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7.xml" ContentType="application/vnd.ms-office.drawingml.diagramDrawing+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quickStyle7.xml" ContentType="application/vnd.openxmlformats-officedocument.drawingml.diagramStyle+xml"/>
  <Override PartName="/ppt/diagrams/layout11.xml" ContentType="application/vnd.openxmlformats-officedocument.drawingml.diagramLayout+xml"/>
  <Override PartName="/ppt/diagrams/drawing5.xml" ContentType="application/vnd.ms-office.drawingml.diagramDrawing+xml"/>
  <Override PartName="/ppt/diagrams/drawing10.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quickStyle5.xml" ContentType="application/vnd.openxmlformats-officedocument.drawingml.diagramStyle+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diagrams/colors10.xml" ContentType="application/vnd.openxmlformats-officedocument.drawingml.diagramColors+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Default Extension="gif" ContentType="image/gif"/>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6.xml" ContentType="application/vnd.ms-office.drawingml.diagramDrawing+xml"/>
  <Override PartName="/ppt/diagrams/drawing11.xml" ContentType="application/vnd.ms-office.drawingml.diagramDrawing+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diagrams/drawing4.xml" ContentType="application/vnd.ms-office.drawingml.diagramDrawing+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diagrams/data11.xml" ContentType="application/vnd.openxmlformats-officedocument.drawingml.diagramData+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diagrams/drawing9.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sldIdLst>
    <p:sldId id="256" r:id="rId2"/>
    <p:sldId id="257" r:id="rId3"/>
    <p:sldId id="258" r:id="rId4"/>
    <p:sldId id="259" r:id="rId5"/>
    <p:sldId id="260" r:id="rId6"/>
    <p:sldId id="261" r:id="rId7"/>
    <p:sldId id="262" r:id="rId8"/>
    <p:sldId id="263" r:id="rId9"/>
    <p:sldId id="265" r:id="rId10"/>
    <p:sldId id="266" r:id="rId11"/>
    <p:sldId id="264" r:id="rId12"/>
    <p:sldId id="313" r:id="rId13"/>
    <p:sldId id="314" r:id="rId14"/>
    <p:sldId id="315" r:id="rId15"/>
    <p:sldId id="316" r:id="rId16"/>
    <p:sldId id="317" r:id="rId17"/>
    <p:sldId id="270" r:id="rId18"/>
    <p:sldId id="271" r:id="rId19"/>
    <p:sldId id="272" r:id="rId20"/>
    <p:sldId id="273" r:id="rId21"/>
    <p:sldId id="275" r:id="rId22"/>
    <p:sldId id="274" r:id="rId23"/>
    <p:sldId id="276" r:id="rId24"/>
    <p:sldId id="277" r:id="rId25"/>
    <p:sldId id="278" r:id="rId26"/>
    <p:sldId id="279" r:id="rId27"/>
    <p:sldId id="280" r:id="rId28"/>
    <p:sldId id="318" r:id="rId29"/>
    <p:sldId id="281" r:id="rId30"/>
    <p:sldId id="282" r:id="rId31"/>
    <p:sldId id="283" r:id="rId32"/>
    <p:sldId id="319" r:id="rId33"/>
    <p:sldId id="284" r:id="rId34"/>
    <p:sldId id="285" r:id="rId35"/>
    <p:sldId id="286" r:id="rId36"/>
    <p:sldId id="296" r:id="rId37"/>
    <p:sldId id="297" r:id="rId38"/>
    <p:sldId id="287" r:id="rId39"/>
    <p:sldId id="288" r:id="rId40"/>
    <p:sldId id="289" r:id="rId41"/>
    <p:sldId id="290" r:id="rId42"/>
    <p:sldId id="320" r:id="rId43"/>
    <p:sldId id="291" r:id="rId44"/>
    <p:sldId id="292" r:id="rId45"/>
    <p:sldId id="293" r:id="rId46"/>
    <p:sldId id="294" r:id="rId47"/>
    <p:sldId id="321" r:id="rId48"/>
    <p:sldId id="322" r:id="rId49"/>
    <p:sldId id="323" r:id="rId50"/>
    <p:sldId id="311"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779" autoAdjust="0"/>
    <p:restoredTop sz="94660"/>
  </p:normalViewPr>
  <p:slideViewPr>
    <p:cSldViewPr>
      <p:cViewPr varScale="1">
        <p:scale>
          <a:sx n="68" d="100"/>
          <a:sy n="68" d="100"/>
        </p:scale>
        <p:origin x="-14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5B7EE2B-3AE1-4CD9-A343-CE9B7B439CFB}" type="doc">
      <dgm:prSet loTypeId="urn:microsoft.com/office/officeart/2005/8/layout/pyramid2" loCatId="list" qsTypeId="urn:microsoft.com/office/officeart/2005/8/quickstyle/simple1" qsCatId="simple" csTypeId="urn:microsoft.com/office/officeart/2005/8/colors/accent1_2" csCatId="accent1" phldr="1"/>
      <dgm:spPr/>
    </dgm:pt>
    <dgm:pt modelId="{C9BE66E0-701A-4607-905B-CF1C6860E4CE}">
      <dgm:prSet phldrT="[Text]"/>
      <dgm:spPr/>
      <dgm:t>
        <a:bodyPr/>
        <a:lstStyle/>
        <a:p>
          <a:r>
            <a:rPr lang="en-US" dirty="0"/>
            <a:t>UNION MINISTRY OF HEALTH &amp; FAMILY WELFARE</a:t>
          </a:r>
        </a:p>
      </dgm:t>
    </dgm:pt>
    <dgm:pt modelId="{6695773A-98C3-4C0B-A69D-191095063085}" type="parTrans" cxnId="{BA67110E-DAA3-4217-86C4-F195891DC8CE}">
      <dgm:prSet/>
      <dgm:spPr/>
    </dgm:pt>
    <dgm:pt modelId="{1BE1A57A-CA46-4DB1-8CD3-540FBF9BFAA9}" type="sibTrans" cxnId="{BA67110E-DAA3-4217-86C4-F195891DC8CE}">
      <dgm:prSet/>
      <dgm:spPr/>
    </dgm:pt>
    <dgm:pt modelId="{6652D916-35F2-47BD-8B40-CC61B1628DFA}">
      <dgm:prSet phldrT="[Text]"/>
      <dgm:spPr/>
      <dgm:t>
        <a:bodyPr/>
        <a:lstStyle/>
        <a:p>
          <a:r>
            <a:rPr lang="en-US" dirty="0"/>
            <a:t>DIRECTORATE GENERAL OF HEALTH SERVICES</a:t>
          </a:r>
        </a:p>
      </dgm:t>
    </dgm:pt>
    <dgm:pt modelId="{E2CA2006-B476-41ED-9106-C1AC56D1E7B0}" type="parTrans" cxnId="{89165A20-C663-4092-8479-1D0A4AC1952D}">
      <dgm:prSet/>
      <dgm:spPr/>
    </dgm:pt>
    <dgm:pt modelId="{BB8ADD7F-FB6A-40BD-9982-DA6C0918D527}" type="sibTrans" cxnId="{89165A20-C663-4092-8479-1D0A4AC1952D}">
      <dgm:prSet/>
      <dgm:spPr/>
    </dgm:pt>
    <dgm:pt modelId="{34FAB9E1-3FB9-466F-96E8-FE0418BA0175}">
      <dgm:prSet phldrT="[Text]"/>
      <dgm:spPr/>
      <dgm:t>
        <a:bodyPr/>
        <a:lstStyle/>
        <a:p>
          <a:r>
            <a:rPr lang="en-US" dirty="0"/>
            <a:t>CENTRAL COUNCIL OF HEALTH &amp; FAMILY WEFARE</a:t>
          </a:r>
        </a:p>
      </dgm:t>
    </dgm:pt>
    <dgm:pt modelId="{ADEDE69B-B69E-4FF5-9D18-EF947CFCB043}" type="parTrans" cxnId="{A7828025-109B-4272-9AC1-3DEDA906A0B7}">
      <dgm:prSet/>
      <dgm:spPr/>
    </dgm:pt>
    <dgm:pt modelId="{82D5C798-1A0F-48E5-96DA-968D9FAA738D}" type="sibTrans" cxnId="{A7828025-109B-4272-9AC1-3DEDA906A0B7}">
      <dgm:prSet/>
      <dgm:spPr/>
    </dgm:pt>
    <dgm:pt modelId="{B1A14A09-1748-43CF-BD8B-0BACE632613C}" type="pres">
      <dgm:prSet presAssocID="{A5B7EE2B-3AE1-4CD9-A343-CE9B7B439CFB}" presName="compositeShape" presStyleCnt="0">
        <dgm:presLayoutVars>
          <dgm:dir/>
          <dgm:resizeHandles/>
        </dgm:presLayoutVars>
      </dgm:prSet>
      <dgm:spPr/>
    </dgm:pt>
    <dgm:pt modelId="{73DF8FFB-D782-4551-9651-1509F985A010}" type="pres">
      <dgm:prSet presAssocID="{A5B7EE2B-3AE1-4CD9-A343-CE9B7B439CFB}" presName="pyramid" presStyleLbl="node1" presStyleIdx="0" presStyleCnt="1"/>
      <dgm:spPr/>
    </dgm:pt>
    <dgm:pt modelId="{B924949E-8D4F-4BEE-A700-DEA54352219D}" type="pres">
      <dgm:prSet presAssocID="{A5B7EE2B-3AE1-4CD9-A343-CE9B7B439CFB}" presName="theList" presStyleCnt="0"/>
      <dgm:spPr/>
    </dgm:pt>
    <dgm:pt modelId="{319A22C6-DFC7-42AD-A0DF-7D84F643448F}" type="pres">
      <dgm:prSet presAssocID="{C9BE66E0-701A-4607-905B-CF1C6860E4CE}" presName="aNode" presStyleLbl="fgAcc1" presStyleIdx="0" presStyleCnt="3">
        <dgm:presLayoutVars>
          <dgm:bulletEnabled val="1"/>
        </dgm:presLayoutVars>
      </dgm:prSet>
      <dgm:spPr/>
      <dgm:t>
        <a:bodyPr/>
        <a:lstStyle/>
        <a:p>
          <a:endParaRPr lang="en-US"/>
        </a:p>
      </dgm:t>
    </dgm:pt>
    <dgm:pt modelId="{FBABDA5F-6123-43F4-BF59-4797B491F132}" type="pres">
      <dgm:prSet presAssocID="{C9BE66E0-701A-4607-905B-CF1C6860E4CE}" presName="aSpace" presStyleCnt="0"/>
      <dgm:spPr/>
    </dgm:pt>
    <dgm:pt modelId="{FE3201A5-71A0-4954-A20E-B35EB112CD14}" type="pres">
      <dgm:prSet presAssocID="{6652D916-35F2-47BD-8B40-CC61B1628DFA}" presName="aNode" presStyleLbl="fgAcc1" presStyleIdx="1" presStyleCnt="3">
        <dgm:presLayoutVars>
          <dgm:bulletEnabled val="1"/>
        </dgm:presLayoutVars>
      </dgm:prSet>
      <dgm:spPr/>
      <dgm:t>
        <a:bodyPr/>
        <a:lstStyle/>
        <a:p>
          <a:endParaRPr lang="en-US"/>
        </a:p>
      </dgm:t>
    </dgm:pt>
    <dgm:pt modelId="{D6A9DDC3-F73E-47BA-9898-C4BFBBDA2F2D}" type="pres">
      <dgm:prSet presAssocID="{6652D916-35F2-47BD-8B40-CC61B1628DFA}" presName="aSpace" presStyleCnt="0"/>
      <dgm:spPr/>
    </dgm:pt>
    <dgm:pt modelId="{C037B137-8A64-454C-87D1-362EB65846ED}" type="pres">
      <dgm:prSet presAssocID="{34FAB9E1-3FB9-466F-96E8-FE0418BA0175}" presName="aNode" presStyleLbl="fgAcc1" presStyleIdx="2" presStyleCnt="3">
        <dgm:presLayoutVars>
          <dgm:bulletEnabled val="1"/>
        </dgm:presLayoutVars>
      </dgm:prSet>
      <dgm:spPr/>
      <dgm:t>
        <a:bodyPr/>
        <a:lstStyle/>
        <a:p>
          <a:endParaRPr lang="en-US"/>
        </a:p>
      </dgm:t>
    </dgm:pt>
    <dgm:pt modelId="{E6CA6F30-FB8E-4048-B81C-488B29215A14}" type="pres">
      <dgm:prSet presAssocID="{34FAB9E1-3FB9-466F-96E8-FE0418BA0175}" presName="aSpace" presStyleCnt="0"/>
      <dgm:spPr/>
    </dgm:pt>
  </dgm:ptLst>
  <dgm:cxnLst>
    <dgm:cxn modelId="{A7828025-109B-4272-9AC1-3DEDA906A0B7}" srcId="{A5B7EE2B-3AE1-4CD9-A343-CE9B7B439CFB}" destId="{34FAB9E1-3FB9-466F-96E8-FE0418BA0175}" srcOrd="2" destOrd="0" parTransId="{ADEDE69B-B69E-4FF5-9D18-EF947CFCB043}" sibTransId="{82D5C798-1A0F-48E5-96DA-968D9FAA738D}"/>
    <dgm:cxn modelId="{4FF5BF9E-9F2F-4938-B1B4-16E6E3337C25}" type="presOf" srcId="{6652D916-35F2-47BD-8B40-CC61B1628DFA}" destId="{FE3201A5-71A0-4954-A20E-B35EB112CD14}" srcOrd="0" destOrd="0" presId="urn:microsoft.com/office/officeart/2005/8/layout/pyramid2"/>
    <dgm:cxn modelId="{BA67110E-DAA3-4217-86C4-F195891DC8CE}" srcId="{A5B7EE2B-3AE1-4CD9-A343-CE9B7B439CFB}" destId="{C9BE66E0-701A-4607-905B-CF1C6860E4CE}" srcOrd="0" destOrd="0" parTransId="{6695773A-98C3-4C0B-A69D-191095063085}" sibTransId="{1BE1A57A-CA46-4DB1-8CD3-540FBF9BFAA9}"/>
    <dgm:cxn modelId="{89165A20-C663-4092-8479-1D0A4AC1952D}" srcId="{A5B7EE2B-3AE1-4CD9-A343-CE9B7B439CFB}" destId="{6652D916-35F2-47BD-8B40-CC61B1628DFA}" srcOrd="1" destOrd="0" parTransId="{E2CA2006-B476-41ED-9106-C1AC56D1E7B0}" sibTransId="{BB8ADD7F-FB6A-40BD-9982-DA6C0918D527}"/>
    <dgm:cxn modelId="{67C76D3E-DD83-4D99-B76C-4E8619240BEF}" type="presOf" srcId="{A5B7EE2B-3AE1-4CD9-A343-CE9B7B439CFB}" destId="{B1A14A09-1748-43CF-BD8B-0BACE632613C}" srcOrd="0" destOrd="0" presId="urn:microsoft.com/office/officeart/2005/8/layout/pyramid2"/>
    <dgm:cxn modelId="{2ECC4996-9FC9-426C-9D16-245D56D3E757}" type="presOf" srcId="{C9BE66E0-701A-4607-905B-CF1C6860E4CE}" destId="{319A22C6-DFC7-42AD-A0DF-7D84F643448F}" srcOrd="0" destOrd="0" presId="urn:microsoft.com/office/officeart/2005/8/layout/pyramid2"/>
    <dgm:cxn modelId="{C0C921C6-0A6B-40BE-B2CE-792A8F509763}" type="presOf" srcId="{34FAB9E1-3FB9-466F-96E8-FE0418BA0175}" destId="{C037B137-8A64-454C-87D1-362EB65846ED}" srcOrd="0" destOrd="0" presId="urn:microsoft.com/office/officeart/2005/8/layout/pyramid2"/>
    <dgm:cxn modelId="{99B40CBB-3463-40BF-992D-F7930B2B746D}" type="presParOf" srcId="{B1A14A09-1748-43CF-BD8B-0BACE632613C}" destId="{73DF8FFB-D782-4551-9651-1509F985A010}" srcOrd="0" destOrd="0" presId="urn:microsoft.com/office/officeart/2005/8/layout/pyramid2"/>
    <dgm:cxn modelId="{B407A2A8-AEE1-49BE-B62E-A452F56BF604}" type="presParOf" srcId="{B1A14A09-1748-43CF-BD8B-0BACE632613C}" destId="{B924949E-8D4F-4BEE-A700-DEA54352219D}" srcOrd="1" destOrd="0" presId="urn:microsoft.com/office/officeart/2005/8/layout/pyramid2"/>
    <dgm:cxn modelId="{9C758CAF-C425-433C-AAFE-D45432B6AEEB}" type="presParOf" srcId="{B924949E-8D4F-4BEE-A700-DEA54352219D}" destId="{319A22C6-DFC7-42AD-A0DF-7D84F643448F}" srcOrd="0" destOrd="0" presId="urn:microsoft.com/office/officeart/2005/8/layout/pyramid2"/>
    <dgm:cxn modelId="{2B12E354-4230-4B2C-A8DA-4F8C09B99BE5}" type="presParOf" srcId="{B924949E-8D4F-4BEE-A700-DEA54352219D}" destId="{FBABDA5F-6123-43F4-BF59-4797B491F132}" srcOrd="1" destOrd="0" presId="urn:microsoft.com/office/officeart/2005/8/layout/pyramid2"/>
    <dgm:cxn modelId="{5A3CC041-A940-4C7B-B85A-398D8194B474}" type="presParOf" srcId="{B924949E-8D4F-4BEE-A700-DEA54352219D}" destId="{FE3201A5-71A0-4954-A20E-B35EB112CD14}" srcOrd="2" destOrd="0" presId="urn:microsoft.com/office/officeart/2005/8/layout/pyramid2"/>
    <dgm:cxn modelId="{06E82553-FFE7-4631-B7C8-D34C9A5E8114}" type="presParOf" srcId="{B924949E-8D4F-4BEE-A700-DEA54352219D}" destId="{D6A9DDC3-F73E-47BA-9898-C4BFBBDA2F2D}" srcOrd="3" destOrd="0" presId="urn:microsoft.com/office/officeart/2005/8/layout/pyramid2"/>
    <dgm:cxn modelId="{81FAC490-D68B-4479-9A01-9BB5584EB78B}" type="presParOf" srcId="{B924949E-8D4F-4BEE-A700-DEA54352219D}" destId="{C037B137-8A64-454C-87D1-362EB65846ED}" srcOrd="4" destOrd="0" presId="urn:microsoft.com/office/officeart/2005/8/layout/pyramid2"/>
    <dgm:cxn modelId="{A6D0F4FF-9DDE-44B7-8A29-1D5E944C7DD4}" type="presParOf" srcId="{B924949E-8D4F-4BEE-A700-DEA54352219D}" destId="{E6CA6F30-FB8E-4048-B81C-488B29215A14}" srcOrd="5" destOrd="0" presId="urn:microsoft.com/office/officeart/2005/8/layout/pyramid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F2054C2-8A0F-4A0C-B4FA-37F8CBA65592}" type="doc">
      <dgm:prSet loTypeId="urn:microsoft.com/office/officeart/2005/8/layout/gear1" loCatId="process" qsTypeId="urn:microsoft.com/office/officeart/2005/8/quickstyle/simple1" qsCatId="simple" csTypeId="urn:microsoft.com/office/officeart/2005/8/colors/accent1_2" csCatId="accent1" phldr="1"/>
      <dgm:spPr/>
    </dgm:pt>
    <dgm:pt modelId="{1E0A29DA-061B-4B0A-A01C-B795005678E8}">
      <dgm:prSet phldrT="[Text]"/>
      <dgm:spPr/>
      <dgm:t>
        <a:bodyPr/>
        <a:lstStyle/>
        <a:p>
          <a:r>
            <a:rPr lang="en-US" dirty="0" err="1"/>
            <a:t>Zilla</a:t>
          </a:r>
          <a:r>
            <a:rPr lang="en-US" dirty="0"/>
            <a:t> </a:t>
          </a:r>
          <a:r>
            <a:rPr lang="en-US" dirty="0" err="1"/>
            <a:t>parishad</a:t>
          </a:r>
          <a:endParaRPr lang="en-US" dirty="0"/>
        </a:p>
      </dgm:t>
    </dgm:pt>
    <dgm:pt modelId="{FCFBF8A3-FD44-42E1-BDAF-951ABCF7925A}" type="parTrans" cxnId="{289FE320-2AB6-4B1B-9E7D-7E1810DEDB8A}">
      <dgm:prSet/>
      <dgm:spPr/>
      <dgm:t>
        <a:bodyPr/>
        <a:lstStyle/>
        <a:p>
          <a:endParaRPr lang="en-US"/>
        </a:p>
      </dgm:t>
    </dgm:pt>
    <dgm:pt modelId="{FCA218D1-DCEE-454D-9AE7-9BEC10DA94AA}" type="sibTrans" cxnId="{289FE320-2AB6-4B1B-9E7D-7E1810DEDB8A}">
      <dgm:prSet/>
      <dgm:spPr/>
      <dgm:t>
        <a:bodyPr/>
        <a:lstStyle/>
        <a:p>
          <a:endParaRPr lang="en-US"/>
        </a:p>
      </dgm:t>
    </dgm:pt>
    <dgm:pt modelId="{ABD869D8-1A6B-43F6-8652-EE18CD6B4BB5}">
      <dgm:prSet phldrT="[Text]"/>
      <dgm:spPr/>
      <dgm:t>
        <a:bodyPr/>
        <a:lstStyle/>
        <a:p>
          <a:r>
            <a:rPr lang="en-US" dirty="0" err="1"/>
            <a:t>Panchayat</a:t>
          </a:r>
          <a:r>
            <a:rPr lang="en-US" dirty="0"/>
            <a:t> </a:t>
          </a:r>
          <a:r>
            <a:rPr lang="en-US" dirty="0" err="1"/>
            <a:t>samiti</a:t>
          </a:r>
          <a:endParaRPr lang="en-US" dirty="0"/>
        </a:p>
      </dgm:t>
    </dgm:pt>
    <dgm:pt modelId="{BE6B1180-E791-4261-A40A-2636050B2368}" type="parTrans" cxnId="{DE777C98-7134-43E4-BA4D-9F535E631FED}">
      <dgm:prSet/>
      <dgm:spPr/>
      <dgm:t>
        <a:bodyPr/>
        <a:lstStyle/>
        <a:p>
          <a:endParaRPr lang="en-US"/>
        </a:p>
      </dgm:t>
    </dgm:pt>
    <dgm:pt modelId="{C7C84961-755C-45D7-93A4-0AFBE837804E}" type="sibTrans" cxnId="{DE777C98-7134-43E4-BA4D-9F535E631FED}">
      <dgm:prSet/>
      <dgm:spPr/>
      <dgm:t>
        <a:bodyPr/>
        <a:lstStyle/>
        <a:p>
          <a:endParaRPr lang="en-US"/>
        </a:p>
      </dgm:t>
    </dgm:pt>
    <dgm:pt modelId="{379414DD-9738-47FD-A40E-4126EC3A4670}">
      <dgm:prSet phldrT="[Text]"/>
      <dgm:spPr/>
      <dgm:t>
        <a:bodyPr/>
        <a:lstStyle/>
        <a:p>
          <a:r>
            <a:rPr lang="en-US" dirty="0"/>
            <a:t>Gram </a:t>
          </a:r>
          <a:r>
            <a:rPr lang="en-US" dirty="0" err="1"/>
            <a:t>sabha</a:t>
          </a:r>
          <a:endParaRPr lang="en-US" dirty="0"/>
        </a:p>
      </dgm:t>
    </dgm:pt>
    <dgm:pt modelId="{81145161-7A41-45B8-80D3-BD3472384A67}" type="parTrans" cxnId="{538231FC-CE2A-4DDA-BF61-32251D044EA5}">
      <dgm:prSet/>
      <dgm:spPr/>
      <dgm:t>
        <a:bodyPr/>
        <a:lstStyle/>
        <a:p>
          <a:endParaRPr lang="en-US"/>
        </a:p>
      </dgm:t>
    </dgm:pt>
    <dgm:pt modelId="{F4464F3D-00D5-4B5C-AD37-E77BAD2E013E}" type="sibTrans" cxnId="{538231FC-CE2A-4DDA-BF61-32251D044EA5}">
      <dgm:prSet/>
      <dgm:spPr/>
      <dgm:t>
        <a:bodyPr/>
        <a:lstStyle/>
        <a:p>
          <a:endParaRPr lang="en-US"/>
        </a:p>
      </dgm:t>
    </dgm:pt>
    <dgm:pt modelId="{4D83C807-AB6A-4214-B88A-93215BC4A027}" type="pres">
      <dgm:prSet presAssocID="{7F2054C2-8A0F-4A0C-B4FA-37F8CBA65592}" presName="composite" presStyleCnt="0">
        <dgm:presLayoutVars>
          <dgm:chMax val="3"/>
          <dgm:animLvl val="lvl"/>
          <dgm:resizeHandles val="exact"/>
        </dgm:presLayoutVars>
      </dgm:prSet>
      <dgm:spPr/>
    </dgm:pt>
    <dgm:pt modelId="{2C2AC39E-8085-4F6B-813D-3FEF82622A5B}" type="pres">
      <dgm:prSet presAssocID="{1E0A29DA-061B-4B0A-A01C-B795005678E8}" presName="gear1" presStyleLbl="node1" presStyleIdx="0" presStyleCnt="3">
        <dgm:presLayoutVars>
          <dgm:chMax val="1"/>
          <dgm:bulletEnabled val="1"/>
        </dgm:presLayoutVars>
      </dgm:prSet>
      <dgm:spPr/>
      <dgm:t>
        <a:bodyPr/>
        <a:lstStyle/>
        <a:p>
          <a:endParaRPr lang="en-US"/>
        </a:p>
      </dgm:t>
    </dgm:pt>
    <dgm:pt modelId="{64CBD678-52B1-4BB7-8EAD-9CF2DC2F0169}" type="pres">
      <dgm:prSet presAssocID="{1E0A29DA-061B-4B0A-A01C-B795005678E8}" presName="gear1srcNode" presStyleLbl="node1" presStyleIdx="0" presStyleCnt="3"/>
      <dgm:spPr/>
      <dgm:t>
        <a:bodyPr/>
        <a:lstStyle/>
        <a:p>
          <a:endParaRPr lang="en-US"/>
        </a:p>
      </dgm:t>
    </dgm:pt>
    <dgm:pt modelId="{B2CE1B57-A20F-4FC5-B974-DB7256841573}" type="pres">
      <dgm:prSet presAssocID="{1E0A29DA-061B-4B0A-A01C-B795005678E8}" presName="gear1dstNode" presStyleLbl="node1" presStyleIdx="0" presStyleCnt="3"/>
      <dgm:spPr/>
      <dgm:t>
        <a:bodyPr/>
        <a:lstStyle/>
        <a:p>
          <a:endParaRPr lang="en-US"/>
        </a:p>
      </dgm:t>
    </dgm:pt>
    <dgm:pt modelId="{9EE8B05B-46DC-4917-B0AF-B87CCAE04AAA}" type="pres">
      <dgm:prSet presAssocID="{ABD869D8-1A6B-43F6-8652-EE18CD6B4BB5}" presName="gear2" presStyleLbl="node1" presStyleIdx="1" presStyleCnt="3">
        <dgm:presLayoutVars>
          <dgm:chMax val="1"/>
          <dgm:bulletEnabled val="1"/>
        </dgm:presLayoutVars>
      </dgm:prSet>
      <dgm:spPr/>
      <dgm:t>
        <a:bodyPr/>
        <a:lstStyle/>
        <a:p>
          <a:endParaRPr lang="en-US"/>
        </a:p>
      </dgm:t>
    </dgm:pt>
    <dgm:pt modelId="{A7E16A71-B2E7-48B8-AE5D-8E9666CB4408}" type="pres">
      <dgm:prSet presAssocID="{ABD869D8-1A6B-43F6-8652-EE18CD6B4BB5}" presName="gear2srcNode" presStyleLbl="node1" presStyleIdx="1" presStyleCnt="3"/>
      <dgm:spPr/>
      <dgm:t>
        <a:bodyPr/>
        <a:lstStyle/>
        <a:p>
          <a:endParaRPr lang="en-US"/>
        </a:p>
      </dgm:t>
    </dgm:pt>
    <dgm:pt modelId="{63C1790C-9E9A-4587-8173-3D735E52A720}" type="pres">
      <dgm:prSet presAssocID="{ABD869D8-1A6B-43F6-8652-EE18CD6B4BB5}" presName="gear2dstNode" presStyleLbl="node1" presStyleIdx="1" presStyleCnt="3"/>
      <dgm:spPr/>
      <dgm:t>
        <a:bodyPr/>
        <a:lstStyle/>
        <a:p>
          <a:endParaRPr lang="en-US"/>
        </a:p>
      </dgm:t>
    </dgm:pt>
    <dgm:pt modelId="{13BE796C-784F-4275-8A01-55BEE5504B6F}" type="pres">
      <dgm:prSet presAssocID="{379414DD-9738-47FD-A40E-4126EC3A4670}" presName="gear3" presStyleLbl="node1" presStyleIdx="2" presStyleCnt="3"/>
      <dgm:spPr/>
      <dgm:t>
        <a:bodyPr/>
        <a:lstStyle/>
        <a:p>
          <a:endParaRPr lang="en-US"/>
        </a:p>
      </dgm:t>
    </dgm:pt>
    <dgm:pt modelId="{4484ACFE-1B89-41D4-96C9-2E5C18F24849}" type="pres">
      <dgm:prSet presAssocID="{379414DD-9738-47FD-A40E-4126EC3A4670}" presName="gear3tx" presStyleLbl="node1" presStyleIdx="2" presStyleCnt="3">
        <dgm:presLayoutVars>
          <dgm:chMax val="1"/>
          <dgm:bulletEnabled val="1"/>
        </dgm:presLayoutVars>
      </dgm:prSet>
      <dgm:spPr/>
      <dgm:t>
        <a:bodyPr/>
        <a:lstStyle/>
        <a:p>
          <a:endParaRPr lang="en-US"/>
        </a:p>
      </dgm:t>
    </dgm:pt>
    <dgm:pt modelId="{9E57C62D-4D1E-4700-B420-E0842F047CF9}" type="pres">
      <dgm:prSet presAssocID="{379414DD-9738-47FD-A40E-4126EC3A4670}" presName="gear3srcNode" presStyleLbl="node1" presStyleIdx="2" presStyleCnt="3"/>
      <dgm:spPr/>
      <dgm:t>
        <a:bodyPr/>
        <a:lstStyle/>
        <a:p>
          <a:endParaRPr lang="en-US"/>
        </a:p>
      </dgm:t>
    </dgm:pt>
    <dgm:pt modelId="{372BB7FA-B733-4768-A023-49040CEE0003}" type="pres">
      <dgm:prSet presAssocID="{379414DD-9738-47FD-A40E-4126EC3A4670}" presName="gear3dstNode" presStyleLbl="node1" presStyleIdx="2" presStyleCnt="3"/>
      <dgm:spPr/>
      <dgm:t>
        <a:bodyPr/>
        <a:lstStyle/>
        <a:p>
          <a:endParaRPr lang="en-US"/>
        </a:p>
      </dgm:t>
    </dgm:pt>
    <dgm:pt modelId="{B365528E-FEAF-4762-8C6A-F0A1FF287C94}" type="pres">
      <dgm:prSet presAssocID="{FCA218D1-DCEE-454D-9AE7-9BEC10DA94AA}" presName="connector1" presStyleLbl="sibTrans2D1" presStyleIdx="0" presStyleCnt="3"/>
      <dgm:spPr/>
      <dgm:t>
        <a:bodyPr/>
        <a:lstStyle/>
        <a:p>
          <a:endParaRPr lang="en-US"/>
        </a:p>
      </dgm:t>
    </dgm:pt>
    <dgm:pt modelId="{D9929C21-B207-4FB0-AB98-702A58218FF1}" type="pres">
      <dgm:prSet presAssocID="{C7C84961-755C-45D7-93A4-0AFBE837804E}" presName="connector2" presStyleLbl="sibTrans2D1" presStyleIdx="1" presStyleCnt="3"/>
      <dgm:spPr/>
      <dgm:t>
        <a:bodyPr/>
        <a:lstStyle/>
        <a:p>
          <a:endParaRPr lang="en-US"/>
        </a:p>
      </dgm:t>
    </dgm:pt>
    <dgm:pt modelId="{E7D7996D-D9B4-4CCD-9101-B1A0616449FA}" type="pres">
      <dgm:prSet presAssocID="{F4464F3D-00D5-4B5C-AD37-E77BAD2E013E}" presName="connector3" presStyleLbl="sibTrans2D1" presStyleIdx="2" presStyleCnt="3"/>
      <dgm:spPr/>
      <dgm:t>
        <a:bodyPr/>
        <a:lstStyle/>
        <a:p>
          <a:endParaRPr lang="en-US"/>
        </a:p>
      </dgm:t>
    </dgm:pt>
  </dgm:ptLst>
  <dgm:cxnLst>
    <dgm:cxn modelId="{64BC8BE3-753F-46CC-BDDA-73BE307E0A47}" type="presOf" srcId="{379414DD-9738-47FD-A40E-4126EC3A4670}" destId="{4484ACFE-1B89-41D4-96C9-2E5C18F24849}" srcOrd="1" destOrd="0" presId="urn:microsoft.com/office/officeart/2005/8/layout/gear1"/>
    <dgm:cxn modelId="{4E954F4F-C233-4581-A79F-603CB7BB48DC}" type="presOf" srcId="{379414DD-9738-47FD-A40E-4126EC3A4670}" destId="{372BB7FA-B733-4768-A023-49040CEE0003}" srcOrd="3" destOrd="0" presId="urn:microsoft.com/office/officeart/2005/8/layout/gear1"/>
    <dgm:cxn modelId="{435692BE-723E-49DA-B67A-E20512F61B42}" type="presOf" srcId="{FCA218D1-DCEE-454D-9AE7-9BEC10DA94AA}" destId="{B365528E-FEAF-4762-8C6A-F0A1FF287C94}" srcOrd="0" destOrd="0" presId="urn:microsoft.com/office/officeart/2005/8/layout/gear1"/>
    <dgm:cxn modelId="{08E6FC95-9D27-46AC-8A83-0C6C288FA3EE}" type="presOf" srcId="{1E0A29DA-061B-4B0A-A01C-B795005678E8}" destId="{2C2AC39E-8085-4F6B-813D-3FEF82622A5B}" srcOrd="0" destOrd="0" presId="urn:microsoft.com/office/officeart/2005/8/layout/gear1"/>
    <dgm:cxn modelId="{086E6D5B-F7F9-48F3-9599-2C70A39C5AFE}" type="presOf" srcId="{ABD869D8-1A6B-43F6-8652-EE18CD6B4BB5}" destId="{9EE8B05B-46DC-4917-B0AF-B87CCAE04AAA}" srcOrd="0" destOrd="0" presId="urn:microsoft.com/office/officeart/2005/8/layout/gear1"/>
    <dgm:cxn modelId="{5133CF22-BFF9-4888-8F4B-DDC272FC69A2}" type="presOf" srcId="{F4464F3D-00D5-4B5C-AD37-E77BAD2E013E}" destId="{E7D7996D-D9B4-4CCD-9101-B1A0616449FA}" srcOrd="0" destOrd="0" presId="urn:microsoft.com/office/officeart/2005/8/layout/gear1"/>
    <dgm:cxn modelId="{1B83A7BC-541F-4418-8A45-ABFBBDFEC0A0}" type="presOf" srcId="{1E0A29DA-061B-4B0A-A01C-B795005678E8}" destId="{B2CE1B57-A20F-4FC5-B974-DB7256841573}" srcOrd="2" destOrd="0" presId="urn:microsoft.com/office/officeart/2005/8/layout/gear1"/>
    <dgm:cxn modelId="{0EE7475E-C053-4B7F-9F9E-D4C592EA89AF}" type="presOf" srcId="{C7C84961-755C-45D7-93A4-0AFBE837804E}" destId="{D9929C21-B207-4FB0-AB98-702A58218FF1}" srcOrd="0" destOrd="0" presId="urn:microsoft.com/office/officeart/2005/8/layout/gear1"/>
    <dgm:cxn modelId="{657A0F24-C9C3-4F83-B26B-6EC2C7C5B5CA}" type="presOf" srcId="{7F2054C2-8A0F-4A0C-B4FA-37F8CBA65592}" destId="{4D83C807-AB6A-4214-B88A-93215BC4A027}" srcOrd="0" destOrd="0" presId="urn:microsoft.com/office/officeart/2005/8/layout/gear1"/>
    <dgm:cxn modelId="{34911728-53AB-4272-9194-7581390AFF70}" type="presOf" srcId="{ABD869D8-1A6B-43F6-8652-EE18CD6B4BB5}" destId="{A7E16A71-B2E7-48B8-AE5D-8E9666CB4408}" srcOrd="1" destOrd="0" presId="urn:microsoft.com/office/officeart/2005/8/layout/gear1"/>
    <dgm:cxn modelId="{289FE320-2AB6-4B1B-9E7D-7E1810DEDB8A}" srcId="{7F2054C2-8A0F-4A0C-B4FA-37F8CBA65592}" destId="{1E0A29DA-061B-4B0A-A01C-B795005678E8}" srcOrd="0" destOrd="0" parTransId="{FCFBF8A3-FD44-42E1-BDAF-951ABCF7925A}" sibTransId="{FCA218D1-DCEE-454D-9AE7-9BEC10DA94AA}"/>
    <dgm:cxn modelId="{538231FC-CE2A-4DDA-BF61-32251D044EA5}" srcId="{7F2054C2-8A0F-4A0C-B4FA-37F8CBA65592}" destId="{379414DD-9738-47FD-A40E-4126EC3A4670}" srcOrd="2" destOrd="0" parTransId="{81145161-7A41-45B8-80D3-BD3472384A67}" sibTransId="{F4464F3D-00D5-4B5C-AD37-E77BAD2E013E}"/>
    <dgm:cxn modelId="{777C7CBC-B868-4AEC-9BF5-C80F7425E76A}" type="presOf" srcId="{ABD869D8-1A6B-43F6-8652-EE18CD6B4BB5}" destId="{63C1790C-9E9A-4587-8173-3D735E52A720}" srcOrd="2" destOrd="0" presId="urn:microsoft.com/office/officeart/2005/8/layout/gear1"/>
    <dgm:cxn modelId="{DE777C98-7134-43E4-BA4D-9F535E631FED}" srcId="{7F2054C2-8A0F-4A0C-B4FA-37F8CBA65592}" destId="{ABD869D8-1A6B-43F6-8652-EE18CD6B4BB5}" srcOrd="1" destOrd="0" parTransId="{BE6B1180-E791-4261-A40A-2636050B2368}" sibTransId="{C7C84961-755C-45D7-93A4-0AFBE837804E}"/>
    <dgm:cxn modelId="{D69EE581-DE17-40FF-9686-9FAEF287AD68}" type="presOf" srcId="{1E0A29DA-061B-4B0A-A01C-B795005678E8}" destId="{64CBD678-52B1-4BB7-8EAD-9CF2DC2F0169}" srcOrd="1" destOrd="0" presId="urn:microsoft.com/office/officeart/2005/8/layout/gear1"/>
    <dgm:cxn modelId="{759FB893-1E20-411B-885B-101F870C1F2B}" type="presOf" srcId="{379414DD-9738-47FD-A40E-4126EC3A4670}" destId="{9E57C62D-4D1E-4700-B420-E0842F047CF9}" srcOrd="2" destOrd="0" presId="urn:microsoft.com/office/officeart/2005/8/layout/gear1"/>
    <dgm:cxn modelId="{3A4BDFF7-0F7F-4C28-970D-DBBA68237A23}" type="presOf" srcId="{379414DD-9738-47FD-A40E-4126EC3A4670}" destId="{13BE796C-784F-4275-8A01-55BEE5504B6F}" srcOrd="0" destOrd="0" presId="urn:microsoft.com/office/officeart/2005/8/layout/gear1"/>
    <dgm:cxn modelId="{ADBF6C4B-04EC-4A8B-8D58-E07A400A761A}" type="presParOf" srcId="{4D83C807-AB6A-4214-B88A-93215BC4A027}" destId="{2C2AC39E-8085-4F6B-813D-3FEF82622A5B}" srcOrd="0" destOrd="0" presId="urn:microsoft.com/office/officeart/2005/8/layout/gear1"/>
    <dgm:cxn modelId="{03C493C1-8172-44E0-986B-D4A802243529}" type="presParOf" srcId="{4D83C807-AB6A-4214-B88A-93215BC4A027}" destId="{64CBD678-52B1-4BB7-8EAD-9CF2DC2F0169}" srcOrd="1" destOrd="0" presId="urn:microsoft.com/office/officeart/2005/8/layout/gear1"/>
    <dgm:cxn modelId="{65EBD749-EAFC-4D7C-B7C6-117C436F6A4F}" type="presParOf" srcId="{4D83C807-AB6A-4214-B88A-93215BC4A027}" destId="{B2CE1B57-A20F-4FC5-B974-DB7256841573}" srcOrd="2" destOrd="0" presId="urn:microsoft.com/office/officeart/2005/8/layout/gear1"/>
    <dgm:cxn modelId="{6E09CA7E-D03F-4407-A218-8808E05806DB}" type="presParOf" srcId="{4D83C807-AB6A-4214-B88A-93215BC4A027}" destId="{9EE8B05B-46DC-4917-B0AF-B87CCAE04AAA}" srcOrd="3" destOrd="0" presId="urn:microsoft.com/office/officeart/2005/8/layout/gear1"/>
    <dgm:cxn modelId="{D6B60FBB-ADD3-47D4-A7FC-A028DF6E609F}" type="presParOf" srcId="{4D83C807-AB6A-4214-B88A-93215BC4A027}" destId="{A7E16A71-B2E7-48B8-AE5D-8E9666CB4408}" srcOrd="4" destOrd="0" presId="urn:microsoft.com/office/officeart/2005/8/layout/gear1"/>
    <dgm:cxn modelId="{D557C864-BBC5-4F47-B49F-DE96B1F09246}" type="presParOf" srcId="{4D83C807-AB6A-4214-B88A-93215BC4A027}" destId="{63C1790C-9E9A-4587-8173-3D735E52A720}" srcOrd="5" destOrd="0" presId="urn:microsoft.com/office/officeart/2005/8/layout/gear1"/>
    <dgm:cxn modelId="{9722925A-7D42-4CA6-A3C1-7E4074D8F724}" type="presParOf" srcId="{4D83C807-AB6A-4214-B88A-93215BC4A027}" destId="{13BE796C-784F-4275-8A01-55BEE5504B6F}" srcOrd="6" destOrd="0" presId="urn:microsoft.com/office/officeart/2005/8/layout/gear1"/>
    <dgm:cxn modelId="{617708B9-7C65-4F42-A83E-E315CD0AE93B}" type="presParOf" srcId="{4D83C807-AB6A-4214-B88A-93215BC4A027}" destId="{4484ACFE-1B89-41D4-96C9-2E5C18F24849}" srcOrd="7" destOrd="0" presId="urn:microsoft.com/office/officeart/2005/8/layout/gear1"/>
    <dgm:cxn modelId="{8C8702D9-5877-41F4-BA29-617E42FC5B3E}" type="presParOf" srcId="{4D83C807-AB6A-4214-B88A-93215BC4A027}" destId="{9E57C62D-4D1E-4700-B420-E0842F047CF9}" srcOrd="8" destOrd="0" presId="urn:microsoft.com/office/officeart/2005/8/layout/gear1"/>
    <dgm:cxn modelId="{0B2DCD9C-FAAA-4142-86A5-49AACE71894D}" type="presParOf" srcId="{4D83C807-AB6A-4214-B88A-93215BC4A027}" destId="{372BB7FA-B733-4768-A023-49040CEE0003}" srcOrd="9" destOrd="0" presId="urn:microsoft.com/office/officeart/2005/8/layout/gear1"/>
    <dgm:cxn modelId="{3C4572F7-6D35-4F04-ACBD-EE87C6949E6F}" type="presParOf" srcId="{4D83C807-AB6A-4214-B88A-93215BC4A027}" destId="{B365528E-FEAF-4762-8C6A-F0A1FF287C94}" srcOrd="10" destOrd="0" presId="urn:microsoft.com/office/officeart/2005/8/layout/gear1"/>
    <dgm:cxn modelId="{92B9132E-522F-42B5-8C70-6803EF288512}" type="presParOf" srcId="{4D83C807-AB6A-4214-B88A-93215BC4A027}" destId="{D9929C21-B207-4FB0-AB98-702A58218FF1}" srcOrd="11" destOrd="0" presId="urn:microsoft.com/office/officeart/2005/8/layout/gear1"/>
    <dgm:cxn modelId="{4A545A0F-F64E-4AF9-881B-8BA3582942C6}" type="presParOf" srcId="{4D83C807-AB6A-4214-B88A-93215BC4A027}" destId="{E7D7996D-D9B4-4CCD-9101-B1A0616449FA}" srcOrd="12" destOrd="0" presId="urn:microsoft.com/office/officeart/2005/8/layout/gear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CFF9290-C271-4D96-8BC2-ED47D6C1A257}" type="doc">
      <dgm:prSet loTypeId="urn:microsoft.com/office/officeart/2005/8/layout/radial1" loCatId="cycle" qsTypeId="urn:microsoft.com/office/officeart/2005/8/quickstyle/simple1" qsCatId="simple" csTypeId="urn:microsoft.com/office/officeart/2005/8/colors/colorful1#1" csCatId="colorful" phldr="1"/>
      <dgm:spPr/>
      <dgm:t>
        <a:bodyPr/>
        <a:lstStyle/>
        <a:p>
          <a:endParaRPr lang="en-US"/>
        </a:p>
      </dgm:t>
    </dgm:pt>
    <dgm:pt modelId="{2B3F589E-DFBB-415F-8213-BAC986FDA817}">
      <dgm:prSet phldrT="[Text]"/>
      <dgm:spPr/>
      <dgm:t>
        <a:bodyPr/>
        <a:lstStyle/>
        <a:p>
          <a:r>
            <a:rPr lang="en-US" dirty="0" err="1"/>
            <a:t>Indigenious</a:t>
          </a:r>
          <a:r>
            <a:rPr lang="en-US" dirty="0"/>
            <a:t> system of </a:t>
          </a:r>
          <a:r>
            <a:rPr lang="en-US" dirty="0" err="1"/>
            <a:t>meicine</a:t>
          </a:r>
          <a:endParaRPr lang="en-US" dirty="0"/>
        </a:p>
      </dgm:t>
    </dgm:pt>
    <dgm:pt modelId="{6D6653D2-6F3C-47BC-B294-648CF3EDF1A9}" type="parTrans" cxnId="{9905B89D-5955-49D5-9052-41C61F1E748B}">
      <dgm:prSet/>
      <dgm:spPr/>
      <dgm:t>
        <a:bodyPr/>
        <a:lstStyle/>
        <a:p>
          <a:endParaRPr lang="en-US"/>
        </a:p>
      </dgm:t>
    </dgm:pt>
    <dgm:pt modelId="{05AE4BFE-49FF-4B9E-A27C-DF92A8AE8A1B}" type="sibTrans" cxnId="{9905B89D-5955-49D5-9052-41C61F1E748B}">
      <dgm:prSet/>
      <dgm:spPr/>
      <dgm:t>
        <a:bodyPr/>
        <a:lstStyle/>
        <a:p>
          <a:endParaRPr lang="en-US"/>
        </a:p>
      </dgm:t>
    </dgm:pt>
    <dgm:pt modelId="{ACA7BE6A-5BEF-467F-8088-EB94FBD34F61}">
      <dgm:prSet phldrT="[Text]"/>
      <dgm:spPr/>
      <dgm:t>
        <a:bodyPr/>
        <a:lstStyle/>
        <a:p>
          <a:r>
            <a:rPr lang="en-US" dirty="0"/>
            <a:t>Public health sector</a:t>
          </a:r>
        </a:p>
      </dgm:t>
    </dgm:pt>
    <dgm:pt modelId="{D55D5CB9-0C2D-48CE-B381-E5D56023F9DA}" type="parTrans" cxnId="{62681316-125C-47BC-A1BE-A4514E4C9899}">
      <dgm:prSet/>
      <dgm:spPr/>
      <dgm:t>
        <a:bodyPr/>
        <a:lstStyle/>
        <a:p>
          <a:endParaRPr lang="en-US"/>
        </a:p>
      </dgm:t>
    </dgm:pt>
    <dgm:pt modelId="{D6858484-B739-4157-A3AE-5D642D92DF6D}" type="sibTrans" cxnId="{62681316-125C-47BC-A1BE-A4514E4C9899}">
      <dgm:prSet/>
      <dgm:spPr/>
      <dgm:t>
        <a:bodyPr/>
        <a:lstStyle/>
        <a:p>
          <a:endParaRPr lang="en-US"/>
        </a:p>
      </dgm:t>
    </dgm:pt>
    <dgm:pt modelId="{F34668B4-950B-4358-91DB-80CDF3916948}">
      <dgm:prSet phldrT="[Text]"/>
      <dgm:spPr/>
      <dgm:t>
        <a:bodyPr/>
        <a:lstStyle/>
        <a:p>
          <a:r>
            <a:rPr lang="en-US" dirty="0"/>
            <a:t>Voluntary health agencies</a:t>
          </a:r>
        </a:p>
      </dgm:t>
    </dgm:pt>
    <dgm:pt modelId="{7E346AA0-1330-4526-97C9-948F17F0DF13}" type="parTrans" cxnId="{A4CC250F-F1D0-43E4-A933-B195528DDCAB}">
      <dgm:prSet/>
      <dgm:spPr/>
      <dgm:t>
        <a:bodyPr/>
        <a:lstStyle/>
        <a:p>
          <a:endParaRPr lang="en-US"/>
        </a:p>
      </dgm:t>
    </dgm:pt>
    <dgm:pt modelId="{7F0D80D9-1A30-46B6-9ADE-138EAE94369D}" type="sibTrans" cxnId="{A4CC250F-F1D0-43E4-A933-B195528DDCAB}">
      <dgm:prSet/>
      <dgm:spPr/>
      <dgm:t>
        <a:bodyPr/>
        <a:lstStyle/>
        <a:p>
          <a:endParaRPr lang="en-US"/>
        </a:p>
      </dgm:t>
    </dgm:pt>
    <dgm:pt modelId="{8FADB98A-CBE2-448B-A83E-227A0281DAC7}">
      <dgm:prSet phldrT="[Text]"/>
      <dgm:spPr/>
      <dgm:t>
        <a:bodyPr/>
        <a:lstStyle/>
        <a:p>
          <a:r>
            <a:rPr lang="en-US" dirty="0"/>
            <a:t>National health </a:t>
          </a:r>
          <a:r>
            <a:rPr lang="en-US" dirty="0" err="1"/>
            <a:t>programme</a:t>
          </a:r>
          <a:endParaRPr lang="en-US" dirty="0"/>
        </a:p>
      </dgm:t>
    </dgm:pt>
    <dgm:pt modelId="{5FDB76F4-82A2-42CA-BF38-18AFA769AB45}" type="parTrans" cxnId="{E9AC7248-B90A-426A-BC29-DFA3FECF2271}">
      <dgm:prSet/>
      <dgm:spPr/>
      <dgm:t>
        <a:bodyPr/>
        <a:lstStyle/>
        <a:p>
          <a:endParaRPr lang="en-US"/>
        </a:p>
      </dgm:t>
    </dgm:pt>
    <dgm:pt modelId="{E20DBB71-30B4-408D-B747-F37969145144}" type="sibTrans" cxnId="{E9AC7248-B90A-426A-BC29-DFA3FECF2271}">
      <dgm:prSet/>
      <dgm:spPr/>
      <dgm:t>
        <a:bodyPr/>
        <a:lstStyle/>
        <a:p>
          <a:endParaRPr lang="en-US"/>
        </a:p>
      </dgm:t>
    </dgm:pt>
    <dgm:pt modelId="{9260F463-58BE-4768-BF2D-2DE341CA6B12}">
      <dgm:prSet phldrT="[Text]"/>
      <dgm:spPr/>
      <dgm:t>
        <a:bodyPr/>
        <a:lstStyle/>
        <a:p>
          <a:r>
            <a:rPr lang="en-US" dirty="0"/>
            <a:t>Private sector</a:t>
          </a:r>
        </a:p>
      </dgm:t>
    </dgm:pt>
    <dgm:pt modelId="{01C94F02-E1ED-4BE5-B8DA-091CF5646CD1}" type="parTrans" cxnId="{C15110EE-633D-47FD-84EF-6055B6637525}">
      <dgm:prSet/>
      <dgm:spPr/>
      <dgm:t>
        <a:bodyPr/>
        <a:lstStyle/>
        <a:p>
          <a:endParaRPr lang="en-US"/>
        </a:p>
      </dgm:t>
    </dgm:pt>
    <dgm:pt modelId="{1976E21C-46C6-4D12-9EA2-FC63858B06A2}" type="sibTrans" cxnId="{C15110EE-633D-47FD-84EF-6055B6637525}">
      <dgm:prSet/>
      <dgm:spPr/>
      <dgm:t>
        <a:bodyPr/>
        <a:lstStyle/>
        <a:p>
          <a:endParaRPr lang="en-US"/>
        </a:p>
      </dgm:t>
    </dgm:pt>
    <dgm:pt modelId="{8F112157-BCCA-4E24-9691-0339E1F4BAA0}" type="pres">
      <dgm:prSet presAssocID="{8CFF9290-C271-4D96-8BC2-ED47D6C1A257}" presName="cycle" presStyleCnt="0">
        <dgm:presLayoutVars>
          <dgm:chMax val="1"/>
          <dgm:dir/>
          <dgm:animLvl val="ctr"/>
          <dgm:resizeHandles val="exact"/>
        </dgm:presLayoutVars>
      </dgm:prSet>
      <dgm:spPr/>
      <dgm:t>
        <a:bodyPr/>
        <a:lstStyle/>
        <a:p>
          <a:endParaRPr lang="en-US"/>
        </a:p>
      </dgm:t>
    </dgm:pt>
    <dgm:pt modelId="{3D70FBF1-D896-4F07-A536-4F41BDA35A09}" type="pres">
      <dgm:prSet presAssocID="{2B3F589E-DFBB-415F-8213-BAC986FDA817}" presName="centerShape" presStyleLbl="node0" presStyleIdx="0" presStyleCnt="1" custScaleX="229800"/>
      <dgm:spPr/>
      <dgm:t>
        <a:bodyPr/>
        <a:lstStyle/>
        <a:p>
          <a:endParaRPr lang="en-US"/>
        </a:p>
      </dgm:t>
    </dgm:pt>
    <dgm:pt modelId="{4D3B3434-60BB-44C9-85B3-1C0A923D28D1}" type="pres">
      <dgm:prSet presAssocID="{D55D5CB9-0C2D-48CE-B381-E5D56023F9DA}" presName="Name9" presStyleLbl="parChTrans1D2" presStyleIdx="0" presStyleCnt="4"/>
      <dgm:spPr/>
      <dgm:t>
        <a:bodyPr/>
        <a:lstStyle/>
        <a:p>
          <a:endParaRPr lang="en-US"/>
        </a:p>
      </dgm:t>
    </dgm:pt>
    <dgm:pt modelId="{CD2A3058-05FF-41CA-857A-037BFC586CA9}" type="pres">
      <dgm:prSet presAssocID="{D55D5CB9-0C2D-48CE-B381-E5D56023F9DA}" presName="connTx" presStyleLbl="parChTrans1D2" presStyleIdx="0" presStyleCnt="4"/>
      <dgm:spPr/>
      <dgm:t>
        <a:bodyPr/>
        <a:lstStyle/>
        <a:p>
          <a:endParaRPr lang="en-US"/>
        </a:p>
      </dgm:t>
    </dgm:pt>
    <dgm:pt modelId="{DAFCFE5B-D6FB-4912-ACF3-31E38A9638CF}" type="pres">
      <dgm:prSet presAssocID="{ACA7BE6A-5BEF-467F-8088-EB94FBD34F61}" presName="node" presStyleLbl="node1" presStyleIdx="0" presStyleCnt="4" custScaleX="196802" custScaleY="126642">
        <dgm:presLayoutVars>
          <dgm:bulletEnabled val="1"/>
        </dgm:presLayoutVars>
      </dgm:prSet>
      <dgm:spPr/>
      <dgm:t>
        <a:bodyPr/>
        <a:lstStyle/>
        <a:p>
          <a:endParaRPr lang="en-US"/>
        </a:p>
      </dgm:t>
    </dgm:pt>
    <dgm:pt modelId="{E495300D-EBCD-4842-9D77-02FDAAC1FA57}" type="pres">
      <dgm:prSet presAssocID="{7E346AA0-1330-4526-97C9-948F17F0DF13}" presName="Name9" presStyleLbl="parChTrans1D2" presStyleIdx="1" presStyleCnt="4"/>
      <dgm:spPr/>
      <dgm:t>
        <a:bodyPr/>
        <a:lstStyle/>
        <a:p>
          <a:endParaRPr lang="en-US"/>
        </a:p>
      </dgm:t>
    </dgm:pt>
    <dgm:pt modelId="{066222CD-5541-4053-A3C9-A81BE661F9E2}" type="pres">
      <dgm:prSet presAssocID="{7E346AA0-1330-4526-97C9-948F17F0DF13}" presName="connTx" presStyleLbl="parChTrans1D2" presStyleIdx="1" presStyleCnt="4"/>
      <dgm:spPr/>
      <dgm:t>
        <a:bodyPr/>
        <a:lstStyle/>
        <a:p>
          <a:endParaRPr lang="en-US"/>
        </a:p>
      </dgm:t>
    </dgm:pt>
    <dgm:pt modelId="{F117CEAF-F482-4D20-900F-3F408961F867}" type="pres">
      <dgm:prSet presAssocID="{F34668B4-950B-4358-91DB-80CDF3916948}" presName="node" presStyleLbl="node1" presStyleIdx="1" presStyleCnt="4" custScaleX="161215" custRadScaleRad="164617" custRadScaleInc="-3176">
        <dgm:presLayoutVars>
          <dgm:bulletEnabled val="1"/>
        </dgm:presLayoutVars>
      </dgm:prSet>
      <dgm:spPr/>
      <dgm:t>
        <a:bodyPr/>
        <a:lstStyle/>
        <a:p>
          <a:endParaRPr lang="en-US"/>
        </a:p>
      </dgm:t>
    </dgm:pt>
    <dgm:pt modelId="{5A726716-5701-41B0-A1DB-A9BA7E41ACB9}" type="pres">
      <dgm:prSet presAssocID="{5FDB76F4-82A2-42CA-BF38-18AFA769AB45}" presName="Name9" presStyleLbl="parChTrans1D2" presStyleIdx="2" presStyleCnt="4"/>
      <dgm:spPr/>
      <dgm:t>
        <a:bodyPr/>
        <a:lstStyle/>
        <a:p>
          <a:endParaRPr lang="en-US"/>
        </a:p>
      </dgm:t>
    </dgm:pt>
    <dgm:pt modelId="{59D9A781-BC54-4A92-B677-937704929468}" type="pres">
      <dgm:prSet presAssocID="{5FDB76F4-82A2-42CA-BF38-18AFA769AB45}" presName="connTx" presStyleLbl="parChTrans1D2" presStyleIdx="2" presStyleCnt="4"/>
      <dgm:spPr/>
      <dgm:t>
        <a:bodyPr/>
        <a:lstStyle/>
        <a:p>
          <a:endParaRPr lang="en-US"/>
        </a:p>
      </dgm:t>
    </dgm:pt>
    <dgm:pt modelId="{6E21165C-5736-411F-807C-A74CA9D7713C}" type="pres">
      <dgm:prSet presAssocID="{8FADB98A-CBE2-448B-A83E-227A0281DAC7}" presName="node" presStyleLbl="node1" presStyleIdx="2" presStyleCnt="4" custScaleX="206667">
        <dgm:presLayoutVars>
          <dgm:bulletEnabled val="1"/>
        </dgm:presLayoutVars>
      </dgm:prSet>
      <dgm:spPr/>
      <dgm:t>
        <a:bodyPr/>
        <a:lstStyle/>
        <a:p>
          <a:endParaRPr lang="en-US"/>
        </a:p>
      </dgm:t>
    </dgm:pt>
    <dgm:pt modelId="{3A4312A8-B5D8-4F10-BCC3-D8EC3F8B6038}" type="pres">
      <dgm:prSet presAssocID="{01C94F02-E1ED-4BE5-B8DA-091CF5646CD1}" presName="Name9" presStyleLbl="parChTrans1D2" presStyleIdx="3" presStyleCnt="4"/>
      <dgm:spPr/>
      <dgm:t>
        <a:bodyPr/>
        <a:lstStyle/>
        <a:p>
          <a:endParaRPr lang="en-US"/>
        </a:p>
      </dgm:t>
    </dgm:pt>
    <dgm:pt modelId="{DAFC6BBC-874F-4845-88C8-101B26A2EEAF}" type="pres">
      <dgm:prSet presAssocID="{01C94F02-E1ED-4BE5-B8DA-091CF5646CD1}" presName="connTx" presStyleLbl="parChTrans1D2" presStyleIdx="3" presStyleCnt="4"/>
      <dgm:spPr/>
      <dgm:t>
        <a:bodyPr/>
        <a:lstStyle/>
        <a:p>
          <a:endParaRPr lang="en-US"/>
        </a:p>
      </dgm:t>
    </dgm:pt>
    <dgm:pt modelId="{E46C244D-F326-41C9-8D0D-24B6EC0FA1AA}" type="pres">
      <dgm:prSet presAssocID="{9260F463-58BE-4768-BF2D-2DE341CA6B12}" presName="node" presStyleLbl="node1" presStyleIdx="3" presStyleCnt="4" custScaleX="165358" custRadScaleRad="168762" custRadScaleInc="3098">
        <dgm:presLayoutVars>
          <dgm:bulletEnabled val="1"/>
        </dgm:presLayoutVars>
      </dgm:prSet>
      <dgm:spPr/>
      <dgm:t>
        <a:bodyPr/>
        <a:lstStyle/>
        <a:p>
          <a:endParaRPr lang="en-US"/>
        </a:p>
      </dgm:t>
    </dgm:pt>
  </dgm:ptLst>
  <dgm:cxnLst>
    <dgm:cxn modelId="{E9AC7248-B90A-426A-BC29-DFA3FECF2271}" srcId="{2B3F589E-DFBB-415F-8213-BAC986FDA817}" destId="{8FADB98A-CBE2-448B-A83E-227A0281DAC7}" srcOrd="2" destOrd="0" parTransId="{5FDB76F4-82A2-42CA-BF38-18AFA769AB45}" sibTransId="{E20DBB71-30B4-408D-B747-F37969145144}"/>
    <dgm:cxn modelId="{41F4C6D6-8E18-442F-AE4D-9AFCAB1B33F2}" type="presOf" srcId="{7E346AA0-1330-4526-97C9-948F17F0DF13}" destId="{066222CD-5541-4053-A3C9-A81BE661F9E2}" srcOrd="1" destOrd="0" presId="urn:microsoft.com/office/officeart/2005/8/layout/radial1"/>
    <dgm:cxn modelId="{62681316-125C-47BC-A1BE-A4514E4C9899}" srcId="{2B3F589E-DFBB-415F-8213-BAC986FDA817}" destId="{ACA7BE6A-5BEF-467F-8088-EB94FBD34F61}" srcOrd="0" destOrd="0" parTransId="{D55D5CB9-0C2D-48CE-B381-E5D56023F9DA}" sibTransId="{D6858484-B739-4157-A3AE-5D642D92DF6D}"/>
    <dgm:cxn modelId="{E145BEEA-3D0A-4C71-9905-2653E92F48C6}" type="presOf" srcId="{2B3F589E-DFBB-415F-8213-BAC986FDA817}" destId="{3D70FBF1-D896-4F07-A536-4F41BDA35A09}" srcOrd="0" destOrd="0" presId="urn:microsoft.com/office/officeart/2005/8/layout/radial1"/>
    <dgm:cxn modelId="{C2C75136-D1D7-4884-8716-2C7C1D60EE0F}" type="presOf" srcId="{01C94F02-E1ED-4BE5-B8DA-091CF5646CD1}" destId="{DAFC6BBC-874F-4845-88C8-101B26A2EEAF}" srcOrd="1" destOrd="0" presId="urn:microsoft.com/office/officeart/2005/8/layout/radial1"/>
    <dgm:cxn modelId="{13EDCE15-D15C-47F4-9C16-DF399EB666DC}" type="presOf" srcId="{8CFF9290-C271-4D96-8BC2-ED47D6C1A257}" destId="{8F112157-BCCA-4E24-9691-0339E1F4BAA0}" srcOrd="0" destOrd="0" presId="urn:microsoft.com/office/officeart/2005/8/layout/radial1"/>
    <dgm:cxn modelId="{158FD2AC-60C3-44B8-B595-4FD63B33B964}" type="presOf" srcId="{7E346AA0-1330-4526-97C9-948F17F0DF13}" destId="{E495300D-EBCD-4842-9D77-02FDAAC1FA57}" srcOrd="0" destOrd="0" presId="urn:microsoft.com/office/officeart/2005/8/layout/radial1"/>
    <dgm:cxn modelId="{151D0490-5914-4F00-95D1-30FA0A591C7B}" type="presOf" srcId="{8FADB98A-CBE2-448B-A83E-227A0281DAC7}" destId="{6E21165C-5736-411F-807C-A74CA9D7713C}" srcOrd="0" destOrd="0" presId="urn:microsoft.com/office/officeart/2005/8/layout/radial1"/>
    <dgm:cxn modelId="{C15110EE-633D-47FD-84EF-6055B6637525}" srcId="{2B3F589E-DFBB-415F-8213-BAC986FDA817}" destId="{9260F463-58BE-4768-BF2D-2DE341CA6B12}" srcOrd="3" destOrd="0" parTransId="{01C94F02-E1ED-4BE5-B8DA-091CF5646CD1}" sibTransId="{1976E21C-46C6-4D12-9EA2-FC63858B06A2}"/>
    <dgm:cxn modelId="{9905B89D-5955-49D5-9052-41C61F1E748B}" srcId="{8CFF9290-C271-4D96-8BC2-ED47D6C1A257}" destId="{2B3F589E-DFBB-415F-8213-BAC986FDA817}" srcOrd="0" destOrd="0" parTransId="{6D6653D2-6F3C-47BC-B294-648CF3EDF1A9}" sibTransId="{05AE4BFE-49FF-4B9E-A27C-DF92A8AE8A1B}"/>
    <dgm:cxn modelId="{53F92F3B-6DDA-42F3-9672-F5AACDE3605E}" type="presOf" srcId="{ACA7BE6A-5BEF-467F-8088-EB94FBD34F61}" destId="{DAFCFE5B-D6FB-4912-ACF3-31E38A9638CF}" srcOrd="0" destOrd="0" presId="urn:microsoft.com/office/officeart/2005/8/layout/radial1"/>
    <dgm:cxn modelId="{17200658-9F5C-46CC-985C-9EE4AC2412F8}" type="presOf" srcId="{D55D5CB9-0C2D-48CE-B381-E5D56023F9DA}" destId="{CD2A3058-05FF-41CA-857A-037BFC586CA9}" srcOrd="1" destOrd="0" presId="urn:microsoft.com/office/officeart/2005/8/layout/radial1"/>
    <dgm:cxn modelId="{50E38510-B01F-43CA-A7A1-95C4808D23C4}" type="presOf" srcId="{01C94F02-E1ED-4BE5-B8DA-091CF5646CD1}" destId="{3A4312A8-B5D8-4F10-BCC3-D8EC3F8B6038}" srcOrd="0" destOrd="0" presId="urn:microsoft.com/office/officeart/2005/8/layout/radial1"/>
    <dgm:cxn modelId="{ED108E41-16BB-456E-BE87-96F82F0C1804}" type="presOf" srcId="{9260F463-58BE-4768-BF2D-2DE341CA6B12}" destId="{E46C244D-F326-41C9-8D0D-24B6EC0FA1AA}" srcOrd="0" destOrd="0" presId="urn:microsoft.com/office/officeart/2005/8/layout/radial1"/>
    <dgm:cxn modelId="{2A256DE3-700B-42FA-8143-E92BF6F029D9}" type="presOf" srcId="{D55D5CB9-0C2D-48CE-B381-E5D56023F9DA}" destId="{4D3B3434-60BB-44C9-85B3-1C0A923D28D1}" srcOrd="0" destOrd="0" presId="urn:microsoft.com/office/officeart/2005/8/layout/radial1"/>
    <dgm:cxn modelId="{9A04C979-B327-411B-909A-9C14628CD188}" type="presOf" srcId="{F34668B4-950B-4358-91DB-80CDF3916948}" destId="{F117CEAF-F482-4D20-900F-3F408961F867}" srcOrd="0" destOrd="0" presId="urn:microsoft.com/office/officeart/2005/8/layout/radial1"/>
    <dgm:cxn modelId="{2396CE57-AFD0-4B1A-B8FC-D52C11E8ECD9}" type="presOf" srcId="{5FDB76F4-82A2-42CA-BF38-18AFA769AB45}" destId="{5A726716-5701-41B0-A1DB-A9BA7E41ACB9}" srcOrd="0" destOrd="0" presId="urn:microsoft.com/office/officeart/2005/8/layout/radial1"/>
    <dgm:cxn modelId="{A4CC250F-F1D0-43E4-A933-B195528DDCAB}" srcId="{2B3F589E-DFBB-415F-8213-BAC986FDA817}" destId="{F34668B4-950B-4358-91DB-80CDF3916948}" srcOrd="1" destOrd="0" parTransId="{7E346AA0-1330-4526-97C9-948F17F0DF13}" sibTransId="{7F0D80D9-1A30-46B6-9ADE-138EAE94369D}"/>
    <dgm:cxn modelId="{7C305549-E8AC-4D34-891F-836A941257C2}" type="presOf" srcId="{5FDB76F4-82A2-42CA-BF38-18AFA769AB45}" destId="{59D9A781-BC54-4A92-B677-937704929468}" srcOrd="1" destOrd="0" presId="urn:microsoft.com/office/officeart/2005/8/layout/radial1"/>
    <dgm:cxn modelId="{9B2AD078-4D1F-45C1-AF1D-11E76896F61E}" type="presParOf" srcId="{8F112157-BCCA-4E24-9691-0339E1F4BAA0}" destId="{3D70FBF1-D896-4F07-A536-4F41BDA35A09}" srcOrd="0" destOrd="0" presId="urn:microsoft.com/office/officeart/2005/8/layout/radial1"/>
    <dgm:cxn modelId="{2EE67A9E-ADD7-4E66-A5F7-FC23CD84CF72}" type="presParOf" srcId="{8F112157-BCCA-4E24-9691-0339E1F4BAA0}" destId="{4D3B3434-60BB-44C9-85B3-1C0A923D28D1}" srcOrd="1" destOrd="0" presId="urn:microsoft.com/office/officeart/2005/8/layout/radial1"/>
    <dgm:cxn modelId="{A553D1D3-FFC9-4C9E-AB2B-B7F42F259FC7}" type="presParOf" srcId="{4D3B3434-60BB-44C9-85B3-1C0A923D28D1}" destId="{CD2A3058-05FF-41CA-857A-037BFC586CA9}" srcOrd="0" destOrd="0" presId="urn:microsoft.com/office/officeart/2005/8/layout/radial1"/>
    <dgm:cxn modelId="{E91B8767-0E88-425A-8367-C0E4BB51F048}" type="presParOf" srcId="{8F112157-BCCA-4E24-9691-0339E1F4BAA0}" destId="{DAFCFE5B-D6FB-4912-ACF3-31E38A9638CF}" srcOrd="2" destOrd="0" presId="urn:microsoft.com/office/officeart/2005/8/layout/radial1"/>
    <dgm:cxn modelId="{6B31A6D0-FA3E-49AC-AA58-B32ED1378E08}" type="presParOf" srcId="{8F112157-BCCA-4E24-9691-0339E1F4BAA0}" destId="{E495300D-EBCD-4842-9D77-02FDAAC1FA57}" srcOrd="3" destOrd="0" presId="urn:microsoft.com/office/officeart/2005/8/layout/radial1"/>
    <dgm:cxn modelId="{5C7912E7-8FCB-4788-8EF9-F9EF23A3AB0D}" type="presParOf" srcId="{E495300D-EBCD-4842-9D77-02FDAAC1FA57}" destId="{066222CD-5541-4053-A3C9-A81BE661F9E2}" srcOrd="0" destOrd="0" presId="urn:microsoft.com/office/officeart/2005/8/layout/radial1"/>
    <dgm:cxn modelId="{BD2CA2B9-7A26-43F1-9FA2-124F1B56EE3D}" type="presParOf" srcId="{8F112157-BCCA-4E24-9691-0339E1F4BAA0}" destId="{F117CEAF-F482-4D20-900F-3F408961F867}" srcOrd="4" destOrd="0" presId="urn:microsoft.com/office/officeart/2005/8/layout/radial1"/>
    <dgm:cxn modelId="{77CACBFB-01AF-4596-BEDE-4F3A86BC87B6}" type="presParOf" srcId="{8F112157-BCCA-4E24-9691-0339E1F4BAA0}" destId="{5A726716-5701-41B0-A1DB-A9BA7E41ACB9}" srcOrd="5" destOrd="0" presId="urn:microsoft.com/office/officeart/2005/8/layout/radial1"/>
    <dgm:cxn modelId="{D9F14670-DC47-415D-BEEE-F8A20B24A680}" type="presParOf" srcId="{5A726716-5701-41B0-A1DB-A9BA7E41ACB9}" destId="{59D9A781-BC54-4A92-B677-937704929468}" srcOrd="0" destOrd="0" presId="urn:microsoft.com/office/officeart/2005/8/layout/radial1"/>
    <dgm:cxn modelId="{EFA66148-75A4-4D23-9F0C-4CC999A7EF7C}" type="presParOf" srcId="{8F112157-BCCA-4E24-9691-0339E1F4BAA0}" destId="{6E21165C-5736-411F-807C-A74CA9D7713C}" srcOrd="6" destOrd="0" presId="urn:microsoft.com/office/officeart/2005/8/layout/radial1"/>
    <dgm:cxn modelId="{3EA3EC93-B32C-4744-A8AF-4209B54C5480}" type="presParOf" srcId="{8F112157-BCCA-4E24-9691-0339E1F4BAA0}" destId="{3A4312A8-B5D8-4F10-BCC3-D8EC3F8B6038}" srcOrd="7" destOrd="0" presId="urn:microsoft.com/office/officeart/2005/8/layout/radial1"/>
    <dgm:cxn modelId="{213C88C2-E47B-4572-9899-20760BE1F579}" type="presParOf" srcId="{3A4312A8-B5D8-4F10-BCC3-D8EC3F8B6038}" destId="{DAFC6BBC-874F-4845-88C8-101B26A2EEAF}" srcOrd="0" destOrd="0" presId="urn:microsoft.com/office/officeart/2005/8/layout/radial1"/>
    <dgm:cxn modelId="{15DB5DB0-5DED-4575-81AF-D3BCF734D241}" type="presParOf" srcId="{8F112157-BCCA-4E24-9691-0339E1F4BAA0}" destId="{E46C244D-F326-41C9-8D0D-24B6EC0FA1AA}" srcOrd="8" destOrd="0" presId="urn:microsoft.com/office/officeart/2005/8/layout/radial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C3A7584-89EE-4476-97A1-69A136C50F8A}" type="doc">
      <dgm:prSet loTypeId="urn:microsoft.com/office/officeart/2005/8/layout/arrow1" loCatId="process" qsTypeId="urn:microsoft.com/office/officeart/2005/8/quickstyle/simple1" qsCatId="simple" csTypeId="urn:microsoft.com/office/officeart/2005/8/colors/accent1_2" csCatId="accent1" phldr="1"/>
      <dgm:spPr/>
      <dgm:t>
        <a:bodyPr/>
        <a:lstStyle/>
        <a:p>
          <a:endParaRPr lang="en-US"/>
        </a:p>
      </dgm:t>
    </dgm:pt>
    <dgm:pt modelId="{7A75F507-F84A-4D7A-A32E-34FE16EC8785}">
      <dgm:prSet phldrT="[Text]"/>
      <dgm:spPr/>
      <dgm:t>
        <a:bodyPr/>
        <a:lstStyle/>
        <a:p>
          <a:r>
            <a:rPr lang="en-US" dirty="0"/>
            <a:t>Union list</a:t>
          </a:r>
        </a:p>
      </dgm:t>
    </dgm:pt>
    <dgm:pt modelId="{7B733636-4AE2-48A2-A1A7-A56929FB811F}" type="parTrans" cxnId="{FCD7A4E4-746F-4D72-93BC-8CEF7CC0A28A}">
      <dgm:prSet/>
      <dgm:spPr/>
      <dgm:t>
        <a:bodyPr/>
        <a:lstStyle/>
        <a:p>
          <a:endParaRPr lang="en-US"/>
        </a:p>
      </dgm:t>
    </dgm:pt>
    <dgm:pt modelId="{81910E3A-E14A-4BB9-9A6E-F54D3C399023}" type="sibTrans" cxnId="{FCD7A4E4-746F-4D72-93BC-8CEF7CC0A28A}">
      <dgm:prSet/>
      <dgm:spPr/>
      <dgm:t>
        <a:bodyPr/>
        <a:lstStyle/>
        <a:p>
          <a:endParaRPr lang="en-US"/>
        </a:p>
      </dgm:t>
    </dgm:pt>
    <dgm:pt modelId="{00FA56B9-6206-4E69-85DC-51C71B8DF84B}">
      <dgm:prSet phldrT="[Text]"/>
      <dgm:spPr/>
      <dgm:t>
        <a:bodyPr/>
        <a:lstStyle/>
        <a:p>
          <a:r>
            <a:rPr lang="en-US" dirty="0"/>
            <a:t>Concurrent list</a:t>
          </a:r>
        </a:p>
      </dgm:t>
    </dgm:pt>
    <dgm:pt modelId="{0EAB294D-7341-495F-9E06-E37276A0E836}" type="parTrans" cxnId="{C8D19889-4146-41A5-BCFD-C9FE8482F777}">
      <dgm:prSet/>
      <dgm:spPr/>
      <dgm:t>
        <a:bodyPr/>
        <a:lstStyle/>
        <a:p>
          <a:endParaRPr lang="en-US"/>
        </a:p>
      </dgm:t>
    </dgm:pt>
    <dgm:pt modelId="{BA324D25-8C3B-4F1E-9661-3BB05E6CEBF5}" type="sibTrans" cxnId="{C8D19889-4146-41A5-BCFD-C9FE8482F777}">
      <dgm:prSet/>
      <dgm:spPr/>
      <dgm:t>
        <a:bodyPr/>
        <a:lstStyle/>
        <a:p>
          <a:endParaRPr lang="en-US"/>
        </a:p>
      </dgm:t>
    </dgm:pt>
    <dgm:pt modelId="{39C1E3B6-B0F8-42A4-BCAE-66184D2013AC}" type="pres">
      <dgm:prSet presAssocID="{DC3A7584-89EE-4476-97A1-69A136C50F8A}" presName="cycle" presStyleCnt="0">
        <dgm:presLayoutVars>
          <dgm:dir/>
          <dgm:resizeHandles val="exact"/>
        </dgm:presLayoutVars>
      </dgm:prSet>
      <dgm:spPr/>
      <dgm:t>
        <a:bodyPr/>
        <a:lstStyle/>
        <a:p>
          <a:endParaRPr lang="en-US"/>
        </a:p>
      </dgm:t>
    </dgm:pt>
    <dgm:pt modelId="{FC8FBEE9-429E-41FC-9490-21AB5BB9AB38}" type="pres">
      <dgm:prSet presAssocID="{7A75F507-F84A-4D7A-A32E-34FE16EC8785}" presName="arrow" presStyleLbl="node1" presStyleIdx="0" presStyleCnt="2">
        <dgm:presLayoutVars>
          <dgm:bulletEnabled val="1"/>
        </dgm:presLayoutVars>
      </dgm:prSet>
      <dgm:spPr/>
      <dgm:t>
        <a:bodyPr/>
        <a:lstStyle/>
        <a:p>
          <a:endParaRPr lang="en-US"/>
        </a:p>
      </dgm:t>
    </dgm:pt>
    <dgm:pt modelId="{9ECB200D-4D60-47A2-8C02-593F55F6A700}" type="pres">
      <dgm:prSet presAssocID="{00FA56B9-6206-4E69-85DC-51C71B8DF84B}" presName="arrow" presStyleLbl="node1" presStyleIdx="1" presStyleCnt="2">
        <dgm:presLayoutVars>
          <dgm:bulletEnabled val="1"/>
        </dgm:presLayoutVars>
      </dgm:prSet>
      <dgm:spPr/>
      <dgm:t>
        <a:bodyPr/>
        <a:lstStyle/>
        <a:p>
          <a:endParaRPr lang="en-US"/>
        </a:p>
      </dgm:t>
    </dgm:pt>
  </dgm:ptLst>
  <dgm:cxnLst>
    <dgm:cxn modelId="{95C46E99-BC71-4582-8F03-23F432C91648}" type="presOf" srcId="{00FA56B9-6206-4E69-85DC-51C71B8DF84B}" destId="{9ECB200D-4D60-47A2-8C02-593F55F6A700}" srcOrd="0" destOrd="0" presId="urn:microsoft.com/office/officeart/2005/8/layout/arrow1"/>
    <dgm:cxn modelId="{319E0D05-3C60-414B-BF0C-617AAADBB74D}" type="presOf" srcId="{7A75F507-F84A-4D7A-A32E-34FE16EC8785}" destId="{FC8FBEE9-429E-41FC-9490-21AB5BB9AB38}" srcOrd="0" destOrd="0" presId="urn:microsoft.com/office/officeart/2005/8/layout/arrow1"/>
    <dgm:cxn modelId="{C8D19889-4146-41A5-BCFD-C9FE8482F777}" srcId="{DC3A7584-89EE-4476-97A1-69A136C50F8A}" destId="{00FA56B9-6206-4E69-85DC-51C71B8DF84B}" srcOrd="1" destOrd="0" parTransId="{0EAB294D-7341-495F-9E06-E37276A0E836}" sibTransId="{BA324D25-8C3B-4F1E-9661-3BB05E6CEBF5}"/>
    <dgm:cxn modelId="{FCD7A4E4-746F-4D72-93BC-8CEF7CC0A28A}" srcId="{DC3A7584-89EE-4476-97A1-69A136C50F8A}" destId="{7A75F507-F84A-4D7A-A32E-34FE16EC8785}" srcOrd="0" destOrd="0" parTransId="{7B733636-4AE2-48A2-A1A7-A56929FB811F}" sibTransId="{81910E3A-E14A-4BB9-9A6E-F54D3C399023}"/>
    <dgm:cxn modelId="{C8E0BAA1-6CE1-4B16-B422-92649C544FE8}" type="presOf" srcId="{DC3A7584-89EE-4476-97A1-69A136C50F8A}" destId="{39C1E3B6-B0F8-42A4-BCAE-66184D2013AC}" srcOrd="0" destOrd="0" presId="urn:microsoft.com/office/officeart/2005/8/layout/arrow1"/>
    <dgm:cxn modelId="{CE87FA09-7C19-4293-98E0-489EAE7EC11A}" type="presParOf" srcId="{39C1E3B6-B0F8-42A4-BCAE-66184D2013AC}" destId="{FC8FBEE9-429E-41FC-9490-21AB5BB9AB38}" srcOrd="0" destOrd="0" presId="urn:microsoft.com/office/officeart/2005/8/layout/arrow1"/>
    <dgm:cxn modelId="{B5BA4D7A-15FF-4C53-BEC1-DDF0160CE703}" type="presParOf" srcId="{39C1E3B6-B0F8-42A4-BCAE-66184D2013AC}" destId="{9ECB200D-4D60-47A2-8C02-593F55F6A700}" srcOrd="1" destOrd="0" presId="urn:microsoft.com/office/officeart/2005/8/layout/arrow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DBA4C0C-A879-46F5-9238-F038236E0548}"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4AD72EC3-05BA-43B1-9FAE-B08049B8BAD5}">
      <dgm:prSet phldrT="[Text]" phldr="1"/>
      <dgm:spPr/>
      <dgm:t>
        <a:bodyPr/>
        <a:lstStyle/>
        <a:p>
          <a:endParaRPr lang="en-US"/>
        </a:p>
      </dgm:t>
    </dgm:pt>
    <dgm:pt modelId="{F6FCE5B6-8444-4A13-9422-A6D5DF3CCE3E}" type="parTrans" cxnId="{A2315FEC-715D-40EF-BF05-752BBC46218D}">
      <dgm:prSet/>
      <dgm:spPr/>
      <dgm:t>
        <a:bodyPr/>
        <a:lstStyle/>
        <a:p>
          <a:endParaRPr lang="en-US"/>
        </a:p>
      </dgm:t>
    </dgm:pt>
    <dgm:pt modelId="{27438AD2-2E95-46AA-B8FF-4F250F544934}" type="sibTrans" cxnId="{A2315FEC-715D-40EF-BF05-752BBC46218D}">
      <dgm:prSet/>
      <dgm:spPr/>
      <dgm:t>
        <a:bodyPr/>
        <a:lstStyle/>
        <a:p>
          <a:endParaRPr lang="en-US"/>
        </a:p>
      </dgm:t>
    </dgm:pt>
    <dgm:pt modelId="{85C985B9-F033-4A5B-A25F-346C36845400}">
      <dgm:prSet phldrT="[Text]"/>
      <dgm:spPr/>
      <dgm:t>
        <a:bodyPr/>
        <a:lstStyle/>
        <a:p>
          <a:r>
            <a:rPr lang="en-US" dirty="0">
              <a:solidFill>
                <a:srgbClr val="7030A0"/>
              </a:solidFill>
              <a:latin typeface="Arial" pitchFamily="34" charset="0"/>
              <a:cs typeface="Arial" pitchFamily="34" charset="0"/>
            </a:rPr>
            <a:t>International health relations.</a:t>
          </a:r>
          <a:endParaRPr lang="en-US" dirty="0"/>
        </a:p>
      </dgm:t>
    </dgm:pt>
    <dgm:pt modelId="{80D67912-2339-430C-A808-05890E3F2FBD}" type="parTrans" cxnId="{58D7F8EA-A396-495B-B884-D3B18B34D7E2}">
      <dgm:prSet/>
      <dgm:spPr/>
      <dgm:t>
        <a:bodyPr/>
        <a:lstStyle/>
        <a:p>
          <a:endParaRPr lang="en-US"/>
        </a:p>
      </dgm:t>
    </dgm:pt>
    <dgm:pt modelId="{2167243C-8CFC-443C-A1A6-CDE9695565BA}" type="sibTrans" cxnId="{58D7F8EA-A396-495B-B884-D3B18B34D7E2}">
      <dgm:prSet/>
      <dgm:spPr/>
      <dgm:t>
        <a:bodyPr/>
        <a:lstStyle/>
        <a:p>
          <a:endParaRPr lang="en-US"/>
        </a:p>
      </dgm:t>
    </dgm:pt>
    <dgm:pt modelId="{A288B564-A4CB-46DA-8378-B9EA4868DEA5}">
      <dgm:prSet phldrT="[Text]"/>
      <dgm:spPr/>
      <dgm:t>
        <a:bodyPr/>
        <a:lstStyle/>
        <a:p>
          <a:r>
            <a:rPr lang="en-US" dirty="0">
              <a:solidFill>
                <a:srgbClr val="7030A0"/>
              </a:solidFill>
              <a:latin typeface="Arial" pitchFamily="34" charset="0"/>
              <a:cs typeface="Arial" pitchFamily="34" charset="0"/>
            </a:rPr>
            <a:t>Administration of central institutes </a:t>
          </a:r>
          <a:endParaRPr lang="en-US" dirty="0"/>
        </a:p>
      </dgm:t>
    </dgm:pt>
    <dgm:pt modelId="{33552DD1-6E09-4F96-800A-9A0BCE527683}" type="parTrans" cxnId="{83BBEE4D-7A14-407E-B893-C2AE5E0C0FB3}">
      <dgm:prSet/>
      <dgm:spPr/>
      <dgm:t>
        <a:bodyPr/>
        <a:lstStyle/>
        <a:p>
          <a:endParaRPr lang="en-US"/>
        </a:p>
      </dgm:t>
    </dgm:pt>
    <dgm:pt modelId="{14859B1E-4B7E-41D4-917F-D2E2649C3EF6}" type="sibTrans" cxnId="{83BBEE4D-7A14-407E-B893-C2AE5E0C0FB3}">
      <dgm:prSet/>
      <dgm:spPr/>
      <dgm:t>
        <a:bodyPr/>
        <a:lstStyle/>
        <a:p>
          <a:endParaRPr lang="en-US"/>
        </a:p>
      </dgm:t>
    </dgm:pt>
    <dgm:pt modelId="{A96DEA58-DF68-48B8-942A-CF26BFF77305}">
      <dgm:prSet phldrT="[Text]" phldr="1"/>
      <dgm:spPr/>
      <dgm:t>
        <a:bodyPr/>
        <a:lstStyle/>
        <a:p>
          <a:endParaRPr lang="en-US"/>
        </a:p>
      </dgm:t>
    </dgm:pt>
    <dgm:pt modelId="{B5DD1BDE-86F1-45B9-87B3-0CD6AC7FA503}" type="parTrans" cxnId="{2D912828-EBAE-4700-AA17-6D2DEC36A974}">
      <dgm:prSet/>
      <dgm:spPr/>
      <dgm:t>
        <a:bodyPr/>
        <a:lstStyle/>
        <a:p>
          <a:endParaRPr lang="en-US"/>
        </a:p>
      </dgm:t>
    </dgm:pt>
    <dgm:pt modelId="{6E093D42-45B5-458B-84FB-F5C967391707}" type="sibTrans" cxnId="{2D912828-EBAE-4700-AA17-6D2DEC36A974}">
      <dgm:prSet/>
      <dgm:spPr/>
      <dgm:t>
        <a:bodyPr/>
        <a:lstStyle/>
        <a:p>
          <a:endParaRPr lang="en-US"/>
        </a:p>
      </dgm:t>
    </dgm:pt>
    <dgm:pt modelId="{0D715480-E354-4266-B559-3C25CACA47DB}">
      <dgm:prSet phldrT="[Text]"/>
      <dgm:spPr/>
      <dgm:t>
        <a:bodyPr/>
        <a:lstStyle/>
        <a:p>
          <a:r>
            <a:rPr lang="en-US" dirty="0">
              <a:solidFill>
                <a:srgbClr val="7030A0"/>
              </a:solidFill>
              <a:latin typeface="Arial" pitchFamily="34" charset="0"/>
              <a:cs typeface="Arial" pitchFamily="34" charset="0"/>
            </a:rPr>
            <a:t>Promotion of research </a:t>
          </a:r>
          <a:endParaRPr lang="en-US" dirty="0"/>
        </a:p>
      </dgm:t>
    </dgm:pt>
    <dgm:pt modelId="{5D140841-7C98-49CD-A78B-137C176725CC}" type="parTrans" cxnId="{E7E22657-1D3E-4037-B93C-EA2AD1194C63}">
      <dgm:prSet/>
      <dgm:spPr/>
      <dgm:t>
        <a:bodyPr/>
        <a:lstStyle/>
        <a:p>
          <a:endParaRPr lang="en-US"/>
        </a:p>
      </dgm:t>
    </dgm:pt>
    <dgm:pt modelId="{EED80EB2-D0A5-4123-9071-CAA1A80470FA}" type="sibTrans" cxnId="{E7E22657-1D3E-4037-B93C-EA2AD1194C63}">
      <dgm:prSet/>
      <dgm:spPr/>
      <dgm:t>
        <a:bodyPr/>
        <a:lstStyle/>
        <a:p>
          <a:endParaRPr lang="en-US"/>
        </a:p>
      </dgm:t>
    </dgm:pt>
    <dgm:pt modelId="{DB79D48E-545C-48F5-A653-422E564D6782}">
      <dgm:prSet phldrT="[Text]"/>
      <dgm:spPr/>
      <dgm:t>
        <a:bodyPr/>
        <a:lstStyle/>
        <a:p>
          <a:r>
            <a:rPr lang="en-US" dirty="0">
              <a:solidFill>
                <a:srgbClr val="7030A0"/>
              </a:solidFill>
              <a:latin typeface="Arial" pitchFamily="34" charset="0"/>
              <a:cs typeface="Arial" pitchFamily="34" charset="0"/>
            </a:rPr>
            <a:t>Regulation and development of medical professions.</a:t>
          </a:r>
          <a:endParaRPr lang="en-US" dirty="0"/>
        </a:p>
      </dgm:t>
    </dgm:pt>
    <dgm:pt modelId="{64DB0313-15FC-4F61-B884-94B9D5D05627}" type="parTrans" cxnId="{361334DE-AFC7-40DE-BEF4-5486846C4B4F}">
      <dgm:prSet/>
      <dgm:spPr/>
      <dgm:t>
        <a:bodyPr/>
        <a:lstStyle/>
        <a:p>
          <a:endParaRPr lang="en-US"/>
        </a:p>
      </dgm:t>
    </dgm:pt>
    <dgm:pt modelId="{297DFC58-1FDE-4E16-9D77-A0A13083D94B}" type="sibTrans" cxnId="{361334DE-AFC7-40DE-BEF4-5486846C4B4F}">
      <dgm:prSet/>
      <dgm:spPr/>
      <dgm:t>
        <a:bodyPr/>
        <a:lstStyle/>
        <a:p>
          <a:endParaRPr lang="en-US"/>
        </a:p>
      </dgm:t>
    </dgm:pt>
    <dgm:pt modelId="{DCB71768-ACA9-4236-A2CA-A087C76160D8}">
      <dgm:prSet phldrT="[Text]" phldr="1"/>
      <dgm:spPr/>
      <dgm:t>
        <a:bodyPr/>
        <a:lstStyle/>
        <a:p>
          <a:endParaRPr lang="en-US"/>
        </a:p>
      </dgm:t>
    </dgm:pt>
    <dgm:pt modelId="{46EC8796-E07F-4AD5-BE5A-667BC60B2C05}" type="parTrans" cxnId="{D0CAF20C-1957-4629-B2D4-C9FCC2C1C033}">
      <dgm:prSet/>
      <dgm:spPr/>
      <dgm:t>
        <a:bodyPr/>
        <a:lstStyle/>
        <a:p>
          <a:endParaRPr lang="en-US"/>
        </a:p>
      </dgm:t>
    </dgm:pt>
    <dgm:pt modelId="{9C07FD65-8AC4-4F0A-8BFC-76C78D27C784}" type="sibTrans" cxnId="{D0CAF20C-1957-4629-B2D4-C9FCC2C1C033}">
      <dgm:prSet/>
      <dgm:spPr/>
      <dgm:t>
        <a:bodyPr/>
        <a:lstStyle/>
        <a:p>
          <a:endParaRPr lang="en-US"/>
        </a:p>
      </dgm:t>
    </dgm:pt>
    <dgm:pt modelId="{93022D87-CCED-4BBB-8850-231ECDA506F1}">
      <dgm:prSet phldrT="[Text]"/>
      <dgm:spPr/>
      <dgm:t>
        <a:bodyPr/>
        <a:lstStyle/>
        <a:p>
          <a:r>
            <a:rPr lang="en-US" dirty="0">
              <a:solidFill>
                <a:srgbClr val="7030A0"/>
              </a:solidFill>
              <a:latin typeface="Arial" pitchFamily="34" charset="0"/>
              <a:cs typeface="Arial" pitchFamily="34" charset="0"/>
            </a:rPr>
            <a:t>Establishment and maintenance of drug standards</a:t>
          </a:r>
          <a:endParaRPr lang="en-US" dirty="0"/>
        </a:p>
      </dgm:t>
    </dgm:pt>
    <dgm:pt modelId="{82F0AE6F-E45D-4967-A5E6-D9BDFD58D71E}" type="parTrans" cxnId="{678794EC-637A-4B99-8ED8-6DB79A5C0EE8}">
      <dgm:prSet/>
      <dgm:spPr/>
      <dgm:t>
        <a:bodyPr/>
        <a:lstStyle/>
        <a:p>
          <a:endParaRPr lang="en-US"/>
        </a:p>
      </dgm:t>
    </dgm:pt>
    <dgm:pt modelId="{12DC39E8-AB7F-47B5-A42D-05DD444B9E30}" type="sibTrans" cxnId="{678794EC-637A-4B99-8ED8-6DB79A5C0EE8}">
      <dgm:prSet/>
      <dgm:spPr/>
      <dgm:t>
        <a:bodyPr/>
        <a:lstStyle/>
        <a:p>
          <a:endParaRPr lang="en-US"/>
        </a:p>
      </dgm:t>
    </dgm:pt>
    <dgm:pt modelId="{BF9EEE20-0D06-4A67-807E-9D8972DF97A8}">
      <dgm:prSet phldrT="[Text]"/>
      <dgm:spPr/>
      <dgm:t>
        <a:bodyPr/>
        <a:lstStyle/>
        <a:p>
          <a:r>
            <a:rPr lang="en-US" dirty="0">
              <a:solidFill>
                <a:srgbClr val="7030A0"/>
              </a:solidFill>
              <a:latin typeface="Arial" pitchFamily="34" charset="0"/>
              <a:cs typeface="Arial" pitchFamily="34" charset="0"/>
            </a:rPr>
            <a:t>Census, and collected and publication of other statistical data.</a:t>
          </a:r>
          <a:endParaRPr lang="en-US" dirty="0"/>
        </a:p>
      </dgm:t>
    </dgm:pt>
    <dgm:pt modelId="{4B6F83DC-DB57-447F-A437-02F742F29754}" type="parTrans" cxnId="{508C45C6-32FD-43BA-9C35-CABFFE370F72}">
      <dgm:prSet/>
      <dgm:spPr/>
      <dgm:t>
        <a:bodyPr/>
        <a:lstStyle/>
        <a:p>
          <a:endParaRPr lang="en-US"/>
        </a:p>
      </dgm:t>
    </dgm:pt>
    <dgm:pt modelId="{2B6D45A0-1D1F-4BBA-B2F1-5215577CD9E4}" type="sibTrans" cxnId="{508C45C6-32FD-43BA-9C35-CABFFE370F72}">
      <dgm:prSet/>
      <dgm:spPr/>
      <dgm:t>
        <a:bodyPr/>
        <a:lstStyle/>
        <a:p>
          <a:endParaRPr lang="en-US"/>
        </a:p>
      </dgm:t>
    </dgm:pt>
    <dgm:pt modelId="{89FF86BB-5796-47AC-ACB6-79C01FA964A1}" type="pres">
      <dgm:prSet presAssocID="{1DBA4C0C-A879-46F5-9238-F038236E0548}" presName="linearFlow" presStyleCnt="0">
        <dgm:presLayoutVars>
          <dgm:dir/>
          <dgm:animLvl val="lvl"/>
          <dgm:resizeHandles val="exact"/>
        </dgm:presLayoutVars>
      </dgm:prSet>
      <dgm:spPr/>
      <dgm:t>
        <a:bodyPr/>
        <a:lstStyle/>
        <a:p>
          <a:endParaRPr lang="en-US"/>
        </a:p>
      </dgm:t>
    </dgm:pt>
    <dgm:pt modelId="{3A8F4DC4-9AB4-4203-A0CC-5E9ECA51DB35}" type="pres">
      <dgm:prSet presAssocID="{4AD72EC3-05BA-43B1-9FAE-B08049B8BAD5}" presName="composite" presStyleCnt="0"/>
      <dgm:spPr/>
    </dgm:pt>
    <dgm:pt modelId="{F1D71F5D-B759-4273-8631-EF50F39BB18C}" type="pres">
      <dgm:prSet presAssocID="{4AD72EC3-05BA-43B1-9FAE-B08049B8BAD5}" presName="parentText" presStyleLbl="alignNode1" presStyleIdx="0" presStyleCnt="3">
        <dgm:presLayoutVars>
          <dgm:chMax val="1"/>
          <dgm:bulletEnabled val="1"/>
        </dgm:presLayoutVars>
      </dgm:prSet>
      <dgm:spPr/>
      <dgm:t>
        <a:bodyPr/>
        <a:lstStyle/>
        <a:p>
          <a:endParaRPr lang="en-US"/>
        </a:p>
      </dgm:t>
    </dgm:pt>
    <dgm:pt modelId="{507D9B76-2050-4C98-9D6C-EF8681203D22}" type="pres">
      <dgm:prSet presAssocID="{4AD72EC3-05BA-43B1-9FAE-B08049B8BAD5}" presName="descendantText" presStyleLbl="alignAcc1" presStyleIdx="0" presStyleCnt="3">
        <dgm:presLayoutVars>
          <dgm:bulletEnabled val="1"/>
        </dgm:presLayoutVars>
      </dgm:prSet>
      <dgm:spPr/>
      <dgm:t>
        <a:bodyPr/>
        <a:lstStyle/>
        <a:p>
          <a:endParaRPr lang="en-US"/>
        </a:p>
      </dgm:t>
    </dgm:pt>
    <dgm:pt modelId="{97728BD0-E12F-4043-9863-51220C2DE6E6}" type="pres">
      <dgm:prSet presAssocID="{27438AD2-2E95-46AA-B8FF-4F250F544934}" presName="sp" presStyleCnt="0"/>
      <dgm:spPr/>
    </dgm:pt>
    <dgm:pt modelId="{FF3FF1EA-A4F9-4960-9473-33720C5EAC15}" type="pres">
      <dgm:prSet presAssocID="{A96DEA58-DF68-48B8-942A-CF26BFF77305}" presName="composite" presStyleCnt="0"/>
      <dgm:spPr/>
    </dgm:pt>
    <dgm:pt modelId="{9AD245FA-2091-4083-8CE3-037FE8469F07}" type="pres">
      <dgm:prSet presAssocID="{A96DEA58-DF68-48B8-942A-CF26BFF77305}" presName="parentText" presStyleLbl="alignNode1" presStyleIdx="1" presStyleCnt="3">
        <dgm:presLayoutVars>
          <dgm:chMax val="1"/>
          <dgm:bulletEnabled val="1"/>
        </dgm:presLayoutVars>
      </dgm:prSet>
      <dgm:spPr/>
      <dgm:t>
        <a:bodyPr/>
        <a:lstStyle/>
        <a:p>
          <a:endParaRPr lang="en-US"/>
        </a:p>
      </dgm:t>
    </dgm:pt>
    <dgm:pt modelId="{C5447968-5C39-4B20-8F3B-073525A21CBF}" type="pres">
      <dgm:prSet presAssocID="{A96DEA58-DF68-48B8-942A-CF26BFF77305}" presName="descendantText" presStyleLbl="alignAcc1" presStyleIdx="1" presStyleCnt="3" custScaleY="144738">
        <dgm:presLayoutVars>
          <dgm:bulletEnabled val="1"/>
        </dgm:presLayoutVars>
      </dgm:prSet>
      <dgm:spPr/>
      <dgm:t>
        <a:bodyPr/>
        <a:lstStyle/>
        <a:p>
          <a:endParaRPr lang="en-US"/>
        </a:p>
      </dgm:t>
    </dgm:pt>
    <dgm:pt modelId="{B944AE10-E07D-4027-BBB8-2BA7C4B8D0A9}" type="pres">
      <dgm:prSet presAssocID="{6E093D42-45B5-458B-84FB-F5C967391707}" presName="sp" presStyleCnt="0"/>
      <dgm:spPr/>
    </dgm:pt>
    <dgm:pt modelId="{BD28A046-96A1-4AD3-BAC6-547D5866FAC7}" type="pres">
      <dgm:prSet presAssocID="{DCB71768-ACA9-4236-A2CA-A087C76160D8}" presName="composite" presStyleCnt="0"/>
      <dgm:spPr/>
    </dgm:pt>
    <dgm:pt modelId="{4A8F770C-DE62-4C29-A7DE-0E554B2A149E}" type="pres">
      <dgm:prSet presAssocID="{DCB71768-ACA9-4236-A2CA-A087C76160D8}" presName="parentText" presStyleLbl="alignNode1" presStyleIdx="2" presStyleCnt="3">
        <dgm:presLayoutVars>
          <dgm:chMax val="1"/>
          <dgm:bulletEnabled val="1"/>
        </dgm:presLayoutVars>
      </dgm:prSet>
      <dgm:spPr/>
      <dgm:t>
        <a:bodyPr/>
        <a:lstStyle/>
        <a:p>
          <a:endParaRPr lang="en-US"/>
        </a:p>
      </dgm:t>
    </dgm:pt>
    <dgm:pt modelId="{696F6C6D-D2A7-4BE8-9CE2-07722B404D12}" type="pres">
      <dgm:prSet presAssocID="{DCB71768-ACA9-4236-A2CA-A087C76160D8}" presName="descendantText" presStyleLbl="alignAcc1" presStyleIdx="2" presStyleCnt="3" custScaleY="186471">
        <dgm:presLayoutVars>
          <dgm:bulletEnabled val="1"/>
        </dgm:presLayoutVars>
      </dgm:prSet>
      <dgm:spPr/>
      <dgm:t>
        <a:bodyPr/>
        <a:lstStyle/>
        <a:p>
          <a:endParaRPr lang="en-US"/>
        </a:p>
      </dgm:t>
    </dgm:pt>
  </dgm:ptLst>
  <dgm:cxnLst>
    <dgm:cxn modelId="{83BBEE4D-7A14-407E-B893-C2AE5E0C0FB3}" srcId="{4AD72EC3-05BA-43B1-9FAE-B08049B8BAD5}" destId="{A288B564-A4CB-46DA-8378-B9EA4868DEA5}" srcOrd="1" destOrd="0" parTransId="{33552DD1-6E09-4F96-800A-9A0BCE527683}" sibTransId="{14859B1E-4B7E-41D4-917F-D2E2649C3EF6}"/>
    <dgm:cxn modelId="{D0CAF20C-1957-4629-B2D4-C9FCC2C1C033}" srcId="{1DBA4C0C-A879-46F5-9238-F038236E0548}" destId="{DCB71768-ACA9-4236-A2CA-A087C76160D8}" srcOrd="2" destOrd="0" parTransId="{46EC8796-E07F-4AD5-BE5A-667BC60B2C05}" sibTransId="{9C07FD65-8AC4-4F0A-8BFC-76C78D27C784}"/>
    <dgm:cxn modelId="{E6EB0F95-77C3-4FE1-9DBF-171C64E1724B}" type="presOf" srcId="{1DBA4C0C-A879-46F5-9238-F038236E0548}" destId="{89FF86BB-5796-47AC-ACB6-79C01FA964A1}" srcOrd="0" destOrd="0" presId="urn:microsoft.com/office/officeart/2005/8/layout/chevron2"/>
    <dgm:cxn modelId="{5506AF73-CB51-43CB-8E15-D74474016A14}" type="presOf" srcId="{4AD72EC3-05BA-43B1-9FAE-B08049B8BAD5}" destId="{F1D71F5D-B759-4273-8631-EF50F39BB18C}" srcOrd="0" destOrd="0" presId="urn:microsoft.com/office/officeart/2005/8/layout/chevron2"/>
    <dgm:cxn modelId="{678794EC-637A-4B99-8ED8-6DB79A5C0EE8}" srcId="{DCB71768-ACA9-4236-A2CA-A087C76160D8}" destId="{93022D87-CCED-4BBB-8850-231ECDA506F1}" srcOrd="0" destOrd="0" parTransId="{82F0AE6F-E45D-4967-A5E6-D9BDFD58D71E}" sibTransId="{12DC39E8-AB7F-47B5-A42D-05DD444B9E30}"/>
    <dgm:cxn modelId="{508C45C6-32FD-43BA-9C35-CABFFE370F72}" srcId="{DCB71768-ACA9-4236-A2CA-A087C76160D8}" destId="{BF9EEE20-0D06-4A67-807E-9D8972DF97A8}" srcOrd="1" destOrd="0" parTransId="{4B6F83DC-DB57-447F-A437-02F742F29754}" sibTransId="{2B6D45A0-1D1F-4BBA-B2F1-5215577CD9E4}"/>
    <dgm:cxn modelId="{15CCCD1A-6425-4BBA-8127-AF7DF870DD25}" type="presOf" srcId="{DCB71768-ACA9-4236-A2CA-A087C76160D8}" destId="{4A8F770C-DE62-4C29-A7DE-0E554B2A149E}" srcOrd="0" destOrd="0" presId="urn:microsoft.com/office/officeart/2005/8/layout/chevron2"/>
    <dgm:cxn modelId="{684A0062-A806-41BF-A8EF-89E9E11EA7A0}" type="presOf" srcId="{A96DEA58-DF68-48B8-942A-CF26BFF77305}" destId="{9AD245FA-2091-4083-8CE3-037FE8469F07}" srcOrd="0" destOrd="0" presId="urn:microsoft.com/office/officeart/2005/8/layout/chevron2"/>
    <dgm:cxn modelId="{361334DE-AFC7-40DE-BEF4-5486846C4B4F}" srcId="{A96DEA58-DF68-48B8-942A-CF26BFF77305}" destId="{DB79D48E-545C-48F5-A653-422E564D6782}" srcOrd="1" destOrd="0" parTransId="{64DB0313-15FC-4F61-B884-94B9D5D05627}" sibTransId="{297DFC58-1FDE-4E16-9D77-A0A13083D94B}"/>
    <dgm:cxn modelId="{0A51ECB9-755F-43F8-83D3-1F66113F716C}" type="presOf" srcId="{93022D87-CCED-4BBB-8850-231ECDA506F1}" destId="{696F6C6D-D2A7-4BE8-9CE2-07722B404D12}" srcOrd="0" destOrd="0" presId="urn:microsoft.com/office/officeart/2005/8/layout/chevron2"/>
    <dgm:cxn modelId="{92129962-03A0-497C-A9B0-6E7C44ABB496}" type="presOf" srcId="{BF9EEE20-0D06-4A67-807E-9D8972DF97A8}" destId="{696F6C6D-D2A7-4BE8-9CE2-07722B404D12}" srcOrd="0" destOrd="1" presId="urn:microsoft.com/office/officeart/2005/8/layout/chevron2"/>
    <dgm:cxn modelId="{A2315FEC-715D-40EF-BF05-752BBC46218D}" srcId="{1DBA4C0C-A879-46F5-9238-F038236E0548}" destId="{4AD72EC3-05BA-43B1-9FAE-B08049B8BAD5}" srcOrd="0" destOrd="0" parTransId="{F6FCE5B6-8444-4A13-9422-A6D5DF3CCE3E}" sibTransId="{27438AD2-2E95-46AA-B8FF-4F250F544934}"/>
    <dgm:cxn modelId="{53CEADBE-E09F-40BB-A994-413B8EBE9FAB}" type="presOf" srcId="{DB79D48E-545C-48F5-A653-422E564D6782}" destId="{C5447968-5C39-4B20-8F3B-073525A21CBF}" srcOrd="0" destOrd="1" presId="urn:microsoft.com/office/officeart/2005/8/layout/chevron2"/>
    <dgm:cxn modelId="{9AAE57A4-C9C0-4A9F-BA5C-0D8D827F20FA}" type="presOf" srcId="{0D715480-E354-4266-B559-3C25CACA47DB}" destId="{C5447968-5C39-4B20-8F3B-073525A21CBF}" srcOrd="0" destOrd="0" presId="urn:microsoft.com/office/officeart/2005/8/layout/chevron2"/>
    <dgm:cxn modelId="{E7E22657-1D3E-4037-B93C-EA2AD1194C63}" srcId="{A96DEA58-DF68-48B8-942A-CF26BFF77305}" destId="{0D715480-E354-4266-B559-3C25CACA47DB}" srcOrd="0" destOrd="0" parTransId="{5D140841-7C98-49CD-A78B-137C176725CC}" sibTransId="{EED80EB2-D0A5-4123-9071-CAA1A80470FA}"/>
    <dgm:cxn modelId="{1653FC0E-5EAB-417C-B487-B47128DC2483}" type="presOf" srcId="{A288B564-A4CB-46DA-8378-B9EA4868DEA5}" destId="{507D9B76-2050-4C98-9D6C-EF8681203D22}" srcOrd="0" destOrd="1" presId="urn:microsoft.com/office/officeart/2005/8/layout/chevron2"/>
    <dgm:cxn modelId="{58D7F8EA-A396-495B-B884-D3B18B34D7E2}" srcId="{4AD72EC3-05BA-43B1-9FAE-B08049B8BAD5}" destId="{85C985B9-F033-4A5B-A25F-346C36845400}" srcOrd="0" destOrd="0" parTransId="{80D67912-2339-430C-A808-05890E3F2FBD}" sibTransId="{2167243C-8CFC-443C-A1A6-CDE9695565BA}"/>
    <dgm:cxn modelId="{68218BA3-1FD3-4F51-BE2A-94D1CA8EC3DE}" type="presOf" srcId="{85C985B9-F033-4A5B-A25F-346C36845400}" destId="{507D9B76-2050-4C98-9D6C-EF8681203D22}" srcOrd="0" destOrd="0" presId="urn:microsoft.com/office/officeart/2005/8/layout/chevron2"/>
    <dgm:cxn modelId="{2D912828-EBAE-4700-AA17-6D2DEC36A974}" srcId="{1DBA4C0C-A879-46F5-9238-F038236E0548}" destId="{A96DEA58-DF68-48B8-942A-CF26BFF77305}" srcOrd="1" destOrd="0" parTransId="{B5DD1BDE-86F1-45B9-87B3-0CD6AC7FA503}" sibTransId="{6E093D42-45B5-458B-84FB-F5C967391707}"/>
    <dgm:cxn modelId="{722C66D9-E539-41B6-937E-0EA272CAE6C6}" type="presParOf" srcId="{89FF86BB-5796-47AC-ACB6-79C01FA964A1}" destId="{3A8F4DC4-9AB4-4203-A0CC-5E9ECA51DB35}" srcOrd="0" destOrd="0" presId="urn:microsoft.com/office/officeart/2005/8/layout/chevron2"/>
    <dgm:cxn modelId="{55EB06B6-1BB2-4B73-A582-5651F6A3B36F}" type="presParOf" srcId="{3A8F4DC4-9AB4-4203-A0CC-5E9ECA51DB35}" destId="{F1D71F5D-B759-4273-8631-EF50F39BB18C}" srcOrd="0" destOrd="0" presId="urn:microsoft.com/office/officeart/2005/8/layout/chevron2"/>
    <dgm:cxn modelId="{88E99750-F79F-4283-8315-3828779A9A45}" type="presParOf" srcId="{3A8F4DC4-9AB4-4203-A0CC-5E9ECA51DB35}" destId="{507D9B76-2050-4C98-9D6C-EF8681203D22}" srcOrd="1" destOrd="0" presId="urn:microsoft.com/office/officeart/2005/8/layout/chevron2"/>
    <dgm:cxn modelId="{DBBFF092-C3F8-48D4-AC0E-C55FC6C6F47E}" type="presParOf" srcId="{89FF86BB-5796-47AC-ACB6-79C01FA964A1}" destId="{97728BD0-E12F-4043-9863-51220C2DE6E6}" srcOrd="1" destOrd="0" presId="urn:microsoft.com/office/officeart/2005/8/layout/chevron2"/>
    <dgm:cxn modelId="{DE17DCB5-88A7-48A5-A81E-8F0C02C24980}" type="presParOf" srcId="{89FF86BB-5796-47AC-ACB6-79C01FA964A1}" destId="{FF3FF1EA-A4F9-4960-9473-33720C5EAC15}" srcOrd="2" destOrd="0" presId="urn:microsoft.com/office/officeart/2005/8/layout/chevron2"/>
    <dgm:cxn modelId="{20E438E3-2F73-4A38-87BE-1E8060D2D8F0}" type="presParOf" srcId="{FF3FF1EA-A4F9-4960-9473-33720C5EAC15}" destId="{9AD245FA-2091-4083-8CE3-037FE8469F07}" srcOrd="0" destOrd="0" presId="urn:microsoft.com/office/officeart/2005/8/layout/chevron2"/>
    <dgm:cxn modelId="{98B0112A-566A-45DB-8B07-737603CA4C95}" type="presParOf" srcId="{FF3FF1EA-A4F9-4960-9473-33720C5EAC15}" destId="{C5447968-5C39-4B20-8F3B-073525A21CBF}" srcOrd="1" destOrd="0" presId="urn:microsoft.com/office/officeart/2005/8/layout/chevron2"/>
    <dgm:cxn modelId="{D3A74B04-2614-44E2-AFA8-19876A459209}" type="presParOf" srcId="{89FF86BB-5796-47AC-ACB6-79C01FA964A1}" destId="{B944AE10-E07D-4027-BBB8-2BA7C4B8D0A9}" srcOrd="3" destOrd="0" presId="urn:microsoft.com/office/officeart/2005/8/layout/chevron2"/>
    <dgm:cxn modelId="{480D0DAA-D1DE-4E0E-9D28-70F341283B1E}" type="presParOf" srcId="{89FF86BB-5796-47AC-ACB6-79C01FA964A1}" destId="{BD28A046-96A1-4AD3-BAC6-547D5866FAC7}" srcOrd="4" destOrd="0" presId="urn:microsoft.com/office/officeart/2005/8/layout/chevron2"/>
    <dgm:cxn modelId="{8682D561-8B7C-4A9D-806F-1957EABD644D}" type="presParOf" srcId="{BD28A046-96A1-4AD3-BAC6-547D5866FAC7}" destId="{4A8F770C-DE62-4C29-A7DE-0E554B2A149E}" srcOrd="0" destOrd="0" presId="urn:microsoft.com/office/officeart/2005/8/layout/chevron2"/>
    <dgm:cxn modelId="{A449599B-28CD-4F44-B8F0-2C1F84859504}" type="presParOf" srcId="{BD28A046-96A1-4AD3-BAC6-547D5866FAC7}" destId="{696F6C6D-D2A7-4BE8-9CE2-07722B404D12}"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5AF2E55-90CD-4D24-B1C7-8E14AA3C5B15}"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C0618334-095E-46C9-9331-22C95BBF33D9}">
      <dgm:prSet phldrT="[Text]" phldr="1"/>
      <dgm:spPr/>
      <dgm:t>
        <a:bodyPr/>
        <a:lstStyle/>
        <a:p>
          <a:endParaRPr lang="en-US"/>
        </a:p>
      </dgm:t>
    </dgm:pt>
    <dgm:pt modelId="{A53A3A7C-FB29-452C-98B7-CA131364620F}" type="parTrans" cxnId="{4A61D49D-8B44-45AC-B885-CE5596F3DBAC}">
      <dgm:prSet/>
      <dgm:spPr/>
      <dgm:t>
        <a:bodyPr/>
        <a:lstStyle/>
        <a:p>
          <a:endParaRPr lang="en-US"/>
        </a:p>
      </dgm:t>
    </dgm:pt>
    <dgm:pt modelId="{BFFEDF3E-E8ED-4F5A-8747-2A612AF96630}" type="sibTrans" cxnId="{4A61D49D-8B44-45AC-B885-CE5596F3DBAC}">
      <dgm:prSet/>
      <dgm:spPr/>
      <dgm:t>
        <a:bodyPr/>
        <a:lstStyle/>
        <a:p>
          <a:endParaRPr lang="en-US"/>
        </a:p>
      </dgm:t>
    </dgm:pt>
    <dgm:pt modelId="{24BFB9B9-591C-415D-BE31-1CF0336719AB}">
      <dgm:prSet phldrT="[Text]"/>
      <dgm:spPr/>
      <dgm:t>
        <a:bodyPr/>
        <a:lstStyle/>
        <a:p>
          <a:r>
            <a:rPr lang="en-US" dirty="0">
              <a:solidFill>
                <a:srgbClr val="7030A0"/>
              </a:solidFill>
              <a:latin typeface="Arial" pitchFamily="34" charset="0"/>
              <a:cs typeface="Arial" pitchFamily="34" charset="0"/>
            </a:rPr>
            <a:t>Immigration and migration.</a:t>
          </a:r>
          <a:endParaRPr lang="en-US" dirty="0"/>
        </a:p>
      </dgm:t>
    </dgm:pt>
    <dgm:pt modelId="{A9D69020-3539-4BAD-8716-5876997ED9E7}" type="parTrans" cxnId="{E23CBD44-BC52-4E87-833C-6BFFF54E8C8A}">
      <dgm:prSet/>
      <dgm:spPr/>
      <dgm:t>
        <a:bodyPr/>
        <a:lstStyle/>
        <a:p>
          <a:endParaRPr lang="en-US"/>
        </a:p>
      </dgm:t>
    </dgm:pt>
    <dgm:pt modelId="{D60589AD-53D8-4D00-9999-BCDE328714BF}" type="sibTrans" cxnId="{E23CBD44-BC52-4E87-833C-6BFFF54E8C8A}">
      <dgm:prSet/>
      <dgm:spPr/>
      <dgm:t>
        <a:bodyPr/>
        <a:lstStyle/>
        <a:p>
          <a:endParaRPr lang="en-US"/>
        </a:p>
      </dgm:t>
    </dgm:pt>
    <dgm:pt modelId="{4AACFE20-4FA9-41C8-81D9-B3A3620EC504}">
      <dgm:prSet phldrT="[Text]" phldr="1"/>
      <dgm:spPr/>
      <dgm:t>
        <a:bodyPr/>
        <a:lstStyle/>
        <a:p>
          <a:endParaRPr lang="en-US"/>
        </a:p>
      </dgm:t>
    </dgm:pt>
    <dgm:pt modelId="{845D9B02-AE11-42A6-9CB9-259FC1C6516D}" type="parTrans" cxnId="{5C6A3F83-20CD-4142-ADC6-B26E0E45A063}">
      <dgm:prSet/>
      <dgm:spPr/>
      <dgm:t>
        <a:bodyPr/>
        <a:lstStyle/>
        <a:p>
          <a:endParaRPr lang="en-US"/>
        </a:p>
      </dgm:t>
    </dgm:pt>
    <dgm:pt modelId="{EB7D6607-0D59-4CB7-800A-062B815F1D70}" type="sibTrans" cxnId="{5C6A3F83-20CD-4142-ADC6-B26E0E45A063}">
      <dgm:prSet/>
      <dgm:spPr/>
      <dgm:t>
        <a:bodyPr/>
        <a:lstStyle/>
        <a:p>
          <a:endParaRPr lang="en-US"/>
        </a:p>
      </dgm:t>
    </dgm:pt>
    <dgm:pt modelId="{DFE2B990-9D7E-400A-90C0-79FA6E529F58}">
      <dgm:prSet phldrT="[Text]"/>
      <dgm:spPr/>
      <dgm:t>
        <a:bodyPr/>
        <a:lstStyle/>
        <a:p>
          <a:r>
            <a:rPr lang="en-US" dirty="0">
              <a:solidFill>
                <a:srgbClr val="7030A0"/>
              </a:solidFill>
              <a:latin typeface="Arial" pitchFamily="34" charset="0"/>
              <a:cs typeface="Arial" pitchFamily="34" charset="0"/>
            </a:rPr>
            <a:t>Regulation of labor in the working of mines and oil fields.</a:t>
          </a:r>
          <a:endParaRPr lang="en-US" dirty="0"/>
        </a:p>
      </dgm:t>
    </dgm:pt>
    <dgm:pt modelId="{6EE490A3-D851-4B5E-B92E-9B41BF662A0D}" type="parTrans" cxnId="{F1D1DB5E-61DB-4724-84D7-45A7E006246A}">
      <dgm:prSet/>
      <dgm:spPr/>
      <dgm:t>
        <a:bodyPr/>
        <a:lstStyle/>
        <a:p>
          <a:endParaRPr lang="en-US"/>
        </a:p>
      </dgm:t>
    </dgm:pt>
    <dgm:pt modelId="{96578700-934E-48C1-94AB-AFCFF94A72DA}" type="sibTrans" cxnId="{F1D1DB5E-61DB-4724-84D7-45A7E006246A}">
      <dgm:prSet/>
      <dgm:spPr/>
      <dgm:t>
        <a:bodyPr/>
        <a:lstStyle/>
        <a:p>
          <a:endParaRPr lang="en-US"/>
        </a:p>
      </dgm:t>
    </dgm:pt>
    <dgm:pt modelId="{8A5E9D93-C9A2-4B2C-A8C1-7DA67666B129}">
      <dgm:prSet phldrT="[Text]" phldr="1"/>
      <dgm:spPr/>
      <dgm:t>
        <a:bodyPr/>
        <a:lstStyle/>
        <a:p>
          <a:endParaRPr lang="en-US"/>
        </a:p>
      </dgm:t>
    </dgm:pt>
    <dgm:pt modelId="{F2E99583-F70A-44FE-A46E-815B7B4A3D3F}" type="parTrans" cxnId="{387DCB2E-4C68-4A75-AA74-54DDFAB1AE65}">
      <dgm:prSet/>
      <dgm:spPr/>
      <dgm:t>
        <a:bodyPr/>
        <a:lstStyle/>
        <a:p>
          <a:endParaRPr lang="en-US"/>
        </a:p>
      </dgm:t>
    </dgm:pt>
    <dgm:pt modelId="{5E14C329-CD25-4AD3-8669-092B14BA3A5D}" type="sibTrans" cxnId="{387DCB2E-4C68-4A75-AA74-54DDFAB1AE65}">
      <dgm:prSet/>
      <dgm:spPr/>
      <dgm:t>
        <a:bodyPr/>
        <a:lstStyle/>
        <a:p>
          <a:endParaRPr lang="en-US"/>
        </a:p>
      </dgm:t>
    </dgm:pt>
    <dgm:pt modelId="{551154A1-9399-4D81-ABA9-7946D06D787D}">
      <dgm:prSet phldrT="[Text]"/>
      <dgm:spPr/>
      <dgm:t>
        <a:bodyPr/>
        <a:lstStyle/>
        <a:p>
          <a:r>
            <a:rPr lang="en-US" dirty="0">
              <a:solidFill>
                <a:srgbClr val="7030A0"/>
              </a:solidFill>
              <a:latin typeface="Arial" pitchFamily="34" charset="0"/>
              <a:cs typeface="Arial" pitchFamily="34" charset="0"/>
            </a:rPr>
            <a:t>Co –ordination with states and with other ministries for promotion of health.</a:t>
          </a:r>
          <a:endParaRPr lang="en-US" dirty="0"/>
        </a:p>
      </dgm:t>
    </dgm:pt>
    <dgm:pt modelId="{6EAD392E-44F7-4CEC-93D4-1842A2BE0409}" type="parTrans" cxnId="{E18BF65B-CF97-40D8-A195-06C95D0D737B}">
      <dgm:prSet/>
      <dgm:spPr/>
      <dgm:t>
        <a:bodyPr/>
        <a:lstStyle/>
        <a:p>
          <a:endParaRPr lang="en-US"/>
        </a:p>
      </dgm:t>
    </dgm:pt>
    <dgm:pt modelId="{DA018345-648F-4B82-9FB8-429C64E60F56}" type="sibTrans" cxnId="{E18BF65B-CF97-40D8-A195-06C95D0D737B}">
      <dgm:prSet/>
      <dgm:spPr/>
      <dgm:t>
        <a:bodyPr/>
        <a:lstStyle/>
        <a:p>
          <a:endParaRPr lang="en-US"/>
        </a:p>
      </dgm:t>
    </dgm:pt>
    <dgm:pt modelId="{B5C1CF85-2CE5-460E-B587-D3B253AA7603}" type="pres">
      <dgm:prSet presAssocID="{75AF2E55-90CD-4D24-B1C7-8E14AA3C5B15}" presName="linearFlow" presStyleCnt="0">
        <dgm:presLayoutVars>
          <dgm:dir/>
          <dgm:animLvl val="lvl"/>
          <dgm:resizeHandles val="exact"/>
        </dgm:presLayoutVars>
      </dgm:prSet>
      <dgm:spPr/>
      <dgm:t>
        <a:bodyPr/>
        <a:lstStyle/>
        <a:p>
          <a:endParaRPr lang="en-US"/>
        </a:p>
      </dgm:t>
    </dgm:pt>
    <dgm:pt modelId="{87E56066-303B-4E75-891D-AAD8E8F641A7}" type="pres">
      <dgm:prSet presAssocID="{C0618334-095E-46C9-9331-22C95BBF33D9}" presName="composite" presStyleCnt="0"/>
      <dgm:spPr/>
    </dgm:pt>
    <dgm:pt modelId="{1C10FAC3-3428-4529-BB26-E75662BBFF8B}" type="pres">
      <dgm:prSet presAssocID="{C0618334-095E-46C9-9331-22C95BBF33D9}" presName="parentText" presStyleLbl="alignNode1" presStyleIdx="0" presStyleCnt="3">
        <dgm:presLayoutVars>
          <dgm:chMax val="1"/>
          <dgm:bulletEnabled val="1"/>
        </dgm:presLayoutVars>
      </dgm:prSet>
      <dgm:spPr/>
      <dgm:t>
        <a:bodyPr/>
        <a:lstStyle/>
        <a:p>
          <a:endParaRPr lang="en-US"/>
        </a:p>
      </dgm:t>
    </dgm:pt>
    <dgm:pt modelId="{3E23C45F-21EF-4B4C-ADE8-6BABA89C73B9}" type="pres">
      <dgm:prSet presAssocID="{C0618334-095E-46C9-9331-22C95BBF33D9}" presName="descendantText" presStyleLbl="alignAcc1" presStyleIdx="0" presStyleCnt="3">
        <dgm:presLayoutVars>
          <dgm:bulletEnabled val="1"/>
        </dgm:presLayoutVars>
      </dgm:prSet>
      <dgm:spPr/>
      <dgm:t>
        <a:bodyPr/>
        <a:lstStyle/>
        <a:p>
          <a:endParaRPr lang="en-US"/>
        </a:p>
      </dgm:t>
    </dgm:pt>
    <dgm:pt modelId="{41EEAE35-C837-47FC-B6A1-36E36198E5C2}" type="pres">
      <dgm:prSet presAssocID="{BFFEDF3E-E8ED-4F5A-8747-2A612AF96630}" presName="sp" presStyleCnt="0"/>
      <dgm:spPr/>
    </dgm:pt>
    <dgm:pt modelId="{2DDB1720-11D4-4271-ABBA-E3BF06750316}" type="pres">
      <dgm:prSet presAssocID="{4AACFE20-4FA9-41C8-81D9-B3A3620EC504}" presName="composite" presStyleCnt="0"/>
      <dgm:spPr/>
    </dgm:pt>
    <dgm:pt modelId="{80BA6533-9582-4190-8566-7A723664EFFE}" type="pres">
      <dgm:prSet presAssocID="{4AACFE20-4FA9-41C8-81D9-B3A3620EC504}" presName="parentText" presStyleLbl="alignNode1" presStyleIdx="1" presStyleCnt="3">
        <dgm:presLayoutVars>
          <dgm:chMax val="1"/>
          <dgm:bulletEnabled val="1"/>
        </dgm:presLayoutVars>
      </dgm:prSet>
      <dgm:spPr/>
      <dgm:t>
        <a:bodyPr/>
        <a:lstStyle/>
        <a:p>
          <a:endParaRPr lang="en-US"/>
        </a:p>
      </dgm:t>
    </dgm:pt>
    <dgm:pt modelId="{8908042C-52DC-41FC-A814-8DC3041E522D}" type="pres">
      <dgm:prSet presAssocID="{4AACFE20-4FA9-41C8-81D9-B3A3620EC504}" presName="descendantText" presStyleLbl="alignAcc1" presStyleIdx="1" presStyleCnt="3">
        <dgm:presLayoutVars>
          <dgm:bulletEnabled val="1"/>
        </dgm:presLayoutVars>
      </dgm:prSet>
      <dgm:spPr/>
      <dgm:t>
        <a:bodyPr/>
        <a:lstStyle/>
        <a:p>
          <a:endParaRPr lang="en-US"/>
        </a:p>
      </dgm:t>
    </dgm:pt>
    <dgm:pt modelId="{22678814-8E47-4C31-B6A7-E9B655C63417}" type="pres">
      <dgm:prSet presAssocID="{EB7D6607-0D59-4CB7-800A-062B815F1D70}" presName="sp" presStyleCnt="0"/>
      <dgm:spPr/>
    </dgm:pt>
    <dgm:pt modelId="{EE0E3247-3042-4AC5-B6E9-AF7D2C6FDAA6}" type="pres">
      <dgm:prSet presAssocID="{8A5E9D93-C9A2-4B2C-A8C1-7DA67666B129}" presName="composite" presStyleCnt="0"/>
      <dgm:spPr/>
    </dgm:pt>
    <dgm:pt modelId="{E315FFED-7C7A-4EF4-B0FE-AF4C7685D5B8}" type="pres">
      <dgm:prSet presAssocID="{8A5E9D93-C9A2-4B2C-A8C1-7DA67666B129}" presName="parentText" presStyleLbl="alignNode1" presStyleIdx="2" presStyleCnt="3">
        <dgm:presLayoutVars>
          <dgm:chMax val="1"/>
          <dgm:bulletEnabled val="1"/>
        </dgm:presLayoutVars>
      </dgm:prSet>
      <dgm:spPr/>
      <dgm:t>
        <a:bodyPr/>
        <a:lstStyle/>
        <a:p>
          <a:endParaRPr lang="en-US"/>
        </a:p>
      </dgm:t>
    </dgm:pt>
    <dgm:pt modelId="{F9812F80-9651-4126-8786-72C2DA0030E0}" type="pres">
      <dgm:prSet presAssocID="{8A5E9D93-C9A2-4B2C-A8C1-7DA67666B129}" presName="descendantText" presStyleLbl="alignAcc1" presStyleIdx="2" presStyleCnt="3">
        <dgm:presLayoutVars>
          <dgm:bulletEnabled val="1"/>
        </dgm:presLayoutVars>
      </dgm:prSet>
      <dgm:spPr/>
      <dgm:t>
        <a:bodyPr/>
        <a:lstStyle/>
        <a:p>
          <a:endParaRPr lang="en-US"/>
        </a:p>
      </dgm:t>
    </dgm:pt>
  </dgm:ptLst>
  <dgm:cxnLst>
    <dgm:cxn modelId="{387DCB2E-4C68-4A75-AA74-54DDFAB1AE65}" srcId="{75AF2E55-90CD-4D24-B1C7-8E14AA3C5B15}" destId="{8A5E9D93-C9A2-4B2C-A8C1-7DA67666B129}" srcOrd="2" destOrd="0" parTransId="{F2E99583-F70A-44FE-A46E-815B7B4A3D3F}" sibTransId="{5E14C329-CD25-4AD3-8669-092B14BA3A5D}"/>
    <dgm:cxn modelId="{7BC5C2EE-73A9-426F-A246-A22B9F717955}" type="presOf" srcId="{24BFB9B9-591C-415D-BE31-1CF0336719AB}" destId="{3E23C45F-21EF-4B4C-ADE8-6BABA89C73B9}" srcOrd="0" destOrd="0" presId="urn:microsoft.com/office/officeart/2005/8/layout/chevron2"/>
    <dgm:cxn modelId="{BD20FAD4-D849-46DD-BA7C-7FED69975B54}" type="presOf" srcId="{551154A1-9399-4D81-ABA9-7946D06D787D}" destId="{F9812F80-9651-4126-8786-72C2DA0030E0}" srcOrd="0" destOrd="0" presId="urn:microsoft.com/office/officeart/2005/8/layout/chevron2"/>
    <dgm:cxn modelId="{4A61D49D-8B44-45AC-B885-CE5596F3DBAC}" srcId="{75AF2E55-90CD-4D24-B1C7-8E14AA3C5B15}" destId="{C0618334-095E-46C9-9331-22C95BBF33D9}" srcOrd="0" destOrd="0" parTransId="{A53A3A7C-FB29-452C-98B7-CA131364620F}" sibTransId="{BFFEDF3E-E8ED-4F5A-8747-2A612AF96630}"/>
    <dgm:cxn modelId="{300CEAE0-3A9D-474C-A482-8E4A66533EA4}" type="presOf" srcId="{8A5E9D93-C9A2-4B2C-A8C1-7DA67666B129}" destId="{E315FFED-7C7A-4EF4-B0FE-AF4C7685D5B8}" srcOrd="0" destOrd="0" presId="urn:microsoft.com/office/officeart/2005/8/layout/chevron2"/>
    <dgm:cxn modelId="{F1D1DB5E-61DB-4724-84D7-45A7E006246A}" srcId="{4AACFE20-4FA9-41C8-81D9-B3A3620EC504}" destId="{DFE2B990-9D7E-400A-90C0-79FA6E529F58}" srcOrd="0" destOrd="0" parTransId="{6EE490A3-D851-4B5E-B92E-9B41BF662A0D}" sibTransId="{96578700-934E-48C1-94AB-AFCFF94A72DA}"/>
    <dgm:cxn modelId="{E23CBD44-BC52-4E87-833C-6BFFF54E8C8A}" srcId="{C0618334-095E-46C9-9331-22C95BBF33D9}" destId="{24BFB9B9-591C-415D-BE31-1CF0336719AB}" srcOrd="0" destOrd="0" parTransId="{A9D69020-3539-4BAD-8716-5876997ED9E7}" sibTransId="{D60589AD-53D8-4D00-9999-BCDE328714BF}"/>
    <dgm:cxn modelId="{5C6A3F83-20CD-4142-ADC6-B26E0E45A063}" srcId="{75AF2E55-90CD-4D24-B1C7-8E14AA3C5B15}" destId="{4AACFE20-4FA9-41C8-81D9-B3A3620EC504}" srcOrd="1" destOrd="0" parTransId="{845D9B02-AE11-42A6-9CB9-259FC1C6516D}" sibTransId="{EB7D6607-0D59-4CB7-800A-062B815F1D70}"/>
    <dgm:cxn modelId="{9D65C3D4-9625-4B34-BDC5-839027EA2D9D}" type="presOf" srcId="{DFE2B990-9D7E-400A-90C0-79FA6E529F58}" destId="{8908042C-52DC-41FC-A814-8DC3041E522D}" srcOrd="0" destOrd="0" presId="urn:microsoft.com/office/officeart/2005/8/layout/chevron2"/>
    <dgm:cxn modelId="{E18BF65B-CF97-40D8-A195-06C95D0D737B}" srcId="{8A5E9D93-C9A2-4B2C-A8C1-7DA67666B129}" destId="{551154A1-9399-4D81-ABA9-7946D06D787D}" srcOrd="0" destOrd="0" parTransId="{6EAD392E-44F7-4CEC-93D4-1842A2BE0409}" sibTransId="{DA018345-648F-4B82-9FB8-429C64E60F56}"/>
    <dgm:cxn modelId="{8997BD47-3508-4FB1-BC83-A66B0A60CDD5}" type="presOf" srcId="{C0618334-095E-46C9-9331-22C95BBF33D9}" destId="{1C10FAC3-3428-4529-BB26-E75662BBFF8B}" srcOrd="0" destOrd="0" presId="urn:microsoft.com/office/officeart/2005/8/layout/chevron2"/>
    <dgm:cxn modelId="{9B677F02-D1C1-4D92-94B8-D33A39834C93}" type="presOf" srcId="{75AF2E55-90CD-4D24-B1C7-8E14AA3C5B15}" destId="{B5C1CF85-2CE5-460E-B587-D3B253AA7603}" srcOrd="0" destOrd="0" presId="urn:microsoft.com/office/officeart/2005/8/layout/chevron2"/>
    <dgm:cxn modelId="{949CB552-FB29-4992-903D-7A6934110B66}" type="presOf" srcId="{4AACFE20-4FA9-41C8-81D9-B3A3620EC504}" destId="{80BA6533-9582-4190-8566-7A723664EFFE}" srcOrd="0" destOrd="0" presId="urn:microsoft.com/office/officeart/2005/8/layout/chevron2"/>
    <dgm:cxn modelId="{EE700308-CEC9-41A7-9B40-7E0BCBFC5E70}" type="presParOf" srcId="{B5C1CF85-2CE5-460E-B587-D3B253AA7603}" destId="{87E56066-303B-4E75-891D-AAD8E8F641A7}" srcOrd="0" destOrd="0" presId="urn:microsoft.com/office/officeart/2005/8/layout/chevron2"/>
    <dgm:cxn modelId="{4C21D1A0-66C4-452B-8643-DA417D9D946B}" type="presParOf" srcId="{87E56066-303B-4E75-891D-AAD8E8F641A7}" destId="{1C10FAC3-3428-4529-BB26-E75662BBFF8B}" srcOrd="0" destOrd="0" presId="urn:microsoft.com/office/officeart/2005/8/layout/chevron2"/>
    <dgm:cxn modelId="{D5D0B363-76B6-43DB-9FA2-306078E4D249}" type="presParOf" srcId="{87E56066-303B-4E75-891D-AAD8E8F641A7}" destId="{3E23C45F-21EF-4B4C-ADE8-6BABA89C73B9}" srcOrd="1" destOrd="0" presId="urn:microsoft.com/office/officeart/2005/8/layout/chevron2"/>
    <dgm:cxn modelId="{86B8A05F-2A74-4B6A-864F-4EC545B88FF3}" type="presParOf" srcId="{B5C1CF85-2CE5-460E-B587-D3B253AA7603}" destId="{41EEAE35-C837-47FC-B6A1-36E36198E5C2}" srcOrd="1" destOrd="0" presId="urn:microsoft.com/office/officeart/2005/8/layout/chevron2"/>
    <dgm:cxn modelId="{F6056A9A-FD72-4DB3-9D1D-4B86752B672E}" type="presParOf" srcId="{B5C1CF85-2CE5-460E-B587-D3B253AA7603}" destId="{2DDB1720-11D4-4271-ABBA-E3BF06750316}" srcOrd="2" destOrd="0" presId="urn:microsoft.com/office/officeart/2005/8/layout/chevron2"/>
    <dgm:cxn modelId="{A23F6A05-0B62-4035-87A4-513EA1907030}" type="presParOf" srcId="{2DDB1720-11D4-4271-ABBA-E3BF06750316}" destId="{80BA6533-9582-4190-8566-7A723664EFFE}" srcOrd="0" destOrd="0" presId="urn:microsoft.com/office/officeart/2005/8/layout/chevron2"/>
    <dgm:cxn modelId="{29B505EE-776A-4029-B606-690C55A1D471}" type="presParOf" srcId="{2DDB1720-11D4-4271-ABBA-E3BF06750316}" destId="{8908042C-52DC-41FC-A814-8DC3041E522D}" srcOrd="1" destOrd="0" presId="urn:microsoft.com/office/officeart/2005/8/layout/chevron2"/>
    <dgm:cxn modelId="{6B8EB52F-7AB3-41E0-A7CC-C9BC1BAD31D3}" type="presParOf" srcId="{B5C1CF85-2CE5-460E-B587-D3B253AA7603}" destId="{22678814-8E47-4C31-B6A7-E9B655C63417}" srcOrd="3" destOrd="0" presId="urn:microsoft.com/office/officeart/2005/8/layout/chevron2"/>
    <dgm:cxn modelId="{A12938A6-1AA9-42E3-99EB-6ADC5437E1F7}" type="presParOf" srcId="{B5C1CF85-2CE5-460E-B587-D3B253AA7603}" destId="{EE0E3247-3042-4AC5-B6E9-AF7D2C6FDAA6}" srcOrd="4" destOrd="0" presId="urn:microsoft.com/office/officeart/2005/8/layout/chevron2"/>
    <dgm:cxn modelId="{418BDAA9-582B-47D3-9F09-4530415D8909}" type="presParOf" srcId="{EE0E3247-3042-4AC5-B6E9-AF7D2C6FDAA6}" destId="{E315FFED-7C7A-4EF4-B0FE-AF4C7685D5B8}" srcOrd="0" destOrd="0" presId="urn:microsoft.com/office/officeart/2005/8/layout/chevron2"/>
    <dgm:cxn modelId="{1131B4DB-3496-43D0-8676-BB0CCFA13C77}" type="presParOf" srcId="{EE0E3247-3042-4AC5-B6E9-AF7D2C6FDAA6}" destId="{F9812F80-9651-4126-8786-72C2DA0030E0}"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3C87A36-4EFE-4483-AA88-716B6528F172}"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5EC782FF-52C8-42C9-A1CE-0DA1464408B4}">
      <dgm:prSet phldrT="[Text]"/>
      <dgm:spPr/>
      <dgm:t>
        <a:bodyPr/>
        <a:lstStyle/>
        <a:p>
          <a:r>
            <a:rPr lang="en-US" dirty="0">
              <a:solidFill>
                <a:srgbClr val="7030A0"/>
              </a:solidFill>
              <a:latin typeface="Arial" pitchFamily="34" charset="0"/>
              <a:cs typeface="Arial" pitchFamily="34" charset="0"/>
            </a:rPr>
            <a:t>Prevention of extension of communicable diseases from one unit to another.</a:t>
          </a:r>
          <a:endParaRPr lang="en-US" dirty="0"/>
        </a:p>
      </dgm:t>
    </dgm:pt>
    <dgm:pt modelId="{7AD59141-B0F7-4B1F-A608-6B25DBEF1016}" type="parTrans" cxnId="{08F1E1E2-E205-4040-8D54-ECCAE98141E1}">
      <dgm:prSet/>
      <dgm:spPr/>
      <dgm:t>
        <a:bodyPr/>
        <a:lstStyle/>
        <a:p>
          <a:endParaRPr lang="en-US"/>
        </a:p>
      </dgm:t>
    </dgm:pt>
    <dgm:pt modelId="{4CF7237E-A08A-45FB-9247-CF57586B7A2D}" type="sibTrans" cxnId="{08F1E1E2-E205-4040-8D54-ECCAE98141E1}">
      <dgm:prSet/>
      <dgm:spPr/>
      <dgm:t>
        <a:bodyPr/>
        <a:lstStyle/>
        <a:p>
          <a:endParaRPr lang="en-US"/>
        </a:p>
      </dgm:t>
    </dgm:pt>
    <dgm:pt modelId="{58852246-DDF8-47DB-916E-AD6ADCD8E8D6}">
      <dgm:prSet phldrT="[Text]"/>
      <dgm:spPr/>
      <dgm:t>
        <a:bodyPr/>
        <a:lstStyle/>
        <a:p>
          <a:r>
            <a:rPr lang="en-US" dirty="0">
              <a:solidFill>
                <a:srgbClr val="7030A0"/>
              </a:solidFill>
              <a:latin typeface="Arial" pitchFamily="34" charset="0"/>
              <a:cs typeface="Arial" pitchFamily="34" charset="0"/>
            </a:rPr>
            <a:t>Prevention of adulteration of food stuffs.</a:t>
          </a:r>
          <a:endParaRPr lang="en-US" dirty="0"/>
        </a:p>
      </dgm:t>
    </dgm:pt>
    <dgm:pt modelId="{29883E8A-2A6A-42C2-BE14-C2F69ED1BC1E}" type="parTrans" cxnId="{71C48943-EABE-4597-9A3D-7DA6D5D339BB}">
      <dgm:prSet/>
      <dgm:spPr/>
      <dgm:t>
        <a:bodyPr/>
        <a:lstStyle/>
        <a:p>
          <a:endParaRPr lang="en-US"/>
        </a:p>
      </dgm:t>
    </dgm:pt>
    <dgm:pt modelId="{F515C669-A3A4-4FE8-B941-EA624641FBD9}" type="sibTrans" cxnId="{71C48943-EABE-4597-9A3D-7DA6D5D339BB}">
      <dgm:prSet/>
      <dgm:spPr/>
      <dgm:t>
        <a:bodyPr/>
        <a:lstStyle/>
        <a:p>
          <a:endParaRPr lang="en-US"/>
        </a:p>
      </dgm:t>
    </dgm:pt>
    <dgm:pt modelId="{39D7D2A2-8D0D-4C6A-A760-EAFFBA25E76F}">
      <dgm:prSet phldrT="[Text]"/>
      <dgm:spPr/>
      <dgm:t>
        <a:bodyPr/>
        <a:lstStyle/>
        <a:p>
          <a:r>
            <a:rPr lang="en-US" dirty="0">
              <a:solidFill>
                <a:srgbClr val="7030A0"/>
              </a:solidFill>
              <a:latin typeface="Arial" pitchFamily="34" charset="0"/>
              <a:cs typeface="Arial" pitchFamily="34" charset="0"/>
            </a:rPr>
            <a:t>Control of drugs and poisons.</a:t>
          </a:r>
          <a:endParaRPr lang="en-US" dirty="0"/>
        </a:p>
      </dgm:t>
    </dgm:pt>
    <dgm:pt modelId="{0C8F3E7C-F1E3-40C7-ACAD-13A9BCAE1A08}" type="parTrans" cxnId="{08771D81-68B5-47E7-A2B2-5E741F0C94CB}">
      <dgm:prSet/>
      <dgm:spPr/>
      <dgm:t>
        <a:bodyPr/>
        <a:lstStyle/>
        <a:p>
          <a:endParaRPr lang="en-US"/>
        </a:p>
      </dgm:t>
    </dgm:pt>
    <dgm:pt modelId="{FDD7D9FD-16CC-426C-BE10-C7AA9BFE38ED}" type="sibTrans" cxnId="{08771D81-68B5-47E7-A2B2-5E741F0C94CB}">
      <dgm:prSet/>
      <dgm:spPr/>
      <dgm:t>
        <a:bodyPr/>
        <a:lstStyle/>
        <a:p>
          <a:endParaRPr lang="en-US"/>
        </a:p>
      </dgm:t>
    </dgm:pt>
    <dgm:pt modelId="{72B99BB8-1221-40C8-86E9-ACBAD5D05342}" type="pres">
      <dgm:prSet presAssocID="{C3C87A36-4EFE-4483-AA88-716B6528F172}" presName="linear" presStyleCnt="0">
        <dgm:presLayoutVars>
          <dgm:dir/>
          <dgm:animLvl val="lvl"/>
          <dgm:resizeHandles val="exact"/>
        </dgm:presLayoutVars>
      </dgm:prSet>
      <dgm:spPr/>
      <dgm:t>
        <a:bodyPr/>
        <a:lstStyle/>
        <a:p>
          <a:endParaRPr lang="en-US"/>
        </a:p>
      </dgm:t>
    </dgm:pt>
    <dgm:pt modelId="{81B37556-FD1D-4E6E-A71C-C386B6DCE2EC}" type="pres">
      <dgm:prSet presAssocID="{5EC782FF-52C8-42C9-A1CE-0DA1464408B4}" presName="parentLin" presStyleCnt="0"/>
      <dgm:spPr/>
    </dgm:pt>
    <dgm:pt modelId="{D55714E3-FF76-445E-B7F1-E2359DC9DD31}" type="pres">
      <dgm:prSet presAssocID="{5EC782FF-52C8-42C9-A1CE-0DA1464408B4}" presName="parentLeftMargin" presStyleLbl="node1" presStyleIdx="0" presStyleCnt="3"/>
      <dgm:spPr/>
      <dgm:t>
        <a:bodyPr/>
        <a:lstStyle/>
        <a:p>
          <a:endParaRPr lang="en-US"/>
        </a:p>
      </dgm:t>
    </dgm:pt>
    <dgm:pt modelId="{2E0DD564-B96F-438B-83C6-65B664A6A466}" type="pres">
      <dgm:prSet presAssocID="{5EC782FF-52C8-42C9-A1CE-0DA1464408B4}" presName="parentText" presStyleLbl="node1" presStyleIdx="0" presStyleCnt="3">
        <dgm:presLayoutVars>
          <dgm:chMax val="0"/>
          <dgm:bulletEnabled val="1"/>
        </dgm:presLayoutVars>
      </dgm:prSet>
      <dgm:spPr/>
      <dgm:t>
        <a:bodyPr/>
        <a:lstStyle/>
        <a:p>
          <a:endParaRPr lang="en-US"/>
        </a:p>
      </dgm:t>
    </dgm:pt>
    <dgm:pt modelId="{6950B2FD-19D4-4FD3-A91B-EF02C6CA7170}" type="pres">
      <dgm:prSet presAssocID="{5EC782FF-52C8-42C9-A1CE-0DA1464408B4}" presName="negativeSpace" presStyleCnt="0"/>
      <dgm:spPr/>
    </dgm:pt>
    <dgm:pt modelId="{A4732F71-6960-409C-AB10-F8327CFE9755}" type="pres">
      <dgm:prSet presAssocID="{5EC782FF-52C8-42C9-A1CE-0DA1464408B4}" presName="childText" presStyleLbl="conFgAcc1" presStyleIdx="0" presStyleCnt="3">
        <dgm:presLayoutVars>
          <dgm:bulletEnabled val="1"/>
        </dgm:presLayoutVars>
      </dgm:prSet>
      <dgm:spPr/>
    </dgm:pt>
    <dgm:pt modelId="{C30FA47A-CB1F-4823-9C22-931CE447C2C8}" type="pres">
      <dgm:prSet presAssocID="{4CF7237E-A08A-45FB-9247-CF57586B7A2D}" presName="spaceBetweenRectangles" presStyleCnt="0"/>
      <dgm:spPr/>
    </dgm:pt>
    <dgm:pt modelId="{B593C31A-7BDC-4402-8A9E-1EAFF010218B}" type="pres">
      <dgm:prSet presAssocID="{58852246-DDF8-47DB-916E-AD6ADCD8E8D6}" presName="parentLin" presStyleCnt="0"/>
      <dgm:spPr/>
    </dgm:pt>
    <dgm:pt modelId="{0EB78218-A89B-423D-A8FF-A3242BF82EE9}" type="pres">
      <dgm:prSet presAssocID="{58852246-DDF8-47DB-916E-AD6ADCD8E8D6}" presName="parentLeftMargin" presStyleLbl="node1" presStyleIdx="0" presStyleCnt="3"/>
      <dgm:spPr/>
      <dgm:t>
        <a:bodyPr/>
        <a:lstStyle/>
        <a:p>
          <a:endParaRPr lang="en-US"/>
        </a:p>
      </dgm:t>
    </dgm:pt>
    <dgm:pt modelId="{917896F3-8DB0-426E-AB3E-F1653894E5C6}" type="pres">
      <dgm:prSet presAssocID="{58852246-DDF8-47DB-916E-AD6ADCD8E8D6}" presName="parentText" presStyleLbl="node1" presStyleIdx="1" presStyleCnt="3">
        <dgm:presLayoutVars>
          <dgm:chMax val="0"/>
          <dgm:bulletEnabled val="1"/>
        </dgm:presLayoutVars>
      </dgm:prSet>
      <dgm:spPr/>
      <dgm:t>
        <a:bodyPr/>
        <a:lstStyle/>
        <a:p>
          <a:endParaRPr lang="en-US"/>
        </a:p>
      </dgm:t>
    </dgm:pt>
    <dgm:pt modelId="{90FD48CB-1E1F-4F5F-8B83-7ADC61F0A9C1}" type="pres">
      <dgm:prSet presAssocID="{58852246-DDF8-47DB-916E-AD6ADCD8E8D6}" presName="negativeSpace" presStyleCnt="0"/>
      <dgm:spPr/>
    </dgm:pt>
    <dgm:pt modelId="{76C9499A-F326-4E2E-8A3C-3458B63993C0}" type="pres">
      <dgm:prSet presAssocID="{58852246-DDF8-47DB-916E-AD6ADCD8E8D6}" presName="childText" presStyleLbl="conFgAcc1" presStyleIdx="1" presStyleCnt="3">
        <dgm:presLayoutVars>
          <dgm:bulletEnabled val="1"/>
        </dgm:presLayoutVars>
      </dgm:prSet>
      <dgm:spPr/>
    </dgm:pt>
    <dgm:pt modelId="{9BCA3B8C-6974-4886-B115-71C5F46865DE}" type="pres">
      <dgm:prSet presAssocID="{F515C669-A3A4-4FE8-B941-EA624641FBD9}" presName="spaceBetweenRectangles" presStyleCnt="0"/>
      <dgm:spPr/>
    </dgm:pt>
    <dgm:pt modelId="{2B0CD7C2-1D33-410E-9B4A-247E07C21F05}" type="pres">
      <dgm:prSet presAssocID="{39D7D2A2-8D0D-4C6A-A760-EAFFBA25E76F}" presName="parentLin" presStyleCnt="0"/>
      <dgm:spPr/>
    </dgm:pt>
    <dgm:pt modelId="{CD74C795-126D-4F02-9C5D-F0FEEF75B421}" type="pres">
      <dgm:prSet presAssocID="{39D7D2A2-8D0D-4C6A-A760-EAFFBA25E76F}" presName="parentLeftMargin" presStyleLbl="node1" presStyleIdx="1" presStyleCnt="3"/>
      <dgm:spPr/>
      <dgm:t>
        <a:bodyPr/>
        <a:lstStyle/>
        <a:p>
          <a:endParaRPr lang="en-US"/>
        </a:p>
      </dgm:t>
    </dgm:pt>
    <dgm:pt modelId="{5EDFD2EA-BD23-4764-A243-BD62B672C282}" type="pres">
      <dgm:prSet presAssocID="{39D7D2A2-8D0D-4C6A-A760-EAFFBA25E76F}" presName="parentText" presStyleLbl="node1" presStyleIdx="2" presStyleCnt="3">
        <dgm:presLayoutVars>
          <dgm:chMax val="0"/>
          <dgm:bulletEnabled val="1"/>
        </dgm:presLayoutVars>
      </dgm:prSet>
      <dgm:spPr/>
      <dgm:t>
        <a:bodyPr/>
        <a:lstStyle/>
        <a:p>
          <a:endParaRPr lang="en-US"/>
        </a:p>
      </dgm:t>
    </dgm:pt>
    <dgm:pt modelId="{A35C65CC-80FC-4B5F-BF3C-09CA3DA560DB}" type="pres">
      <dgm:prSet presAssocID="{39D7D2A2-8D0D-4C6A-A760-EAFFBA25E76F}" presName="negativeSpace" presStyleCnt="0"/>
      <dgm:spPr/>
    </dgm:pt>
    <dgm:pt modelId="{36309B9F-FC49-4F09-AD8B-E5244DE70A8D}" type="pres">
      <dgm:prSet presAssocID="{39D7D2A2-8D0D-4C6A-A760-EAFFBA25E76F}" presName="childText" presStyleLbl="conFgAcc1" presStyleIdx="2" presStyleCnt="3">
        <dgm:presLayoutVars>
          <dgm:bulletEnabled val="1"/>
        </dgm:presLayoutVars>
      </dgm:prSet>
      <dgm:spPr/>
    </dgm:pt>
  </dgm:ptLst>
  <dgm:cxnLst>
    <dgm:cxn modelId="{A387C394-01FB-41B6-97AC-556906D65396}" type="presOf" srcId="{5EC782FF-52C8-42C9-A1CE-0DA1464408B4}" destId="{2E0DD564-B96F-438B-83C6-65B664A6A466}" srcOrd="1" destOrd="0" presId="urn:microsoft.com/office/officeart/2005/8/layout/list1"/>
    <dgm:cxn modelId="{141378C2-4F8A-4273-8BBC-9F3C9A3AABBD}" type="presOf" srcId="{5EC782FF-52C8-42C9-A1CE-0DA1464408B4}" destId="{D55714E3-FF76-445E-B7F1-E2359DC9DD31}" srcOrd="0" destOrd="0" presId="urn:microsoft.com/office/officeart/2005/8/layout/list1"/>
    <dgm:cxn modelId="{71C48943-EABE-4597-9A3D-7DA6D5D339BB}" srcId="{C3C87A36-4EFE-4483-AA88-716B6528F172}" destId="{58852246-DDF8-47DB-916E-AD6ADCD8E8D6}" srcOrd="1" destOrd="0" parTransId="{29883E8A-2A6A-42C2-BE14-C2F69ED1BC1E}" sibTransId="{F515C669-A3A4-4FE8-B941-EA624641FBD9}"/>
    <dgm:cxn modelId="{08F1E1E2-E205-4040-8D54-ECCAE98141E1}" srcId="{C3C87A36-4EFE-4483-AA88-716B6528F172}" destId="{5EC782FF-52C8-42C9-A1CE-0DA1464408B4}" srcOrd="0" destOrd="0" parTransId="{7AD59141-B0F7-4B1F-A608-6B25DBEF1016}" sibTransId="{4CF7237E-A08A-45FB-9247-CF57586B7A2D}"/>
    <dgm:cxn modelId="{84D83908-520A-4AF1-A6F3-3D14C5889C13}" type="presOf" srcId="{58852246-DDF8-47DB-916E-AD6ADCD8E8D6}" destId="{917896F3-8DB0-426E-AB3E-F1653894E5C6}" srcOrd="1" destOrd="0" presId="urn:microsoft.com/office/officeart/2005/8/layout/list1"/>
    <dgm:cxn modelId="{9B09AA69-6A5B-4A95-BA68-B70A7FA97B27}" type="presOf" srcId="{39D7D2A2-8D0D-4C6A-A760-EAFFBA25E76F}" destId="{CD74C795-126D-4F02-9C5D-F0FEEF75B421}" srcOrd="0" destOrd="0" presId="urn:microsoft.com/office/officeart/2005/8/layout/list1"/>
    <dgm:cxn modelId="{08771D81-68B5-47E7-A2B2-5E741F0C94CB}" srcId="{C3C87A36-4EFE-4483-AA88-716B6528F172}" destId="{39D7D2A2-8D0D-4C6A-A760-EAFFBA25E76F}" srcOrd="2" destOrd="0" parTransId="{0C8F3E7C-F1E3-40C7-ACAD-13A9BCAE1A08}" sibTransId="{FDD7D9FD-16CC-426C-BE10-C7AA9BFE38ED}"/>
    <dgm:cxn modelId="{2D1401CD-CE97-4A69-B186-1E1F1A98D7A5}" type="presOf" srcId="{39D7D2A2-8D0D-4C6A-A760-EAFFBA25E76F}" destId="{5EDFD2EA-BD23-4764-A243-BD62B672C282}" srcOrd="1" destOrd="0" presId="urn:microsoft.com/office/officeart/2005/8/layout/list1"/>
    <dgm:cxn modelId="{D9ED8565-2D1D-4DFE-9C96-7B4AF94A83B7}" type="presOf" srcId="{58852246-DDF8-47DB-916E-AD6ADCD8E8D6}" destId="{0EB78218-A89B-423D-A8FF-A3242BF82EE9}" srcOrd="0" destOrd="0" presId="urn:microsoft.com/office/officeart/2005/8/layout/list1"/>
    <dgm:cxn modelId="{C00B8446-129A-4375-8D40-53746E8D1F32}" type="presOf" srcId="{C3C87A36-4EFE-4483-AA88-716B6528F172}" destId="{72B99BB8-1221-40C8-86E9-ACBAD5D05342}" srcOrd="0" destOrd="0" presId="urn:microsoft.com/office/officeart/2005/8/layout/list1"/>
    <dgm:cxn modelId="{8692CC99-BEB8-4E6E-99F1-75065F77DFE0}" type="presParOf" srcId="{72B99BB8-1221-40C8-86E9-ACBAD5D05342}" destId="{81B37556-FD1D-4E6E-A71C-C386B6DCE2EC}" srcOrd="0" destOrd="0" presId="urn:microsoft.com/office/officeart/2005/8/layout/list1"/>
    <dgm:cxn modelId="{00C7EB86-971E-44EF-87A3-191CA109E5EF}" type="presParOf" srcId="{81B37556-FD1D-4E6E-A71C-C386B6DCE2EC}" destId="{D55714E3-FF76-445E-B7F1-E2359DC9DD31}" srcOrd="0" destOrd="0" presId="urn:microsoft.com/office/officeart/2005/8/layout/list1"/>
    <dgm:cxn modelId="{8E88F0E0-DF39-4A14-B2B2-5FD963C23F33}" type="presParOf" srcId="{81B37556-FD1D-4E6E-A71C-C386B6DCE2EC}" destId="{2E0DD564-B96F-438B-83C6-65B664A6A466}" srcOrd="1" destOrd="0" presId="urn:microsoft.com/office/officeart/2005/8/layout/list1"/>
    <dgm:cxn modelId="{F8B31F0F-DFF7-45BE-BED0-CE77CE93F953}" type="presParOf" srcId="{72B99BB8-1221-40C8-86E9-ACBAD5D05342}" destId="{6950B2FD-19D4-4FD3-A91B-EF02C6CA7170}" srcOrd="1" destOrd="0" presId="urn:microsoft.com/office/officeart/2005/8/layout/list1"/>
    <dgm:cxn modelId="{D55D9A51-2D9E-4227-A7A7-EB56010CCE30}" type="presParOf" srcId="{72B99BB8-1221-40C8-86E9-ACBAD5D05342}" destId="{A4732F71-6960-409C-AB10-F8327CFE9755}" srcOrd="2" destOrd="0" presId="urn:microsoft.com/office/officeart/2005/8/layout/list1"/>
    <dgm:cxn modelId="{A4D01899-2303-4459-8CE8-D2F0EBE11308}" type="presParOf" srcId="{72B99BB8-1221-40C8-86E9-ACBAD5D05342}" destId="{C30FA47A-CB1F-4823-9C22-931CE447C2C8}" srcOrd="3" destOrd="0" presId="urn:microsoft.com/office/officeart/2005/8/layout/list1"/>
    <dgm:cxn modelId="{64314B38-B012-4E69-A572-AA6BD966DE63}" type="presParOf" srcId="{72B99BB8-1221-40C8-86E9-ACBAD5D05342}" destId="{B593C31A-7BDC-4402-8A9E-1EAFF010218B}" srcOrd="4" destOrd="0" presId="urn:microsoft.com/office/officeart/2005/8/layout/list1"/>
    <dgm:cxn modelId="{9A3DC13D-AFAD-4A5B-8A31-7FF1DF317C15}" type="presParOf" srcId="{B593C31A-7BDC-4402-8A9E-1EAFF010218B}" destId="{0EB78218-A89B-423D-A8FF-A3242BF82EE9}" srcOrd="0" destOrd="0" presId="urn:microsoft.com/office/officeart/2005/8/layout/list1"/>
    <dgm:cxn modelId="{5E1D725D-0D25-4A61-BDBB-2A9F3A4294ED}" type="presParOf" srcId="{B593C31A-7BDC-4402-8A9E-1EAFF010218B}" destId="{917896F3-8DB0-426E-AB3E-F1653894E5C6}" srcOrd="1" destOrd="0" presId="urn:microsoft.com/office/officeart/2005/8/layout/list1"/>
    <dgm:cxn modelId="{29E4A652-5939-4807-9B59-1C804BF0C616}" type="presParOf" srcId="{72B99BB8-1221-40C8-86E9-ACBAD5D05342}" destId="{90FD48CB-1E1F-4F5F-8B83-7ADC61F0A9C1}" srcOrd="5" destOrd="0" presId="urn:microsoft.com/office/officeart/2005/8/layout/list1"/>
    <dgm:cxn modelId="{B074D16C-77C4-4703-8333-F82089E1C80D}" type="presParOf" srcId="{72B99BB8-1221-40C8-86E9-ACBAD5D05342}" destId="{76C9499A-F326-4E2E-8A3C-3458B63993C0}" srcOrd="6" destOrd="0" presId="urn:microsoft.com/office/officeart/2005/8/layout/list1"/>
    <dgm:cxn modelId="{B2390F05-53A3-4B9A-9CB5-7790BC194048}" type="presParOf" srcId="{72B99BB8-1221-40C8-86E9-ACBAD5D05342}" destId="{9BCA3B8C-6974-4886-B115-71C5F46865DE}" srcOrd="7" destOrd="0" presId="urn:microsoft.com/office/officeart/2005/8/layout/list1"/>
    <dgm:cxn modelId="{AB48CACB-6B59-4326-B405-80B224A8CE8D}" type="presParOf" srcId="{72B99BB8-1221-40C8-86E9-ACBAD5D05342}" destId="{2B0CD7C2-1D33-410E-9B4A-247E07C21F05}" srcOrd="8" destOrd="0" presId="urn:microsoft.com/office/officeart/2005/8/layout/list1"/>
    <dgm:cxn modelId="{5EB354A2-0205-42A3-A3C0-A8FF9E150894}" type="presParOf" srcId="{2B0CD7C2-1D33-410E-9B4A-247E07C21F05}" destId="{CD74C795-126D-4F02-9C5D-F0FEEF75B421}" srcOrd="0" destOrd="0" presId="urn:microsoft.com/office/officeart/2005/8/layout/list1"/>
    <dgm:cxn modelId="{6F2E0004-13D4-4DC2-91A0-62C10098DC7B}" type="presParOf" srcId="{2B0CD7C2-1D33-410E-9B4A-247E07C21F05}" destId="{5EDFD2EA-BD23-4764-A243-BD62B672C282}" srcOrd="1" destOrd="0" presId="urn:microsoft.com/office/officeart/2005/8/layout/list1"/>
    <dgm:cxn modelId="{4A305CCB-892B-47E6-BDF0-463AF24F9409}" type="presParOf" srcId="{72B99BB8-1221-40C8-86E9-ACBAD5D05342}" destId="{A35C65CC-80FC-4B5F-BF3C-09CA3DA560DB}" srcOrd="9" destOrd="0" presId="urn:microsoft.com/office/officeart/2005/8/layout/list1"/>
    <dgm:cxn modelId="{A252851C-C666-4F0B-8397-61C55A416B8F}" type="presParOf" srcId="{72B99BB8-1221-40C8-86E9-ACBAD5D05342}" destId="{36309B9F-FC49-4F09-AD8B-E5244DE70A8D}" srcOrd="10"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9F4CCB8-DD63-4A6D-BB0E-18B17DCB50F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D3882A16-5D50-49CE-8A28-99D319CC0E35}">
      <dgm:prSet phldrT="[Text]"/>
      <dgm:spPr/>
      <dgm:t>
        <a:bodyPr/>
        <a:lstStyle/>
        <a:p>
          <a:r>
            <a:rPr lang="en-US" dirty="0">
              <a:solidFill>
                <a:srgbClr val="7030A0"/>
              </a:solidFill>
              <a:latin typeface="Arial" pitchFamily="34" charset="0"/>
              <a:cs typeface="Arial" pitchFamily="34" charset="0"/>
            </a:rPr>
            <a:t>Vital statistics.</a:t>
          </a:r>
          <a:endParaRPr lang="en-US" dirty="0"/>
        </a:p>
      </dgm:t>
    </dgm:pt>
    <dgm:pt modelId="{C2571804-8AD0-4087-8E95-C630C2E511ED}" type="parTrans" cxnId="{E39D83E1-B592-456C-8FCC-C79540046429}">
      <dgm:prSet/>
      <dgm:spPr/>
      <dgm:t>
        <a:bodyPr/>
        <a:lstStyle/>
        <a:p>
          <a:endParaRPr lang="en-US"/>
        </a:p>
      </dgm:t>
    </dgm:pt>
    <dgm:pt modelId="{774044FF-73A7-4633-AEC0-8E7AFEA7900E}" type="sibTrans" cxnId="{E39D83E1-B592-456C-8FCC-C79540046429}">
      <dgm:prSet/>
      <dgm:spPr/>
      <dgm:t>
        <a:bodyPr/>
        <a:lstStyle/>
        <a:p>
          <a:endParaRPr lang="en-US"/>
        </a:p>
      </dgm:t>
    </dgm:pt>
    <dgm:pt modelId="{AECDBF87-B7B3-45D7-B6C9-008D73FD1E6B}">
      <dgm:prSet phldrT="[Text]"/>
      <dgm:spPr/>
      <dgm:t>
        <a:bodyPr/>
        <a:lstStyle/>
        <a:p>
          <a:r>
            <a:rPr lang="en-US" dirty="0">
              <a:solidFill>
                <a:srgbClr val="7030A0"/>
              </a:solidFill>
              <a:latin typeface="Arial" pitchFamily="34" charset="0"/>
              <a:cs typeface="Arial" pitchFamily="34" charset="0"/>
            </a:rPr>
            <a:t>Labor welfare.</a:t>
          </a:r>
          <a:endParaRPr lang="en-US" dirty="0"/>
        </a:p>
      </dgm:t>
    </dgm:pt>
    <dgm:pt modelId="{5CC69508-D171-44C6-9F4B-651A2CD7E4AC}" type="parTrans" cxnId="{A0367F23-D034-47B9-A2B1-745586E9FA28}">
      <dgm:prSet/>
      <dgm:spPr/>
      <dgm:t>
        <a:bodyPr/>
        <a:lstStyle/>
        <a:p>
          <a:endParaRPr lang="en-US"/>
        </a:p>
      </dgm:t>
    </dgm:pt>
    <dgm:pt modelId="{4EE0C491-B163-4EE2-924E-E66CD180B305}" type="sibTrans" cxnId="{A0367F23-D034-47B9-A2B1-745586E9FA28}">
      <dgm:prSet/>
      <dgm:spPr/>
      <dgm:t>
        <a:bodyPr/>
        <a:lstStyle/>
        <a:p>
          <a:endParaRPr lang="en-US"/>
        </a:p>
      </dgm:t>
    </dgm:pt>
    <dgm:pt modelId="{B1CFFDFD-46B9-473D-9F0B-C824096FDC91}">
      <dgm:prSet phldrT="[Text]"/>
      <dgm:spPr/>
      <dgm:t>
        <a:bodyPr/>
        <a:lstStyle/>
        <a:p>
          <a:r>
            <a:rPr lang="en-US" dirty="0">
              <a:solidFill>
                <a:srgbClr val="7030A0"/>
              </a:solidFill>
              <a:latin typeface="Arial" pitchFamily="34" charset="0"/>
              <a:cs typeface="Arial" pitchFamily="34" charset="0"/>
            </a:rPr>
            <a:t>Economic and social planning.</a:t>
          </a:r>
          <a:endParaRPr lang="en-US" dirty="0"/>
        </a:p>
      </dgm:t>
    </dgm:pt>
    <dgm:pt modelId="{3789932A-4946-4353-9108-645553B11347}" type="parTrans" cxnId="{17751BFF-617D-4825-B3F4-4BDC38837E09}">
      <dgm:prSet/>
      <dgm:spPr/>
      <dgm:t>
        <a:bodyPr/>
        <a:lstStyle/>
        <a:p>
          <a:endParaRPr lang="en-US"/>
        </a:p>
      </dgm:t>
    </dgm:pt>
    <dgm:pt modelId="{52F744BD-AD46-4201-85D8-BBB804EEBF34}" type="sibTrans" cxnId="{17751BFF-617D-4825-B3F4-4BDC38837E09}">
      <dgm:prSet/>
      <dgm:spPr/>
      <dgm:t>
        <a:bodyPr/>
        <a:lstStyle/>
        <a:p>
          <a:endParaRPr lang="en-US"/>
        </a:p>
      </dgm:t>
    </dgm:pt>
    <dgm:pt modelId="{1C61DA36-D1D8-44F0-9D29-8793214F3A33}" type="pres">
      <dgm:prSet presAssocID="{89F4CCB8-DD63-4A6D-BB0E-18B17DCB50F8}" presName="linear" presStyleCnt="0">
        <dgm:presLayoutVars>
          <dgm:dir/>
          <dgm:animLvl val="lvl"/>
          <dgm:resizeHandles val="exact"/>
        </dgm:presLayoutVars>
      </dgm:prSet>
      <dgm:spPr/>
      <dgm:t>
        <a:bodyPr/>
        <a:lstStyle/>
        <a:p>
          <a:endParaRPr lang="en-US"/>
        </a:p>
      </dgm:t>
    </dgm:pt>
    <dgm:pt modelId="{C2E0F4FD-400C-4BD6-855E-2BC9830FEAC2}" type="pres">
      <dgm:prSet presAssocID="{D3882A16-5D50-49CE-8A28-99D319CC0E35}" presName="parentLin" presStyleCnt="0"/>
      <dgm:spPr/>
    </dgm:pt>
    <dgm:pt modelId="{D4ECDCBC-A546-425D-B04F-6373494DCCA6}" type="pres">
      <dgm:prSet presAssocID="{D3882A16-5D50-49CE-8A28-99D319CC0E35}" presName="parentLeftMargin" presStyleLbl="node1" presStyleIdx="0" presStyleCnt="3"/>
      <dgm:spPr/>
      <dgm:t>
        <a:bodyPr/>
        <a:lstStyle/>
        <a:p>
          <a:endParaRPr lang="en-US"/>
        </a:p>
      </dgm:t>
    </dgm:pt>
    <dgm:pt modelId="{8FBF7101-B346-4A6B-9DCD-C0B36F6151DF}" type="pres">
      <dgm:prSet presAssocID="{D3882A16-5D50-49CE-8A28-99D319CC0E35}" presName="parentText" presStyleLbl="node1" presStyleIdx="0" presStyleCnt="3" custScaleY="72000">
        <dgm:presLayoutVars>
          <dgm:chMax val="0"/>
          <dgm:bulletEnabled val="1"/>
        </dgm:presLayoutVars>
      </dgm:prSet>
      <dgm:spPr/>
      <dgm:t>
        <a:bodyPr/>
        <a:lstStyle/>
        <a:p>
          <a:endParaRPr lang="en-US"/>
        </a:p>
      </dgm:t>
    </dgm:pt>
    <dgm:pt modelId="{3E4F862A-DC11-4E6E-8474-1E2990A0F0D9}" type="pres">
      <dgm:prSet presAssocID="{D3882A16-5D50-49CE-8A28-99D319CC0E35}" presName="negativeSpace" presStyleCnt="0"/>
      <dgm:spPr/>
    </dgm:pt>
    <dgm:pt modelId="{44A791F3-D7DB-4085-B55F-F9F95BC4A26D}" type="pres">
      <dgm:prSet presAssocID="{D3882A16-5D50-49CE-8A28-99D319CC0E35}" presName="childText" presStyleLbl="conFgAcc1" presStyleIdx="0" presStyleCnt="3">
        <dgm:presLayoutVars>
          <dgm:bulletEnabled val="1"/>
        </dgm:presLayoutVars>
      </dgm:prSet>
      <dgm:spPr/>
    </dgm:pt>
    <dgm:pt modelId="{7A0AEA6C-C353-4CD2-A81F-F4FB51F3DC4A}" type="pres">
      <dgm:prSet presAssocID="{774044FF-73A7-4633-AEC0-8E7AFEA7900E}" presName="spaceBetweenRectangles" presStyleCnt="0"/>
      <dgm:spPr/>
    </dgm:pt>
    <dgm:pt modelId="{5D5BC37C-CDD7-4574-A029-2B7F6FF4BE8F}" type="pres">
      <dgm:prSet presAssocID="{AECDBF87-B7B3-45D7-B6C9-008D73FD1E6B}" presName="parentLin" presStyleCnt="0"/>
      <dgm:spPr/>
    </dgm:pt>
    <dgm:pt modelId="{C24D7352-6A33-4248-8274-F505D8D79629}" type="pres">
      <dgm:prSet presAssocID="{AECDBF87-B7B3-45D7-B6C9-008D73FD1E6B}" presName="parentLeftMargin" presStyleLbl="node1" presStyleIdx="0" presStyleCnt="3"/>
      <dgm:spPr/>
      <dgm:t>
        <a:bodyPr/>
        <a:lstStyle/>
        <a:p>
          <a:endParaRPr lang="en-US"/>
        </a:p>
      </dgm:t>
    </dgm:pt>
    <dgm:pt modelId="{3CB7ABA5-95B4-4555-9232-2946600D2ADC}" type="pres">
      <dgm:prSet presAssocID="{AECDBF87-B7B3-45D7-B6C9-008D73FD1E6B}" presName="parentText" presStyleLbl="node1" presStyleIdx="1" presStyleCnt="3" custScaleY="74813">
        <dgm:presLayoutVars>
          <dgm:chMax val="0"/>
          <dgm:bulletEnabled val="1"/>
        </dgm:presLayoutVars>
      </dgm:prSet>
      <dgm:spPr/>
      <dgm:t>
        <a:bodyPr/>
        <a:lstStyle/>
        <a:p>
          <a:endParaRPr lang="en-US"/>
        </a:p>
      </dgm:t>
    </dgm:pt>
    <dgm:pt modelId="{31CABCAB-BCAF-402D-9065-E03D2DAF7C41}" type="pres">
      <dgm:prSet presAssocID="{AECDBF87-B7B3-45D7-B6C9-008D73FD1E6B}" presName="negativeSpace" presStyleCnt="0"/>
      <dgm:spPr/>
    </dgm:pt>
    <dgm:pt modelId="{2C6D14BE-F70A-4AB1-A6B9-2C89526D88FA}" type="pres">
      <dgm:prSet presAssocID="{AECDBF87-B7B3-45D7-B6C9-008D73FD1E6B}" presName="childText" presStyleLbl="conFgAcc1" presStyleIdx="1" presStyleCnt="3">
        <dgm:presLayoutVars>
          <dgm:bulletEnabled val="1"/>
        </dgm:presLayoutVars>
      </dgm:prSet>
      <dgm:spPr/>
    </dgm:pt>
    <dgm:pt modelId="{DEBAD496-2DA4-405A-B5F3-F54ABBFFD587}" type="pres">
      <dgm:prSet presAssocID="{4EE0C491-B163-4EE2-924E-E66CD180B305}" presName="spaceBetweenRectangles" presStyleCnt="0"/>
      <dgm:spPr/>
    </dgm:pt>
    <dgm:pt modelId="{EAF5DFF5-5AF3-4EA8-9DD8-EA8922DB3AEE}" type="pres">
      <dgm:prSet presAssocID="{B1CFFDFD-46B9-473D-9F0B-C824096FDC91}" presName="parentLin" presStyleCnt="0"/>
      <dgm:spPr/>
    </dgm:pt>
    <dgm:pt modelId="{CF27BFA4-C502-41BA-B04F-2F76D7C74DBF}" type="pres">
      <dgm:prSet presAssocID="{B1CFFDFD-46B9-473D-9F0B-C824096FDC91}" presName="parentLeftMargin" presStyleLbl="node1" presStyleIdx="1" presStyleCnt="3"/>
      <dgm:spPr/>
      <dgm:t>
        <a:bodyPr/>
        <a:lstStyle/>
        <a:p>
          <a:endParaRPr lang="en-US"/>
        </a:p>
      </dgm:t>
    </dgm:pt>
    <dgm:pt modelId="{E6AB8BEF-A838-4369-A9B9-891F666B4AC5}" type="pres">
      <dgm:prSet presAssocID="{B1CFFDFD-46B9-473D-9F0B-C824096FDC91}" presName="parentText" presStyleLbl="node1" presStyleIdx="2" presStyleCnt="3" custScaleY="76050">
        <dgm:presLayoutVars>
          <dgm:chMax val="0"/>
          <dgm:bulletEnabled val="1"/>
        </dgm:presLayoutVars>
      </dgm:prSet>
      <dgm:spPr/>
      <dgm:t>
        <a:bodyPr/>
        <a:lstStyle/>
        <a:p>
          <a:endParaRPr lang="en-US"/>
        </a:p>
      </dgm:t>
    </dgm:pt>
    <dgm:pt modelId="{DA516862-46E3-40B4-9BB8-39C6A3AE1D56}" type="pres">
      <dgm:prSet presAssocID="{B1CFFDFD-46B9-473D-9F0B-C824096FDC91}" presName="negativeSpace" presStyleCnt="0"/>
      <dgm:spPr/>
    </dgm:pt>
    <dgm:pt modelId="{974A696B-630E-4167-8D18-728BD90F6DC6}" type="pres">
      <dgm:prSet presAssocID="{B1CFFDFD-46B9-473D-9F0B-C824096FDC91}" presName="childText" presStyleLbl="conFgAcc1" presStyleIdx="2" presStyleCnt="3">
        <dgm:presLayoutVars>
          <dgm:bulletEnabled val="1"/>
        </dgm:presLayoutVars>
      </dgm:prSet>
      <dgm:spPr/>
    </dgm:pt>
  </dgm:ptLst>
  <dgm:cxnLst>
    <dgm:cxn modelId="{A0367F23-D034-47B9-A2B1-745586E9FA28}" srcId="{89F4CCB8-DD63-4A6D-BB0E-18B17DCB50F8}" destId="{AECDBF87-B7B3-45D7-B6C9-008D73FD1E6B}" srcOrd="1" destOrd="0" parTransId="{5CC69508-D171-44C6-9F4B-651A2CD7E4AC}" sibTransId="{4EE0C491-B163-4EE2-924E-E66CD180B305}"/>
    <dgm:cxn modelId="{E2D96008-BCBF-4771-8513-A853C5240976}" type="presOf" srcId="{AECDBF87-B7B3-45D7-B6C9-008D73FD1E6B}" destId="{C24D7352-6A33-4248-8274-F505D8D79629}" srcOrd="0" destOrd="0" presId="urn:microsoft.com/office/officeart/2005/8/layout/list1"/>
    <dgm:cxn modelId="{272D19D9-C005-4C52-B2D8-78A47F9D3C12}" type="presOf" srcId="{D3882A16-5D50-49CE-8A28-99D319CC0E35}" destId="{D4ECDCBC-A546-425D-B04F-6373494DCCA6}" srcOrd="0" destOrd="0" presId="urn:microsoft.com/office/officeart/2005/8/layout/list1"/>
    <dgm:cxn modelId="{0F3EFE8E-C6FC-4334-92AC-5F06022BF754}" type="presOf" srcId="{89F4CCB8-DD63-4A6D-BB0E-18B17DCB50F8}" destId="{1C61DA36-D1D8-44F0-9D29-8793214F3A33}" srcOrd="0" destOrd="0" presId="urn:microsoft.com/office/officeart/2005/8/layout/list1"/>
    <dgm:cxn modelId="{D602EAB4-1DA7-4835-AA7E-C756B9A1F225}" type="presOf" srcId="{B1CFFDFD-46B9-473D-9F0B-C824096FDC91}" destId="{CF27BFA4-C502-41BA-B04F-2F76D7C74DBF}" srcOrd="0" destOrd="0" presId="urn:microsoft.com/office/officeart/2005/8/layout/list1"/>
    <dgm:cxn modelId="{17751BFF-617D-4825-B3F4-4BDC38837E09}" srcId="{89F4CCB8-DD63-4A6D-BB0E-18B17DCB50F8}" destId="{B1CFFDFD-46B9-473D-9F0B-C824096FDC91}" srcOrd="2" destOrd="0" parTransId="{3789932A-4946-4353-9108-645553B11347}" sibTransId="{52F744BD-AD46-4201-85D8-BBB804EEBF34}"/>
    <dgm:cxn modelId="{CD6DE299-713A-4203-B377-B4A3C0D2785C}" type="presOf" srcId="{AECDBF87-B7B3-45D7-B6C9-008D73FD1E6B}" destId="{3CB7ABA5-95B4-4555-9232-2946600D2ADC}" srcOrd="1" destOrd="0" presId="urn:microsoft.com/office/officeart/2005/8/layout/list1"/>
    <dgm:cxn modelId="{E39D83E1-B592-456C-8FCC-C79540046429}" srcId="{89F4CCB8-DD63-4A6D-BB0E-18B17DCB50F8}" destId="{D3882A16-5D50-49CE-8A28-99D319CC0E35}" srcOrd="0" destOrd="0" parTransId="{C2571804-8AD0-4087-8E95-C630C2E511ED}" sibTransId="{774044FF-73A7-4633-AEC0-8E7AFEA7900E}"/>
    <dgm:cxn modelId="{270979CB-1B3F-45F9-8F53-E334913CD8E0}" type="presOf" srcId="{D3882A16-5D50-49CE-8A28-99D319CC0E35}" destId="{8FBF7101-B346-4A6B-9DCD-C0B36F6151DF}" srcOrd="1" destOrd="0" presId="urn:microsoft.com/office/officeart/2005/8/layout/list1"/>
    <dgm:cxn modelId="{39F39705-382A-4E26-8421-021757E7F857}" type="presOf" srcId="{B1CFFDFD-46B9-473D-9F0B-C824096FDC91}" destId="{E6AB8BEF-A838-4369-A9B9-891F666B4AC5}" srcOrd="1" destOrd="0" presId="urn:microsoft.com/office/officeart/2005/8/layout/list1"/>
    <dgm:cxn modelId="{757AA26A-8627-4454-B1F2-4DD588BBDCFC}" type="presParOf" srcId="{1C61DA36-D1D8-44F0-9D29-8793214F3A33}" destId="{C2E0F4FD-400C-4BD6-855E-2BC9830FEAC2}" srcOrd="0" destOrd="0" presId="urn:microsoft.com/office/officeart/2005/8/layout/list1"/>
    <dgm:cxn modelId="{E96020AF-AA58-4C8A-BF54-7BCB32758325}" type="presParOf" srcId="{C2E0F4FD-400C-4BD6-855E-2BC9830FEAC2}" destId="{D4ECDCBC-A546-425D-B04F-6373494DCCA6}" srcOrd="0" destOrd="0" presId="urn:microsoft.com/office/officeart/2005/8/layout/list1"/>
    <dgm:cxn modelId="{E95DEC17-289A-471F-8868-488914403CBA}" type="presParOf" srcId="{C2E0F4FD-400C-4BD6-855E-2BC9830FEAC2}" destId="{8FBF7101-B346-4A6B-9DCD-C0B36F6151DF}" srcOrd="1" destOrd="0" presId="urn:microsoft.com/office/officeart/2005/8/layout/list1"/>
    <dgm:cxn modelId="{CC254C0F-6E5D-4513-9445-059150E6AE04}" type="presParOf" srcId="{1C61DA36-D1D8-44F0-9D29-8793214F3A33}" destId="{3E4F862A-DC11-4E6E-8474-1E2990A0F0D9}" srcOrd="1" destOrd="0" presId="urn:microsoft.com/office/officeart/2005/8/layout/list1"/>
    <dgm:cxn modelId="{370372EB-32ED-463A-AE35-35F6A877383B}" type="presParOf" srcId="{1C61DA36-D1D8-44F0-9D29-8793214F3A33}" destId="{44A791F3-D7DB-4085-B55F-F9F95BC4A26D}" srcOrd="2" destOrd="0" presId="urn:microsoft.com/office/officeart/2005/8/layout/list1"/>
    <dgm:cxn modelId="{42C08BD5-7531-438F-9E69-2594EC181C98}" type="presParOf" srcId="{1C61DA36-D1D8-44F0-9D29-8793214F3A33}" destId="{7A0AEA6C-C353-4CD2-A81F-F4FB51F3DC4A}" srcOrd="3" destOrd="0" presId="urn:microsoft.com/office/officeart/2005/8/layout/list1"/>
    <dgm:cxn modelId="{BCD323F1-EDF4-46B6-94F8-2B4C8D62A24F}" type="presParOf" srcId="{1C61DA36-D1D8-44F0-9D29-8793214F3A33}" destId="{5D5BC37C-CDD7-4574-A029-2B7F6FF4BE8F}" srcOrd="4" destOrd="0" presId="urn:microsoft.com/office/officeart/2005/8/layout/list1"/>
    <dgm:cxn modelId="{54841F21-D378-48F7-8658-6CE3A3B119E5}" type="presParOf" srcId="{5D5BC37C-CDD7-4574-A029-2B7F6FF4BE8F}" destId="{C24D7352-6A33-4248-8274-F505D8D79629}" srcOrd="0" destOrd="0" presId="urn:microsoft.com/office/officeart/2005/8/layout/list1"/>
    <dgm:cxn modelId="{2A0B9743-863D-42F3-BC1A-54ED0410F744}" type="presParOf" srcId="{5D5BC37C-CDD7-4574-A029-2B7F6FF4BE8F}" destId="{3CB7ABA5-95B4-4555-9232-2946600D2ADC}" srcOrd="1" destOrd="0" presId="urn:microsoft.com/office/officeart/2005/8/layout/list1"/>
    <dgm:cxn modelId="{FFECDC37-204B-4F57-91E9-EED81746B2A4}" type="presParOf" srcId="{1C61DA36-D1D8-44F0-9D29-8793214F3A33}" destId="{31CABCAB-BCAF-402D-9065-E03D2DAF7C41}" srcOrd="5" destOrd="0" presId="urn:microsoft.com/office/officeart/2005/8/layout/list1"/>
    <dgm:cxn modelId="{AC0A6A6A-B3A9-4D73-A691-2B3622F6B98A}" type="presParOf" srcId="{1C61DA36-D1D8-44F0-9D29-8793214F3A33}" destId="{2C6D14BE-F70A-4AB1-A6B9-2C89526D88FA}" srcOrd="6" destOrd="0" presId="urn:microsoft.com/office/officeart/2005/8/layout/list1"/>
    <dgm:cxn modelId="{46D0C2CE-963F-451C-B9AB-79C5CD9C461A}" type="presParOf" srcId="{1C61DA36-D1D8-44F0-9D29-8793214F3A33}" destId="{DEBAD496-2DA4-405A-B5F3-F54ABBFFD587}" srcOrd="7" destOrd="0" presId="urn:microsoft.com/office/officeart/2005/8/layout/list1"/>
    <dgm:cxn modelId="{94736364-12A4-45F8-90C6-1C49854999EB}" type="presParOf" srcId="{1C61DA36-D1D8-44F0-9D29-8793214F3A33}" destId="{EAF5DFF5-5AF3-4EA8-9DD8-EA8922DB3AEE}" srcOrd="8" destOrd="0" presId="urn:microsoft.com/office/officeart/2005/8/layout/list1"/>
    <dgm:cxn modelId="{D1F15DC5-9075-4687-A1A0-532C0260EE76}" type="presParOf" srcId="{EAF5DFF5-5AF3-4EA8-9DD8-EA8922DB3AEE}" destId="{CF27BFA4-C502-41BA-B04F-2F76D7C74DBF}" srcOrd="0" destOrd="0" presId="urn:microsoft.com/office/officeart/2005/8/layout/list1"/>
    <dgm:cxn modelId="{A936987A-8111-4E8F-B335-C7F04DE3F6C1}" type="presParOf" srcId="{EAF5DFF5-5AF3-4EA8-9DD8-EA8922DB3AEE}" destId="{E6AB8BEF-A838-4369-A9B9-891F666B4AC5}" srcOrd="1" destOrd="0" presId="urn:microsoft.com/office/officeart/2005/8/layout/list1"/>
    <dgm:cxn modelId="{2B6B78E2-7D8F-4E66-8C05-20977A77CCF2}" type="presParOf" srcId="{1C61DA36-D1D8-44F0-9D29-8793214F3A33}" destId="{DA516862-46E3-40B4-9BB8-39C6A3AE1D56}" srcOrd="9" destOrd="0" presId="urn:microsoft.com/office/officeart/2005/8/layout/list1"/>
    <dgm:cxn modelId="{2474532F-947F-4AB6-B874-C4DE2365F181}" type="presParOf" srcId="{1C61DA36-D1D8-44F0-9D29-8793214F3A33}" destId="{974A696B-630E-4167-8D18-728BD90F6DC6}" srcOrd="10"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E3E2A69-7515-46EE-9698-B372D96F3F71}"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09B00B07-D427-493C-8859-D27F217E5121}">
      <dgm:prSet phldrT="[Text]"/>
      <dgm:spPr/>
      <dgm:t>
        <a:bodyPr/>
        <a:lstStyle/>
        <a:p>
          <a:r>
            <a:rPr lang="en-US" dirty="0">
              <a:solidFill>
                <a:srgbClr val="7030A0"/>
              </a:solidFill>
              <a:latin typeface="Arial" pitchFamily="34" charset="0"/>
              <a:cs typeface="Arial" pitchFamily="34" charset="0"/>
            </a:rPr>
            <a:t>Ports other than major.</a:t>
          </a:r>
          <a:endParaRPr lang="en-US" dirty="0"/>
        </a:p>
      </dgm:t>
    </dgm:pt>
    <dgm:pt modelId="{FD6737E2-3A0D-476C-AEE3-5A16C8D1D435}" type="parTrans" cxnId="{5241D3B9-8F23-4130-A9E4-7C5506960B17}">
      <dgm:prSet/>
      <dgm:spPr/>
      <dgm:t>
        <a:bodyPr/>
        <a:lstStyle/>
        <a:p>
          <a:endParaRPr lang="en-US"/>
        </a:p>
      </dgm:t>
    </dgm:pt>
    <dgm:pt modelId="{D8B89A8D-BD7B-4F46-AD09-E73C4A170A31}" type="sibTrans" cxnId="{5241D3B9-8F23-4130-A9E4-7C5506960B17}">
      <dgm:prSet/>
      <dgm:spPr/>
      <dgm:t>
        <a:bodyPr/>
        <a:lstStyle/>
        <a:p>
          <a:endParaRPr lang="en-US"/>
        </a:p>
      </dgm:t>
    </dgm:pt>
    <dgm:pt modelId="{E2307F7C-C600-4AB1-8524-54120183C16B}">
      <dgm:prSet phldrT="[Text]"/>
      <dgm:spPr/>
      <dgm:t>
        <a:bodyPr/>
        <a:lstStyle/>
        <a:p>
          <a:r>
            <a:rPr lang="en-US" dirty="0">
              <a:solidFill>
                <a:srgbClr val="7030A0"/>
              </a:solidFill>
              <a:latin typeface="Arial" pitchFamily="34" charset="0"/>
              <a:cs typeface="Arial" pitchFamily="34" charset="0"/>
            </a:rPr>
            <a:t>Population control and family planning.</a:t>
          </a:r>
          <a:endParaRPr lang="en-US" dirty="0"/>
        </a:p>
      </dgm:t>
    </dgm:pt>
    <dgm:pt modelId="{1A3C94DE-DE50-4FEF-91EB-5CF8ED4F3371}" type="parTrans" cxnId="{83749943-6B80-4D0F-B71F-062CF1394284}">
      <dgm:prSet/>
      <dgm:spPr/>
      <dgm:t>
        <a:bodyPr/>
        <a:lstStyle/>
        <a:p>
          <a:endParaRPr lang="en-US"/>
        </a:p>
      </dgm:t>
    </dgm:pt>
    <dgm:pt modelId="{21C9B9BC-F82C-476B-ADAB-E267DFBAF924}" type="sibTrans" cxnId="{83749943-6B80-4D0F-B71F-062CF1394284}">
      <dgm:prSet/>
      <dgm:spPr/>
      <dgm:t>
        <a:bodyPr/>
        <a:lstStyle/>
        <a:p>
          <a:endParaRPr lang="en-US"/>
        </a:p>
      </dgm:t>
    </dgm:pt>
    <dgm:pt modelId="{462D6306-E455-4819-B869-27D1B9002A97}" type="pres">
      <dgm:prSet presAssocID="{5E3E2A69-7515-46EE-9698-B372D96F3F71}" presName="linear" presStyleCnt="0">
        <dgm:presLayoutVars>
          <dgm:dir/>
          <dgm:animLvl val="lvl"/>
          <dgm:resizeHandles val="exact"/>
        </dgm:presLayoutVars>
      </dgm:prSet>
      <dgm:spPr/>
      <dgm:t>
        <a:bodyPr/>
        <a:lstStyle/>
        <a:p>
          <a:endParaRPr lang="en-US"/>
        </a:p>
      </dgm:t>
    </dgm:pt>
    <dgm:pt modelId="{21E8ABEE-F204-4A98-BE8E-AE6724F158AC}" type="pres">
      <dgm:prSet presAssocID="{09B00B07-D427-493C-8859-D27F217E5121}" presName="parentLin" presStyleCnt="0"/>
      <dgm:spPr/>
    </dgm:pt>
    <dgm:pt modelId="{9376CD77-8A05-460D-B328-98C68D62C9D5}" type="pres">
      <dgm:prSet presAssocID="{09B00B07-D427-493C-8859-D27F217E5121}" presName="parentLeftMargin" presStyleLbl="node1" presStyleIdx="0" presStyleCnt="2"/>
      <dgm:spPr/>
      <dgm:t>
        <a:bodyPr/>
        <a:lstStyle/>
        <a:p>
          <a:endParaRPr lang="en-US"/>
        </a:p>
      </dgm:t>
    </dgm:pt>
    <dgm:pt modelId="{65384911-FE8B-4FD2-A5C4-FC86C96BBF7F}" type="pres">
      <dgm:prSet presAssocID="{09B00B07-D427-493C-8859-D27F217E5121}" presName="parentText" presStyleLbl="node1" presStyleIdx="0" presStyleCnt="2">
        <dgm:presLayoutVars>
          <dgm:chMax val="0"/>
          <dgm:bulletEnabled val="1"/>
        </dgm:presLayoutVars>
      </dgm:prSet>
      <dgm:spPr/>
      <dgm:t>
        <a:bodyPr/>
        <a:lstStyle/>
        <a:p>
          <a:endParaRPr lang="en-US"/>
        </a:p>
      </dgm:t>
    </dgm:pt>
    <dgm:pt modelId="{B91F403D-5026-4B08-ABE0-DC98C194D4D8}" type="pres">
      <dgm:prSet presAssocID="{09B00B07-D427-493C-8859-D27F217E5121}" presName="negativeSpace" presStyleCnt="0"/>
      <dgm:spPr/>
    </dgm:pt>
    <dgm:pt modelId="{1BF3319C-6713-4862-9EBA-489E35362241}" type="pres">
      <dgm:prSet presAssocID="{09B00B07-D427-493C-8859-D27F217E5121}" presName="childText" presStyleLbl="conFgAcc1" presStyleIdx="0" presStyleCnt="2">
        <dgm:presLayoutVars>
          <dgm:bulletEnabled val="1"/>
        </dgm:presLayoutVars>
      </dgm:prSet>
      <dgm:spPr/>
    </dgm:pt>
    <dgm:pt modelId="{AB8A8782-D241-4ACB-BE7B-2E08C57FB3AD}" type="pres">
      <dgm:prSet presAssocID="{D8B89A8D-BD7B-4F46-AD09-E73C4A170A31}" presName="spaceBetweenRectangles" presStyleCnt="0"/>
      <dgm:spPr/>
    </dgm:pt>
    <dgm:pt modelId="{194C1CDF-7B93-4271-9665-6EDC437799E1}" type="pres">
      <dgm:prSet presAssocID="{E2307F7C-C600-4AB1-8524-54120183C16B}" presName="parentLin" presStyleCnt="0"/>
      <dgm:spPr/>
    </dgm:pt>
    <dgm:pt modelId="{E8203753-F2B2-461F-8A97-81D3F5CCD5C4}" type="pres">
      <dgm:prSet presAssocID="{E2307F7C-C600-4AB1-8524-54120183C16B}" presName="parentLeftMargin" presStyleLbl="node1" presStyleIdx="0" presStyleCnt="2"/>
      <dgm:spPr/>
      <dgm:t>
        <a:bodyPr/>
        <a:lstStyle/>
        <a:p>
          <a:endParaRPr lang="en-US"/>
        </a:p>
      </dgm:t>
    </dgm:pt>
    <dgm:pt modelId="{9FB301CF-DE15-43AE-B2D3-790B30540D75}" type="pres">
      <dgm:prSet presAssocID="{E2307F7C-C600-4AB1-8524-54120183C16B}" presName="parentText" presStyleLbl="node1" presStyleIdx="1" presStyleCnt="2">
        <dgm:presLayoutVars>
          <dgm:chMax val="0"/>
          <dgm:bulletEnabled val="1"/>
        </dgm:presLayoutVars>
      </dgm:prSet>
      <dgm:spPr/>
      <dgm:t>
        <a:bodyPr/>
        <a:lstStyle/>
        <a:p>
          <a:endParaRPr lang="en-US"/>
        </a:p>
      </dgm:t>
    </dgm:pt>
    <dgm:pt modelId="{8BDDE375-78B5-49AD-8F98-2FD19D955A8B}" type="pres">
      <dgm:prSet presAssocID="{E2307F7C-C600-4AB1-8524-54120183C16B}" presName="negativeSpace" presStyleCnt="0"/>
      <dgm:spPr/>
    </dgm:pt>
    <dgm:pt modelId="{E1A977EC-F13D-404D-AE02-64E3FC66BF88}" type="pres">
      <dgm:prSet presAssocID="{E2307F7C-C600-4AB1-8524-54120183C16B}" presName="childText" presStyleLbl="conFgAcc1" presStyleIdx="1" presStyleCnt="2">
        <dgm:presLayoutVars>
          <dgm:bulletEnabled val="1"/>
        </dgm:presLayoutVars>
      </dgm:prSet>
      <dgm:spPr/>
    </dgm:pt>
  </dgm:ptLst>
  <dgm:cxnLst>
    <dgm:cxn modelId="{83749943-6B80-4D0F-B71F-062CF1394284}" srcId="{5E3E2A69-7515-46EE-9698-B372D96F3F71}" destId="{E2307F7C-C600-4AB1-8524-54120183C16B}" srcOrd="1" destOrd="0" parTransId="{1A3C94DE-DE50-4FEF-91EB-5CF8ED4F3371}" sibTransId="{21C9B9BC-F82C-476B-ADAB-E267DFBAF924}"/>
    <dgm:cxn modelId="{5241D3B9-8F23-4130-A9E4-7C5506960B17}" srcId="{5E3E2A69-7515-46EE-9698-B372D96F3F71}" destId="{09B00B07-D427-493C-8859-D27F217E5121}" srcOrd="0" destOrd="0" parTransId="{FD6737E2-3A0D-476C-AEE3-5A16C8D1D435}" sibTransId="{D8B89A8D-BD7B-4F46-AD09-E73C4A170A31}"/>
    <dgm:cxn modelId="{3BE50953-CE6C-44CC-AC04-F43790A6692A}" type="presOf" srcId="{E2307F7C-C600-4AB1-8524-54120183C16B}" destId="{E8203753-F2B2-461F-8A97-81D3F5CCD5C4}" srcOrd="0" destOrd="0" presId="urn:microsoft.com/office/officeart/2005/8/layout/list1"/>
    <dgm:cxn modelId="{DFE925FA-B065-4851-B299-868B7DDE326C}" type="presOf" srcId="{09B00B07-D427-493C-8859-D27F217E5121}" destId="{9376CD77-8A05-460D-B328-98C68D62C9D5}" srcOrd="0" destOrd="0" presId="urn:microsoft.com/office/officeart/2005/8/layout/list1"/>
    <dgm:cxn modelId="{84F079B9-D957-45CC-8F9A-FE280C8E3E0F}" type="presOf" srcId="{E2307F7C-C600-4AB1-8524-54120183C16B}" destId="{9FB301CF-DE15-43AE-B2D3-790B30540D75}" srcOrd="1" destOrd="0" presId="urn:microsoft.com/office/officeart/2005/8/layout/list1"/>
    <dgm:cxn modelId="{F2873518-2C21-46E9-ABA9-72375CD86851}" type="presOf" srcId="{09B00B07-D427-493C-8859-D27F217E5121}" destId="{65384911-FE8B-4FD2-A5C4-FC86C96BBF7F}" srcOrd="1" destOrd="0" presId="urn:microsoft.com/office/officeart/2005/8/layout/list1"/>
    <dgm:cxn modelId="{D9C23AB1-5D25-40FE-8375-57D428DBEC21}" type="presOf" srcId="{5E3E2A69-7515-46EE-9698-B372D96F3F71}" destId="{462D6306-E455-4819-B869-27D1B9002A97}" srcOrd="0" destOrd="0" presId="urn:microsoft.com/office/officeart/2005/8/layout/list1"/>
    <dgm:cxn modelId="{54BE0E72-3EE5-45B7-B1F5-5DA505F1E429}" type="presParOf" srcId="{462D6306-E455-4819-B869-27D1B9002A97}" destId="{21E8ABEE-F204-4A98-BE8E-AE6724F158AC}" srcOrd="0" destOrd="0" presId="urn:microsoft.com/office/officeart/2005/8/layout/list1"/>
    <dgm:cxn modelId="{96908E3E-BF2F-45E5-B461-7DCC27EF2170}" type="presParOf" srcId="{21E8ABEE-F204-4A98-BE8E-AE6724F158AC}" destId="{9376CD77-8A05-460D-B328-98C68D62C9D5}" srcOrd="0" destOrd="0" presId="urn:microsoft.com/office/officeart/2005/8/layout/list1"/>
    <dgm:cxn modelId="{D8B4324F-775A-4314-8A46-5B9A793E247A}" type="presParOf" srcId="{21E8ABEE-F204-4A98-BE8E-AE6724F158AC}" destId="{65384911-FE8B-4FD2-A5C4-FC86C96BBF7F}" srcOrd="1" destOrd="0" presId="urn:microsoft.com/office/officeart/2005/8/layout/list1"/>
    <dgm:cxn modelId="{537FBCBB-B35C-44B0-A379-087FC2953EF8}" type="presParOf" srcId="{462D6306-E455-4819-B869-27D1B9002A97}" destId="{B91F403D-5026-4B08-ABE0-DC98C194D4D8}" srcOrd="1" destOrd="0" presId="urn:microsoft.com/office/officeart/2005/8/layout/list1"/>
    <dgm:cxn modelId="{CD631A76-643D-4985-87A7-EE24FAE9CD4C}" type="presParOf" srcId="{462D6306-E455-4819-B869-27D1B9002A97}" destId="{1BF3319C-6713-4862-9EBA-489E35362241}" srcOrd="2" destOrd="0" presId="urn:microsoft.com/office/officeart/2005/8/layout/list1"/>
    <dgm:cxn modelId="{E73F5B78-B7D6-4938-B5BC-732E4869CF60}" type="presParOf" srcId="{462D6306-E455-4819-B869-27D1B9002A97}" destId="{AB8A8782-D241-4ACB-BE7B-2E08C57FB3AD}" srcOrd="3" destOrd="0" presId="urn:microsoft.com/office/officeart/2005/8/layout/list1"/>
    <dgm:cxn modelId="{881ADB6D-9491-428A-91F1-9CFE152F2A69}" type="presParOf" srcId="{462D6306-E455-4819-B869-27D1B9002A97}" destId="{194C1CDF-7B93-4271-9665-6EDC437799E1}" srcOrd="4" destOrd="0" presId="urn:microsoft.com/office/officeart/2005/8/layout/list1"/>
    <dgm:cxn modelId="{ECD8F442-8690-4478-9C48-1134744003A4}" type="presParOf" srcId="{194C1CDF-7B93-4271-9665-6EDC437799E1}" destId="{E8203753-F2B2-461F-8A97-81D3F5CCD5C4}" srcOrd="0" destOrd="0" presId="urn:microsoft.com/office/officeart/2005/8/layout/list1"/>
    <dgm:cxn modelId="{2305984F-ADB6-4CE5-B3D8-A300711884D0}" type="presParOf" srcId="{194C1CDF-7B93-4271-9665-6EDC437799E1}" destId="{9FB301CF-DE15-43AE-B2D3-790B30540D75}" srcOrd="1" destOrd="0" presId="urn:microsoft.com/office/officeart/2005/8/layout/list1"/>
    <dgm:cxn modelId="{37D7EA40-FF76-49CE-BC36-7C7ABE88F3D2}" type="presParOf" srcId="{462D6306-E455-4819-B869-27D1B9002A97}" destId="{8BDDE375-78B5-49AD-8F98-2FD19D955A8B}" srcOrd="5" destOrd="0" presId="urn:microsoft.com/office/officeart/2005/8/layout/list1"/>
    <dgm:cxn modelId="{00689968-6A32-45AB-97FE-3F613BBA7F67}" type="presParOf" srcId="{462D6306-E455-4819-B869-27D1B9002A97}" destId="{E1A977EC-F13D-404D-AE02-64E3FC66BF88}" srcOrd="6"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8FF414A-935F-42C6-9120-9DD51F28B5C8}" type="doc">
      <dgm:prSet loTypeId="urn:microsoft.com/office/officeart/2005/8/layout/hList2#1" loCatId="list" qsTypeId="urn:microsoft.com/office/officeart/2005/8/quickstyle/simple1" qsCatId="simple" csTypeId="urn:microsoft.com/office/officeart/2005/8/colors/accent1_2" csCatId="accent1" phldr="1"/>
      <dgm:spPr/>
      <dgm:t>
        <a:bodyPr/>
        <a:lstStyle/>
        <a:p>
          <a:endParaRPr lang="en-US"/>
        </a:p>
      </dgm:t>
    </dgm:pt>
    <dgm:pt modelId="{CDE28FBC-7C8E-4168-A314-1AEC0AC664B9}">
      <dgm:prSet phldrT="[Text]" phldr="1"/>
      <dgm:spPr/>
      <dgm:t>
        <a:bodyPr/>
        <a:lstStyle/>
        <a:p>
          <a:endParaRPr lang="en-US" dirty="0"/>
        </a:p>
      </dgm:t>
    </dgm:pt>
    <dgm:pt modelId="{61DB2BA2-CA81-49F2-ADA3-A66E6AB9375A}" type="parTrans" cxnId="{8F9D2327-6D36-494F-BB40-67D4D3753CA1}">
      <dgm:prSet/>
      <dgm:spPr/>
      <dgm:t>
        <a:bodyPr/>
        <a:lstStyle/>
        <a:p>
          <a:endParaRPr lang="en-US"/>
        </a:p>
      </dgm:t>
    </dgm:pt>
    <dgm:pt modelId="{FFBDC677-D3C4-4F39-8759-E7961B3AA2E7}" type="sibTrans" cxnId="{8F9D2327-6D36-494F-BB40-67D4D3753CA1}">
      <dgm:prSet/>
      <dgm:spPr/>
      <dgm:t>
        <a:bodyPr/>
        <a:lstStyle/>
        <a:p>
          <a:endParaRPr lang="en-US"/>
        </a:p>
      </dgm:t>
    </dgm:pt>
    <dgm:pt modelId="{C1188922-88CC-492A-B14C-024A2D7D14C9}">
      <dgm:prSet phldrT="[Text]" custT="1"/>
      <dgm:spPr/>
      <dgm:t>
        <a:bodyPr/>
        <a:lstStyle/>
        <a:p>
          <a:r>
            <a:rPr lang="en-US" sz="2800" dirty="0"/>
            <a:t>Sub division</a:t>
          </a:r>
        </a:p>
      </dgm:t>
    </dgm:pt>
    <dgm:pt modelId="{9E4FFB29-8DCD-4F9F-B8FD-B318CF5C8124}" type="parTrans" cxnId="{B3A7E8B9-30AD-4963-A8EA-D76B6FA5A8A1}">
      <dgm:prSet/>
      <dgm:spPr/>
      <dgm:t>
        <a:bodyPr/>
        <a:lstStyle/>
        <a:p>
          <a:endParaRPr lang="en-US"/>
        </a:p>
      </dgm:t>
    </dgm:pt>
    <dgm:pt modelId="{2B39CE38-81C9-4FE4-A9C5-F9894AE37D88}" type="sibTrans" cxnId="{B3A7E8B9-30AD-4963-A8EA-D76B6FA5A8A1}">
      <dgm:prSet/>
      <dgm:spPr/>
      <dgm:t>
        <a:bodyPr/>
        <a:lstStyle/>
        <a:p>
          <a:endParaRPr lang="en-US"/>
        </a:p>
      </dgm:t>
    </dgm:pt>
    <dgm:pt modelId="{86F70EA1-AF13-4D8C-8AD4-F2A203CF62DB}">
      <dgm:prSet phldrT="[Text]" custT="1"/>
      <dgm:spPr/>
      <dgm:t>
        <a:bodyPr/>
        <a:lstStyle/>
        <a:p>
          <a:r>
            <a:rPr lang="en-US" sz="2800" dirty="0" err="1"/>
            <a:t>Taluka</a:t>
          </a:r>
          <a:r>
            <a:rPr lang="en-US" sz="2800" dirty="0"/>
            <a:t> </a:t>
          </a:r>
        </a:p>
      </dgm:t>
    </dgm:pt>
    <dgm:pt modelId="{9C59A872-3C6C-4CFC-A833-0A0CDE319F52}" type="parTrans" cxnId="{F2CE96B9-7657-4C9C-B834-0B12980FDE15}">
      <dgm:prSet/>
      <dgm:spPr/>
      <dgm:t>
        <a:bodyPr/>
        <a:lstStyle/>
        <a:p>
          <a:endParaRPr lang="en-US"/>
        </a:p>
      </dgm:t>
    </dgm:pt>
    <dgm:pt modelId="{FEB4D1F8-6B86-448D-B9C6-0AD01ABB9D6D}" type="sibTrans" cxnId="{F2CE96B9-7657-4C9C-B834-0B12980FDE15}">
      <dgm:prSet/>
      <dgm:spPr/>
      <dgm:t>
        <a:bodyPr/>
        <a:lstStyle/>
        <a:p>
          <a:endParaRPr lang="en-US"/>
        </a:p>
      </dgm:t>
    </dgm:pt>
    <dgm:pt modelId="{ED815A61-C877-4729-BEB7-48F50835E69B}">
      <dgm:prSet phldrT="[Text]" phldr="1"/>
      <dgm:spPr/>
      <dgm:t>
        <a:bodyPr/>
        <a:lstStyle/>
        <a:p>
          <a:endParaRPr lang="en-US" dirty="0"/>
        </a:p>
      </dgm:t>
    </dgm:pt>
    <dgm:pt modelId="{CA296520-6D7B-4058-B126-FBE441102324}" type="parTrans" cxnId="{848C6E14-A840-4695-B518-581C52FEFE69}">
      <dgm:prSet/>
      <dgm:spPr/>
      <dgm:t>
        <a:bodyPr/>
        <a:lstStyle/>
        <a:p>
          <a:endParaRPr lang="en-US"/>
        </a:p>
      </dgm:t>
    </dgm:pt>
    <dgm:pt modelId="{BA906257-CEF7-458F-A48F-AB6E02010B92}" type="sibTrans" cxnId="{848C6E14-A840-4695-B518-581C52FEFE69}">
      <dgm:prSet/>
      <dgm:spPr/>
      <dgm:t>
        <a:bodyPr/>
        <a:lstStyle/>
        <a:p>
          <a:endParaRPr lang="en-US"/>
        </a:p>
      </dgm:t>
    </dgm:pt>
    <dgm:pt modelId="{E6D6B9E2-D0C8-40CF-839E-8F4216EB497F}">
      <dgm:prSet phldrT="[Text]" custT="1"/>
      <dgm:spPr/>
      <dgm:t>
        <a:bodyPr/>
        <a:lstStyle/>
        <a:p>
          <a:r>
            <a:rPr lang="en-US" sz="2800" dirty="0"/>
            <a:t>Community development block</a:t>
          </a:r>
        </a:p>
      </dgm:t>
    </dgm:pt>
    <dgm:pt modelId="{43891DA5-05D2-4CE0-B2D4-975AF128E9F0}" type="parTrans" cxnId="{CF07C2C8-3D3C-4B53-AC88-44D71B4BC2D8}">
      <dgm:prSet/>
      <dgm:spPr/>
      <dgm:t>
        <a:bodyPr/>
        <a:lstStyle/>
        <a:p>
          <a:endParaRPr lang="en-US"/>
        </a:p>
      </dgm:t>
    </dgm:pt>
    <dgm:pt modelId="{4F0600AF-D98E-4F3E-A5DC-70887FA21CC1}" type="sibTrans" cxnId="{CF07C2C8-3D3C-4B53-AC88-44D71B4BC2D8}">
      <dgm:prSet/>
      <dgm:spPr/>
      <dgm:t>
        <a:bodyPr/>
        <a:lstStyle/>
        <a:p>
          <a:endParaRPr lang="en-US"/>
        </a:p>
      </dgm:t>
    </dgm:pt>
    <dgm:pt modelId="{66FF000D-724F-4C9F-A766-BA1175411AAE}">
      <dgm:prSet phldrT="[Text]" custT="1"/>
      <dgm:spPr/>
      <dgm:t>
        <a:bodyPr/>
        <a:lstStyle/>
        <a:p>
          <a:r>
            <a:rPr lang="en-US" sz="2800" dirty="0"/>
            <a:t>Municipality &amp; corporation</a:t>
          </a:r>
        </a:p>
      </dgm:t>
    </dgm:pt>
    <dgm:pt modelId="{D0CF5B07-CB87-4EB3-8DE0-1974875DAAF5}" type="parTrans" cxnId="{28CCE56D-16FB-4B2A-AA47-2727E3E1902A}">
      <dgm:prSet/>
      <dgm:spPr/>
      <dgm:t>
        <a:bodyPr/>
        <a:lstStyle/>
        <a:p>
          <a:endParaRPr lang="en-US"/>
        </a:p>
      </dgm:t>
    </dgm:pt>
    <dgm:pt modelId="{6CAC7C8A-892C-4DCC-B773-48C41C3FE536}" type="sibTrans" cxnId="{28CCE56D-16FB-4B2A-AA47-2727E3E1902A}">
      <dgm:prSet/>
      <dgm:spPr/>
      <dgm:t>
        <a:bodyPr/>
        <a:lstStyle/>
        <a:p>
          <a:endParaRPr lang="en-US"/>
        </a:p>
      </dgm:t>
    </dgm:pt>
    <dgm:pt modelId="{4C4E411E-6553-497E-A6D3-59371C4B2653}">
      <dgm:prSet phldrT="[Text]" phldr="1"/>
      <dgm:spPr/>
      <dgm:t>
        <a:bodyPr/>
        <a:lstStyle/>
        <a:p>
          <a:endParaRPr lang="en-US"/>
        </a:p>
      </dgm:t>
    </dgm:pt>
    <dgm:pt modelId="{E5F4F011-2B0C-4315-AA9D-012F5AFC978C}" type="parTrans" cxnId="{A0598CC1-2880-41B5-8202-8A66B91777FC}">
      <dgm:prSet/>
      <dgm:spPr/>
      <dgm:t>
        <a:bodyPr/>
        <a:lstStyle/>
        <a:p>
          <a:endParaRPr lang="en-US"/>
        </a:p>
      </dgm:t>
    </dgm:pt>
    <dgm:pt modelId="{A38421E6-EB12-4313-B72C-8B564093A947}" type="sibTrans" cxnId="{A0598CC1-2880-41B5-8202-8A66B91777FC}">
      <dgm:prSet/>
      <dgm:spPr/>
      <dgm:t>
        <a:bodyPr/>
        <a:lstStyle/>
        <a:p>
          <a:endParaRPr lang="en-US"/>
        </a:p>
      </dgm:t>
    </dgm:pt>
    <dgm:pt modelId="{014D2ED0-66D5-409F-9F1F-8E48B4C9AD6C}">
      <dgm:prSet phldrT="[Text]" custT="1"/>
      <dgm:spPr/>
      <dgm:t>
        <a:bodyPr/>
        <a:lstStyle/>
        <a:p>
          <a:r>
            <a:rPr lang="en-US" sz="2800" dirty="0"/>
            <a:t>Villages </a:t>
          </a:r>
        </a:p>
      </dgm:t>
    </dgm:pt>
    <dgm:pt modelId="{2A95637C-E021-48D7-BEC3-1A007AD75C0D}" type="parTrans" cxnId="{F893D793-9DE0-4CA1-82A4-F3F554849311}">
      <dgm:prSet/>
      <dgm:spPr/>
      <dgm:t>
        <a:bodyPr/>
        <a:lstStyle/>
        <a:p>
          <a:endParaRPr lang="en-US"/>
        </a:p>
      </dgm:t>
    </dgm:pt>
    <dgm:pt modelId="{9C89A972-1C48-4F5B-AC24-A392B87D4B0F}" type="sibTrans" cxnId="{F893D793-9DE0-4CA1-82A4-F3F554849311}">
      <dgm:prSet/>
      <dgm:spPr/>
      <dgm:t>
        <a:bodyPr/>
        <a:lstStyle/>
        <a:p>
          <a:endParaRPr lang="en-US"/>
        </a:p>
      </dgm:t>
    </dgm:pt>
    <dgm:pt modelId="{94DE7E66-3392-42F5-8B32-9F274017C690}">
      <dgm:prSet phldrT="[Text]" custT="1"/>
      <dgm:spPr/>
      <dgm:t>
        <a:bodyPr/>
        <a:lstStyle/>
        <a:p>
          <a:r>
            <a:rPr lang="en-US" sz="2800" dirty="0" err="1"/>
            <a:t>panchayat</a:t>
          </a:r>
          <a:endParaRPr lang="en-US" sz="2800" dirty="0"/>
        </a:p>
      </dgm:t>
    </dgm:pt>
    <dgm:pt modelId="{993857F5-D9EF-4F2F-B7DA-540F328EEF68}" type="parTrans" cxnId="{A0A97EE8-7EFC-48C5-AD0F-AB6BEDBC7022}">
      <dgm:prSet/>
      <dgm:spPr/>
      <dgm:t>
        <a:bodyPr/>
        <a:lstStyle/>
        <a:p>
          <a:endParaRPr lang="en-US"/>
        </a:p>
      </dgm:t>
    </dgm:pt>
    <dgm:pt modelId="{3C9AE756-3DEE-447B-AC1D-A8AA9B856229}" type="sibTrans" cxnId="{A0A97EE8-7EFC-48C5-AD0F-AB6BEDBC7022}">
      <dgm:prSet/>
      <dgm:spPr/>
      <dgm:t>
        <a:bodyPr/>
        <a:lstStyle/>
        <a:p>
          <a:endParaRPr lang="en-US"/>
        </a:p>
      </dgm:t>
    </dgm:pt>
    <dgm:pt modelId="{B9F0F2C4-B4E7-4668-9A38-16E7D746E06B}">
      <dgm:prSet phldrT="[Text]" custT="1"/>
      <dgm:spPr/>
      <dgm:t>
        <a:bodyPr/>
        <a:lstStyle/>
        <a:p>
          <a:endParaRPr lang="en-US" sz="2800" dirty="0"/>
        </a:p>
      </dgm:t>
    </dgm:pt>
    <dgm:pt modelId="{4129030D-BA43-4CFA-B63D-223D568D6432}" type="parTrans" cxnId="{25445957-D38E-4142-806F-707B59B680A2}">
      <dgm:prSet/>
      <dgm:spPr/>
      <dgm:t>
        <a:bodyPr/>
        <a:lstStyle/>
        <a:p>
          <a:endParaRPr lang="en-US"/>
        </a:p>
      </dgm:t>
    </dgm:pt>
    <dgm:pt modelId="{2E507BFA-BD9D-4547-8F1A-29DFD96E03BD}" type="sibTrans" cxnId="{25445957-D38E-4142-806F-707B59B680A2}">
      <dgm:prSet/>
      <dgm:spPr/>
      <dgm:t>
        <a:bodyPr/>
        <a:lstStyle/>
        <a:p>
          <a:endParaRPr lang="en-US"/>
        </a:p>
      </dgm:t>
    </dgm:pt>
    <dgm:pt modelId="{892D9E8E-64DA-463A-9F7F-0727D98D67AF}">
      <dgm:prSet phldrT="[Text]" custT="1"/>
      <dgm:spPr/>
      <dgm:t>
        <a:bodyPr/>
        <a:lstStyle/>
        <a:p>
          <a:endParaRPr lang="en-US" sz="2800" dirty="0"/>
        </a:p>
      </dgm:t>
    </dgm:pt>
    <dgm:pt modelId="{DFDA2E35-1C45-40FB-8854-1ECC4AA2BD20}" type="parTrans" cxnId="{15F84BD4-99F8-4BB2-BEF7-76FA299BA01D}">
      <dgm:prSet/>
      <dgm:spPr/>
      <dgm:t>
        <a:bodyPr/>
        <a:lstStyle/>
        <a:p>
          <a:endParaRPr lang="en-US"/>
        </a:p>
      </dgm:t>
    </dgm:pt>
    <dgm:pt modelId="{4B600D10-E770-4147-BBD0-115C4871D20F}" type="sibTrans" cxnId="{15F84BD4-99F8-4BB2-BEF7-76FA299BA01D}">
      <dgm:prSet/>
      <dgm:spPr/>
      <dgm:t>
        <a:bodyPr/>
        <a:lstStyle/>
        <a:p>
          <a:endParaRPr lang="en-US"/>
        </a:p>
      </dgm:t>
    </dgm:pt>
    <dgm:pt modelId="{16C212A6-8CA9-47DC-99E6-31760F155B9C}">
      <dgm:prSet phldrT="[Text]" custT="1"/>
      <dgm:spPr/>
      <dgm:t>
        <a:bodyPr/>
        <a:lstStyle/>
        <a:p>
          <a:endParaRPr lang="en-US" sz="2800" dirty="0"/>
        </a:p>
      </dgm:t>
    </dgm:pt>
    <dgm:pt modelId="{427C9B0A-DB04-4669-B26E-ACFA1B0E1DFF}" type="parTrans" cxnId="{A2B1BE6E-4DF1-476C-A7EE-B1CA422E6172}">
      <dgm:prSet/>
      <dgm:spPr/>
      <dgm:t>
        <a:bodyPr/>
        <a:lstStyle/>
        <a:p>
          <a:endParaRPr lang="en-US"/>
        </a:p>
      </dgm:t>
    </dgm:pt>
    <dgm:pt modelId="{03E8CE0C-A7A0-4B22-87B6-BCE338C06D8C}" type="sibTrans" cxnId="{A2B1BE6E-4DF1-476C-A7EE-B1CA422E6172}">
      <dgm:prSet/>
      <dgm:spPr/>
      <dgm:t>
        <a:bodyPr/>
        <a:lstStyle/>
        <a:p>
          <a:endParaRPr lang="en-US"/>
        </a:p>
      </dgm:t>
    </dgm:pt>
    <dgm:pt modelId="{D0589E19-B391-4D41-A963-B76BCDEAF449}">
      <dgm:prSet phldrT="[Text]" custT="1"/>
      <dgm:spPr/>
      <dgm:t>
        <a:bodyPr/>
        <a:lstStyle/>
        <a:p>
          <a:endParaRPr lang="en-US" sz="2800" dirty="0"/>
        </a:p>
      </dgm:t>
    </dgm:pt>
    <dgm:pt modelId="{F5AFCE27-8FE5-4AF2-9569-BB6B889551E1}" type="parTrans" cxnId="{4BE4775F-5393-484C-9035-63398C3BCB34}">
      <dgm:prSet/>
      <dgm:spPr/>
      <dgm:t>
        <a:bodyPr/>
        <a:lstStyle/>
        <a:p>
          <a:endParaRPr lang="en-US"/>
        </a:p>
      </dgm:t>
    </dgm:pt>
    <dgm:pt modelId="{78434A1C-D010-44B8-99D8-0AC62AB7365C}" type="sibTrans" cxnId="{4BE4775F-5393-484C-9035-63398C3BCB34}">
      <dgm:prSet/>
      <dgm:spPr/>
      <dgm:t>
        <a:bodyPr/>
        <a:lstStyle/>
        <a:p>
          <a:endParaRPr lang="en-US"/>
        </a:p>
      </dgm:t>
    </dgm:pt>
    <dgm:pt modelId="{78CA5F61-29D0-43ED-9C49-8205C29A3D6A}">
      <dgm:prSet phldrT="[Text]" custT="1"/>
      <dgm:spPr/>
      <dgm:t>
        <a:bodyPr/>
        <a:lstStyle/>
        <a:p>
          <a:endParaRPr lang="en-US" sz="2800" dirty="0"/>
        </a:p>
      </dgm:t>
    </dgm:pt>
    <dgm:pt modelId="{597715C2-924D-469E-921B-993BBD2C8961}" type="parTrans" cxnId="{0B7CB8DF-DF55-481A-84F4-BB6F58270811}">
      <dgm:prSet/>
      <dgm:spPr/>
      <dgm:t>
        <a:bodyPr/>
        <a:lstStyle/>
        <a:p>
          <a:endParaRPr lang="en-US"/>
        </a:p>
      </dgm:t>
    </dgm:pt>
    <dgm:pt modelId="{539E552F-4019-4A69-B328-5ECD5BD58AC4}" type="sibTrans" cxnId="{0B7CB8DF-DF55-481A-84F4-BB6F58270811}">
      <dgm:prSet/>
      <dgm:spPr/>
      <dgm:t>
        <a:bodyPr/>
        <a:lstStyle/>
        <a:p>
          <a:endParaRPr lang="en-US"/>
        </a:p>
      </dgm:t>
    </dgm:pt>
    <dgm:pt modelId="{72364975-8FA9-4D75-B095-B1DB46E1BCAB}">
      <dgm:prSet phldrT="[Text]" custT="1"/>
      <dgm:spPr/>
      <dgm:t>
        <a:bodyPr/>
        <a:lstStyle/>
        <a:p>
          <a:endParaRPr lang="en-US" sz="2800" dirty="0"/>
        </a:p>
      </dgm:t>
    </dgm:pt>
    <dgm:pt modelId="{7C4635F3-C419-45AB-AE32-5E366823EC67}" type="parTrans" cxnId="{44B7DDDF-480F-418E-B909-5C0BBCCD1742}">
      <dgm:prSet/>
      <dgm:spPr/>
      <dgm:t>
        <a:bodyPr/>
        <a:lstStyle/>
        <a:p>
          <a:endParaRPr lang="en-US"/>
        </a:p>
      </dgm:t>
    </dgm:pt>
    <dgm:pt modelId="{A95FE300-AC2C-48E9-8422-FA9F2CD68D05}" type="sibTrans" cxnId="{44B7DDDF-480F-418E-B909-5C0BBCCD1742}">
      <dgm:prSet/>
      <dgm:spPr/>
      <dgm:t>
        <a:bodyPr/>
        <a:lstStyle/>
        <a:p>
          <a:endParaRPr lang="en-US"/>
        </a:p>
      </dgm:t>
    </dgm:pt>
    <dgm:pt modelId="{E8A85FDB-36D5-49A1-9C8F-4613A0A5A3A4}">
      <dgm:prSet phldrT="[Text]" custT="1"/>
      <dgm:spPr/>
      <dgm:t>
        <a:bodyPr/>
        <a:lstStyle/>
        <a:p>
          <a:endParaRPr lang="en-US" sz="2800" dirty="0"/>
        </a:p>
      </dgm:t>
    </dgm:pt>
    <dgm:pt modelId="{49D3C71E-29A0-4678-8F53-4A0DC5F6BDF6}" type="parTrans" cxnId="{FD337FDC-9241-4B34-B574-1083A113FA9B}">
      <dgm:prSet/>
      <dgm:spPr/>
      <dgm:t>
        <a:bodyPr/>
        <a:lstStyle/>
        <a:p>
          <a:endParaRPr lang="en-US"/>
        </a:p>
      </dgm:t>
    </dgm:pt>
    <dgm:pt modelId="{2D23F5C3-F846-4474-BFBD-6E7E7AAAD1F5}" type="sibTrans" cxnId="{FD337FDC-9241-4B34-B574-1083A113FA9B}">
      <dgm:prSet/>
      <dgm:spPr/>
      <dgm:t>
        <a:bodyPr/>
        <a:lstStyle/>
        <a:p>
          <a:endParaRPr lang="en-US"/>
        </a:p>
      </dgm:t>
    </dgm:pt>
    <dgm:pt modelId="{051BB1FA-08AA-44C9-B8D8-3228805C37BE}">
      <dgm:prSet phldrT="[Text]" custT="1"/>
      <dgm:spPr/>
      <dgm:t>
        <a:bodyPr/>
        <a:lstStyle/>
        <a:p>
          <a:endParaRPr lang="en-US" sz="2800" dirty="0"/>
        </a:p>
      </dgm:t>
    </dgm:pt>
    <dgm:pt modelId="{527268E3-6579-41B1-A02C-90DC98C4F443}" type="parTrans" cxnId="{0D08EC91-5290-4749-8EEE-D5D2FCA12DEE}">
      <dgm:prSet/>
      <dgm:spPr/>
      <dgm:t>
        <a:bodyPr/>
        <a:lstStyle/>
        <a:p>
          <a:endParaRPr lang="en-US"/>
        </a:p>
      </dgm:t>
    </dgm:pt>
    <dgm:pt modelId="{E50A26D7-BCEA-41B1-989E-E56B6B565C92}" type="sibTrans" cxnId="{0D08EC91-5290-4749-8EEE-D5D2FCA12DEE}">
      <dgm:prSet/>
      <dgm:spPr/>
      <dgm:t>
        <a:bodyPr/>
        <a:lstStyle/>
        <a:p>
          <a:endParaRPr lang="en-US"/>
        </a:p>
      </dgm:t>
    </dgm:pt>
    <dgm:pt modelId="{1EE219F2-BF7B-4EDA-98A4-51D9B742AA2D}" type="pres">
      <dgm:prSet presAssocID="{D8FF414A-935F-42C6-9120-9DD51F28B5C8}" presName="linearFlow" presStyleCnt="0">
        <dgm:presLayoutVars>
          <dgm:dir/>
          <dgm:animLvl val="lvl"/>
          <dgm:resizeHandles/>
        </dgm:presLayoutVars>
      </dgm:prSet>
      <dgm:spPr/>
      <dgm:t>
        <a:bodyPr/>
        <a:lstStyle/>
        <a:p>
          <a:endParaRPr lang="en-US"/>
        </a:p>
      </dgm:t>
    </dgm:pt>
    <dgm:pt modelId="{3828DDE7-DAC4-46B9-AD5A-5D73D146C256}" type="pres">
      <dgm:prSet presAssocID="{CDE28FBC-7C8E-4168-A314-1AEC0AC664B9}" presName="compositeNode" presStyleCnt="0">
        <dgm:presLayoutVars>
          <dgm:bulletEnabled val="1"/>
        </dgm:presLayoutVars>
      </dgm:prSet>
      <dgm:spPr/>
    </dgm:pt>
    <dgm:pt modelId="{0736AF97-56E2-488C-8DEC-11693289C9FA}" type="pres">
      <dgm:prSet presAssocID="{CDE28FBC-7C8E-4168-A314-1AEC0AC664B9}" presName="image" presStyleLbl="fgImgPlace1" presStyleIdx="0" presStyleCnt="3"/>
      <dgm:spPr/>
    </dgm:pt>
    <dgm:pt modelId="{8DAD70B6-E35A-4793-90A1-2E34FC452CA5}" type="pres">
      <dgm:prSet presAssocID="{CDE28FBC-7C8E-4168-A314-1AEC0AC664B9}" presName="childNode" presStyleLbl="node1" presStyleIdx="0" presStyleCnt="3">
        <dgm:presLayoutVars>
          <dgm:bulletEnabled val="1"/>
        </dgm:presLayoutVars>
      </dgm:prSet>
      <dgm:spPr/>
      <dgm:t>
        <a:bodyPr/>
        <a:lstStyle/>
        <a:p>
          <a:endParaRPr lang="en-US"/>
        </a:p>
      </dgm:t>
    </dgm:pt>
    <dgm:pt modelId="{BE31AC9E-A933-49B4-B578-BE014440BC65}" type="pres">
      <dgm:prSet presAssocID="{CDE28FBC-7C8E-4168-A314-1AEC0AC664B9}" presName="parentNode" presStyleLbl="revTx" presStyleIdx="0" presStyleCnt="3">
        <dgm:presLayoutVars>
          <dgm:chMax val="0"/>
          <dgm:bulletEnabled val="1"/>
        </dgm:presLayoutVars>
      </dgm:prSet>
      <dgm:spPr/>
      <dgm:t>
        <a:bodyPr/>
        <a:lstStyle/>
        <a:p>
          <a:endParaRPr lang="en-US"/>
        </a:p>
      </dgm:t>
    </dgm:pt>
    <dgm:pt modelId="{76EB97B6-8823-4282-8AD0-C40A694B87B5}" type="pres">
      <dgm:prSet presAssocID="{FFBDC677-D3C4-4F39-8759-E7961B3AA2E7}" presName="sibTrans" presStyleCnt="0"/>
      <dgm:spPr/>
    </dgm:pt>
    <dgm:pt modelId="{BE1C23B4-FA55-484C-912D-02204625667A}" type="pres">
      <dgm:prSet presAssocID="{ED815A61-C877-4729-BEB7-48F50835E69B}" presName="compositeNode" presStyleCnt="0">
        <dgm:presLayoutVars>
          <dgm:bulletEnabled val="1"/>
        </dgm:presLayoutVars>
      </dgm:prSet>
      <dgm:spPr/>
    </dgm:pt>
    <dgm:pt modelId="{A9ACB78A-F6F6-4585-9939-CBD8D794D605}" type="pres">
      <dgm:prSet presAssocID="{ED815A61-C877-4729-BEB7-48F50835E69B}" presName="image" presStyleLbl="fgImgPlace1" presStyleIdx="1" presStyleCnt="3"/>
      <dgm:spPr/>
    </dgm:pt>
    <dgm:pt modelId="{077E62F9-EEDD-4B47-958A-41EECB40959B}" type="pres">
      <dgm:prSet presAssocID="{ED815A61-C877-4729-BEB7-48F50835E69B}" presName="childNode" presStyleLbl="node1" presStyleIdx="1" presStyleCnt="3" custScaleY="117160">
        <dgm:presLayoutVars>
          <dgm:bulletEnabled val="1"/>
        </dgm:presLayoutVars>
      </dgm:prSet>
      <dgm:spPr/>
      <dgm:t>
        <a:bodyPr/>
        <a:lstStyle/>
        <a:p>
          <a:endParaRPr lang="en-US"/>
        </a:p>
      </dgm:t>
    </dgm:pt>
    <dgm:pt modelId="{332EB574-F964-4CAE-89FE-FEEAE585E1ED}" type="pres">
      <dgm:prSet presAssocID="{ED815A61-C877-4729-BEB7-48F50835E69B}" presName="parentNode" presStyleLbl="revTx" presStyleIdx="1" presStyleCnt="3">
        <dgm:presLayoutVars>
          <dgm:chMax val="0"/>
          <dgm:bulletEnabled val="1"/>
        </dgm:presLayoutVars>
      </dgm:prSet>
      <dgm:spPr/>
      <dgm:t>
        <a:bodyPr/>
        <a:lstStyle/>
        <a:p>
          <a:endParaRPr lang="en-US"/>
        </a:p>
      </dgm:t>
    </dgm:pt>
    <dgm:pt modelId="{6AA59D6D-ECB8-438F-881B-405F99849E10}" type="pres">
      <dgm:prSet presAssocID="{BA906257-CEF7-458F-A48F-AB6E02010B92}" presName="sibTrans" presStyleCnt="0"/>
      <dgm:spPr/>
    </dgm:pt>
    <dgm:pt modelId="{3C14FD76-9479-4688-9F5D-6BF0CE18426B}" type="pres">
      <dgm:prSet presAssocID="{4C4E411E-6553-497E-A6D3-59371C4B2653}" presName="compositeNode" presStyleCnt="0">
        <dgm:presLayoutVars>
          <dgm:bulletEnabled val="1"/>
        </dgm:presLayoutVars>
      </dgm:prSet>
      <dgm:spPr/>
    </dgm:pt>
    <dgm:pt modelId="{31C733D5-99C7-4171-9571-11D1A23A17B1}" type="pres">
      <dgm:prSet presAssocID="{4C4E411E-6553-497E-A6D3-59371C4B2653}" presName="image" presStyleLbl="fgImgPlace1" presStyleIdx="2" presStyleCnt="3"/>
      <dgm:spPr/>
    </dgm:pt>
    <dgm:pt modelId="{36EC6016-CA11-436E-972F-2D1E9E165364}" type="pres">
      <dgm:prSet presAssocID="{4C4E411E-6553-497E-A6D3-59371C4B2653}" presName="childNode" presStyleLbl="node1" presStyleIdx="2" presStyleCnt="3">
        <dgm:presLayoutVars>
          <dgm:bulletEnabled val="1"/>
        </dgm:presLayoutVars>
      </dgm:prSet>
      <dgm:spPr/>
      <dgm:t>
        <a:bodyPr/>
        <a:lstStyle/>
        <a:p>
          <a:endParaRPr lang="en-US"/>
        </a:p>
      </dgm:t>
    </dgm:pt>
    <dgm:pt modelId="{8065FFD4-34F3-4722-A15E-2C759017FC58}" type="pres">
      <dgm:prSet presAssocID="{4C4E411E-6553-497E-A6D3-59371C4B2653}" presName="parentNode" presStyleLbl="revTx" presStyleIdx="2" presStyleCnt="3">
        <dgm:presLayoutVars>
          <dgm:chMax val="0"/>
          <dgm:bulletEnabled val="1"/>
        </dgm:presLayoutVars>
      </dgm:prSet>
      <dgm:spPr/>
      <dgm:t>
        <a:bodyPr/>
        <a:lstStyle/>
        <a:p>
          <a:endParaRPr lang="en-US"/>
        </a:p>
      </dgm:t>
    </dgm:pt>
  </dgm:ptLst>
  <dgm:cxnLst>
    <dgm:cxn modelId="{A0598CC1-2880-41B5-8202-8A66B91777FC}" srcId="{D8FF414A-935F-42C6-9120-9DD51F28B5C8}" destId="{4C4E411E-6553-497E-A6D3-59371C4B2653}" srcOrd="2" destOrd="0" parTransId="{E5F4F011-2B0C-4315-AA9D-012F5AFC978C}" sibTransId="{A38421E6-EB12-4313-B72C-8B564093A947}"/>
    <dgm:cxn modelId="{DB121113-F8B0-438A-AF2E-380584CC04FF}" type="presOf" srcId="{C1188922-88CC-492A-B14C-024A2D7D14C9}" destId="{8DAD70B6-E35A-4793-90A1-2E34FC452CA5}" srcOrd="0" destOrd="0" presId="urn:microsoft.com/office/officeart/2005/8/layout/hList2#1"/>
    <dgm:cxn modelId="{BC06750A-AF09-4DBA-BEB3-06C67C40836B}" type="presOf" srcId="{78CA5F61-29D0-43ED-9C49-8205C29A3D6A}" destId="{36EC6016-CA11-436E-972F-2D1E9E165364}" srcOrd="0" destOrd="4" presId="urn:microsoft.com/office/officeart/2005/8/layout/hList2#1"/>
    <dgm:cxn modelId="{848C6E14-A840-4695-B518-581C52FEFE69}" srcId="{D8FF414A-935F-42C6-9120-9DD51F28B5C8}" destId="{ED815A61-C877-4729-BEB7-48F50835E69B}" srcOrd="1" destOrd="0" parTransId="{CA296520-6D7B-4058-B126-FBE441102324}" sibTransId="{BA906257-CEF7-458F-A48F-AB6E02010B92}"/>
    <dgm:cxn modelId="{F893D793-9DE0-4CA1-82A4-F3F554849311}" srcId="{4C4E411E-6553-497E-A6D3-59371C4B2653}" destId="{014D2ED0-66D5-409F-9F1F-8E48B4C9AD6C}" srcOrd="0" destOrd="0" parTransId="{2A95637C-E021-48D7-BEC3-1A007AD75C0D}" sibTransId="{9C89A972-1C48-4F5B-AC24-A392B87D4B0F}"/>
    <dgm:cxn modelId="{3ABF9B10-E340-4110-9F6A-62D7237B8BB2}" type="presOf" srcId="{E8A85FDB-36D5-49A1-9C8F-4613A0A5A3A4}" destId="{36EC6016-CA11-436E-972F-2D1E9E165364}" srcOrd="0" destOrd="2" presId="urn:microsoft.com/office/officeart/2005/8/layout/hList2#1"/>
    <dgm:cxn modelId="{F2CE96B9-7657-4C9C-B834-0B12980FDE15}" srcId="{CDE28FBC-7C8E-4168-A314-1AEC0AC664B9}" destId="{86F70EA1-AF13-4D8C-8AD4-F2A203CF62DB}" srcOrd="5" destOrd="0" parTransId="{9C59A872-3C6C-4CFC-A833-0A0CDE319F52}" sibTransId="{FEB4D1F8-6B86-448D-B9C6-0AD01ABB9D6D}"/>
    <dgm:cxn modelId="{B3A7E8B9-30AD-4963-A8EA-D76B6FA5A8A1}" srcId="{CDE28FBC-7C8E-4168-A314-1AEC0AC664B9}" destId="{C1188922-88CC-492A-B14C-024A2D7D14C9}" srcOrd="0" destOrd="0" parTransId="{9E4FFB29-8DCD-4F9F-B8FD-B318CF5C8124}" sibTransId="{2B39CE38-81C9-4FE4-A9C5-F9894AE37D88}"/>
    <dgm:cxn modelId="{4BE4775F-5393-484C-9035-63398C3BCB34}" srcId="{CDE28FBC-7C8E-4168-A314-1AEC0AC664B9}" destId="{D0589E19-B391-4D41-A963-B76BCDEAF449}" srcOrd="3" destOrd="0" parTransId="{F5AFCE27-8FE5-4AF2-9569-BB6B889551E1}" sibTransId="{78434A1C-D010-44B8-99D8-0AC62AB7365C}"/>
    <dgm:cxn modelId="{3E640956-6892-4692-A862-21C402C696F9}" type="presOf" srcId="{94DE7E66-3392-42F5-8B32-9F274017C690}" destId="{36EC6016-CA11-436E-972F-2D1E9E165364}" srcOrd="0" destOrd="5" presId="urn:microsoft.com/office/officeart/2005/8/layout/hList2#1"/>
    <dgm:cxn modelId="{28CCE56D-16FB-4B2A-AA47-2727E3E1902A}" srcId="{ED815A61-C877-4729-BEB7-48F50835E69B}" destId="{66FF000D-724F-4C9F-A766-BA1175411AAE}" srcOrd="1" destOrd="0" parTransId="{D0CF5B07-CB87-4EB3-8DE0-1974875DAAF5}" sibTransId="{6CAC7C8A-892C-4DCC-B773-48C41C3FE536}"/>
    <dgm:cxn modelId="{CC840178-147F-46D6-B423-EB69EC086BB8}" type="presOf" srcId="{86F70EA1-AF13-4D8C-8AD4-F2A203CF62DB}" destId="{8DAD70B6-E35A-4793-90A1-2E34FC452CA5}" srcOrd="0" destOrd="5" presId="urn:microsoft.com/office/officeart/2005/8/layout/hList2#1"/>
    <dgm:cxn modelId="{A0A97EE8-7EFC-48C5-AD0F-AB6BEDBC7022}" srcId="{4C4E411E-6553-497E-A6D3-59371C4B2653}" destId="{94DE7E66-3392-42F5-8B32-9F274017C690}" srcOrd="5" destOrd="0" parTransId="{993857F5-D9EF-4F2F-B7DA-540F328EEF68}" sibTransId="{3C9AE756-3DEE-447B-AC1D-A8AA9B856229}"/>
    <dgm:cxn modelId="{0B7CB8DF-DF55-481A-84F4-BB6F58270811}" srcId="{4C4E411E-6553-497E-A6D3-59371C4B2653}" destId="{78CA5F61-29D0-43ED-9C49-8205C29A3D6A}" srcOrd="4" destOrd="0" parTransId="{597715C2-924D-469E-921B-993BBD2C8961}" sibTransId="{539E552F-4019-4A69-B328-5ECD5BD58AC4}"/>
    <dgm:cxn modelId="{F8FECE17-8A86-46A3-9BBB-2523EB1C925D}" type="presOf" srcId="{892D9E8E-64DA-463A-9F7F-0727D98D67AF}" destId="{8DAD70B6-E35A-4793-90A1-2E34FC452CA5}" srcOrd="0" destOrd="1" presId="urn:microsoft.com/office/officeart/2005/8/layout/hList2#1"/>
    <dgm:cxn modelId="{A2B1BE6E-4DF1-476C-A7EE-B1CA422E6172}" srcId="{CDE28FBC-7C8E-4168-A314-1AEC0AC664B9}" destId="{16C212A6-8CA9-47DC-99E6-31760F155B9C}" srcOrd="2" destOrd="0" parTransId="{427C9B0A-DB04-4669-B26E-ACFA1B0E1DFF}" sibTransId="{03E8CE0C-A7A0-4B22-87B6-BCE338C06D8C}"/>
    <dgm:cxn modelId="{7B118A8C-4204-4734-9B2E-4895FEDA3B50}" type="presOf" srcId="{CDE28FBC-7C8E-4168-A314-1AEC0AC664B9}" destId="{BE31AC9E-A933-49B4-B578-BE014440BC65}" srcOrd="0" destOrd="0" presId="urn:microsoft.com/office/officeart/2005/8/layout/hList2#1"/>
    <dgm:cxn modelId="{CF07C2C8-3D3C-4B53-AC88-44D71B4BC2D8}" srcId="{ED815A61-C877-4729-BEB7-48F50835E69B}" destId="{E6D6B9E2-D0C8-40CF-839E-8F4216EB497F}" srcOrd="0" destOrd="0" parTransId="{43891DA5-05D2-4CE0-B2D4-975AF128E9F0}" sibTransId="{4F0600AF-D98E-4F3E-A5DC-70887FA21CC1}"/>
    <dgm:cxn modelId="{0D08EC91-5290-4749-8EEE-D5D2FCA12DEE}" srcId="{4C4E411E-6553-497E-A6D3-59371C4B2653}" destId="{051BB1FA-08AA-44C9-B8D8-3228805C37BE}" srcOrd="3" destOrd="0" parTransId="{527268E3-6579-41B1-A02C-90DC98C4F443}" sibTransId="{E50A26D7-BCEA-41B1-989E-E56B6B565C92}"/>
    <dgm:cxn modelId="{3BB0C0B9-01DE-4A11-AA73-713B65352F01}" type="presOf" srcId="{D0589E19-B391-4D41-A963-B76BCDEAF449}" destId="{8DAD70B6-E35A-4793-90A1-2E34FC452CA5}" srcOrd="0" destOrd="3" presId="urn:microsoft.com/office/officeart/2005/8/layout/hList2#1"/>
    <dgm:cxn modelId="{84250F83-4D56-4651-A526-F7E836C4E103}" type="presOf" srcId="{4C4E411E-6553-497E-A6D3-59371C4B2653}" destId="{8065FFD4-34F3-4722-A15E-2C759017FC58}" srcOrd="0" destOrd="0" presId="urn:microsoft.com/office/officeart/2005/8/layout/hList2#1"/>
    <dgm:cxn modelId="{0C171F71-DCF6-4AD3-BE0E-4BF53D113088}" type="presOf" srcId="{B9F0F2C4-B4E7-4668-9A38-16E7D746E06B}" destId="{8DAD70B6-E35A-4793-90A1-2E34FC452CA5}" srcOrd="0" destOrd="4" presId="urn:microsoft.com/office/officeart/2005/8/layout/hList2#1"/>
    <dgm:cxn modelId="{44FCC1C1-3352-46CE-A81B-9D4A607B33EE}" type="presOf" srcId="{D8FF414A-935F-42C6-9120-9DD51F28B5C8}" destId="{1EE219F2-BF7B-4EDA-98A4-51D9B742AA2D}" srcOrd="0" destOrd="0" presId="urn:microsoft.com/office/officeart/2005/8/layout/hList2#1"/>
    <dgm:cxn modelId="{B3B252A3-077A-4206-BB3A-16550FA91BBA}" type="presOf" srcId="{014D2ED0-66D5-409F-9F1F-8E48B4C9AD6C}" destId="{36EC6016-CA11-436E-972F-2D1E9E165364}" srcOrd="0" destOrd="0" presId="urn:microsoft.com/office/officeart/2005/8/layout/hList2#1"/>
    <dgm:cxn modelId="{25445957-D38E-4142-806F-707B59B680A2}" srcId="{CDE28FBC-7C8E-4168-A314-1AEC0AC664B9}" destId="{B9F0F2C4-B4E7-4668-9A38-16E7D746E06B}" srcOrd="4" destOrd="0" parTransId="{4129030D-BA43-4CFA-B63D-223D568D6432}" sibTransId="{2E507BFA-BD9D-4547-8F1A-29DFD96E03BD}"/>
    <dgm:cxn modelId="{FD337FDC-9241-4B34-B574-1083A113FA9B}" srcId="{4C4E411E-6553-497E-A6D3-59371C4B2653}" destId="{E8A85FDB-36D5-49A1-9C8F-4613A0A5A3A4}" srcOrd="2" destOrd="0" parTransId="{49D3C71E-29A0-4678-8F53-4A0DC5F6BDF6}" sibTransId="{2D23F5C3-F846-4474-BFBD-6E7E7AAAD1F5}"/>
    <dgm:cxn modelId="{7CA4DDFD-167A-4A63-B9E9-375FD313C86C}" type="presOf" srcId="{16C212A6-8CA9-47DC-99E6-31760F155B9C}" destId="{8DAD70B6-E35A-4793-90A1-2E34FC452CA5}" srcOrd="0" destOrd="2" presId="urn:microsoft.com/office/officeart/2005/8/layout/hList2#1"/>
    <dgm:cxn modelId="{C47389C3-C430-4772-BCAF-67A596AF0617}" type="presOf" srcId="{72364975-8FA9-4D75-B095-B1DB46E1BCAB}" destId="{36EC6016-CA11-436E-972F-2D1E9E165364}" srcOrd="0" destOrd="1" presId="urn:microsoft.com/office/officeart/2005/8/layout/hList2#1"/>
    <dgm:cxn modelId="{44B7DDDF-480F-418E-B909-5C0BBCCD1742}" srcId="{4C4E411E-6553-497E-A6D3-59371C4B2653}" destId="{72364975-8FA9-4D75-B095-B1DB46E1BCAB}" srcOrd="1" destOrd="0" parTransId="{7C4635F3-C419-45AB-AE32-5E366823EC67}" sibTransId="{A95FE300-AC2C-48E9-8422-FA9F2CD68D05}"/>
    <dgm:cxn modelId="{8F9D2327-6D36-494F-BB40-67D4D3753CA1}" srcId="{D8FF414A-935F-42C6-9120-9DD51F28B5C8}" destId="{CDE28FBC-7C8E-4168-A314-1AEC0AC664B9}" srcOrd="0" destOrd="0" parTransId="{61DB2BA2-CA81-49F2-ADA3-A66E6AB9375A}" sibTransId="{FFBDC677-D3C4-4F39-8759-E7961B3AA2E7}"/>
    <dgm:cxn modelId="{A7810ADF-A9D2-4AC9-B0F9-CFC8CCFA091C}" type="presOf" srcId="{66FF000D-724F-4C9F-A766-BA1175411AAE}" destId="{077E62F9-EEDD-4B47-958A-41EECB40959B}" srcOrd="0" destOrd="1" presId="urn:microsoft.com/office/officeart/2005/8/layout/hList2#1"/>
    <dgm:cxn modelId="{CA06B538-E6ED-43E7-A785-E8866501B86A}" type="presOf" srcId="{ED815A61-C877-4729-BEB7-48F50835E69B}" destId="{332EB574-F964-4CAE-89FE-FEEAE585E1ED}" srcOrd="0" destOrd="0" presId="urn:microsoft.com/office/officeart/2005/8/layout/hList2#1"/>
    <dgm:cxn modelId="{15F84BD4-99F8-4BB2-BEF7-76FA299BA01D}" srcId="{CDE28FBC-7C8E-4168-A314-1AEC0AC664B9}" destId="{892D9E8E-64DA-463A-9F7F-0727D98D67AF}" srcOrd="1" destOrd="0" parTransId="{DFDA2E35-1C45-40FB-8854-1ECC4AA2BD20}" sibTransId="{4B600D10-E770-4147-BBD0-115C4871D20F}"/>
    <dgm:cxn modelId="{D4302332-87A4-42F7-BABA-53C12322234F}" type="presOf" srcId="{051BB1FA-08AA-44C9-B8D8-3228805C37BE}" destId="{36EC6016-CA11-436E-972F-2D1E9E165364}" srcOrd="0" destOrd="3" presId="urn:microsoft.com/office/officeart/2005/8/layout/hList2#1"/>
    <dgm:cxn modelId="{EC9D2711-B809-4600-8B87-E33552ADED66}" type="presOf" srcId="{E6D6B9E2-D0C8-40CF-839E-8F4216EB497F}" destId="{077E62F9-EEDD-4B47-958A-41EECB40959B}" srcOrd="0" destOrd="0" presId="urn:microsoft.com/office/officeart/2005/8/layout/hList2#1"/>
    <dgm:cxn modelId="{F9905E79-BB9E-456E-8F0D-DA1F8ED6F31A}" type="presParOf" srcId="{1EE219F2-BF7B-4EDA-98A4-51D9B742AA2D}" destId="{3828DDE7-DAC4-46B9-AD5A-5D73D146C256}" srcOrd="0" destOrd="0" presId="urn:microsoft.com/office/officeart/2005/8/layout/hList2#1"/>
    <dgm:cxn modelId="{14B2647A-DBE9-4A76-AD54-9B52961F7473}" type="presParOf" srcId="{3828DDE7-DAC4-46B9-AD5A-5D73D146C256}" destId="{0736AF97-56E2-488C-8DEC-11693289C9FA}" srcOrd="0" destOrd="0" presId="urn:microsoft.com/office/officeart/2005/8/layout/hList2#1"/>
    <dgm:cxn modelId="{2E7A9030-6C18-4243-A5B1-6B1B741D167B}" type="presParOf" srcId="{3828DDE7-DAC4-46B9-AD5A-5D73D146C256}" destId="{8DAD70B6-E35A-4793-90A1-2E34FC452CA5}" srcOrd="1" destOrd="0" presId="urn:microsoft.com/office/officeart/2005/8/layout/hList2#1"/>
    <dgm:cxn modelId="{F3FD57E7-424F-4740-BCAC-D0EBFBC7C2B5}" type="presParOf" srcId="{3828DDE7-DAC4-46B9-AD5A-5D73D146C256}" destId="{BE31AC9E-A933-49B4-B578-BE014440BC65}" srcOrd="2" destOrd="0" presId="urn:microsoft.com/office/officeart/2005/8/layout/hList2#1"/>
    <dgm:cxn modelId="{EF540BF8-5A6A-479B-A428-F7B3DC927797}" type="presParOf" srcId="{1EE219F2-BF7B-4EDA-98A4-51D9B742AA2D}" destId="{76EB97B6-8823-4282-8AD0-C40A694B87B5}" srcOrd="1" destOrd="0" presId="urn:microsoft.com/office/officeart/2005/8/layout/hList2#1"/>
    <dgm:cxn modelId="{BC97D5F2-D2DE-4E35-9AD6-CCD97326FDF4}" type="presParOf" srcId="{1EE219F2-BF7B-4EDA-98A4-51D9B742AA2D}" destId="{BE1C23B4-FA55-484C-912D-02204625667A}" srcOrd="2" destOrd="0" presId="urn:microsoft.com/office/officeart/2005/8/layout/hList2#1"/>
    <dgm:cxn modelId="{958832A3-1306-4090-B57D-0039664AA075}" type="presParOf" srcId="{BE1C23B4-FA55-484C-912D-02204625667A}" destId="{A9ACB78A-F6F6-4585-9939-CBD8D794D605}" srcOrd="0" destOrd="0" presId="urn:microsoft.com/office/officeart/2005/8/layout/hList2#1"/>
    <dgm:cxn modelId="{1CE5DF40-8BEF-4D36-AD70-7269A8310AB3}" type="presParOf" srcId="{BE1C23B4-FA55-484C-912D-02204625667A}" destId="{077E62F9-EEDD-4B47-958A-41EECB40959B}" srcOrd="1" destOrd="0" presId="urn:microsoft.com/office/officeart/2005/8/layout/hList2#1"/>
    <dgm:cxn modelId="{6D23711F-50B3-4B47-ACDB-456236924097}" type="presParOf" srcId="{BE1C23B4-FA55-484C-912D-02204625667A}" destId="{332EB574-F964-4CAE-89FE-FEEAE585E1ED}" srcOrd="2" destOrd="0" presId="urn:microsoft.com/office/officeart/2005/8/layout/hList2#1"/>
    <dgm:cxn modelId="{26D63FC1-19A9-4209-BDC3-A24EA3C4813E}" type="presParOf" srcId="{1EE219F2-BF7B-4EDA-98A4-51D9B742AA2D}" destId="{6AA59D6D-ECB8-438F-881B-405F99849E10}" srcOrd="3" destOrd="0" presId="urn:microsoft.com/office/officeart/2005/8/layout/hList2#1"/>
    <dgm:cxn modelId="{B960A30E-9DB6-467E-9680-D84FB1CE3398}" type="presParOf" srcId="{1EE219F2-BF7B-4EDA-98A4-51D9B742AA2D}" destId="{3C14FD76-9479-4688-9F5D-6BF0CE18426B}" srcOrd="4" destOrd="0" presId="urn:microsoft.com/office/officeart/2005/8/layout/hList2#1"/>
    <dgm:cxn modelId="{6C7FF61E-6E94-4313-A026-6B05147F4354}" type="presParOf" srcId="{3C14FD76-9479-4688-9F5D-6BF0CE18426B}" destId="{31C733D5-99C7-4171-9571-11D1A23A17B1}" srcOrd="0" destOrd="0" presId="urn:microsoft.com/office/officeart/2005/8/layout/hList2#1"/>
    <dgm:cxn modelId="{C2899CEA-F047-409F-9A9B-A64DCB0E207B}" type="presParOf" srcId="{3C14FD76-9479-4688-9F5D-6BF0CE18426B}" destId="{36EC6016-CA11-436E-972F-2D1E9E165364}" srcOrd="1" destOrd="0" presId="urn:microsoft.com/office/officeart/2005/8/layout/hList2#1"/>
    <dgm:cxn modelId="{EB16C88D-9D28-4B91-91CD-0184F76CAAF6}" type="presParOf" srcId="{3C14FD76-9479-4688-9F5D-6BF0CE18426B}" destId="{8065FFD4-34F3-4722-A15E-2C759017FC58}" srcOrd="2" destOrd="0" presId="urn:microsoft.com/office/officeart/2005/8/layout/hList2#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F2054C2-8A0F-4A0C-B4FA-37F8CBA65592}" type="doc">
      <dgm:prSet loTypeId="urn:microsoft.com/office/officeart/2005/8/layout/gear1" loCatId="process" qsTypeId="urn:microsoft.com/office/officeart/2005/8/quickstyle/simple1" qsCatId="simple" csTypeId="urn:microsoft.com/office/officeart/2005/8/colors/accent1_2" csCatId="accent1" phldr="1"/>
      <dgm:spPr/>
    </dgm:pt>
    <dgm:pt modelId="{4D83C807-AB6A-4214-B88A-93215BC4A027}" type="pres">
      <dgm:prSet presAssocID="{7F2054C2-8A0F-4A0C-B4FA-37F8CBA65592}" presName="composite" presStyleCnt="0">
        <dgm:presLayoutVars>
          <dgm:chMax val="3"/>
          <dgm:animLvl val="lvl"/>
          <dgm:resizeHandles val="exact"/>
        </dgm:presLayoutVars>
      </dgm:prSet>
      <dgm:spPr/>
    </dgm:pt>
  </dgm:ptLst>
  <dgm:cxnLst>
    <dgm:cxn modelId="{AF28B466-FEDF-4F18-BACA-5C873D7E2073}" type="presOf" srcId="{7F2054C2-8A0F-4A0C-B4FA-37F8CBA65592}" destId="{4D83C807-AB6A-4214-B88A-93215BC4A027}" srcOrd="0" destOrd="0" presId="urn:microsoft.com/office/officeart/2005/8/layout/gear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DF8FFB-D782-4551-9651-1509F985A010}">
      <dsp:nvSpPr>
        <dsp:cNvPr id="0" name=""/>
        <dsp:cNvSpPr/>
      </dsp:nvSpPr>
      <dsp:spPr>
        <a:xfrm>
          <a:off x="944880" y="0"/>
          <a:ext cx="3657600" cy="3657600"/>
        </a:xfrm>
        <a:prstGeom prst="triangle">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319A22C6-DFC7-42AD-A0DF-7D84F643448F}">
      <dsp:nvSpPr>
        <dsp:cNvPr id="0" name=""/>
        <dsp:cNvSpPr/>
      </dsp:nvSpPr>
      <dsp:spPr>
        <a:xfrm>
          <a:off x="2773680" y="367724"/>
          <a:ext cx="2377440" cy="865822"/>
        </a:xfrm>
        <a:prstGeom prst="roundRect">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UNION MINISTRY OF HEALTH &amp; FAMILY WELFARE</a:t>
          </a:r>
        </a:p>
      </dsp:txBody>
      <dsp:txXfrm>
        <a:off x="2773680" y="367724"/>
        <a:ext cx="2377440" cy="865822"/>
      </dsp:txXfrm>
    </dsp:sp>
    <dsp:sp modelId="{FE3201A5-71A0-4954-A20E-B35EB112CD14}">
      <dsp:nvSpPr>
        <dsp:cNvPr id="0" name=""/>
        <dsp:cNvSpPr/>
      </dsp:nvSpPr>
      <dsp:spPr>
        <a:xfrm>
          <a:off x="2773680" y="1341774"/>
          <a:ext cx="2377440" cy="865822"/>
        </a:xfrm>
        <a:prstGeom prst="roundRect">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DIRECTORATE GENERAL OF HEALTH SERVICES</a:t>
          </a:r>
        </a:p>
      </dsp:txBody>
      <dsp:txXfrm>
        <a:off x="2773680" y="1341774"/>
        <a:ext cx="2377440" cy="865822"/>
      </dsp:txXfrm>
    </dsp:sp>
    <dsp:sp modelId="{C037B137-8A64-454C-87D1-362EB65846ED}">
      <dsp:nvSpPr>
        <dsp:cNvPr id="0" name=""/>
        <dsp:cNvSpPr/>
      </dsp:nvSpPr>
      <dsp:spPr>
        <a:xfrm>
          <a:off x="2773680" y="2315825"/>
          <a:ext cx="2377440" cy="865822"/>
        </a:xfrm>
        <a:prstGeom prst="roundRect">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CENTRAL COUNCIL OF HEALTH &amp; FAMILY WEFARE</a:t>
          </a:r>
        </a:p>
      </dsp:txBody>
      <dsp:txXfrm>
        <a:off x="2773680" y="2315825"/>
        <a:ext cx="2377440" cy="86582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2AC39E-8085-4F6B-813D-3FEF82622A5B}">
      <dsp:nvSpPr>
        <dsp:cNvPr id="0" name=""/>
        <dsp:cNvSpPr/>
      </dsp:nvSpPr>
      <dsp:spPr>
        <a:xfrm>
          <a:off x="3970020" y="2538888"/>
          <a:ext cx="3103086" cy="3103086"/>
        </a:xfrm>
        <a:prstGeom prst="gear9">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err="1"/>
            <a:t>Zilla</a:t>
          </a:r>
          <a:r>
            <a:rPr lang="en-US" sz="1800" kern="1200" dirty="0"/>
            <a:t> </a:t>
          </a:r>
          <a:r>
            <a:rPr lang="en-US" sz="1800" kern="1200" dirty="0" err="1"/>
            <a:t>parishad</a:t>
          </a:r>
          <a:endParaRPr lang="en-US" sz="1800" kern="1200" dirty="0"/>
        </a:p>
      </dsp:txBody>
      <dsp:txXfrm>
        <a:off x="4593878" y="3265771"/>
        <a:ext cx="1855370" cy="1595050"/>
      </dsp:txXfrm>
    </dsp:sp>
    <dsp:sp modelId="{9EE8B05B-46DC-4917-B0AF-B87CCAE04AAA}">
      <dsp:nvSpPr>
        <dsp:cNvPr id="0" name=""/>
        <dsp:cNvSpPr/>
      </dsp:nvSpPr>
      <dsp:spPr>
        <a:xfrm>
          <a:off x="2164588" y="1805431"/>
          <a:ext cx="2256790" cy="2256790"/>
        </a:xfrm>
        <a:prstGeom prst="gear6">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err="1"/>
            <a:t>Panchayat</a:t>
          </a:r>
          <a:r>
            <a:rPr lang="en-US" sz="1800" kern="1200" dirty="0"/>
            <a:t> </a:t>
          </a:r>
          <a:r>
            <a:rPr lang="en-US" sz="1800" kern="1200" dirty="0" err="1"/>
            <a:t>samiti</a:t>
          </a:r>
          <a:endParaRPr lang="en-US" sz="1800" kern="1200" dirty="0"/>
        </a:p>
      </dsp:txBody>
      <dsp:txXfrm>
        <a:off x="2732742" y="2377019"/>
        <a:ext cx="1120482" cy="1113614"/>
      </dsp:txXfrm>
    </dsp:sp>
    <dsp:sp modelId="{13BE796C-784F-4275-8A01-55BEE5504B6F}">
      <dsp:nvSpPr>
        <dsp:cNvPr id="0" name=""/>
        <dsp:cNvSpPr/>
      </dsp:nvSpPr>
      <dsp:spPr>
        <a:xfrm rot="20700000">
          <a:off x="3428620" y="248477"/>
          <a:ext cx="2211193" cy="2211193"/>
        </a:xfrm>
        <a:prstGeom prst="gear6">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Gram </a:t>
          </a:r>
          <a:r>
            <a:rPr lang="en-US" sz="1800" kern="1200" dirty="0" err="1"/>
            <a:t>sabha</a:t>
          </a:r>
          <a:endParaRPr lang="en-US" sz="1800" kern="1200" dirty="0"/>
        </a:p>
      </dsp:txBody>
      <dsp:txXfrm rot="-20700000">
        <a:off x="3913600" y="733456"/>
        <a:ext cx="1241234" cy="1241234"/>
      </dsp:txXfrm>
    </dsp:sp>
    <dsp:sp modelId="{B365528E-FEAF-4762-8C6A-F0A1FF287C94}">
      <dsp:nvSpPr>
        <dsp:cNvPr id="0" name=""/>
        <dsp:cNvSpPr/>
      </dsp:nvSpPr>
      <dsp:spPr>
        <a:xfrm>
          <a:off x="3747625" y="2061360"/>
          <a:ext cx="3971950" cy="3971950"/>
        </a:xfrm>
        <a:prstGeom prst="circularArrow">
          <a:avLst>
            <a:gd name="adj1" fmla="val 4687"/>
            <a:gd name="adj2" fmla="val 299029"/>
            <a:gd name="adj3" fmla="val 2542527"/>
            <a:gd name="adj4" fmla="val 15805614"/>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9929C21-B207-4FB0-AB98-702A58218FF1}">
      <dsp:nvSpPr>
        <dsp:cNvPr id="0" name=""/>
        <dsp:cNvSpPr/>
      </dsp:nvSpPr>
      <dsp:spPr>
        <a:xfrm>
          <a:off x="1764915" y="1299877"/>
          <a:ext cx="2885870" cy="2885870"/>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7D7996D-D9B4-4CCD-9101-B1A0616449FA}">
      <dsp:nvSpPr>
        <dsp:cNvPr id="0" name=""/>
        <dsp:cNvSpPr/>
      </dsp:nvSpPr>
      <dsp:spPr>
        <a:xfrm>
          <a:off x="2917149" y="-242070"/>
          <a:ext cx="3111549" cy="3111549"/>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70FBF1-D896-4F07-A536-4F41BDA35A09}">
      <dsp:nvSpPr>
        <dsp:cNvPr id="0" name=""/>
        <dsp:cNvSpPr/>
      </dsp:nvSpPr>
      <dsp:spPr>
        <a:xfrm>
          <a:off x="2818948" y="1740500"/>
          <a:ext cx="2892413" cy="1258665"/>
        </a:xfrm>
        <a:prstGeom prst="ellipse">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dirty="0" err="1"/>
            <a:t>Indigenious</a:t>
          </a:r>
          <a:r>
            <a:rPr lang="en-US" sz="2100" kern="1200" dirty="0"/>
            <a:t> system of </a:t>
          </a:r>
          <a:r>
            <a:rPr lang="en-US" sz="2100" kern="1200" dirty="0" err="1"/>
            <a:t>meicine</a:t>
          </a:r>
          <a:endParaRPr lang="en-US" sz="2100" kern="1200" dirty="0"/>
        </a:p>
      </dsp:txBody>
      <dsp:txXfrm>
        <a:off x="3242532" y="1924827"/>
        <a:ext cx="2045245" cy="890011"/>
      </dsp:txXfrm>
    </dsp:sp>
    <dsp:sp modelId="{4D3B3434-60BB-44C9-85B3-1C0A923D28D1}">
      <dsp:nvSpPr>
        <dsp:cNvPr id="0" name=""/>
        <dsp:cNvSpPr/>
      </dsp:nvSpPr>
      <dsp:spPr>
        <a:xfrm rot="16200000">
          <a:off x="4159135" y="1621159"/>
          <a:ext cx="212041" cy="26640"/>
        </a:xfrm>
        <a:custGeom>
          <a:avLst/>
          <a:gdLst/>
          <a:ahLst/>
          <a:cxnLst/>
          <a:rect l="0" t="0" r="0" b="0"/>
          <a:pathLst>
            <a:path>
              <a:moveTo>
                <a:pt x="0" y="13320"/>
              </a:moveTo>
              <a:lnTo>
                <a:pt x="212041" y="13320"/>
              </a:lnTo>
            </a:path>
          </a:pathLst>
        </a:custGeom>
        <a:noFill/>
        <a:ln w="11429" cap="flat" cmpd="sng" algn="ctr">
          <a:solidFill>
            <a:schemeClr val="accent2">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259854" y="1629178"/>
        <a:ext cx="10602" cy="10602"/>
      </dsp:txXfrm>
    </dsp:sp>
    <dsp:sp modelId="{DAFCFE5B-D6FB-4912-ACF3-31E38A9638CF}">
      <dsp:nvSpPr>
        <dsp:cNvPr id="0" name=""/>
        <dsp:cNvSpPr/>
      </dsp:nvSpPr>
      <dsp:spPr>
        <a:xfrm>
          <a:off x="3026615" y="-65540"/>
          <a:ext cx="2477079" cy="1593999"/>
        </a:xfrm>
        <a:prstGeom prst="ellipse">
          <a:avLst/>
        </a:prstGeom>
        <a:solidFill>
          <a:schemeClr val="accent2">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Public health sector</a:t>
          </a:r>
        </a:p>
      </dsp:txBody>
      <dsp:txXfrm>
        <a:off x="3389375" y="167896"/>
        <a:ext cx="1751559" cy="1127127"/>
      </dsp:txXfrm>
    </dsp:sp>
    <dsp:sp modelId="{E495300D-EBCD-4842-9D77-02FDAAC1FA57}">
      <dsp:nvSpPr>
        <dsp:cNvPr id="0" name=""/>
        <dsp:cNvSpPr/>
      </dsp:nvSpPr>
      <dsp:spPr>
        <a:xfrm rot="21514248">
          <a:off x="5708954" y="2317513"/>
          <a:ext cx="238681" cy="26640"/>
        </a:xfrm>
        <a:custGeom>
          <a:avLst/>
          <a:gdLst/>
          <a:ahLst/>
          <a:cxnLst/>
          <a:rect l="0" t="0" r="0" b="0"/>
          <a:pathLst>
            <a:path>
              <a:moveTo>
                <a:pt x="0" y="13320"/>
              </a:moveTo>
              <a:lnTo>
                <a:pt x="238681" y="13320"/>
              </a:lnTo>
            </a:path>
          </a:pathLst>
        </a:custGeom>
        <a:noFill/>
        <a:ln w="11429" cap="flat" cmpd="sng" algn="ctr">
          <a:solidFill>
            <a:schemeClr val="accent2">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822328" y="2324866"/>
        <a:ext cx="11934" cy="11934"/>
      </dsp:txXfrm>
    </dsp:sp>
    <dsp:sp modelId="{F117CEAF-F482-4D20-900F-3F408961F867}">
      <dsp:nvSpPr>
        <dsp:cNvPr id="0" name=""/>
        <dsp:cNvSpPr/>
      </dsp:nvSpPr>
      <dsp:spPr>
        <a:xfrm>
          <a:off x="5946779" y="1673231"/>
          <a:ext cx="2029158" cy="1258665"/>
        </a:xfrm>
        <a:prstGeom prst="ellipse">
          <a:avLst/>
        </a:prstGeom>
        <a:solidFill>
          <a:schemeClr val="accent3">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Voluntary health agencies</a:t>
          </a:r>
        </a:p>
      </dsp:txBody>
      <dsp:txXfrm>
        <a:off x="6243942" y="1857558"/>
        <a:ext cx="1434832" cy="890011"/>
      </dsp:txXfrm>
    </dsp:sp>
    <dsp:sp modelId="{5A726716-5701-41B0-A1DB-A9BA7E41ACB9}">
      <dsp:nvSpPr>
        <dsp:cNvPr id="0" name=""/>
        <dsp:cNvSpPr/>
      </dsp:nvSpPr>
      <dsp:spPr>
        <a:xfrm rot="5400000">
          <a:off x="4075301" y="3175699"/>
          <a:ext cx="379708" cy="26640"/>
        </a:xfrm>
        <a:custGeom>
          <a:avLst/>
          <a:gdLst/>
          <a:ahLst/>
          <a:cxnLst/>
          <a:rect l="0" t="0" r="0" b="0"/>
          <a:pathLst>
            <a:path>
              <a:moveTo>
                <a:pt x="0" y="13320"/>
              </a:moveTo>
              <a:lnTo>
                <a:pt x="379708" y="13320"/>
              </a:lnTo>
            </a:path>
          </a:pathLst>
        </a:custGeom>
        <a:noFill/>
        <a:ln w="11429" cap="flat" cmpd="sng" algn="ctr">
          <a:solidFill>
            <a:schemeClr val="accent2">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255662" y="3179527"/>
        <a:ext cx="18985" cy="18985"/>
      </dsp:txXfrm>
    </dsp:sp>
    <dsp:sp modelId="{6E21165C-5736-411F-807C-A74CA9D7713C}">
      <dsp:nvSpPr>
        <dsp:cNvPr id="0" name=""/>
        <dsp:cNvSpPr/>
      </dsp:nvSpPr>
      <dsp:spPr>
        <a:xfrm>
          <a:off x="2964532" y="3378874"/>
          <a:ext cx="2601246" cy="1258665"/>
        </a:xfrm>
        <a:prstGeom prst="ellipse">
          <a:avLst/>
        </a:prstGeom>
        <a:solidFill>
          <a:schemeClr val="accent4">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National health </a:t>
          </a:r>
          <a:r>
            <a:rPr lang="en-US" sz="1900" kern="1200" dirty="0" err="1"/>
            <a:t>programme</a:t>
          </a:r>
          <a:endParaRPr lang="en-US" sz="1900" kern="1200" dirty="0"/>
        </a:p>
      </dsp:txBody>
      <dsp:txXfrm>
        <a:off x="3345476" y="3563201"/>
        <a:ext cx="1839358" cy="890011"/>
      </dsp:txXfrm>
    </dsp:sp>
    <dsp:sp modelId="{3A4312A8-B5D8-4F10-BCC3-D8EC3F8B6038}">
      <dsp:nvSpPr>
        <dsp:cNvPr id="0" name=""/>
        <dsp:cNvSpPr/>
      </dsp:nvSpPr>
      <dsp:spPr>
        <a:xfrm rot="10883646">
          <a:off x="2540790" y="2317960"/>
          <a:ext cx="280455" cy="26640"/>
        </a:xfrm>
        <a:custGeom>
          <a:avLst/>
          <a:gdLst/>
          <a:ahLst/>
          <a:cxnLst/>
          <a:rect l="0" t="0" r="0" b="0"/>
          <a:pathLst>
            <a:path>
              <a:moveTo>
                <a:pt x="0" y="13320"/>
              </a:moveTo>
              <a:lnTo>
                <a:pt x="280455" y="13320"/>
              </a:lnTo>
            </a:path>
          </a:pathLst>
        </a:custGeom>
        <a:noFill/>
        <a:ln w="11429" cap="flat" cmpd="sng" algn="ctr">
          <a:solidFill>
            <a:schemeClr val="accent2">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2674007" y="2324269"/>
        <a:ext cx="14022" cy="14022"/>
      </dsp:txXfrm>
    </dsp:sp>
    <dsp:sp modelId="{E46C244D-F326-41C9-8D0D-24B6EC0FA1AA}">
      <dsp:nvSpPr>
        <dsp:cNvPr id="0" name=""/>
        <dsp:cNvSpPr/>
      </dsp:nvSpPr>
      <dsp:spPr>
        <a:xfrm>
          <a:off x="460369" y="1673231"/>
          <a:ext cx="2081304" cy="1258665"/>
        </a:xfrm>
        <a:prstGeom prst="ellipse">
          <a:avLst/>
        </a:prstGeom>
        <a:solidFill>
          <a:schemeClr val="accent5">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Private sector</a:t>
          </a:r>
        </a:p>
      </dsp:txBody>
      <dsp:txXfrm>
        <a:off x="765169" y="1857558"/>
        <a:ext cx="1471704" cy="8900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8FBEE9-429E-41FC-9490-21AB5BB9AB38}">
      <dsp:nvSpPr>
        <dsp:cNvPr id="0" name=""/>
        <dsp:cNvSpPr/>
      </dsp:nvSpPr>
      <dsp:spPr>
        <a:xfrm rot="16200000">
          <a:off x="218" y="196248"/>
          <a:ext cx="2503103" cy="2503103"/>
        </a:xfrm>
        <a:prstGeom prst="upArrow">
          <a:avLst>
            <a:gd name="adj1" fmla="val 50000"/>
            <a:gd name="adj2" fmla="val 35000"/>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en-US" sz="2600" kern="1200" dirty="0"/>
            <a:t>Union list</a:t>
          </a:r>
        </a:p>
      </dsp:txBody>
      <dsp:txXfrm rot="5400000">
        <a:off x="438262" y="822023"/>
        <a:ext cx="2065060" cy="1251551"/>
      </dsp:txXfrm>
    </dsp:sp>
    <dsp:sp modelId="{9ECB200D-4D60-47A2-8C02-593F55F6A700}">
      <dsp:nvSpPr>
        <dsp:cNvPr id="0" name=""/>
        <dsp:cNvSpPr/>
      </dsp:nvSpPr>
      <dsp:spPr>
        <a:xfrm rot="5400000">
          <a:off x="2754478" y="196248"/>
          <a:ext cx="2503103" cy="2503103"/>
        </a:xfrm>
        <a:prstGeom prst="upArrow">
          <a:avLst>
            <a:gd name="adj1" fmla="val 50000"/>
            <a:gd name="adj2" fmla="val 35000"/>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en-US" sz="2600" kern="1200" dirty="0"/>
            <a:t>Concurrent list</a:t>
          </a:r>
        </a:p>
      </dsp:txBody>
      <dsp:txXfrm rot="-5400000">
        <a:off x="2754479" y="822024"/>
        <a:ext cx="2065060" cy="125155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D71F5D-B759-4273-8631-EF50F39BB18C}">
      <dsp:nvSpPr>
        <dsp:cNvPr id="0" name=""/>
        <dsp:cNvSpPr/>
      </dsp:nvSpPr>
      <dsp:spPr>
        <a:xfrm rot="5400000">
          <a:off x="-240378" y="252872"/>
          <a:ext cx="1602520" cy="1121764"/>
        </a:xfrm>
        <a:prstGeom prst="chevron">
          <a:avLst/>
        </a:prstGeom>
        <a:solidFill>
          <a:schemeClr val="accent1">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endParaRPr lang="en-US" sz="3100" kern="1200"/>
        </a:p>
      </dsp:txBody>
      <dsp:txXfrm rot="-5400000">
        <a:off x="0" y="573376"/>
        <a:ext cx="1121764" cy="480756"/>
      </dsp:txXfrm>
    </dsp:sp>
    <dsp:sp modelId="{507D9B76-2050-4C98-9D6C-EF8681203D22}">
      <dsp:nvSpPr>
        <dsp:cNvPr id="0" name=""/>
        <dsp:cNvSpPr/>
      </dsp:nvSpPr>
      <dsp:spPr>
        <a:xfrm rot="5400000">
          <a:off x="4292182" y="-3157922"/>
          <a:ext cx="1041638" cy="7382473"/>
        </a:xfrm>
        <a:prstGeom prst="round2SameRect">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192024" tIns="17145" rIns="17145" bIns="17145" numCol="1" spcCol="1270" anchor="ctr" anchorCtr="0">
          <a:noAutofit/>
        </a:bodyPr>
        <a:lstStyle/>
        <a:p>
          <a:pPr marL="228600" lvl="1" indent="-228600" algn="l" defTabSz="1200150">
            <a:lnSpc>
              <a:spcPct val="90000"/>
            </a:lnSpc>
            <a:spcBef>
              <a:spcPct val="0"/>
            </a:spcBef>
            <a:spcAft>
              <a:spcPct val="15000"/>
            </a:spcAft>
            <a:buChar char="•"/>
          </a:pPr>
          <a:r>
            <a:rPr lang="en-US" sz="2700" kern="1200" dirty="0">
              <a:solidFill>
                <a:srgbClr val="7030A0"/>
              </a:solidFill>
              <a:latin typeface="Arial" pitchFamily="34" charset="0"/>
              <a:cs typeface="Arial" pitchFamily="34" charset="0"/>
            </a:rPr>
            <a:t>International health relations.</a:t>
          </a:r>
          <a:endParaRPr lang="en-US" sz="2700" kern="1200" dirty="0"/>
        </a:p>
        <a:p>
          <a:pPr marL="228600" lvl="1" indent="-228600" algn="l" defTabSz="1200150">
            <a:lnSpc>
              <a:spcPct val="90000"/>
            </a:lnSpc>
            <a:spcBef>
              <a:spcPct val="0"/>
            </a:spcBef>
            <a:spcAft>
              <a:spcPct val="15000"/>
            </a:spcAft>
            <a:buChar char="•"/>
          </a:pPr>
          <a:r>
            <a:rPr lang="en-US" sz="2700" kern="1200" dirty="0">
              <a:solidFill>
                <a:srgbClr val="7030A0"/>
              </a:solidFill>
              <a:latin typeface="Arial" pitchFamily="34" charset="0"/>
              <a:cs typeface="Arial" pitchFamily="34" charset="0"/>
            </a:rPr>
            <a:t>Administration of central institutes </a:t>
          </a:r>
          <a:endParaRPr lang="en-US" sz="2700" kern="1200" dirty="0"/>
        </a:p>
      </dsp:txBody>
      <dsp:txXfrm rot="-5400000">
        <a:off x="1121765" y="63344"/>
        <a:ext cx="7331624" cy="939940"/>
      </dsp:txXfrm>
    </dsp:sp>
    <dsp:sp modelId="{9AD245FA-2091-4083-8CE3-037FE8469F07}">
      <dsp:nvSpPr>
        <dsp:cNvPr id="0" name=""/>
        <dsp:cNvSpPr/>
      </dsp:nvSpPr>
      <dsp:spPr>
        <a:xfrm rot="5400000">
          <a:off x="-240378" y="1922828"/>
          <a:ext cx="1602520" cy="1121764"/>
        </a:xfrm>
        <a:prstGeom prst="chevron">
          <a:avLst/>
        </a:prstGeom>
        <a:solidFill>
          <a:schemeClr val="accent1">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endParaRPr lang="en-US" sz="3100" kern="1200"/>
        </a:p>
      </dsp:txBody>
      <dsp:txXfrm rot="-5400000">
        <a:off x="0" y="2243332"/>
        <a:ext cx="1121764" cy="480756"/>
      </dsp:txXfrm>
    </dsp:sp>
    <dsp:sp modelId="{C5447968-5C39-4B20-8F3B-073525A21CBF}">
      <dsp:nvSpPr>
        <dsp:cNvPr id="0" name=""/>
        <dsp:cNvSpPr/>
      </dsp:nvSpPr>
      <dsp:spPr>
        <a:xfrm rot="5400000">
          <a:off x="4059177" y="-1487967"/>
          <a:ext cx="1507646" cy="7382473"/>
        </a:xfrm>
        <a:prstGeom prst="round2SameRect">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184912" tIns="16510" rIns="16510" bIns="16510" numCol="1" spcCol="1270" anchor="ctr" anchorCtr="0">
          <a:noAutofit/>
        </a:bodyPr>
        <a:lstStyle/>
        <a:p>
          <a:pPr marL="228600" lvl="1" indent="-228600" algn="l" defTabSz="1155700">
            <a:lnSpc>
              <a:spcPct val="90000"/>
            </a:lnSpc>
            <a:spcBef>
              <a:spcPct val="0"/>
            </a:spcBef>
            <a:spcAft>
              <a:spcPct val="15000"/>
            </a:spcAft>
            <a:buChar char="•"/>
          </a:pPr>
          <a:r>
            <a:rPr lang="en-US" sz="2600" kern="1200" dirty="0">
              <a:solidFill>
                <a:srgbClr val="7030A0"/>
              </a:solidFill>
              <a:latin typeface="Arial" pitchFamily="34" charset="0"/>
              <a:cs typeface="Arial" pitchFamily="34" charset="0"/>
            </a:rPr>
            <a:t>Promotion of research </a:t>
          </a:r>
          <a:endParaRPr lang="en-US" sz="2600" kern="1200" dirty="0"/>
        </a:p>
        <a:p>
          <a:pPr marL="228600" lvl="1" indent="-228600" algn="l" defTabSz="1155700">
            <a:lnSpc>
              <a:spcPct val="90000"/>
            </a:lnSpc>
            <a:spcBef>
              <a:spcPct val="0"/>
            </a:spcBef>
            <a:spcAft>
              <a:spcPct val="15000"/>
            </a:spcAft>
            <a:buChar char="•"/>
          </a:pPr>
          <a:r>
            <a:rPr lang="en-US" sz="2600" kern="1200" dirty="0">
              <a:solidFill>
                <a:srgbClr val="7030A0"/>
              </a:solidFill>
              <a:latin typeface="Arial" pitchFamily="34" charset="0"/>
              <a:cs typeface="Arial" pitchFamily="34" charset="0"/>
            </a:rPr>
            <a:t>Regulation and development of medical professions.</a:t>
          </a:r>
          <a:endParaRPr lang="en-US" sz="2600" kern="1200" dirty="0"/>
        </a:p>
      </dsp:txBody>
      <dsp:txXfrm rot="-5400000">
        <a:off x="1121764" y="1523043"/>
        <a:ext cx="7308876" cy="1360452"/>
      </dsp:txXfrm>
    </dsp:sp>
    <dsp:sp modelId="{4A8F770C-DE62-4C29-A7DE-0E554B2A149E}">
      <dsp:nvSpPr>
        <dsp:cNvPr id="0" name=""/>
        <dsp:cNvSpPr/>
      </dsp:nvSpPr>
      <dsp:spPr>
        <a:xfrm rot="5400000">
          <a:off x="-240378" y="3810137"/>
          <a:ext cx="1602520" cy="1121764"/>
        </a:xfrm>
        <a:prstGeom prst="chevron">
          <a:avLst/>
        </a:prstGeom>
        <a:solidFill>
          <a:schemeClr val="accent1">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endParaRPr lang="en-US" sz="3100" kern="1200"/>
        </a:p>
      </dsp:txBody>
      <dsp:txXfrm rot="-5400000">
        <a:off x="0" y="4130641"/>
        <a:ext cx="1121764" cy="480756"/>
      </dsp:txXfrm>
    </dsp:sp>
    <dsp:sp modelId="{696F6C6D-D2A7-4BE8-9CE2-07722B404D12}">
      <dsp:nvSpPr>
        <dsp:cNvPr id="0" name=""/>
        <dsp:cNvSpPr/>
      </dsp:nvSpPr>
      <dsp:spPr>
        <a:xfrm rot="5400000">
          <a:off x="3841824" y="399342"/>
          <a:ext cx="1942353" cy="7382473"/>
        </a:xfrm>
        <a:prstGeom prst="round2SameRect">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177800" tIns="15875" rIns="15875" bIns="15875" numCol="1" spcCol="1270" anchor="ctr" anchorCtr="0">
          <a:noAutofit/>
        </a:bodyPr>
        <a:lstStyle/>
        <a:p>
          <a:pPr marL="228600" lvl="1" indent="-228600" algn="l" defTabSz="1111250">
            <a:lnSpc>
              <a:spcPct val="90000"/>
            </a:lnSpc>
            <a:spcBef>
              <a:spcPct val="0"/>
            </a:spcBef>
            <a:spcAft>
              <a:spcPct val="15000"/>
            </a:spcAft>
            <a:buChar char="•"/>
          </a:pPr>
          <a:r>
            <a:rPr lang="en-US" sz="2500" kern="1200" dirty="0">
              <a:solidFill>
                <a:srgbClr val="7030A0"/>
              </a:solidFill>
              <a:latin typeface="Arial" pitchFamily="34" charset="0"/>
              <a:cs typeface="Arial" pitchFamily="34" charset="0"/>
            </a:rPr>
            <a:t>Establishment and maintenance of drug standards</a:t>
          </a:r>
          <a:endParaRPr lang="en-US" sz="2500" kern="1200" dirty="0"/>
        </a:p>
        <a:p>
          <a:pPr marL="228600" lvl="1" indent="-228600" algn="l" defTabSz="1111250">
            <a:lnSpc>
              <a:spcPct val="90000"/>
            </a:lnSpc>
            <a:spcBef>
              <a:spcPct val="0"/>
            </a:spcBef>
            <a:spcAft>
              <a:spcPct val="15000"/>
            </a:spcAft>
            <a:buChar char="•"/>
          </a:pPr>
          <a:r>
            <a:rPr lang="en-US" sz="2500" kern="1200" dirty="0">
              <a:solidFill>
                <a:srgbClr val="7030A0"/>
              </a:solidFill>
              <a:latin typeface="Arial" pitchFamily="34" charset="0"/>
              <a:cs typeface="Arial" pitchFamily="34" charset="0"/>
            </a:rPr>
            <a:t>Census, and collected and publication of other statistical data.</a:t>
          </a:r>
          <a:endParaRPr lang="en-US" sz="2500" kern="1200" dirty="0"/>
        </a:p>
      </dsp:txBody>
      <dsp:txXfrm rot="-5400000">
        <a:off x="1121764" y="3214220"/>
        <a:ext cx="7287655" cy="175271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10FAC3-3428-4529-BB26-E75662BBFF8B}">
      <dsp:nvSpPr>
        <dsp:cNvPr id="0" name=""/>
        <dsp:cNvSpPr/>
      </dsp:nvSpPr>
      <dsp:spPr>
        <a:xfrm rot="5400000">
          <a:off x="-304894" y="305451"/>
          <a:ext cx="2032632" cy="1422842"/>
        </a:xfrm>
        <a:prstGeom prst="chevron">
          <a:avLst/>
        </a:prstGeom>
        <a:solidFill>
          <a:schemeClr val="accent1">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24765" rIns="24765" bIns="24765" numCol="1" spcCol="1270" anchor="ctr" anchorCtr="0">
          <a:noAutofit/>
        </a:bodyPr>
        <a:lstStyle/>
        <a:p>
          <a:pPr marL="0" lvl="0" indent="0" algn="ctr" defTabSz="1733550">
            <a:lnSpc>
              <a:spcPct val="90000"/>
            </a:lnSpc>
            <a:spcBef>
              <a:spcPct val="0"/>
            </a:spcBef>
            <a:spcAft>
              <a:spcPct val="35000"/>
            </a:spcAft>
            <a:buNone/>
          </a:pPr>
          <a:endParaRPr lang="en-US" sz="3900" kern="1200"/>
        </a:p>
      </dsp:txBody>
      <dsp:txXfrm rot="-5400000">
        <a:off x="1" y="711977"/>
        <a:ext cx="1422842" cy="609790"/>
      </dsp:txXfrm>
    </dsp:sp>
    <dsp:sp modelId="{3E23C45F-21EF-4B4C-ADE8-6BABA89C73B9}">
      <dsp:nvSpPr>
        <dsp:cNvPr id="0" name=""/>
        <dsp:cNvSpPr/>
      </dsp:nvSpPr>
      <dsp:spPr>
        <a:xfrm rot="5400000">
          <a:off x="4302934" y="-2879535"/>
          <a:ext cx="1321211" cy="7081395"/>
        </a:xfrm>
        <a:prstGeom prst="round2SameRect">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206248" tIns="18415" rIns="18415" bIns="18415" numCol="1" spcCol="1270" anchor="ctr" anchorCtr="0">
          <a:noAutofit/>
        </a:bodyPr>
        <a:lstStyle/>
        <a:p>
          <a:pPr marL="285750" lvl="1" indent="-285750" algn="l" defTabSz="1289050">
            <a:lnSpc>
              <a:spcPct val="90000"/>
            </a:lnSpc>
            <a:spcBef>
              <a:spcPct val="0"/>
            </a:spcBef>
            <a:spcAft>
              <a:spcPct val="15000"/>
            </a:spcAft>
            <a:buChar char="•"/>
          </a:pPr>
          <a:r>
            <a:rPr lang="en-US" sz="2900" kern="1200" dirty="0">
              <a:solidFill>
                <a:srgbClr val="7030A0"/>
              </a:solidFill>
              <a:latin typeface="Arial" pitchFamily="34" charset="0"/>
              <a:cs typeface="Arial" pitchFamily="34" charset="0"/>
            </a:rPr>
            <a:t>Immigration and migration.</a:t>
          </a:r>
          <a:endParaRPr lang="en-US" sz="2900" kern="1200" dirty="0"/>
        </a:p>
      </dsp:txBody>
      <dsp:txXfrm rot="-5400000">
        <a:off x="1422842" y="65053"/>
        <a:ext cx="7016899" cy="1192219"/>
      </dsp:txXfrm>
    </dsp:sp>
    <dsp:sp modelId="{80BA6533-9582-4190-8566-7A723664EFFE}">
      <dsp:nvSpPr>
        <dsp:cNvPr id="0" name=""/>
        <dsp:cNvSpPr/>
      </dsp:nvSpPr>
      <dsp:spPr>
        <a:xfrm rot="5400000">
          <a:off x="-304894" y="2147666"/>
          <a:ext cx="2032632" cy="1422842"/>
        </a:xfrm>
        <a:prstGeom prst="chevron">
          <a:avLst/>
        </a:prstGeom>
        <a:solidFill>
          <a:schemeClr val="accent1">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24765" rIns="24765" bIns="24765" numCol="1" spcCol="1270" anchor="ctr" anchorCtr="0">
          <a:noAutofit/>
        </a:bodyPr>
        <a:lstStyle/>
        <a:p>
          <a:pPr marL="0" lvl="0" indent="0" algn="ctr" defTabSz="1733550">
            <a:lnSpc>
              <a:spcPct val="90000"/>
            </a:lnSpc>
            <a:spcBef>
              <a:spcPct val="0"/>
            </a:spcBef>
            <a:spcAft>
              <a:spcPct val="35000"/>
            </a:spcAft>
            <a:buNone/>
          </a:pPr>
          <a:endParaRPr lang="en-US" sz="3900" kern="1200"/>
        </a:p>
      </dsp:txBody>
      <dsp:txXfrm rot="-5400000">
        <a:off x="1" y="2554192"/>
        <a:ext cx="1422842" cy="609790"/>
      </dsp:txXfrm>
    </dsp:sp>
    <dsp:sp modelId="{8908042C-52DC-41FC-A814-8DC3041E522D}">
      <dsp:nvSpPr>
        <dsp:cNvPr id="0" name=""/>
        <dsp:cNvSpPr/>
      </dsp:nvSpPr>
      <dsp:spPr>
        <a:xfrm rot="5400000">
          <a:off x="4302934" y="-1037320"/>
          <a:ext cx="1321211" cy="7081395"/>
        </a:xfrm>
        <a:prstGeom prst="round2SameRect">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206248" tIns="18415" rIns="18415" bIns="18415" numCol="1" spcCol="1270" anchor="ctr" anchorCtr="0">
          <a:noAutofit/>
        </a:bodyPr>
        <a:lstStyle/>
        <a:p>
          <a:pPr marL="285750" lvl="1" indent="-285750" algn="l" defTabSz="1289050">
            <a:lnSpc>
              <a:spcPct val="90000"/>
            </a:lnSpc>
            <a:spcBef>
              <a:spcPct val="0"/>
            </a:spcBef>
            <a:spcAft>
              <a:spcPct val="15000"/>
            </a:spcAft>
            <a:buChar char="•"/>
          </a:pPr>
          <a:r>
            <a:rPr lang="en-US" sz="2900" kern="1200" dirty="0">
              <a:solidFill>
                <a:srgbClr val="7030A0"/>
              </a:solidFill>
              <a:latin typeface="Arial" pitchFamily="34" charset="0"/>
              <a:cs typeface="Arial" pitchFamily="34" charset="0"/>
            </a:rPr>
            <a:t>Regulation of labor in the working of mines and oil fields.</a:t>
          </a:r>
          <a:endParaRPr lang="en-US" sz="2900" kern="1200" dirty="0"/>
        </a:p>
      </dsp:txBody>
      <dsp:txXfrm rot="-5400000">
        <a:off x="1422842" y="1907268"/>
        <a:ext cx="7016899" cy="1192219"/>
      </dsp:txXfrm>
    </dsp:sp>
    <dsp:sp modelId="{E315FFED-7C7A-4EF4-B0FE-AF4C7685D5B8}">
      <dsp:nvSpPr>
        <dsp:cNvPr id="0" name=""/>
        <dsp:cNvSpPr/>
      </dsp:nvSpPr>
      <dsp:spPr>
        <a:xfrm rot="5400000">
          <a:off x="-304894" y="3989881"/>
          <a:ext cx="2032632" cy="1422842"/>
        </a:xfrm>
        <a:prstGeom prst="chevron">
          <a:avLst/>
        </a:prstGeom>
        <a:solidFill>
          <a:schemeClr val="accent1">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24765" rIns="24765" bIns="24765" numCol="1" spcCol="1270" anchor="ctr" anchorCtr="0">
          <a:noAutofit/>
        </a:bodyPr>
        <a:lstStyle/>
        <a:p>
          <a:pPr marL="0" lvl="0" indent="0" algn="ctr" defTabSz="1733550">
            <a:lnSpc>
              <a:spcPct val="90000"/>
            </a:lnSpc>
            <a:spcBef>
              <a:spcPct val="0"/>
            </a:spcBef>
            <a:spcAft>
              <a:spcPct val="35000"/>
            </a:spcAft>
            <a:buNone/>
          </a:pPr>
          <a:endParaRPr lang="en-US" sz="3900" kern="1200"/>
        </a:p>
      </dsp:txBody>
      <dsp:txXfrm rot="-5400000">
        <a:off x="1" y="4396407"/>
        <a:ext cx="1422842" cy="609790"/>
      </dsp:txXfrm>
    </dsp:sp>
    <dsp:sp modelId="{F9812F80-9651-4126-8786-72C2DA0030E0}">
      <dsp:nvSpPr>
        <dsp:cNvPr id="0" name=""/>
        <dsp:cNvSpPr/>
      </dsp:nvSpPr>
      <dsp:spPr>
        <a:xfrm rot="5400000">
          <a:off x="4302934" y="804894"/>
          <a:ext cx="1321211" cy="7081395"/>
        </a:xfrm>
        <a:prstGeom prst="round2SameRect">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206248" tIns="18415" rIns="18415" bIns="18415" numCol="1" spcCol="1270" anchor="ctr" anchorCtr="0">
          <a:noAutofit/>
        </a:bodyPr>
        <a:lstStyle/>
        <a:p>
          <a:pPr marL="285750" lvl="1" indent="-285750" algn="l" defTabSz="1289050">
            <a:lnSpc>
              <a:spcPct val="90000"/>
            </a:lnSpc>
            <a:spcBef>
              <a:spcPct val="0"/>
            </a:spcBef>
            <a:spcAft>
              <a:spcPct val="15000"/>
            </a:spcAft>
            <a:buChar char="•"/>
          </a:pPr>
          <a:r>
            <a:rPr lang="en-US" sz="2900" kern="1200" dirty="0">
              <a:solidFill>
                <a:srgbClr val="7030A0"/>
              </a:solidFill>
              <a:latin typeface="Arial" pitchFamily="34" charset="0"/>
              <a:cs typeface="Arial" pitchFamily="34" charset="0"/>
            </a:rPr>
            <a:t>Co –ordination with states and with other ministries for promotion of health.</a:t>
          </a:r>
          <a:endParaRPr lang="en-US" sz="2900" kern="1200" dirty="0"/>
        </a:p>
      </dsp:txBody>
      <dsp:txXfrm rot="-5400000">
        <a:off x="1422842" y="3749482"/>
        <a:ext cx="7016899" cy="119221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732F71-6960-409C-AB10-F8327CFE9755}">
      <dsp:nvSpPr>
        <dsp:cNvPr id="0" name=""/>
        <dsp:cNvSpPr/>
      </dsp:nvSpPr>
      <dsp:spPr>
        <a:xfrm>
          <a:off x="0" y="1122659"/>
          <a:ext cx="8504238" cy="579600"/>
        </a:xfrm>
        <a:prstGeom prst="rect">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sp>
    <dsp:sp modelId="{2E0DD564-B96F-438B-83C6-65B664A6A466}">
      <dsp:nvSpPr>
        <dsp:cNvPr id="0" name=""/>
        <dsp:cNvSpPr/>
      </dsp:nvSpPr>
      <dsp:spPr>
        <a:xfrm>
          <a:off x="425211" y="783179"/>
          <a:ext cx="5952966" cy="678960"/>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25008" tIns="0" rIns="225008" bIns="0" numCol="1" spcCol="1270" anchor="ctr" anchorCtr="0">
          <a:noAutofit/>
        </a:bodyPr>
        <a:lstStyle/>
        <a:p>
          <a:pPr marL="0" lvl="0" indent="0" algn="l" defTabSz="1022350">
            <a:lnSpc>
              <a:spcPct val="90000"/>
            </a:lnSpc>
            <a:spcBef>
              <a:spcPct val="0"/>
            </a:spcBef>
            <a:spcAft>
              <a:spcPct val="35000"/>
            </a:spcAft>
            <a:buNone/>
          </a:pPr>
          <a:r>
            <a:rPr lang="en-US" sz="2300" kern="1200" dirty="0">
              <a:solidFill>
                <a:srgbClr val="7030A0"/>
              </a:solidFill>
              <a:latin typeface="Arial" pitchFamily="34" charset="0"/>
              <a:cs typeface="Arial" pitchFamily="34" charset="0"/>
            </a:rPr>
            <a:t>Prevention of extension of communicable diseases from one unit to another.</a:t>
          </a:r>
          <a:endParaRPr lang="en-US" sz="2300" kern="1200" dirty="0"/>
        </a:p>
      </dsp:txBody>
      <dsp:txXfrm>
        <a:off x="425211" y="783179"/>
        <a:ext cx="5952966" cy="678960"/>
      </dsp:txXfrm>
    </dsp:sp>
    <dsp:sp modelId="{76C9499A-F326-4E2E-8A3C-3458B63993C0}">
      <dsp:nvSpPr>
        <dsp:cNvPr id="0" name=""/>
        <dsp:cNvSpPr/>
      </dsp:nvSpPr>
      <dsp:spPr>
        <a:xfrm>
          <a:off x="0" y="2165940"/>
          <a:ext cx="8504238" cy="579600"/>
        </a:xfrm>
        <a:prstGeom prst="rect">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sp>
    <dsp:sp modelId="{917896F3-8DB0-426E-AB3E-F1653894E5C6}">
      <dsp:nvSpPr>
        <dsp:cNvPr id="0" name=""/>
        <dsp:cNvSpPr/>
      </dsp:nvSpPr>
      <dsp:spPr>
        <a:xfrm>
          <a:off x="425211" y="1826459"/>
          <a:ext cx="5952966" cy="678960"/>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25008" tIns="0" rIns="225008" bIns="0" numCol="1" spcCol="1270" anchor="ctr" anchorCtr="0">
          <a:noAutofit/>
        </a:bodyPr>
        <a:lstStyle/>
        <a:p>
          <a:pPr marL="0" lvl="0" indent="0" algn="l" defTabSz="1022350">
            <a:lnSpc>
              <a:spcPct val="90000"/>
            </a:lnSpc>
            <a:spcBef>
              <a:spcPct val="0"/>
            </a:spcBef>
            <a:spcAft>
              <a:spcPct val="35000"/>
            </a:spcAft>
            <a:buNone/>
          </a:pPr>
          <a:r>
            <a:rPr lang="en-US" sz="2300" kern="1200" dirty="0">
              <a:solidFill>
                <a:srgbClr val="7030A0"/>
              </a:solidFill>
              <a:latin typeface="Arial" pitchFamily="34" charset="0"/>
              <a:cs typeface="Arial" pitchFamily="34" charset="0"/>
            </a:rPr>
            <a:t>Prevention of adulteration of food stuffs.</a:t>
          </a:r>
          <a:endParaRPr lang="en-US" sz="2300" kern="1200" dirty="0"/>
        </a:p>
      </dsp:txBody>
      <dsp:txXfrm>
        <a:off x="425211" y="1826459"/>
        <a:ext cx="5952966" cy="678960"/>
      </dsp:txXfrm>
    </dsp:sp>
    <dsp:sp modelId="{36309B9F-FC49-4F09-AD8B-E5244DE70A8D}">
      <dsp:nvSpPr>
        <dsp:cNvPr id="0" name=""/>
        <dsp:cNvSpPr/>
      </dsp:nvSpPr>
      <dsp:spPr>
        <a:xfrm>
          <a:off x="0" y="3209220"/>
          <a:ext cx="8504238" cy="579600"/>
        </a:xfrm>
        <a:prstGeom prst="rect">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sp>
    <dsp:sp modelId="{5EDFD2EA-BD23-4764-A243-BD62B672C282}">
      <dsp:nvSpPr>
        <dsp:cNvPr id="0" name=""/>
        <dsp:cNvSpPr/>
      </dsp:nvSpPr>
      <dsp:spPr>
        <a:xfrm>
          <a:off x="425211" y="2869740"/>
          <a:ext cx="5952966" cy="678960"/>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25008" tIns="0" rIns="225008" bIns="0" numCol="1" spcCol="1270" anchor="ctr" anchorCtr="0">
          <a:noAutofit/>
        </a:bodyPr>
        <a:lstStyle/>
        <a:p>
          <a:pPr marL="0" lvl="0" indent="0" algn="l" defTabSz="1022350">
            <a:lnSpc>
              <a:spcPct val="90000"/>
            </a:lnSpc>
            <a:spcBef>
              <a:spcPct val="0"/>
            </a:spcBef>
            <a:spcAft>
              <a:spcPct val="35000"/>
            </a:spcAft>
            <a:buNone/>
          </a:pPr>
          <a:r>
            <a:rPr lang="en-US" sz="2300" kern="1200" dirty="0">
              <a:solidFill>
                <a:srgbClr val="7030A0"/>
              </a:solidFill>
              <a:latin typeface="Arial" pitchFamily="34" charset="0"/>
              <a:cs typeface="Arial" pitchFamily="34" charset="0"/>
            </a:rPr>
            <a:t>Control of drugs and poisons.</a:t>
          </a:r>
          <a:endParaRPr lang="en-US" sz="2300" kern="1200" dirty="0"/>
        </a:p>
      </dsp:txBody>
      <dsp:txXfrm>
        <a:off x="425211" y="2869740"/>
        <a:ext cx="5952966" cy="67896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A791F3-D7DB-4085-B55F-F9F95BC4A26D}">
      <dsp:nvSpPr>
        <dsp:cNvPr id="0" name=""/>
        <dsp:cNvSpPr/>
      </dsp:nvSpPr>
      <dsp:spPr>
        <a:xfrm>
          <a:off x="0" y="381798"/>
          <a:ext cx="8504238" cy="1335600"/>
        </a:xfrm>
        <a:prstGeom prst="rect">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sp>
    <dsp:sp modelId="{8FBF7101-B346-4A6B-9DCD-C0B36F6151DF}">
      <dsp:nvSpPr>
        <dsp:cNvPr id="0" name=""/>
        <dsp:cNvSpPr/>
      </dsp:nvSpPr>
      <dsp:spPr>
        <a:xfrm>
          <a:off x="425211" y="37594"/>
          <a:ext cx="5952966" cy="1126483"/>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25008" tIns="0" rIns="225008" bIns="0" numCol="1" spcCol="1270" anchor="ctr" anchorCtr="0">
          <a:noAutofit/>
        </a:bodyPr>
        <a:lstStyle/>
        <a:p>
          <a:pPr marL="0" lvl="0" indent="0" algn="l" defTabSz="1778000">
            <a:lnSpc>
              <a:spcPct val="90000"/>
            </a:lnSpc>
            <a:spcBef>
              <a:spcPct val="0"/>
            </a:spcBef>
            <a:spcAft>
              <a:spcPct val="35000"/>
            </a:spcAft>
            <a:buNone/>
          </a:pPr>
          <a:r>
            <a:rPr lang="en-US" sz="4000" kern="1200" dirty="0">
              <a:solidFill>
                <a:srgbClr val="7030A0"/>
              </a:solidFill>
              <a:latin typeface="Arial" pitchFamily="34" charset="0"/>
              <a:cs typeface="Arial" pitchFamily="34" charset="0"/>
            </a:rPr>
            <a:t>Vital statistics.</a:t>
          </a:r>
          <a:endParaRPr lang="en-US" sz="4000" kern="1200" dirty="0"/>
        </a:p>
      </dsp:txBody>
      <dsp:txXfrm>
        <a:off x="425211" y="37594"/>
        <a:ext cx="5952966" cy="1126483"/>
      </dsp:txXfrm>
    </dsp:sp>
    <dsp:sp modelId="{2C6D14BE-F70A-4AB1-A6B9-2C89526D88FA}">
      <dsp:nvSpPr>
        <dsp:cNvPr id="0" name=""/>
        <dsp:cNvSpPr/>
      </dsp:nvSpPr>
      <dsp:spPr>
        <a:xfrm>
          <a:off x="0" y="2391812"/>
          <a:ext cx="8504238" cy="1335600"/>
        </a:xfrm>
        <a:prstGeom prst="rect">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sp>
    <dsp:sp modelId="{3CB7ABA5-95B4-4555-9232-2946600D2ADC}">
      <dsp:nvSpPr>
        <dsp:cNvPr id="0" name=""/>
        <dsp:cNvSpPr/>
      </dsp:nvSpPr>
      <dsp:spPr>
        <a:xfrm>
          <a:off x="425211" y="2003598"/>
          <a:ext cx="5952966" cy="1170494"/>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25008" tIns="0" rIns="225008" bIns="0" numCol="1" spcCol="1270" anchor="ctr" anchorCtr="0">
          <a:noAutofit/>
        </a:bodyPr>
        <a:lstStyle/>
        <a:p>
          <a:pPr marL="0" lvl="0" indent="0" algn="l" defTabSz="1778000">
            <a:lnSpc>
              <a:spcPct val="90000"/>
            </a:lnSpc>
            <a:spcBef>
              <a:spcPct val="0"/>
            </a:spcBef>
            <a:spcAft>
              <a:spcPct val="35000"/>
            </a:spcAft>
            <a:buNone/>
          </a:pPr>
          <a:r>
            <a:rPr lang="en-US" sz="4000" kern="1200" dirty="0">
              <a:solidFill>
                <a:srgbClr val="7030A0"/>
              </a:solidFill>
              <a:latin typeface="Arial" pitchFamily="34" charset="0"/>
              <a:cs typeface="Arial" pitchFamily="34" charset="0"/>
            </a:rPr>
            <a:t>Labor welfare.</a:t>
          </a:r>
          <a:endParaRPr lang="en-US" sz="4000" kern="1200" dirty="0"/>
        </a:p>
      </dsp:txBody>
      <dsp:txXfrm>
        <a:off x="425211" y="2003598"/>
        <a:ext cx="5952966" cy="1170494"/>
      </dsp:txXfrm>
    </dsp:sp>
    <dsp:sp modelId="{974A696B-630E-4167-8D18-728BD90F6DC6}">
      <dsp:nvSpPr>
        <dsp:cNvPr id="0" name=""/>
        <dsp:cNvSpPr/>
      </dsp:nvSpPr>
      <dsp:spPr>
        <a:xfrm>
          <a:off x="0" y="4421180"/>
          <a:ext cx="8504238" cy="1335600"/>
        </a:xfrm>
        <a:prstGeom prst="rect">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sp>
    <dsp:sp modelId="{E6AB8BEF-A838-4369-A9B9-891F666B4AC5}">
      <dsp:nvSpPr>
        <dsp:cNvPr id="0" name=""/>
        <dsp:cNvSpPr/>
      </dsp:nvSpPr>
      <dsp:spPr>
        <a:xfrm>
          <a:off x="425211" y="4013612"/>
          <a:ext cx="5952966" cy="1189847"/>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25008" tIns="0" rIns="225008" bIns="0" numCol="1" spcCol="1270" anchor="ctr" anchorCtr="0">
          <a:noAutofit/>
        </a:bodyPr>
        <a:lstStyle/>
        <a:p>
          <a:pPr marL="0" lvl="0" indent="0" algn="l" defTabSz="1778000">
            <a:lnSpc>
              <a:spcPct val="90000"/>
            </a:lnSpc>
            <a:spcBef>
              <a:spcPct val="0"/>
            </a:spcBef>
            <a:spcAft>
              <a:spcPct val="35000"/>
            </a:spcAft>
            <a:buNone/>
          </a:pPr>
          <a:r>
            <a:rPr lang="en-US" sz="4000" kern="1200" dirty="0">
              <a:solidFill>
                <a:srgbClr val="7030A0"/>
              </a:solidFill>
              <a:latin typeface="Arial" pitchFamily="34" charset="0"/>
              <a:cs typeface="Arial" pitchFamily="34" charset="0"/>
            </a:rPr>
            <a:t>Economic and social planning.</a:t>
          </a:r>
          <a:endParaRPr lang="en-US" sz="4000" kern="1200" dirty="0"/>
        </a:p>
      </dsp:txBody>
      <dsp:txXfrm>
        <a:off x="425211" y="4013612"/>
        <a:ext cx="5952966" cy="118984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F3319C-6713-4862-9EBA-489E35362241}">
      <dsp:nvSpPr>
        <dsp:cNvPr id="0" name=""/>
        <dsp:cNvSpPr/>
      </dsp:nvSpPr>
      <dsp:spPr>
        <a:xfrm>
          <a:off x="0" y="1395387"/>
          <a:ext cx="8504238" cy="1184400"/>
        </a:xfrm>
        <a:prstGeom prst="rect">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sp>
    <dsp:sp modelId="{65384911-FE8B-4FD2-A5C4-FC86C96BBF7F}">
      <dsp:nvSpPr>
        <dsp:cNvPr id="0" name=""/>
        <dsp:cNvSpPr/>
      </dsp:nvSpPr>
      <dsp:spPr>
        <a:xfrm>
          <a:off x="425211" y="701667"/>
          <a:ext cx="5952966" cy="1387440"/>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25008" tIns="0" rIns="225008" bIns="0" numCol="1" spcCol="1270" anchor="ctr" anchorCtr="0">
          <a:noAutofit/>
        </a:bodyPr>
        <a:lstStyle/>
        <a:p>
          <a:pPr marL="0" lvl="0" indent="0" algn="l" defTabSz="2089150">
            <a:lnSpc>
              <a:spcPct val="90000"/>
            </a:lnSpc>
            <a:spcBef>
              <a:spcPct val="0"/>
            </a:spcBef>
            <a:spcAft>
              <a:spcPct val="35000"/>
            </a:spcAft>
            <a:buNone/>
          </a:pPr>
          <a:r>
            <a:rPr lang="en-US" sz="4700" kern="1200" dirty="0">
              <a:solidFill>
                <a:srgbClr val="7030A0"/>
              </a:solidFill>
              <a:latin typeface="Arial" pitchFamily="34" charset="0"/>
              <a:cs typeface="Arial" pitchFamily="34" charset="0"/>
            </a:rPr>
            <a:t>Ports other than major.</a:t>
          </a:r>
          <a:endParaRPr lang="en-US" sz="4700" kern="1200" dirty="0"/>
        </a:p>
      </dsp:txBody>
      <dsp:txXfrm>
        <a:off x="425211" y="701667"/>
        <a:ext cx="5952966" cy="1387440"/>
      </dsp:txXfrm>
    </dsp:sp>
    <dsp:sp modelId="{E1A977EC-F13D-404D-AE02-64E3FC66BF88}">
      <dsp:nvSpPr>
        <dsp:cNvPr id="0" name=""/>
        <dsp:cNvSpPr/>
      </dsp:nvSpPr>
      <dsp:spPr>
        <a:xfrm>
          <a:off x="0" y="3527307"/>
          <a:ext cx="8504238" cy="1184400"/>
        </a:xfrm>
        <a:prstGeom prst="rect">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sp>
    <dsp:sp modelId="{9FB301CF-DE15-43AE-B2D3-790B30540D75}">
      <dsp:nvSpPr>
        <dsp:cNvPr id="0" name=""/>
        <dsp:cNvSpPr/>
      </dsp:nvSpPr>
      <dsp:spPr>
        <a:xfrm>
          <a:off x="425211" y="2833587"/>
          <a:ext cx="5952966" cy="1387440"/>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25008" tIns="0" rIns="225008" bIns="0" numCol="1" spcCol="1270" anchor="ctr" anchorCtr="0">
          <a:noAutofit/>
        </a:bodyPr>
        <a:lstStyle/>
        <a:p>
          <a:pPr marL="0" lvl="0" indent="0" algn="l" defTabSz="2089150">
            <a:lnSpc>
              <a:spcPct val="90000"/>
            </a:lnSpc>
            <a:spcBef>
              <a:spcPct val="0"/>
            </a:spcBef>
            <a:spcAft>
              <a:spcPct val="35000"/>
            </a:spcAft>
            <a:buNone/>
          </a:pPr>
          <a:r>
            <a:rPr lang="en-US" sz="4700" kern="1200" dirty="0">
              <a:solidFill>
                <a:srgbClr val="7030A0"/>
              </a:solidFill>
              <a:latin typeface="Arial" pitchFamily="34" charset="0"/>
              <a:cs typeface="Arial" pitchFamily="34" charset="0"/>
            </a:rPr>
            <a:t>Population control and family planning.</a:t>
          </a:r>
          <a:endParaRPr lang="en-US" sz="4700" kern="1200" dirty="0"/>
        </a:p>
      </dsp:txBody>
      <dsp:txXfrm>
        <a:off x="425211" y="2833587"/>
        <a:ext cx="5952966" cy="138744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31AC9E-A933-49B4-B578-BE014440BC65}">
      <dsp:nvSpPr>
        <dsp:cNvPr id="0" name=""/>
        <dsp:cNvSpPr/>
      </dsp:nvSpPr>
      <dsp:spPr>
        <a:xfrm rot="16200000">
          <a:off x="-1524457" y="2198459"/>
          <a:ext cx="3566160" cy="4090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60759" bIns="0" numCol="1" spcCol="1270" anchor="t" anchorCtr="0">
          <a:noAutofit/>
        </a:bodyPr>
        <a:lstStyle/>
        <a:p>
          <a:pPr marL="0" lvl="0" indent="0" algn="r" defTabSz="1377950">
            <a:lnSpc>
              <a:spcPct val="90000"/>
            </a:lnSpc>
            <a:spcBef>
              <a:spcPct val="0"/>
            </a:spcBef>
            <a:spcAft>
              <a:spcPct val="35000"/>
            </a:spcAft>
            <a:buNone/>
          </a:pPr>
          <a:endParaRPr lang="en-US" sz="3100" kern="1200" dirty="0"/>
        </a:p>
      </dsp:txBody>
      <dsp:txXfrm>
        <a:off x="-1524457" y="2198459"/>
        <a:ext cx="3566160" cy="409049"/>
      </dsp:txXfrm>
    </dsp:sp>
    <dsp:sp modelId="{8DAD70B6-E35A-4793-90A1-2E34FC452CA5}">
      <dsp:nvSpPr>
        <dsp:cNvPr id="0" name=""/>
        <dsp:cNvSpPr/>
      </dsp:nvSpPr>
      <dsp:spPr>
        <a:xfrm>
          <a:off x="463147" y="619904"/>
          <a:ext cx="2037502" cy="3566160"/>
        </a:xfrm>
        <a:prstGeom prst="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360759" rIns="199136" bIns="199136" numCol="1" spcCol="1270" anchor="t" anchorCtr="0">
          <a:noAutofit/>
        </a:bodyPr>
        <a:lstStyle/>
        <a:p>
          <a:pPr marL="285750" lvl="1" indent="-285750" algn="l" defTabSz="1244600">
            <a:lnSpc>
              <a:spcPct val="90000"/>
            </a:lnSpc>
            <a:spcBef>
              <a:spcPct val="0"/>
            </a:spcBef>
            <a:spcAft>
              <a:spcPct val="15000"/>
            </a:spcAft>
            <a:buChar char="•"/>
          </a:pPr>
          <a:r>
            <a:rPr lang="en-US" sz="2800" kern="1200" dirty="0"/>
            <a:t>Sub division</a:t>
          </a:r>
        </a:p>
        <a:p>
          <a:pPr marL="285750" lvl="1" indent="-285750" algn="l" defTabSz="1244600">
            <a:lnSpc>
              <a:spcPct val="90000"/>
            </a:lnSpc>
            <a:spcBef>
              <a:spcPct val="0"/>
            </a:spcBef>
            <a:spcAft>
              <a:spcPct val="15000"/>
            </a:spcAft>
            <a:buChar char="•"/>
          </a:pPr>
          <a:endParaRPr lang="en-US" sz="2800" kern="1200" dirty="0"/>
        </a:p>
        <a:p>
          <a:pPr marL="285750" lvl="1" indent="-285750" algn="l" defTabSz="1244600">
            <a:lnSpc>
              <a:spcPct val="90000"/>
            </a:lnSpc>
            <a:spcBef>
              <a:spcPct val="0"/>
            </a:spcBef>
            <a:spcAft>
              <a:spcPct val="15000"/>
            </a:spcAft>
            <a:buChar char="•"/>
          </a:pPr>
          <a:endParaRPr lang="en-US" sz="2800" kern="1200" dirty="0"/>
        </a:p>
        <a:p>
          <a:pPr marL="285750" lvl="1" indent="-285750" algn="l" defTabSz="1244600">
            <a:lnSpc>
              <a:spcPct val="90000"/>
            </a:lnSpc>
            <a:spcBef>
              <a:spcPct val="0"/>
            </a:spcBef>
            <a:spcAft>
              <a:spcPct val="15000"/>
            </a:spcAft>
            <a:buChar char="•"/>
          </a:pPr>
          <a:endParaRPr lang="en-US" sz="2800" kern="1200" dirty="0"/>
        </a:p>
        <a:p>
          <a:pPr marL="285750" lvl="1" indent="-285750" algn="l" defTabSz="1244600">
            <a:lnSpc>
              <a:spcPct val="90000"/>
            </a:lnSpc>
            <a:spcBef>
              <a:spcPct val="0"/>
            </a:spcBef>
            <a:spcAft>
              <a:spcPct val="15000"/>
            </a:spcAft>
            <a:buChar char="•"/>
          </a:pPr>
          <a:endParaRPr lang="en-US" sz="2800" kern="1200" dirty="0"/>
        </a:p>
        <a:p>
          <a:pPr marL="285750" lvl="1" indent="-285750" algn="l" defTabSz="1244600">
            <a:lnSpc>
              <a:spcPct val="90000"/>
            </a:lnSpc>
            <a:spcBef>
              <a:spcPct val="0"/>
            </a:spcBef>
            <a:spcAft>
              <a:spcPct val="15000"/>
            </a:spcAft>
            <a:buChar char="•"/>
          </a:pPr>
          <a:r>
            <a:rPr lang="en-US" sz="2800" kern="1200" dirty="0" err="1"/>
            <a:t>Taluka</a:t>
          </a:r>
          <a:r>
            <a:rPr lang="en-US" sz="2800" kern="1200" dirty="0"/>
            <a:t> </a:t>
          </a:r>
        </a:p>
      </dsp:txBody>
      <dsp:txXfrm>
        <a:off x="463147" y="619904"/>
        <a:ext cx="2037502" cy="3566160"/>
      </dsp:txXfrm>
    </dsp:sp>
    <dsp:sp modelId="{0736AF97-56E2-488C-8DEC-11693289C9FA}">
      <dsp:nvSpPr>
        <dsp:cNvPr id="0" name=""/>
        <dsp:cNvSpPr/>
      </dsp:nvSpPr>
      <dsp:spPr>
        <a:xfrm>
          <a:off x="54097" y="79958"/>
          <a:ext cx="818099" cy="818099"/>
        </a:xfrm>
        <a:prstGeom prst="rect">
          <a:avLst/>
        </a:prstGeom>
        <a:solidFill>
          <a:schemeClr val="accent1">
            <a:tint val="50000"/>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sp>
    <dsp:sp modelId="{332EB574-F964-4CAE-89FE-FEEAE585E1ED}">
      <dsp:nvSpPr>
        <dsp:cNvPr id="0" name=""/>
        <dsp:cNvSpPr/>
      </dsp:nvSpPr>
      <dsp:spPr>
        <a:xfrm rot="16200000">
          <a:off x="1450287" y="2198459"/>
          <a:ext cx="3566160" cy="4090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60759" bIns="0" numCol="1" spcCol="1270" anchor="t" anchorCtr="0">
          <a:noAutofit/>
        </a:bodyPr>
        <a:lstStyle/>
        <a:p>
          <a:pPr marL="0" lvl="0" indent="0" algn="r" defTabSz="1377950">
            <a:lnSpc>
              <a:spcPct val="90000"/>
            </a:lnSpc>
            <a:spcBef>
              <a:spcPct val="0"/>
            </a:spcBef>
            <a:spcAft>
              <a:spcPct val="35000"/>
            </a:spcAft>
            <a:buNone/>
          </a:pPr>
          <a:endParaRPr lang="en-US" sz="3100" kern="1200" dirty="0"/>
        </a:p>
      </dsp:txBody>
      <dsp:txXfrm>
        <a:off x="1450287" y="2198459"/>
        <a:ext cx="3566160" cy="409049"/>
      </dsp:txXfrm>
    </dsp:sp>
    <dsp:sp modelId="{077E62F9-EEDD-4B47-958A-41EECB40959B}">
      <dsp:nvSpPr>
        <dsp:cNvPr id="0" name=""/>
        <dsp:cNvSpPr/>
      </dsp:nvSpPr>
      <dsp:spPr>
        <a:xfrm>
          <a:off x="3437892" y="313928"/>
          <a:ext cx="2037502" cy="4178113"/>
        </a:xfrm>
        <a:prstGeom prst="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360759" rIns="199136" bIns="199136" numCol="1" spcCol="1270" anchor="t" anchorCtr="0">
          <a:noAutofit/>
        </a:bodyPr>
        <a:lstStyle/>
        <a:p>
          <a:pPr marL="285750" lvl="1" indent="-285750" algn="l" defTabSz="1244600">
            <a:lnSpc>
              <a:spcPct val="90000"/>
            </a:lnSpc>
            <a:spcBef>
              <a:spcPct val="0"/>
            </a:spcBef>
            <a:spcAft>
              <a:spcPct val="15000"/>
            </a:spcAft>
            <a:buChar char="•"/>
          </a:pPr>
          <a:r>
            <a:rPr lang="en-US" sz="2800" kern="1200" dirty="0"/>
            <a:t>Community development block</a:t>
          </a:r>
        </a:p>
        <a:p>
          <a:pPr marL="285750" lvl="1" indent="-285750" algn="l" defTabSz="1244600">
            <a:lnSpc>
              <a:spcPct val="90000"/>
            </a:lnSpc>
            <a:spcBef>
              <a:spcPct val="0"/>
            </a:spcBef>
            <a:spcAft>
              <a:spcPct val="15000"/>
            </a:spcAft>
            <a:buChar char="•"/>
          </a:pPr>
          <a:r>
            <a:rPr lang="en-US" sz="2800" kern="1200" dirty="0"/>
            <a:t>Municipality &amp; corporation</a:t>
          </a:r>
        </a:p>
      </dsp:txBody>
      <dsp:txXfrm>
        <a:off x="3437892" y="313928"/>
        <a:ext cx="2037502" cy="4178113"/>
      </dsp:txXfrm>
    </dsp:sp>
    <dsp:sp modelId="{A9ACB78A-F6F6-4585-9939-CBD8D794D605}">
      <dsp:nvSpPr>
        <dsp:cNvPr id="0" name=""/>
        <dsp:cNvSpPr/>
      </dsp:nvSpPr>
      <dsp:spPr>
        <a:xfrm>
          <a:off x="3028842" y="79958"/>
          <a:ext cx="818099" cy="818099"/>
        </a:xfrm>
        <a:prstGeom prst="rect">
          <a:avLst/>
        </a:prstGeom>
        <a:solidFill>
          <a:schemeClr val="accent1">
            <a:tint val="50000"/>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sp>
    <dsp:sp modelId="{8065FFD4-34F3-4722-A15E-2C759017FC58}">
      <dsp:nvSpPr>
        <dsp:cNvPr id="0" name=""/>
        <dsp:cNvSpPr/>
      </dsp:nvSpPr>
      <dsp:spPr>
        <a:xfrm rot="16200000">
          <a:off x="4425032" y="2198459"/>
          <a:ext cx="3566160" cy="4090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60759" bIns="0" numCol="1" spcCol="1270" anchor="t" anchorCtr="0">
          <a:noAutofit/>
        </a:bodyPr>
        <a:lstStyle/>
        <a:p>
          <a:pPr marL="0" lvl="0" indent="0" algn="r" defTabSz="1377950">
            <a:lnSpc>
              <a:spcPct val="90000"/>
            </a:lnSpc>
            <a:spcBef>
              <a:spcPct val="0"/>
            </a:spcBef>
            <a:spcAft>
              <a:spcPct val="35000"/>
            </a:spcAft>
            <a:buNone/>
          </a:pPr>
          <a:endParaRPr lang="en-US" sz="3100" kern="1200"/>
        </a:p>
      </dsp:txBody>
      <dsp:txXfrm>
        <a:off x="4425032" y="2198459"/>
        <a:ext cx="3566160" cy="409049"/>
      </dsp:txXfrm>
    </dsp:sp>
    <dsp:sp modelId="{36EC6016-CA11-436E-972F-2D1E9E165364}">
      <dsp:nvSpPr>
        <dsp:cNvPr id="0" name=""/>
        <dsp:cNvSpPr/>
      </dsp:nvSpPr>
      <dsp:spPr>
        <a:xfrm>
          <a:off x="6412637" y="619904"/>
          <a:ext cx="2037502" cy="3566160"/>
        </a:xfrm>
        <a:prstGeom prst="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360759" rIns="199136" bIns="199136" numCol="1" spcCol="1270" anchor="t" anchorCtr="0">
          <a:noAutofit/>
        </a:bodyPr>
        <a:lstStyle/>
        <a:p>
          <a:pPr marL="285750" lvl="1" indent="-285750" algn="l" defTabSz="1244600">
            <a:lnSpc>
              <a:spcPct val="90000"/>
            </a:lnSpc>
            <a:spcBef>
              <a:spcPct val="0"/>
            </a:spcBef>
            <a:spcAft>
              <a:spcPct val="15000"/>
            </a:spcAft>
            <a:buChar char="•"/>
          </a:pPr>
          <a:r>
            <a:rPr lang="en-US" sz="2800" kern="1200" dirty="0"/>
            <a:t>Villages </a:t>
          </a:r>
        </a:p>
        <a:p>
          <a:pPr marL="285750" lvl="1" indent="-285750" algn="l" defTabSz="1244600">
            <a:lnSpc>
              <a:spcPct val="90000"/>
            </a:lnSpc>
            <a:spcBef>
              <a:spcPct val="0"/>
            </a:spcBef>
            <a:spcAft>
              <a:spcPct val="15000"/>
            </a:spcAft>
            <a:buChar char="•"/>
          </a:pPr>
          <a:endParaRPr lang="en-US" sz="2800" kern="1200" dirty="0"/>
        </a:p>
        <a:p>
          <a:pPr marL="285750" lvl="1" indent="-285750" algn="l" defTabSz="1244600">
            <a:lnSpc>
              <a:spcPct val="90000"/>
            </a:lnSpc>
            <a:spcBef>
              <a:spcPct val="0"/>
            </a:spcBef>
            <a:spcAft>
              <a:spcPct val="15000"/>
            </a:spcAft>
            <a:buChar char="•"/>
          </a:pPr>
          <a:endParaRPr lang="en-US" sz="2800" kern="1200" dirty="0"/>
        </a:p>
        <a:p>
          <a:pPr marL="285750" lvl="1" indent="-285750" algn="l" defTabSz="1244600">
            <a:lnSpc>
              <a:spcPct val="90000"/>
            </a:lnSpc>
            <a:spcBef>
              <a:spcPct val="0"/>
            </a:spcBef>
            <a:spcAft>
              <a:spcPct val="15000"/>
            </a:spcAft>
            <a:buChar char="•"/>
          </a:pPr>
          <a:endParaRPr lang="en-US" sz="2800" kern="1200" dirty="0"/>
        </a:p>
        <a:p>
          <a:pPr marL="285750" lvl="1" indent="-285750" algn="l" defTabSz="1244600">
            <a:lnSpc>
              <a:spcPct val="90000"/>
            </a:lnSpc>
            <a:spcBef>
              <a:spcPct val="0"/>
            </a:spcBef>
            <a:spcAft>
              <a:spcPct val="15000"/>
            </a:spcAft>
            <a:buChar char="•"/>
          </a:pPr>
          <a:endParaRPr lang="en-US" sz="2800" kern="1200" dirty="0"/>
        </a:p>
        <a:p>
          <a:pPr marL="285750" lvl="1" indent="-285750" algn="l" defTabSz="1244600">
            <a:lnSpc>
              <a:spcPct val="90000"/>
            </a:lnSpc>
            <a:spcBef>
              <a:spcPct val="0"/>
            </a:spcBef>
            <a:spcAft>
              <a:spcPct val="15000"/>
            </a:spcAft>
            <a:buChar char="•"/>
          </a:pPr>
          <a:r>
            <a:rPr lang="en-US" sz="2800" kern="1200" dirty="0" err="1"/>
            <a:t>panchayat</a:t>
          </a:r>
          <a:endParaRPr lang="en-US" sz="2800" kern="1200" dirty="0"/>
        </a:p>
      </dsp:txBody>
      <dsp:txXfrm>
        <a:off x="6412637" y="619904"/>
        <a:ext cx="2037502" cy="3566160"/>
      </dsp:txXfrm>
    </dsp:sp>
    <dsp:sp modelId="{31C733D5-99C7-4171-9571-11D1A23A17B1}">
      <dsp:nvSpPr>
        <dsp:cNvPr id="0" name=""/>
        <dsp:cNvSpPr/>
      </dsp:nvSpPr>
      <dsp:spPr>
        <a:xfrm>
          <a:off x="6003587" y="79958"/>
          <a:ext cx="818099" cy="818099"/>
        </a:xfrm>
        <a:prstGeom prst="rect">
          <a:avLst/>
        </a:prstGeom>
        <a:solidFill>
          <a:schemeClr val="accent1">
            <a:tint val="50000"/>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0.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2#1">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1D8BD707-D9CF-40AE-B4C6-C98DA3205C09}" type="datetimeFigureOut">
              <a:rPr lang="en-US" smtClean="0"/>
              <a:pPr/>
              <a:t>8/17/2020</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transition>
    <p:strips dir="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strips dir="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F15528-21DE-4FAA-801E-634DDDAF4B2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transition>
    <p:strips dir="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transition>
    <p:strips dir="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transition>
    <p:strips dir="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transition>
    <p:strips dir="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8/17/2020</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F15528-21DE-4FAA-801E-634DDDAF4B2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transition>
    <p:strips dir="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8/17/2020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6F15528-21DE-4FAA-801E-634DDDAF4B2B}" type="slidenum">
              <a:rPr lang="en-US" smtClean="0"/>
              <a:pPr/>
              <a:t>‹#›</a:t>
            </a:fld>
            <a:endParaRPr lang="en-US"/>
          </a:p>
        </p:txBody>
      </p:sp>
    </p:spTree>
  </p:cSld>
  <p:clrMapOvr>
    <a:masterClrMapping/>
  </p:clrMapOvr>
  <p:transition>
    <p:strips dir="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D8BD707-D9CF-40AE-B4C6-C98DA3205C09}" type="datetimeFigureOut">
              <a:rPr lang="en-US" smtClean="0"/>
              <a:pPr/>
              <a:t>8/17/2020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transition>
    <p:strips dir="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transition>
    <p:strips dir="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transition>
    <p:strips dir="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D8BD707-D9CF-40AE-B4C6-C98DA3205C09}" type="datetimeFigureOut">
              <a:rPr lang="en-US" smtClean="0"/>
              <a:pPr/>
              <a:t>8/17/2020</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transition>
    <p:strips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strVal val="#ppt_w+.3"/>
                                          </p:val>
                                        </p:tav>
                                        <p:tav tm="100000">
                                          <p:val>
                                            <p:strVal val="#ppt_w"/>
                                          </p:val>
                                        </p:tav>
                                      </p:tavLst>
                                    </p:anim>
                                    <p:anim calcmode="lin" valueType="num">
                                      <p:cBhvr>
                                        <p:cTn id="8" dur="1000" fill="hold"/>
                                        <p:tgtEl>
                                          <p:spTgt spid="22"/>
                                        </p:tgtEl>
                                        <p:attrNameLst>
                                          <p:attrName>ppt_h</p:attrName>
                                        </p:attrNameLst>
                                      </p:cBhvr>
                                      <p:tavLst>
                                        <p:tav tm="0">
                                          <p:val>
                                            <p:strVal val="#ppt_h"/>
                                          </p:val>
                                        </p:tav>
                                        <p:tav tm="100000">
                                          <p:val>
                                            <p:strVal val="#ppt_h"/>
                                          </p:val>
                                        </p:tav>
                                      </p:tavLst>
                                    </p:anim>
                                    <p:animEffect transition="in" filter="fade">
                                      <p:cBhvr>
                                        <p:cTn id="9" dur="1000"/>
                                        <p:tgtEl>
                                          <p:spTgt spid="22"/>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13">
                                            <p:txEl>
                                              <p:pRg st="0" end="0"/>
                                            </p:txEl>
                                          </p:spTgt>
                                        </p:tgtEl>
                                        <p:attrNameLst>
                                          <p:attrName>style.visibility</p:attrName>
                                        </p:attrNameLst>
                                      </p:cBhvr>
                                      <p:to>
                                        <p:strVal val="visible"/>
                                      </p:to>
                                    </p:set>
                                    <p:anim calcmode="lin" valueType="num">
                                      <p:cBhvr>
                                        <p:cTn id="14" dur="1000" fill="hold"/>
                                        <p:tgtEl>
                                          <p:spTgt spid="13">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13">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13">
                                            <p:txEl>
                                              <p:pRg st="0" end="0"/>
                                            </p:txEl>
                                          </p:spTgt>
                                        </p:tgtEl>
                                      </p:cBhvr>
                                    </p:animEffect>
                                  </p:childTnLst>
                                </p:cTn>
                              </p:par>
                              <p:par>
                                <p:cTn id="17" presetID="50" presetClass="entr" presetSubtype="0" decel="100000" fill="hold" grpId="0" nodeType="withEffect">
                                  <p:stCondLst>
                                    <p:cond delay="0"/>
                                  </p:stCondLst>
                                  <p:childTnLst>
                                    <p:set>
                                      <p:cBhvr>
                                        <p:cTn id="18" dur="1" fill="hold">
                                          <p:stCondLst>
                                            <p:cond delay="0"/>
                                          </p:stCondLst>
                                        </p:cTn>
                                        <p:tgtEl>
                                          <p:spTgt spid="13">
                                            <p:txEl>
                                              <p:pRg st="1" end="1"/>
                                            </p:txEl>
                                          </p:spTgt>
                                        </p:tgtEl>
                                        <p:attrNameLst>
                                          <p:attrName>style.visibility</p:attrName>
                                        </p:attrNameLst>
                                      </p:cBhvr>
                                      <p:to>
                                        <p:strVal val="visible"/>
                                      </p:to>
                                    </p:set>
                                    <p:anim calcmode="lin" valueType="num">
                                      <p:cBhvr>
                                        <p:cTn id="19" dur="1000" fill="hold"/>
                                        <p:tgtEl>
                                          <p:spTgt spid="13">
                                            <p:txEl>
                                              <p:pRg st="1" end="1"/>
                                            </p:txEl>
                                          </p:spTgt>
                                        </p:tgtEl>
                                        <p:attrNameLst>
                                          <p:attrName>ppt_w</p:attrName>
                                        </p:attrNameLst>
                                      </p:cBhvr>
                                      <p:tavLst>
                                        <p:tav tm="0">
                                          <p:val>
                                            <p:strVal val="#ppt_w+.3"/>
                                          </p:val>
                                        </p:tav>
                                        <p:tav tm="100000">
                                          <p:val>
                                            <p:strVal val="#ppt_w"/>
                                          </p:val>
                                        </p:tav>
                                      </p:tavLst>
                                    </p:anim>
                                    <p:anim calcmode="lin" valueType="num">
                                      <p:cBhvr>
                                        <p:cTn id="20" dur="1000" fill="hold"/>
                                        <p:tgtEl>
                                          <p:spTgt spid="13">
                                            <p:txEl>
                                              <p:pRg st="1" end="1"/>
                                            </p:txEl>
                                          </p:spTgt>
                                        </p:tgtEl>
                                        <p:attrNameLst>
                                          <p:attrName>ppt_h</p:attrName>
                                        </p:attrNameLst>
                                      </p:cBhvr>
                                      <p:tavLst>
                                        <p:tav tm="0">
                                          <p:val>
                                            <p:strVal val="#ppt_h"/>
                                          </p:val>
                                        </p:tav>
                                        <p:tav tm="100000">
                                          <p:val>
                                            <p:strVal val="#ppt_h"/>
                                          </p:val>
                                        </p:tav>
                                      </p:tavLst>
                                    </p:anim>
                                    <p:animEffect transition="in" filter="fade">
                                      <p:cBhvr>
                                        <p:cTn id="21" dur="1000"/>
                                        <p:tgtEl>
                                          <p:spTgt spid="13">
                                            <p:txEl>
                                              <p:pRg st="1" end="1"/>
                                            </p:txEl>
                                          </p:spTgt>
                                        </p:tgtEl>
                                      </p:cBhvr>
                                    </p:animEffect>
                                  </p:childTnLst>
                                </p:cTn>
                              </p:par>
                              <p:par>
                                <p:cTn id="22" presetID="50" presetClass="entr" presetSubtype="0" decel="100000" fill="hold" grpId="0" nodeType="withEffect">
                                  <p:stCondLst>
                                    <p:cond delay="0"/>
                                  </p:stCondLst>
                                  <p:childTnLst>
                                    <p:set>
                                      <p:cBhvr>
                                        <p:cTn id="23" dur="1" fill="hold">
                                          <p:stCondLst>
                                            <p:cond delay="0"/>
                                          </p:stCondLst>
                                        </p:cTn>
                                        <p:tgtEl>
                                          <p:spTgt spid="13">
                                            <p:txEl>
                                              <p:pRg st="2" end="2"/>
                                            </p:txEl>
                                          </p:spTgt>
                                        </p:tgtEl>
                                        <p:attrNameLst>
                                          <p:attrName>style.visibility</p:attrName>
                                        </p:attrNameLst>
                                      </p:cBhvr>
                                      <p:to>
                                        <p:strVal val="visible"/>
                                      </p:to>
                                    </p:set>
                                    <p:anim calcmode="lin" valueType="num">
                                      <p:cBhvr>
                                        <p:cTn id="24" dur="1000" fill="hold"/>
                                        <p:tgtEl>
                                          <p:spTgt spid="13">
                                            <p:txEl>
                                              <p:pRg st="2" end="2"/>
                                            </p:txEl>
                                          </p:spTgt>
                                        </p:tgtEl>
                                        <p:attrNameLst>
                                          <p:attrName>ppt_w</p:attrName>
                                        </p:attrNameLst>
                                      </p:cBhvr>
                                      <p:tavLst>
                                        <p:tav tm="0">
                                          <p:val>
                                            <p:strVal val="#ppt_w+.3"/>
                                          </p:val>
                                        </p:tav>
                                        <p:tav tm="100000">
                                          <p:val>
                                            <p:strVal val="#ppt_w"/>
                                          </p:val>
                                        </p:tav>
                                      </p:tavLst>
                                    </p:anim>
                                    <p:anim calcmode="lin" valueType="num">
                                      <p:cBhvr>
                                        <p:cTn id="25" dur="1000" fill="hold"/>
                                        <p:tgtEl>
                                          <p:spTgt spid="13">
                                            <p:txEl>
                                              <p:pRg st="2" end="2"/>
                                            </p:txEl>
                                          </p:spTgt>
                                        </p:tgtEl>
                                        <p:attrNameLst>
                                          <p:attrName>ppt_h</p:attrName>
                                        </p:attrNameLst>
                                      </p:cBhvr>
                                      <p:tavLst>
                                        <p:tav tm="0">
                                          <p:val>
                                            <p:strVal val="#ppt_h"/>
                                          </p:val>
                                        </p:tav>
                                        <p:tav tm="100000">
                                          <p:val>
                                            <p:strVal val="#ppt_h"/>
                                          </p:val>
                                        </p:tav>
                                      </p:tavLst>
                                    </p:anim>
                                    <p:animEffect transition="in" filter="fade">
                                      <p:cBhvr>
                                        <p:cTn id="26" dur="1000"/>
                                        <p:tgtEl>
                                          <p:spTgt spid="13">
                                            <p:txEl>
                                              <p:pRg st="2" end="2"/>
                                            </p:txEl>
                                          </p:spTgt>
                                        </p:tgtEl>
                                      </p:cBhvr>
                                    </p:animEffect>
                                  </p:childTnLst>
                                </p:cTn>
                              </p:par>
                              <p:par>
                                <p:cTn id="27" presetID="50" presetClass="entr" presetSubtype="0" decel="100000" fill="hold" grpId="0" nodeType="withEffect">
                                  <p:stCondLst>
                                    <p:cond delay="0"/>
                                  </p:stCondLst>
                                  <p:childTnLst>
                                    <p:set>
                                      <p:cBhvr>
                                        <p:cTn id="28" dur="1" fill="hold">
                                          <p:stCondLst>
                                            <p:cond delay="0"/>
                                          </p:stCondLst>
                                        </p:cTn>
                                        <p:tgtEl>
                                          <p:spTgt spid="13">
                                            <p:txEl>
                                              <p:pRg st="3" end="3"/>
                                            </p:txEl>
                                          </p:spTgt>
                                        </p:tgtEl>
                                        <p:attrNameLst>
                                          <p:attrName>style.visibility</p:attrName>
                                        </p:attrNameLst>
                                      </p:cBhvr>
                                      <p:to>
                                        <p:strVal val="visible"/>
                                      </p:to>
                                    </p:set>
                                    <p:anim calcmode="lin" valueType="num">
                                      <p:cBhvr>
                                        <p:cTn id="29" dur="1000" fill="hold"/>
                                        <p:tgtEl>
                                          <p:spTgt spid="13">
                                            <p:txEl>
                                              <p:pRg st="3" end="3"/>
                                            </p:txEl>
                                          </p:spTgt>
                                        </p:tgtEl>
                                        <p:attrNameLst>
                                          <p:attrName>ppt_w</p:attrName>
                                        </p:attrNameLst>
                                      </p:cBhvr>
                                      <p:tavLst>
                                        <p:tav tm="0">
                                          <p:val>
                                            <p:strVal val="#ppt_w+.3"/>
                                          </p:val>
                                        </p:tav>
                                        <p:tav tm="100000">
                                          <p:val>
                                            <p:strVal val="#ppt_w"/>
                                          </p:val>
                                        </p:tav>
                                      </p:tavLst>
                                    </p:anim>
                                    <p:anim calcmode="lin" valueType="num">
                                      <p:cBhvr>
                                        <p:cTn id="30" dur="1000" fill="hold"/>
                                        <p:tgtEl>
                                          <p:spTgt spid="13">
                                            <p:txEl>
                                              <p:pRg st="3" end="3"/>
                                            </p:txEl>
                                          </p:spTgt>
                                        </p:tgtEl>
                                        <p:attrNameLst>
                                          <p:attrName>ppt_h</p:attrName>
                                        </p:attrNameLst>
                                      </p:cBhvr>
                                      <p:tavLst>
                                        <p:tav tm="0">
                                          <p:val>
                                            <p:strVal val="#ppt_h"/>
                                          </p:val>
                                        </p:tav>
                                        <p:tav tm="100000">
                                          <p:val>
                                            <p:strVal val="#ppt_h"/>
                                          </p:val>
                                        </p:tav>
                                      </p:tavLst>
                                    </p:anim>
                                    <p:animEffect transition="in" filter="fade">
                                      <p:cBhvr>
                                        <p:cTn id="31" dur="1000"/>
                                        <p:tgtEl>
                                          <p:spTgt spid="13">
                                            <p:txEl>
                                              <p:pRg st="3" end="3"/>
                                            </p:txEl>
                                          </p:spTgt>
                                        </p:tgtEl>
                                      </p:cBhvr>
                                    </p:animEffect>
                                  </p:childTnLst>
                                </p:cTn>
                              </p:par>
                              <p:par>
                                <p:cTn id="32" presetID="50" presetClass="entr" presetSubtype="0" decel="100000" fill="hold" grpId="0" nodeType="withEffect">
                                  <p:stCondLst>
                                    <p:cond delay="0"/>
                                  </p:stCondLst>
                                  <p:childTnLst>
                                    <p:set>
                                      <p:cBhvr>
                                        <p:cTn id="33" dur="1" fill="hold">
                                          <p:stCondLst>
                                            <p:cond delay="0"/>
                                          </p:stCondLst>
                                        </p:cTn>
                                        <p:tgtEl>
                                          <p:spTgt spid="13">
                                            <p:txEl>
                                              <p:pRg st="4" end="4"/>
                                            </p:txEl>
                                          </p:spTgt>
                                        </p:tgtEl>
                                        <p:attrNameLst>
                                          <p:attrName>style.visibility</p:attrName>
                                        </p:attrNameLst>
                                      </p:cBhvr>
                                      <p:to>
                                        <p:strVal val="visible"/>
                                      </p:to>
                                    </p:set>
                                    <p:anim calcmode="lin" valueType="num">
                                      <p:cBhvr>
                                        <p:cTn id="34" dur="1000" fill="hold"/>
                                        <p:tgtEl>
                                          <p:spTgt spid="13">
                                            <p:txEl>
                                              <p:pRg st="4" end="4"/>
                                            </p:txEl>
                                          </p:spTgt>
                                        </p:tgtEl>
                                        <p:attrNameLst>
                                          <p:attrName>ppt_w</p:attrName>
                                        </p:attrNameLst>
                                      </p:cBhvr>
                                      <p:tavLst>
                                        <p:tav tm="0">
                                          <p:val>
                                            <p:strVal val="#ppt_w+.3"/>
                                          </p:val>
                                        </p:tav>
                                        <p:tav tm="100000">
                                          <p:val>
                                            <p:strVal val="#ppt_w"/>
                                          </p:val>
                                        </p:tav>
                                      </p:tavLst>
                                    </p:anim>
                                    <p:anim calcmode="lin" valueType="num">
                                      <p:cBhvr>
                                        <p:cTn id="35" dur="1000" fill="hold"/>
                                        <p:tgtEl>
                                          <p:spTgt spid="13">
                                            <p:txEl>
                                              <p:pRg st="4" end="4"/>
                                            </p:txEl>
                                          </p:spTgt>
                                        </p:tgtEl>
                                        <p:attrNameLst>
                                          <p:attrName>ppt_h</p:attrName>
                                        </p:attrNameLst>
                                      </p:cBhvr>
                                      <p:tavLst>
                                        <p:tav tm="0">
                                          <p:val>
                                            <p:strVal val="#ppt_h"/>
                                          </p:val>
                                        </p:tav>
                                        <p:tav tm="100000">
                                          <p:val>
                                            <p:strVal val="#ppt_h"/>
                                          </p:val>
                                        </p:tav>
                                      </p:tavLst>
                                    </p:anim>
                                    <p:animEffect transition="in" filter="fade">
                                      <p:cBhvr>
                                        <p:cTn id="36" dur="1000"/>
                                        <p:tgtEl>
                                          <p:spTgt spid="1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13" grpId="0" build="p"/>
    </p:bldLst>
  </p:timing>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877263"/>
            <a:ext cx="7162800" cy="5410200"/>
          </a:xfrm>
        </p:spPr>
        <p:txBody>
          <a:bodyPr>
            <a:normAutofit/>
          </a:bodyPr>
          <a:lstStyle/>
          <a:p>
            <a:endParaRPr lang="en-US" sz="2400" b="1" dirty="0">
              <a:solidFill>
                <a:srgbClr val="C00000"/>
              </a:solidFill>
              <a:latin typeface="Algerian" pitchFamily="82" charset="0"/>
            </a:endParaRPr>
          </a:p>
          <a:p>
            <a:endParaRPr lang="en-US" sz="2400" b="1" dirty="0">
              <a:solidFill>
                <a:srgbClr val="C00000"/>
              </a:solidFill>
              <a:latin typeface="Algerian" pitchFamily="82" charset="0"/>
            </a:endParaRPr>
          </a:p>
          <a:p>
            <a:endParaRPr lang="en-US" sz="2400" b="1" dirty="0">
              <a:solidFill>
                <a:srgbClr val="C00000"/>
              </a:solidFill>
              <a:latin typeface="Algerian" pitchFamily="82" charset="0"/>
            </a:endParaRPr>
          </a:p>
          <a:p>
            <a:endParaRPr lang="en-US" sz="2400" b="1" dirty="0">
              <a:solidFill>
                <a:srgbClr val="C00000"/>
              </a:solidFill>
              <a:latin typeface="Algerian" pitchFamily="82" charset="0"/>
            </a:endParaRPr>
          </a:p>
          <a:p>
            <a:endParaRPr lang="en-US" sz="2400" b="1" dirty="0">
              <a:solidFill>
                <a:srgbClr val="C00000"/>
              </a:solidFill>
              <a:latin typeface="Algerian" pitchFamily="82" charset="0"/>
            </a:endParaRPr>
          </a:p>
          <a:p>
            <a:endParaRPr lang="en-US" sz="2400" b="1" dirty="0">
              <a:solidFill>
                <a:srgbClr val="C00000"/>
              </a:solidFill>
              <a:latin typeface="Algerian" pitchFamily="82" charset="0"/>
            </a:endParaRPr>
          </a:p>
          <a:p>
            <a:endParaRPr lang="en-US" sz="2400" b="1" dirty="0">
              <a:solidFill>
                <a:srgbClr val="C00000"/>
              </a:solidFill>
              <a:latin typeface="Algerian" pitchFamily="82" charset="0"/>
            </a:endParaRPr>
          </a:p>
          <a:p>
            <a:endParaRPr lang="en-US" sz="2400" b="1" dirty="0">
              <a:solidFill>
                <a:srgbClr val="C00000"/>
              </a:solidFill>
              <a:latin typeface="Algerian" pitchFamily="82" charset="0"/>
            </a:endParaRPr>
          </a:p>
          <a:p>
            <a:r>
              <a:rPr lang="en-US" sz="2400" b="1" dirty="0">
                <a:solidFill>
                  <a:srgbClr val="C00000"/>
                </a:solidFill>
                <a:latin typeface="Algerian" pitchFamily="82" charset="0"/>
              </a:rPr>
              <a:t>PREPARED BY:</a:t>
            </a:r>
          </a:p>
          <a:p>
            <a:r>
              <a:rPr lang="en-US" sz="2400" dirty="0">
                <a:solidFill>
                  <a:srgbClr val="C00000"/>
                </a:solidFill>
                <a:latin typeface="Algerian" pitchFamily="82" charset="0"/>
              </a:rPr>
              <a:t>Mr. Adithya S</a:t>
            </a:r>
            <a:r>
              <a:rPr lang="en-US" sz="2400" dirty="0" smtClean="0">
                <a:solidFill>
                  <a:srgbClr val="C00000"/>
                </a:solidFill>
                <a:latin typeface="Algerian" pitchFamily="82" charset="0"/>
              </a:rPr>
              <a:t>.</a:t>
            </a:r>
          </a:p>
          <a:p>
            <a:r>
              <a:rPr lang="en-US" sz="2400" dirty="0" smtClean="0">
                <a:solidFill>
                  <a:srgbClr val="C00000"/>
                </a:solidFill>
                <a:latin typeface="Algerian" pitchFamily="82" charset="0"/>
              </a:rPr>
              <a:t>Asst. Professor</a:t>
            </a:r>
            <a:endParaRPr lang="en-US" sz="2400" dirty="0">
              <a:solidFill>
                <a:srgbClr val="C00000"/>
              </a:solidFill>
              <a:latin typeface="Algerian" pitchFamily="82" charset="0"/>
            </a:endParaRPr>
          </a:p>
          <a:p>
            <a:r>
              <a:rPr lang="en-US" sz="2400" b="1" dirty="0" err="1">
                <a:solidFill>
                  <a:srgbClr val="C00000"/>
                </a:solidFill>
                <a:latin typeface="Algerian" pitchFamily="82" charset="0"/>
              </a:rPr>
              <a:t>snc</a:t>
            </a:r>
            <a:endParaRPr lang="en-US" sz="2400" b="1" dirty="0">
              <a:solidFill>
                <a:srgbClr val="C00000"/>
              </a:solidFill>
              <a:latin typeface="Algerian" pitchFamily="82" charset="0"/>
            </a:endParaRPr>
          </a:p>
        </p:txBody>
      </p:sp>
      <p:sp>
        <p:nvSpPr>
          <p:cNvPr id="2" name="Title 1"/>
          <p:cNvSpPr>
            <a:spLocks noGrp="1"/>
          </p:cNvSpPr>
          <p:nvPr>
            <p:ph type="ctrTitle"/>
          </p:nvPr>
        </p:nvSpPr>
        <p:spPr>
          <a:xfrm>
            <a:off x="846432" y="1581016"/>
            <a:ext cx="7772400" cy="3201362"/>
          </a:xfrm>
        </p:spPr>
        <p:txBody>
          <a:bodyPr>
            <a:normAutofit fontScale="90000"/>
          </a:bodyPr>
          <a:lstStyle/>
          <a:p>
            <a:r>
              <a:rPr lang="en-US" sz="4800" dirty="0">
                <a:solidFill>
                  <a:srgbClr val="C00000"/>
                </a:solidFill>
                <a:latin typeface="Algerian" pitchFamily="82" charset="0"/>
              </a:rPr>
              <a:t/>
            </a:r>
            <a:br>
              <a:rPr lang="en-US" sz="4800" dirty="0">
                <a:solidFill>
                  <a:srgbClr val="C00000"/>
                </a:solidFill>
                <a:latin typeface="Algerian" pitchFamily="82" charset="0"/>
              </a:rPr>
            </a:br>
            <a:r>
              <a:rPr lang="en-US" sz="4800" dirty="0">
                <a:solidFill>
                  <a:srgbClr val="C00000"/>
                </a:solidFill>
                <a:latin typeface="Algerian" pitchFamily="82" charset="0"/>
              </a:rPr>
              <a:t/>
            </a:r>
            <a:br>
              <a:rPr lang="en-US" sz="4800" dirty="0">
                <a:solidFill>
                  <a:srgbClr val="C00000"/>
                </a:solidFill>
                <a:latin typeface="Algerian" pitchFamily="82" charset="0"/>
              </a:rPr>
            </a:br>
            <a:r>
              <a:rPr lang="en-US" sz="4800" dirty="0">
                <a:solidFill>
                  <a:srgbClr val="C00000"/>
                </a:solidFill>
                <a:latin typeface="Algerian" pitchFamily="82" charset="0"/>
              </a:rPr>
              <a:t/>
            </a:r>
            <a:br>
              <a:rPr lang="en-US" sz="4800" dirty="0">
                <a:solidFill>
                  <a:srgbClr val="C00000"/>
                </a:solidFill>
                <a:latin typeface="Algerian" pitchFamily="82" charset="0"/>
              </a:rPr>
            </a:br>
            <a:r>
              <a:rPr lang="en-US" sz="4800" dirty="0">
                <a:solidFill>
                  <a:srgbClr val="C00000"/>
                </a:solidFill>
                <a:latin typeface="Algerian" pitchFamily="82" charset="0"/>
              </a:rPr>
              <a:t/>
            </a:r>
            <a:br>
              <a:rPr lang="en-US" sz="4800" dirty="0">
                <a:solidFill>
                  <a:srgbClr val="C00000"/>
                </a:solidFill>
                <a:latin typeface="Algerian" pitchFamily="82" charset="0"/>
              </a:rPr>
            </a:br>
            <a:r>
              <a:rPr lang="en-US" sz="4400" dirty="0">
                <a:solidFill>
                  <a:srgbClr val="0070C0"/>
                </a:solidFill>
                <a:latin typeface="Algerian" pitchFamily="82" charset="0"/>
              </a:rPr>
              <a:t>HEALTH CARE DELIVERY SYSTEM </a:t>
            </a:r>
            <a:r>
              <a:rPr lang="en-US" sz="4800" dirty="0">
                <a:solidFill>
                  <a:srgbClr val="0070C0"/>
                </a:solidFill>
                <a:latin typeface="Algerian" pitchFamily="82" charset="0"/>
              </a:rPr>
              <a:t/>
            </a:r>
            <a:br>
              <a:rPr lang="en-US" sz="4800" dirty="0">
                <a:solidFill>
                  <a:srgbClr val="0070C0"/>
                </a:solidFill>
                <a:latin typeface="Algerian" pitchFamily="82" charset="0"/>
              </a:rPr>
            </a:br>
            <a:endParaRPr lang="en-IN" sz="4800" dirty="0">
              <a:solidFill>
                <a:srgbClr val="0070C0"/>
              </a:solidFill>
              <a:latin typeface="Algerian" pitchFamily="82" charset="0"/>
            </a:endParaRPr>
          </a:p>
        </p:txBody>
      </p:sp>
      <p:pic>
        <p:nvPicPr>
          <p:cNvPr id="7" name="Picture 6">
            <a:extLst>
              <a:ext uri="{FF2B5EF4-FFF2-40B4-BE49-F238E27FC236}">
                <a16:creationId xmlns:a16="http://schemas.microsoft.com/office/drawing/2014/main" xmlns="" id="{208CB51A-E2F7-470E-B6D4-C361231FF047}"/>
              </a:ext>
            </a:extLst>
          </p:cNvPr>
          <p:cNvPicPr>
            <a:picLocks noChangeAspect="1"/>
          </p:cNvPicPr>
          <p:nvPr/>
        </p:nvPicPr>
        <p:blipFill>
          <a:blip r:embed="rId2" cstate="print"/>
          <a:stretch>
            <a:fillRect/>
          </a:stretch>
        </p:blipFill>
        <p:spPr>
          <a:xfrm>
            <a:off x="7323432" y="285616"/>
            <a:ext cx="1295400" cy="1295400"/>
          </a:xfrm>
          <a:prstGeom prst="rect">
            <a:avLst/>
          </a:prstGeom>
        </p:spPr>
      </p:pic>
      <p:pic>
        <p:nvPicPr>
          <p:cNvPr id="9" name="Picture 8">
            <a:extLst>
              <a:ext uri="{FF2B5EF4-FFF2-40B4-BE49-F238E27FC236}">
                <a16:creationId xmlns:a16="http://schemas.microsoft.com/office/drawing/2014/main" xmlns="" id="{A8999BF2-0452-4CAA-998B-92EEABB54068}"/>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63903"/>
            <a:ext cx="1143000" cy="1217113"/>
          </a:xfrm>
          <a:prstGeom prst="rect">
            <a:avLst/>
          </a:prstGeom>
        </p:spPr>
      </p:pic>
    </p:spTree>
  </p:cSld>
  <p:clrMapOvr>
    <a:masterClrMapping/>
  </p:clrMapOvr>
  <p:transition>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8" end="8"/>
                                            </p:txEl>
                                          </p:spTgt>
                                        </p:tgtEl>
                                        <p:attrNameLst>
                                          <p:attrName>style.visibility</p:attrName>
                                        </p:attrNameLst>
                                      </p:cBhvr>
                                      <p:to>
                                        <p:strVal val="visible"/>
                                      </p:to>
                                    </p:set>
                                    <p:animEffect transition="in" filter="diamond(in)">
                                      <p:cBhvr>
                                        <p:cTn id="12" dur="500"/>
                                        <p:tgtEl>
                                          <p:spTgt spid="3">
                                            <p:txEl>
                                              <p:pRg st="8" end="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animEffect transition="in" filter="diamond(in)">
                                      <p:cBhvr>
                                        <p:cTn id="17" dur="500"/>
                                        <p:tgtEl>
                                          <p:spTgt spid="3">
                                            <p:txEl>
                                              <p:pRg st="9" end="9"/>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3">
                                            <p:txEl>
                                              <p:pRg st="10" end="10"/>
                                            </p:txEl>
                                          </p:spTgt>
                                        </p:tgtEl>
                                        <p:attrNameLst>
                                          <p:attrName>style.visibility</p:attrName>
                                        </p:attrNameLst>
                                      </p:cBhvr>
                                      <p:to>
                                        <p:strVal val="visible"/>
                                      </p:to>
                                    </p:set>
                                    <p:animEffect transition="in" filter="diamond(in)">
                                      <p:cBhvr>
                                        <p:cTn id="22" dur="500"/>
                                        <p:tgtEl>
                                          <p:spTgt spid="3">
                                            <p:txEl>
                                              <p:pRg st="10" end="1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nodeType="click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animEffect transition="in" filter="diamond(in)">
                                      <p:cBhvr>
                                        <p:cTn id="27"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8229600" cy="5521325"/>
          </a:xfrm>
        </p:spPr>
        <p:txBody>
          <a:bodyPr/>
          <a:lstStyle/>
          <a:p>
            <a:pPr lvl="2" algn="just"/>
            <a:endParaRPr lang="en-US" sz="2800" dirty="0">
              <a:solidFill>
                <a:srgbClr val="7030A0"/>
              </a:solidFill>
              <a:latin typeface="Arial" pitchFamily="34" charset="0"/>
              <a:cs typeface="Arial" pitchFamily="34" charset="0"/>
            </a:endParaRPr>
          </a:p>
          <a:p>
            <a:pPr lvl="2" algn="just"/>
            <a:endParaRPr lang="en-US" sz="2800" dirty="0">
              <a:solidFill>
                <a:srgbClr val="7030A0"/>
              </a:solidFill>
              <a:latin typeface="Arial" pitchFamily="34" charset="0"/>
              <a:cs typeface="Arial" pitchFamily="34" charset="0"/>
            </a:endParaRPr>
          </a:p>
          <a:p>
            <a:pPr lvl="2" algn="just"/>
            <a:r>
              <a:rPr lang="en-US" sz="2800" dirty="0">
                <a:solidFill>
                  <a:srgbClr val="7030A0"/>
                </a:solidFill>
                <a:latin typeface="Arial" pitchFamily="34" charset="0"/>
                <a:cs typeface="Arial" pitchFamily="34" charset="0"/>
              </a:rPr>
              <a:t>The health departments are headed by a secretary to the government of India as its executive head, assisted by joint secretaries, deputy secretaries and a large administrative staff. The secretaries to the government of India in the ministry of health. He is overall charges of the department of family welfare .he is assisted by an additional secretaries and commissioner and one joint secretary family welfare.</a:t>
            </a:r>
            <a:endParaRPr lang="en-IN" sz="2800" dirty="0">
              <a:solidFill>
                <a:srgbClr val="7030A0"/>
              </a:solidFill>
              <a:latin typeface="Arial" pitchFamily="34" charset="0"/>
              <a:cs typeface="Arial" pitchFamily="34" charset="0"/>
            </a:endParaRPr>
          </a:p>
          <a:p>
            <a:pPr algn="just"/>
            <a:endParaRPr lang="en-IN" dirty="0">
              <a:latin typeface="Arial" pitchFamily="34" charset="0"/>
              <a:cs typeface="Arial" pitchFamily="34" charset="0"/>
            </a:endParaRPr>
          </a:p>
        </p:txBody>
      </p:sp>
    </p:spTree>
  </p:cSld>
  <p:clrMapOvr>
    <a:masterClrMapping/>
  </p:clrMapOvr>
  <p:transition>
    <p:strips dir="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229600" cy="1143000"/>
          </a:xfrm>
        </p:spPr>
        <p:txBody>
          <a:bodyPr>
            <a:normAutofit/>
          </a:bodyPr>
          <a:lstStyle/>
          <a:p>
            <a:pPr lvl="0"/>
            <a:r>
              <a:rPr lang="en-US" u="sng" dirty="0">
                <a:solidFill>
                  <a:srgbClr val="C00000"/>
                </a:solidFill>
                <a:latin typeface="Arial" pitchFamily="34" charset="0"/>
                <a:cs typeface="Arial" pitchFamily="34" charset="0"/>
              </a:rPr>
              <a:t>Functioning</a:t>
            </a:r>
            <a:r>
              <a:rPr lang="en-US" u="sng" dirty="0">
                <a:solidFill>
                  <a:srgbClr val="C00000"/>
                </a:solidFill>
              </a:rPr>
              <a:t>:</a:t>
            </a:r>
            <a:r>
              <a:rPr lang="en-IN" dirty="0">
                <a:solidFill>
                  <a:srgbClr val="C00000"/>
                </a:solidFill>
              </a:rPr>
              <a:t/>
            </a:r>
            <a:br>
              <a:rPr lang="en-IN" dirty="0">
                <a:solidFill>
                  <a:srgbClr val="C00000"/>
                </a:solidFill>
              </a:rPr>
            </a:br>
            <a:endParaRPr lang="en-IN" dirty="0">
              <a:solidFill>
                <a:srgbClr val="C00000"/>
              </a:solidFill>
            </a:endParaRPr>
          </a:p>
        </p:txBody>
      </p:sp>
      <p:sp>
        <p:nvSpPr>
          <p:cNvPr id="3" name="Content Placeholder 2"/>
          <p:cNvSpPr>
            <a:spLocks noGrp="1"/>
          </p:cNvSpPr>
          <p:nvPr>
            <p:ph sz="quarter" idx="1"/>
          </p:nvPr>
        </p:nvSpPr>
        <p:spPr/>
        <p:txBody>
          <a:bodyPr/>
          <a:lstStyle/>
          <a:p>
            <a:pPr algn="just">
              <a:buNone/>
            </a:pPr>
            <a:r>
              <a:rPr lang="en-US" sz="3600" dirty="0"/>
              <a:t>	</a:t>
            </a:r>
            <a:r>
              <a:rPr lang="en-US" sz="3600" dirty="0">
                <a:solidFill>
                  <a:srgbClr val="7030A0"/>
                </a:solidFill>
              </a:rPr>
              <a:t>The function of the union ministry is set out in the seventh schedule in article 246 of the </a:t>
            </a:r>
            <a:r>
              <a:rPr lang="en-US" sz="3600" dirty="0">
                <a:solidFill>
                  <a:srgbClr val="7030A0"/>
                </a:solidFill>
                <a:latin typeface="Arial" pitchFamily="34" charset="0"/>
                <a:cs typeface="Arial" pitchFamily="34" charset="0"/>
              </a:rPr>
              <a:t>construction of India under:</a:t>
            </a:r>
            <a:endParaRPr lang="en-IN" sz="3600" dirty="0">
              <a:solidFill>
                <a:srgbClr val="7030A0"/>
              </a:solidFill>
            </a:endParaRPr>
          </a:p>
          <a:p>
            <a:pPr algn="just"/>
            <a:endParaRPr lang="en-IN" sz="3600" dirty="0">
              <a:solidFill>
                <a:srgbClr val="7030A0"/>
              </a:solidFill>
            </a:endParaRPr>
          </a:p>
        </p:txBody>
      </p:sp>
      <p:graphicFrame>
        <p:nvGraphicFramePr>
          <p:cNvPr id="4" name="Diagram 3"/>
          <p:cNvGraphicFramePr/>
          <p:nvPr/>
        </p:nvGraphicFramePr>
        <p:xfrm>
          <a:off x="2362200" y="3352800"/>
          <a:ext cx="5257800" cy="2895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trips dir="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OF UNION LIST</a:t>
            </a:r>
          </a:p>
        </p:txBody>
      </p:sp>
      <p:graphicFrame>
        <p:nvGraphicFramePr>
          <p:cNvPr id="4" name="Content Placeholder 3"/>
          <p:cNvGraphicFramePr>
            <a:graphicFrameLocks noGrp="1"/>
          </p:cNvGraphicFramePr>
          <p:nvPr>
            <p:ph sz="quarter" idx="1"/>
          </p:nvPr>
        </p:nvGraphicFramePr>
        <p:xfrm>
          <a:off x="301625" y="914400"/>
          <a:ext cx="8504238" cy="51847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trips dir="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301625" y="381000"/>
          <a:ext cx="8504238" cy="5718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trips dir="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066800"/>
          </a:xfrm>
        </p:spPr>
        <p:txBody>
          <a:bodyPr>
            <a:normAutofit fontScale="90000"/>
          </a:bodyPr>
          <a:lstStyle/>
          <a:p>
            <a:pPr lvl="0"/>
            <a:r>
              <a:rPr lang="en-US" dirty="0">
                <a:solidFill>
                  <a:srgbClr val="FF0000"/>
                </a:solidFill>
                <a:latin typeface="Arial" pitchFamily="34" charset="0"/>
                <a:cs typeface="Arial" pitchFamily="34" charset="0"/>
              </a:rPr>
              <a:t>FUNCTION OF CONCURRENT LIST</a:t>
            </a:r>
            <a:br>
              <a:rPr lang="en-US" dirty="0">
                <a:solidFill>
                  <a:srgbClr val="FF0000"/>
                </a:solidFill>
                <a:latin typeface="Arial" pitchFamily="34" charset="0"/>
                <a:cs typeface="Arial" pitchFamily="34" charset="0"/>
              </a:rPr>
            </a:br>
            <a:endParaRPr lang="en-US" dirty="0"/>
          </a:p>
        </p:txBody>
      </p:sp>
      <p:graphicFrame>
        <p:nvGraphicFramePr>
          <p:cNvPr id="4" name="Content Placeholder 3"/>
          <p:cNvGraphicFramePr>
            <a:graphicFrameLocks noGrp="1"/>
          </p:cNvGraphicFramePr>
          <p:nvPr>
            <p:ph sz="quarter" idx="1"/>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trips dir="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301625" y="304800"/>
          <a:ext cx="8504238" cy="57943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trips dir="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301625" y="685800"/>
          <a:ext cx="8504238" cy="54133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trips dir="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676400"/>
          </a:xfrm>
        </p:spPr>
        <p:txBody>
          <a:bodyPr>
            <a:normAutofit fontScale="90000"/>
          </a:bodyPr>
          <a:lstStyle/>
          <a:p>
            <a:r>
              <a:rPr lang="en-US" sz="4000" dirty="0">
                <a:solidFill>
                  <a:srgbClr val="C00000"/>
                </a:solidFill>
                <a:latin typeface="Arial" pitchFamily="34" charset="0"/>
                <a:cs typeface="Arial" pitchFamily="34" charset="0"/>
              </a:rPr>
              <a:t>The directorate general of health services.</a:t>
            </a:r>
            <a:r>
              <a:rPr lang="en-IN" sz="4000" dirty="0">
                <a:solidFill>
                  <a:srgbClr val="C00000"/>
                </a:solidFill>
                <a:latin typeface="Arial" pitchFamily="34" charset="0"/>
                <a:cs typeface="Arial" pitchFamily="34" charset="0"/>
              </a:rPr>
              <a:t/>
            </a:r>
            <a:br>
              <a:rPr lang="en-IN" sz="4000" dirty="0">
                <a:solidFill>
                  <a:srgbClr val="C00000"/>
                </a:solidFill>
                <a:latin typeface="Arial" pitchFamily="34" charset="0"/>
                <a:cs typeface="Arial" pitchFamily="34" charset="0"/>
              </a:rPr>
            </a:br>
            <a:endParaRPr lang="en-IN" sz="4000" dirty="0">
              <a:solidFill>
                <a:srgbClr val="C00000"/>
              </a:solidFill>
              <a:latin typeface="Arial" pitchFamily="34" charset="0"/>
              <a:cs typeface="Arial" pitchFamily="34" charset="0"/>
            </a:endParaRPr>
          </a:p>
        </p:txBody>
      </p:sp>
      <p:sp>
        <p:nvSpPr>
          <p:cNvPr id="3" name="Content Placeholder 2"/>
          <p:cNvSpPr>
            <a:spLocks noGrp="1"/>
          </p:cNvSpPr>
          <p:nvPr>
            <p:ph sz="quarter" idx="1"/>
          </p:nvPr>
        </p:nvSpPr>
        <p:spPr>
          <a:xfrm>
            <a:off x="304800" y="1752600"/>
            <a:ext cx="8229600" cy="3997325"/>
          </a:xfrm>
        </p:spPr>
        <p:txBody>
          <a:bodyPr/>
          <a:lstStyle/>
          <a:p>
            <a:pPr>
              <a:buNone/>
            </a:pPr>
            <a:endParaRPr lang="en-IN" dirty="0"/>
          </a:p>
        </p:txBody>
      </p:sp>
      <p:sp>
        <p:nvSpPr>
          <p:cNvPr id="4" name="Flowchart: Process 3"/>
          <p:cNvSpPr/>
          <p:nvPr/>
        </p:nvSpPr>
        <p:spPr bwMode="auto">
          <a:xfrm>
            <a:off x="1676400" y="1295400"/>
            <a:ext cx="5410200" cy="765048"/>
          </a:xfrm>
          <a:prstGeom prst="flowChartProcess">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400" b="1" dirty="0">
                <a:latin typeface="Arial" pitchFamily="34" charset="0"/>
                <a:cs typeface="Arial" pitchFamily="34" charset="0"/>
              </a:rPr>
              <a:t>Directorate General Of Health Services</a:t>
            </a:r>
            <a:endParaRPr lang="en-IN" sz="2400" b="1" dirty="0">
              <a:latin typeface="Arial" pitchFamily="34" charset="0"/>
              <a:cs typeface="Arial" pitchFamily="34" charset="0"/>
            </a:endParaRPr>
          </a:p>
        </p:txBody>
      </p:sp>
      <p:sp>
        <p:nvSpPr>
          <p:cNvPr id="5" name="Flowchart: Process 4"/>
          <p:cNvSpPr/>
          <p:nvPr/>
        </p:nvSpPr>
        <p:spPr bwMode="auto">
          <a:xfrm>
            <a:off x="1752600" y="2514600"/>
            <a:ext cx="5257800" cy="612648"/>
          </a:xfrm>
          <a:prstGeom prst="flowChartProcess">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400" b="1" dirty="0">
                <a:latin typeface="Arial" pitchFamily="34" charset="0"/>
                <a:cs typeface="Arial" pitchFamily="34" charset="0"/>
              </a:rPr>
              <a:t>Director general of health services</a:t>
            </a:r>
            <a:endParaRPr lang="en-IN" sz="2400" b="1" dirty="0">
              <a:latin typeface="Arial" pitchFamily="34" charset="0"/>
              <a:cs typeface="Arial" pitchFamily="34" charset="0"/>
            </a:endParaRPr>
          </a:p>
        </p:txBody>
      </p:sp>
      <p:sp>
        <p:nvSpPr>
          <p:cNvPr id="6" name="Flowchart: Process 5"/>
          <p:cNvSpPr/>
          <p:nvPr/>
        </p:nvSpPr>
        <p:spPr bwMode="auto">
          <a:xfrm>
            <a:off x="1905000" y="3581400"/>
            <a:ext cx="5105400" cy="762000"/>
          </a:xfrm>
          <a:prstGeom prst="flowChartProcess">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eaLnBrk="0" fontAlgn="base" hangingPunct="0">
              <a:spcBef>
                <a:spcPct val="0"/>
              </a:spcBef>
              <a:spcAft>
                <a:spcPct val="0"/>
              </a:spcAft>
            </a:pPr>
            <a:r>
              <a:rPr lang="en-US" sz="2400" b="1" dirty="0">
                <a:latin typeface="Arial" pitchFamily="34" charset="0"/>
                <a:cs typeface="Arial" pitchFamily="34" charset="0"/>
              </a:rPr>
              <a:t>Additional directorate general of health </a:t>
            </a:r>
            <a:endParaRPr kumimoji="0" lang="en-IN" sz="2400" b="1" i="0" u="none" strike="noStrike" cap="none" normalizeH="0" baseline="0" dirty="0">
              <a:ln>
                <a:noFill/>
              </a:ln>
              <a:solidFill>
                <a:schemeClr val="tx1"/>
              </a:solidFill>
              <a:effectLst/>
              <a:latin typeface="Arial" pitchFamily="34" charset="0"/>
              <a:cs typeface="Arial" pitchFamily="34" charset="0"/>
            </a:endParaRPr>
          </a:p>
        </p:txBody>
      </p:sp>
      <p:sp>
        <p:nvSpPr>
          <p:cNvPr id="7" name="Flowchart: Process 6"/>
          <p:cNvSpPr/>
          <p:nvPr/>
        </p:nvSpPr>
        <p:spPr bwMode="auto">
          <a:xfrm>
            <a:off x="1752600" y="4724400"/>
            <a:ext cx="5334000" cy="762000"/>
          </a:xfrm>
          <a:prstGeom prst="flowChartProcess">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400" b="1" dirty="0">
                <a:latin typeface="Arial" pitchFamily="34" charset="0"/>
                <a:cs typeface="Arial" pitchFamily="34" charset="0"/>
              </a:rPr>
              <a:t>Deputy directorate general of health services</a:t>
            </a:r>
            <a:endParaRPr lang="en-IN" sz="2400" b="1" dirty="0">
              <a:latin typeface="Arial" pitchFamily="34" charset="0"/>
              <a:cs typeface="Arial" pitchFamily="34" charset="0"/>
            </a:endParaRPr>
          </a:p>
        </p:txBody>
      </p:sp>
      <p:sp>
        <p:nvSpPr>
          <p:cNvPr id="8" name="Flowchart: Process 7"/>
          <p:cNvSpPr/>
          <p:nvPr/>
        </p:nvSpPr>
        <p:spPr bwMode="auto">
          <a:xfrm>
            <a:off x="1752600" y="5791200"/>
            <a:ext cx="5334000" cy="609600"/>
          </a:xfrm>
          <a:prstGeom prst="flowChartProcess">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eaLnBrk="0" fontAlgn="base" hangingPunct="0">
              <a:spcBef>
                <a:spcPct val="0"/>
              </a:spcBef>
              <a:spcAft>
                <a:spcPct val="0"/>
              </a:spcAft>
            </a:pPr>
            <a:r>
              <a:rPr lang="en-US" sz="2400" b="1" dirty="0">
                <a:latin typeface="Arial" pitchFamily="34" charset="0"/>
                <a:cs typeface="Arial" pitchFamily="34" charset="0"/>
              </a:rPr>
              <a:t>Administrative </a:t>
            </a:r>
            <a:endParaRPr kumimoji="0" lang="en-IN" sz="2400" b="1" i="0" u="none" strike="noStrike" cap="none" normalizeH="0" baseline="0" dirty="0">
              <a:ln>
                <a:noFill/>
              </a:ln>
              <a:solidFill>
                <a:schemeClr val="tx1"/>
              </a:solidFill>
              <a:effectLst/>
              <a:latin typeface="Arial" pitchFamily="34" charset="0"/>
              <a:cs typeface="Arial" pitchFamily="34" charset="0"/>
            </a:endParaRPr>
          </a:p>
        </p:txBody>
      </p:sp>
      <p:sp>
        <p:nvSpPr>
          <p:cNvPr id="9" name="Down Arrow 8"/>
          <p:cNvSpPr/>
          <p:nvPr/>
        </p:nvSpPr>
        <p:spPr bwMode="auto">
          <a:xfrm>
            <a:off x="4038600" y="2057400"/>
            <a:ext cx="484632" cy="457200"/>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IN" sz="1800" b="0" i="0" u="none" strike="noStrike" cap="none" normalizeH="0" baseline="0">
              <a:ln>
                <a:noFill/>
              </a:ln>
              <a:solidFill>
                <a:schemeClr val="tx1"/>
              </a:solidFill>
              <a:effectLst/>
              <a:latin typeface="Comic Sans MS" pitchFamily="66" charset="0"/>
            </a:endParaRPr>
          </a:p>
        </p:txBody>
      </p:sp>
      <p:sp>
        <p:nvSpPr>
          <p:cNvPr id="10" name="Down Arrow 9"/>
          <p:cNvSpPr/>
          <p:nvPr/>
        </p:nvSpPr>
        <p:spPr bwMode="auto">
          <a:xfrm>
            <a:off x="4114800" y="3124200"/>
            <a:ext cx="484632" cy="457200"/>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IN" sz="1800" b="0" i="0" u="none" strike="noStrike" cap="none" normalizeH="0" baseline="0">
              <a:ln>
                <a:noFill/>
              </a:ln>
              <a:solidFill>
                <a:schemeClr val="tx1"/>
              </a:solidFill>
              <a:effectLst/>
              <a:latin typeface="Comic Sans MS" pitchFamily="66" charset="0"/>
            </a:endParaRPr>
          </a:p>
        </p:txBody>
      </p:sp>
      <p:sp>
        <p:nvSpPr>
          <p:cNvPr id="11" name="Down Arrow 10"/>
          <p:cNvSpPr/>
          <p:nvPr/>
        </p:nvSpPr>
        <p:spPr bwMode="auto">
          <a:xfrm>
            <a:off x="4191000" y="4343400"/>
            <a:ext cx="484632" cy="381000"/>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IN" sz="1800" b="0" i="0" u="none" strike="noStrike" cap="none" normalizeH="0" baseline="0">
              <a:ln>
                <a:noFill/>
              </a:ln>
              <a:solidFill>
                <a:schemeClr val="tx1"/>
              </a:solidFill>
              <a:effectLst/>
              <a:latin typeface="Comic Sans MS" pitchFamily="66" charset="0"/>
            </a:endParaRPr>
          </a:p>
        </p:txBody>
      </p:sp>
      <p:sp>
        <p:nvSpPr>
          <p:cNvPr id="12" name="Down Arrow 11"/>
          <p:cNvSpPr/>
          <p:nvPr/>
        </p:nvSpPr>
        <p:spPr bwMode="auto">
          <a:xfrm>
            <a:off x="4191000" y="5486400"/>
            <a:ext cx="484632" cy="381000"/>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IN" sz="1800" b="0" i="0" u="none" strike="noStrike" cap="none" normalizeH="0" baseline="0">
              <a:ln>
                <a:noFill/>
              </a:ln>
              <a:solidFill>
                <a:schemeClr val="tx1"/>
              </a:solidFill>
              <a:effectLst/>
              <a:latin typeface="Comic Sans MS" pitchFamily="66" charset="0"/>
            </a:endParaRPr>
          </a:p>
        </p:txBody>
      </p:sp>
    </p:spTree>
  </p:cSld>
  <p:clrMapOvr>
    <a:masterClrMapping/>
  </p:clrMapOvr>
  <p:transition>
    <p:strips dir="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u="sng" dirty="0">
                <a:solidFill>
                  <a:srgbClr val="C00000"/>
                </a:solidFill>
                <a:latin typeface="Arial" pitchFamily="34" charset="0"/>
                <a:cs typeface="Arial" pitchFamily="34" charset="0"/>
              </a:rPr>
              <a:t>.Organization:</a:t>
            </a:r>
            <a:r>
              <a:rPr lang="en-IN" dirty="0">
                <a:solidFill>
                  <a:srgbClr val="C00000"/>
                </a:solidFill>
                <a:latin typeface="Arial" pitchFamily="34" charset="0"/>
                <a:cs typeface="Arial" pitchFamily="34" charset="0"/>
              </a:rPr>
              <a:t/>
            </a:r>
            <a:br>
              <a:rPr lang="en-IN" dirty="0">
                <a:solidFill>
                  <a:srgbClr val="C00000"/>
                </a:solidFill>
                <a:latin typeface="Arial" pitchFamily="34" charset="0"/>
                <a:cs typeface="Arial" pitchFamily="34" charset="0"/>
              </a:rPr>
            </a:br>
            <a:endParaRPr lang="en-IN" dirty="0">
              <a:solidFill>
                <a:srgbClr val="C00000"/>
              </a:solidFill>
              <a:latin typeface="Arial" pitchFamily="34" charset="0"/>
              <a:cs typeface="Arial" pitchFamily="34" charset="0"/>
            </a:endParaRPr>
          </a:p>
        </p:txBody>
      </p:sp>
      <p:sp>
        <p:nvSpPr>
          <p:cNvPr id="3" name="Content Placeholder 2"/>
          <p:cNvSpPr>
            <a:spLocks noGrp="1"/>
          </p:cNvSpPr>
          <p:nvPr>
            <p:ph sz="quarter" idx="1"/>
          </p:nvPr>
        </p:nvSpPr>
        <p:spPr>
          <a:xfrm>
            <a:off x="457200" y="1295400"/>
            <a:ext cx="8229600" cy="4835525"/>
          </a:xfrm>
        </p:spPr>
        <p:txBody>
          <a:bodyPr/>
          <a:lstStyle/>
          <a:p>
            <a:pPr algn="just"/>
            <a:r>
              <a:rPr lang="en-US" dirty="0">
                <a:solidFill>
                  <a:srgbClr val="7030A0"/>
                </a:solidFill>
                <a:latin typeface="Arial" pitchFamily="34" charset="0"/>
                <a:cs typeface="Arial" pitchFamily="34" charset="0"/>
              </a:rPr>
              <a:t>The directorate general of health services is the principal adviser to the union government in both medical and public health, a team of deputies and a large administrative </a:t>
            </a:r>
            <a:r>
              <a:rPr lang="en-US" dirty="0" err="1">
                <a:solidFill>
                  <a:srgbClr val="7030A0"/>
                </a:solidFill>
                <a:latin typeface="Arial" pitchFamily="34" charset="0"/>
                <a:cs typeface="Arial" pitchFamily="34" charset="0"/>
              </a:rPr>
              <a:t>sataff</a:t>
            </a:r>
            <a:r>
              <a:rPr lang="en-US" dirty="0">
                <a:solidFill>
                  <a:srgbClr val="7030A0"/>
                </a:solidFill>
                <a:latin typeface="Arial" pitchFamily="34" charset="0"/>
                <a:cs typeface="Arial" pitchFamily="34" charset="0"/>
              </a:rPr>
              <a:t>. the directorate comprises of 3 units. E.g. Medical care and hospitals public health and general administration</a:t>
            </a:r>
            <a:r>
              <a:rPr lang="en-US" dirty="0">
                <a:latin typeface="Arial" pitchFamily="34" charset="0"/>
                <a:cs typeface="Arial" pitchFamily="34" charset="0"/>
              </a:rPr>
              <a:t>.</a:t>
            </a:r>
            <a:endParaRPr lang="en-IN" dirty="0">
              <a:latin typeface="Arial" pitchFamily="34" charset="0"/>
              <a:cs typeface="Arial" pitchFamily="34" charset="0"/>
            </a:endParaRPr>
          </a:p>
        </p:txBody>
      </p:sp>
    </p:spTree>
  </p:cSld>
  <p:clrMapOvr>
    <a:masterClrMapping/>
  </p:clrMapOvr>
  <p:transition>
    <p:strips dir="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pPr lvl="0"/>
            <a:r>
              <a:rPr lang="en-US" u="sng" dirty="0">
                <a:solidFill>
                  <a:srgbClr val="C00000"/>
                </a:solidFill>
                <a:latin typeface="Arial" pitchFamily="34" charset="0"/>
                <a:cs typeface="Arial" pitchFamily="34" charset="0"/>
              </a:rPr>
              <a:t>Functions:</a:t>
            </a:r>
            <a:r>
              <a:rPr lang="en-IN" dirty="0">
                <a:solidFill>
                  <a:srgbClr val="C00000"/>
                </a:solidFill>
                <a:latin typeface="Arial" pitchFamily="34" charset="0"/>
                <a:cs typeface="Arial" pitchFamily="34" charset="0"/>
              </a:rPr>
              <a:t/>
            </a:r>
            <a:br>
              <a:rPr lang="en-IN" dirty="0">
                <a:solidFill>
                  <a:srgbClr val="C00000"/>
                </a:solidFill>
                <a:latin typeface="Arial" pitchFamily="34" charset="0"/>
                <a:cs typeface="Arial" pitchFamily="34" charset="0"/>
              </a:rPr>
            </a:br>
            <a:endParaRPr lang="en-IN" dirty="0">
              <a:solidFill>
                <a:srgbClr val="C00000"/>
              </a:solidFill>
              <a:latin typeface="Arial" pitchFamily="34" charset="0"/>
              <a:cs typeface="Arial" pitchFamily="34" charset="0"/>
            </a:endParaRPr>
          </a:p>
        </p:txBody>
      </p:sp>
      <p:sp>
        <p:nvSpPr>
          <p:cNvPr id="3" name="Content Placeholder 2"/>
          <p:cNvSpPr>
            <a:spLocks noGrp="1"/>
          </p:cNvSpPr>
          <p:nvPr>
            <p:ph sz="quarter" idx="1"/>
          </p:nvPr>
        </p:nvSpPr>
        <p:spPr>
          <a:xfrm>
            <a:off x="457200" y="1143000"/>
            <a:ext cx="8229600" cy="4987925"/>
          </a:xfrm>
        </p:spPr>
        <p:txBody>
          <a:bodyPr/>
          <a:lstStyle/>
          <a:p>
            <a:pPr algn="just"/>
            <a:r>
              <a:rPr lang="en-US" dirty="0">
                <a:solidFill>
                  <a:srgbClr val="7030A0"/>
                </a:solidFill>
                <a:latin typeface="Arial" pitchFamily="34" charset="0"/>
                <a:cs typeface="Arial" pitchFamily="34" charset="0"/>
              </a:rPr>
              <a:t>General functions are surveys, planning, co-ordination, programming and appraisal of health matters in the country.</a:t>
            </a:r>
            <a:endParaRPr lang="en-IN" sz="2800" dirty="0">
              <a:solidFill>
                <a:srgbClr val="7030A0"/>
              </a:solidFill>
              <a:latin typeface="Arial" pitchFamily="34" charset="0"/>
              <a:cs typeface="Arial" pitchFamily="34" charset="0"/>
            </a:endParaRPr>
          </a:p>
          <a:p>
            <a:pPr algn="just"/>
            <a:r>
              <a:rPr lang="en-US" dirty="0">
                <a:solidFill>
                  <a:srgbClr val="7030A0"/>
                </a:solidFill>
                <a:latin typeface="Arial" pitchFamily="34" charset="0"/>
                <a:cs typeface="Arial" pitchFamily="34" charset="0"/>
              </a:rPr>
              <a:t>Specific functions are:</a:t>
            </a:r>
            <a:endParaRPr lang="en-IN" sz="2800" dirty="0">
              <a:solidFill>
                <a:srgbClr val="7030A0"/>
              </a:solidFill>
              <a:latin typeface="Arial" pitchFamily="34" charset="0"/>
              <a:cs typeface="Arial" pitchFamily="34" charset="0"/>
            </a:endParaRPr>
          </a:p>
          <a:p>
            <a:pPr lvl="1" algn="just"/>
            <a:r>
              <a:rPr lang="en-US" sz="3200" dirty="0">
                <a:solidFill>
                  <a:srgbClr val="7030A0"/>
                </a:solidFill>
                <a:latin typeface="Arial" pitchFamily="34" charset="0"/>
                <a:cs typeface="Arial" pitchFamily="34" charset="0"/>
              </a:rPr>
              <a:t>International health relations and quarantine.</a:t>
            </a:r>
            <a:endParaRPr lang="en-IN" dirty="0">
              <a:solidFill>
                <a:srgbClr val="7030A0"/>
              </a:solidFill>
              <a:latin typeface="Arial" pitchFamily="34" charset="0"/>
              <a:cs typeface="Arial" pitchFamily="34" charset="0"/>
            </a:endParaRPr>
          </a:p>
          <a:p>
            <a:pPr lvl="1" algn="just"/>
            <a:r>
              <a:rPr lang="en-US" sz="3200" dirty="0">
                <a:solidFill>
                  <a:srgbClr val="7030A0"/>
                </a:solidFill>
                <a:latin typeface="Arial" pitchFamily="34" charset="0"/>
                <a:cs typeface="Arial" pitchFamily="34" charset="0"/>
              </a:rPr>
              <a:t>Control of drug standards.</a:t>
            </a:r>
            <a:endParaRPr lang="en-IN" dirty="0">
              <a:solidFill>
                <a:srgbClr val="7030A0"/>
              </a:solidFill>
              <a:latin typeface="Arial" pitchFamily="34" charset="0"/>
              <a:cs typeface="Arial" pitchFamily="34" charset="0"/>
            </a:endParaRPr>
          </a:p>
          <a:p>
            <a:pPr lvl="1" algn="just"/>
            <a:r>
              <a:rPr lang="en-US" sz="3200" dirty="0">
                <a:solidFill>
                  <a:srgbClr val="7030A0"/>
                </a:solidFill>
                <a:latin typeface="Arial" pitchFamily="34" charset="0"/>
                <a:cs typeface="Arial" pitchFamily="34" charset="0"/>
              </a:rPr>
              <a:t>Medical store depot .</a:t>
            </a:r>
            <a:endParaRPr lang="en-IN" dirty="0">
              <a:solidFill>
                <a:srgbClr val="7030A0"/>
              </a:solidFill>
              <a:latin typeface="Arial" pitchFamily="34" charset="0"/>
              <a:cs typeface="Arial" pitchFamily="34" charset="0"/>
            </a:endParaRPr>
          </a:p>
          <a:p>
            <a:pPr algn="just"/>
            <a:endParaRPr lang="en-IN" dirty="0">
              <a:solidFill>
                <a:srgbClr val="7030A0"/>
              </a:solidFill>
              <a:latin typeface="Arial" pitchFamily="34" charset="0"/>
              <a:cs typeface="Arial" pitchFamily="34" charset="0"/>
            </a:endParaRPr>
          </a:p>
        </p:txBody>
      </p:sp>
    </p:spTree>
  </p:cSld>
  <p:clrMapOvr>
    <a:masterClrMapping/>
  </p:clrMapOvr>
  <p:transition>
    <p:strips dir="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8229600" cy="5749925"/>
          </a:xfrm>
        </p:spPr>
        <p:txBody>
          <a:bodyPr/>
          <a:lstStyle/>
          <a:p>
            <a:pPr>
              <a:buNone/>
            </a:pPr>
            <a:r>
              <a:rPr lang="en-US" sz="3600" b="1" u="sng" dirty="0">
                <a:solidFill>
                  <a:srgbClr val="7030A0"/>
                </a:solidFill>
                <a:latin typeface="Arial" pitchFamily="34" charset="0"/>
                <a:cs typeface="Arial" pitchFamily="34" charset="0"/>
              </a:rPr>
              <a:t>TERMINOLOGY</a:t>
            </a:r>
          </a:p>
          <a:p>
            <a:pPr>
              <a:buNone/>
            </a:pPr>
            <a:r>
              <a:rPr lang="en-US" sz="3600" b="1" u="sng" dirty="0">
                <a:solidFill>
                  <a:srgbClr val="7030A0"/>
                </a:solidFill>
                <a:latin typeface="Arial" pitchFamily="34" charset="0"/>
                <a:cs typeface="Arial" pitchFamily="34" charset="0"/>
              </a:rPr>
              <a:t>Health system:</a:t>
            </a:r>
            <a:endParaRPr lang="en-IN" sz="3600" dirty="0">
              <a:solidFill>
                <a:srgbClr val="7030A0"/>
              </a:solidFill>
              <a:latin typeface="Arial" pitchFamily="34" charset="0"/>
              <a:cs typeface="Arial" pitchFamily="34" charset="0"/>
            </a:endParaRPr>
          </a:p>
          <a:p>
            <a:pPr algn="just">
              <a:buNone/>
            </a:pPr>
            <a:r>
              <a:rPr lang="en-US" sz="3600" dirty="0">
                <a:latin typeface="Arial" pitchFamily="34" charset="0"/>
                <a:cs typeface="Arial" pitchFamily="34" charset="0"/>
              </a:rPr>
              <a:t>           </a:t>
            </a:r>
            <a:r>
              <a:rPr lang="en-US" sz="3600" dirty="0">
                <a:solidFill>
                  <a:srgbClr val="002060"/>
                </a:solidFill>
                <a:latin typeface="Arial" pitchFamily="34" charset="0"/>
                <a:cs typeface="Arial" pitchFamily="34" charset="0"/>
              </a:rPr>
              <a:t>It intended to deliver health services. It consists of e.g. planning, determining priorities mobilizing and allocate resources, translating policies in to services, evaluation and health education.</a:t>
            </a:r>
            <a:endParaRPr lang="en-IN" sz="3600" dirty="0">
              <a:solidFill>
                <a:srgbClr val="002060"/>
              </a:solidFill>
              <a:latin typeface="Arial" pitchFamily="34" charset="0"/>
              <a:cs typeface="Arial" pitchFamily="34" charset="0"/>
            </a:endParaRPr>
          </a:p>
          <a:p>
            <a:pPr algn="just"/>
            <a:endParaRPr lang="en-IN" sz="4400" dirty="0">
              <a:latin typeface="Arial" pitchFamily="34" charset="0"/>
              <a:cs typeface="Arial" pitchFamily="34" charset="0"/>
            </a:endParaRPr>
          </a:p>
        </p:txBody>
      </p:sp>
    </p:spTree>
  </p:cSld>
  <p:clrMapOvr>
    <a:masterClrMapping/>
  </p:clrMapOvr>
  <p:transition>
    <p:strips dir="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8229600" cy="5521325"/>
          </a:xfrm>
        </p:spPr>
        <p:txBody>
          <a:bodyPr/>
          <a:lstStyle/>
          <a:p>
            <a:pPr algn="just"/>
            <a:endParaRPr lang="en-IN" sz="3600" dirty="0">
              <a:latin typeface="Arial" pitchFamily="34" charset="0"/>
              <a:cs typeface="Arial" pitchFamily="34" charset="0"/>
            </a:endParaRPr>
          </a:p>
          <a:p>
            <a:pPr lvl="1" algn="just"/>
            <a:r>
              <a:rPr lang="en-US" sz="3200" dirty="0">
                <a:solidFill>
                  <a:srgbClr val="7030A0"/>
                </a:solidFill>
                <a:latin typeface="Arial" pitchFamily="34" charset="0"/>
                <a:cs typeface="Arial" pitchFamily="34" charset="0"/>
              </a:rPr>
              <a:t>Post graduate training to different categories of health personnel.</a:t>
            </a:r>
            <a:endParaRPr lang="en-IN" dirty="0">
              <a:solidFill>
                <a:srgbClr val="7030A0"/>
              </a:solidFill>
              <a:latin typeface="Arial" pitchFamily="34" charset="0"/>
              <a:cs typeface="Arial" pitchFamily="34" charset="0"/>
            </a:endParaRPr>
          </a:p>
          <a:p>
            <a:pPr lvl="1" algn="just"/>
            <a:r>
              <a:rPr lang="en-US" sz="3200" dirty="0">
                <a:solidFill>
                  <a:srgbClr val="7030A0"/>
                </a:solidFill>
                <a:latin typeface="Arial" pitchFamily="34" charset="0"/>
                <a:cs typeface="Arial" pitchFamily="34" charset="0"/>
              </a:rPr>
              <a:t>Medical education and research.</a:t>
            </a:r>
            <a:endParaRPr lang="en-IN" dirty="0">
              <a:solidFill>
                <a:srgbClr val="7030A0"/>
              </a:solidFill>
              <a:latin typeface="Arial" pitchFamily="34" charset="0"/>
              <a:cs typeface="Arial" pitchFamily="34" charset="0"/>
            </a:endParaRPr>
          </a:p>
          <a:p>
            <a:pPr lvl="1" algn="just"/>
            <a:r>
              <a:rPr lang="en-US" sz="3200" dirty="0">
                <a:solidFill>
                  <a:srgbClr val="7030A0"/>
                </a:solidFill>
                <a:latin typeface="Arial" pitchFamily="34" charset="0"/>
                <a:cs typeface="Arial" pitchFamily="34" charset="0"/>
              </a:rPr>
              <a:t>Central govt. Health services.</a:t>
            </a:r>
            <a:endParaRPr lang="en-IN" dirty="0">
              <a:solidFill>
                <a:srgbClr val="7030A0"/>
              </a:solidFill>
              <a:latin typeface="Arial" pitchFamily="34" charset="0"/>
              <a:cs typeface="Arial" pitchFamily="34" charset="0"/>
            </a:endParaRPr>
          </a:p>
          <a:p>
            <a:pPr lvl="1" algn="just"/>
            <a:r>
              <a:rPr lang="en-US" sz="3200" dirty="0">
                <a:solidFill>
                  <a:srgbClr val="7030A0"/>
                </a:solidFill>
                <a:latin typeface="Arial" pitchFamily="34" charset="0"/>
                <a:cs typeface="Arial" pitchFamily="34" charset="0"/>
              </a:rPr>
              <a:t>National health </a:t>
            </a:r>
            <a:r>
              <a:rPr lang="en-US" sz="3200" dirty="0" err="1">
                <a:solidFill>
                  <a:srgbClr val="7030A0"/>
                </a:solidFill>
                <a:latin typeface="Arial" pitchFamily="34" charset="0"/>
                <a:cs typeface="Arial" pitchFamily="34" charset="0"/>
              </a:rPr>
              <a:t>programms</a:t>
            </a:r>
            <a:r>
              <a:rPr lang="en-US" sz="3200" dirty="0">
                <a:solidFill>
                  <a:srgbClr val="7030A0"/>
                </a:solidFill>
                <a:latin typeface="Arial" pitchFamily="34" charset="0"/>
                <a:cs typeface="Arial" pitchFamily="34" charset="0"/>
              </a:rPr>
              <a:t>.</a:t>
            </a:r>
            <a:endParaRPr lang="en-IN" dirty="0">
              <a:solidFill>
                <a:srgbClr val="7030A0"/>
              </a:solidFill>
              <a:latin typeface="Arial" pitchFamily="34" charset="0"/>
              <a:cs typeface="Arial" pitchFamily="34" charset="0"/>
            </a:endParaRPr>
          </a:p>
          <a:p>
            <a:pPr lvl="1" algn="just"/>
            <a:r>
              <a:rPr lang="en-US" sz="3200" dirty="0">
                <a:solidFill>
                  <a:srgbClr val="7030A0"/>
                </a:solidFill>
                <a:latin typeface="Arial" pitchFamily="34" charset="0"/>
                <a:cs typeface="Arial" pitchFamily="34" charset="0"/>
              </a:rPr>
              <a:t>Central health education bureau.</a:t>
            </a:r>
            <a:endParaRPr lang="en-IN" dirty="0">
              <a:solidFill>
                <a:srgbClr val="7030A0"/>
              </a:solidFill>
              <a:latin typeface="Arial" pitchFamily="34" charset="0"/>
              <a:cs typeface="Arial" pitchFamily="34" charset="0"/>
            </a:endParaRPr>
          </a:p>
          <a:p>
            <a:pPr algn="just"/>
            <a:endParaRPr lang="en-IN" sz="3600" dirty="0">
              <a:solidFill>
                <a:srgbClr val="7030A0"/>
              </a:solidFill>
              <a:latin typeface="Arial" pitchFamily="34" charset="0"/>
              <a:cs typeface="Arial" pitchFamily="34" charset="0"/>
            </a:endParaRPr>
          </a:p>
        </p:txBody>
      </p:sp>
    </p:spTree>
  </p:cSld>
  <p:clrMapOvr>
    <a:masterClrMapping/>
  </p:clrMapOvr>
  <p:transition>
    <p:strips dir="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US" dirty="0">
                <a:solidFill>
                  <a:srgbClr val="C00000"/>
                </a:solidFill>
              </a:rPr>
              <a:t>The central council of health and family </a:t>
            </a:r>
            <a:r>
              <a:rPr lang="en-US" dirty="0">
                <a:solidFill>
                  <a:srgbClr val="C00000"/>
                </a:solidFill>
                <a:latin typeface="Arial" pitchFamily="34" charset="0"/>
                <a:cs typeface="Arial" pitchFamily="34" charset="0"/>
              </a:rPr>
              <a:t>welfare</a:t>
            </a:r>
            <a:r>
              <a:rPr lang="en-US" dirty="0">
                <a:solidFill>
                  <a:srgbClr val="C00000"/>
                </a:solidFill>
              </a:rPr>
              <a:t>.</a:t>
            </a:r>
            <a:endParaRPr lang="en-IN" dirty="0">
              <a:solidFill>
                <a:srgbClr val="C00000"/>
              </a:solidFill>
            </a:endParaRPr>
          </a:p>
        </p:txBody>
      </p:sp>
      <p:sp>
        <p:nvSpPr>
          <p:cNvPr id="3" name="Content Placeholder 2"/>
          <p:cNvSpPr>
            <a:spLocks noGrp="1"/>
          </p:cNvSpPr>
          <p:nvPr>
            <p:ph sz="quarter" idx="1"/>
          </p:nvPr>
        </p:nvSpPr>
        <p:spPr/>
        <p:txBody>
          <a:bodyPr/>
          <a:lstStyle/>
          <a:p>
            <a:pPr>
              <a:buNone/>
            </a:pPr>
            <a:endParaRPr lang="en-IN" dirty="0"/>
          </a:p>
        </p:txBody>
      </p:sp>
      <p:sp>
        <p:nvSpPr>
          <p:cNvPr id="4" name="Flowchart: Process 3"/>
          <p:cNvSpPr/>
          <p:nvPr/>
        </p:nvSpPr>
        <p:spPr bwMode="auto">
          <a:xfrm>
            <a:off x="2209800" y="2057400"/>
            <a:ext cx="5943600" cy="1069848"/>
          </a:xfrm>
          <a:prstGeom prst="flowChartProcess">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400" b="1" dirty="0">
                <a:latin typeface="Arial" pitchFamily="34" charset="0"/>
                <a:cs typeface="Arial" pitchFamily="34" charset="0"/>
              </a:rPr>
              <a:t>Union health minister</a:t>
            </a:r>
            <a:endParaRPr lang="en-IN" sz="2400" b="1" dirty="0">
              <a:latin typeface="Arial" pitchFamily="34" charset="0"/>
              <a:cs typeface="Arial" pitchFamily="34" charset="0"/>
            </a:endParaRPr>
          </a:p>
          <a:p>
            <a:pPr algn="ctr"/>
            <a:r>
              <a:rPr lang="en-US" sz="2400" b="1" dirty="0">
                <a:latin typeface="Arial" pitchFamily="34" charset="0"/>
                <a:cs typeface="Arial" pitchFamily="34" charset="0"/>
              </a:rPr>
              <a:t>Chairperson</a:t>
            </a:r>
            <a:endParaRPr lang="en-IN" sz="2400" b="1" dirty="0">
              <a:latin typeface="Arial" pitchFamily="34" charset="0"/>
              <a:cs typeface="Arial" pitchFamily="34" charset="0"/>
            </a:endParaRPr>
          </a:p>
        </p:txBody>
      </p:sp>
      <p:sp>
        <p:nvSpPr>
          <p:cNvPr id="5" name="Flowchart: Process 4"/>
          <p:cNvSpPr/>
          <p:nvPr/>
        </p:nvSpPr>
        <p:spPr bwMode="auto">
          <a:xfrm>
            <a:off x="1828800" y="4114800"/>
            <a:ext cx="6324600" cy="914400"/>
          </a:xfrm>
          <a:prstGeom prst="flowChartProcess">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400" b="1" dirty="0">
                <a:latin typeface="Arial" pitchFamily="34" charset="0"/>
                <a:cs typeface="Arial" pitchFamily="34" charset="0"/>
              </a:rPr>
              <a:t>State health minister</a:t>
            </a:r>
            <a:endParaRPr lang="en-IN" sz="2400" b="1" dirty="0">
              <a:latin typeface="Arial" pitchFamily="34" charset="0"/>
              <a:cs typeface="Arial" pitchFamily="34" charset="0"/>
            </a:endParaRPr>
          </a:p>
          <a:p>
            <a:pPr algn="ctr"/>
            <a:r>
              <a:rPr lang="en-US" sz="2400" b="1" dirty="0">
                <a:latin typeface="Arial" pitchFamily="34" charset="0"/>
                <a:cs typeface="Arial" pitchFamily="34" charset="0"/>
              </a:rPr>
              <a:t>(Members)</a:t>
            </a:r>
            <a:endParaRPr lang="en-IN" sz="2400" b="1" dirty="0">
              <a:latin typeface="Arial" pitchFamily="34" charset="0"/>
              <a:cs typeface="Arial" pitchFamily="34" charset="0"/>
            </a:endParaRPr>
          </a:p>
        </p:txBody>
      </p:sp>
      <p:sp>
        <p:nvSpPr>
          <p:cNvPr id="6" name="Down Arrow 5"/>
          <p:cNvSpPr/>
          <p:nvPr/>
        </p:nvSpPr>
        <p:spPr bwMode="auto">
          <a:xfrm>
            <a:off x="4876800" y="3124200"/>
            <a:ext cx="484632" cy="978408"/>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IN" sz="1800" b="0" i="0" u="none" strike="noStrike" cap="none" normalizeH="0" baseline="0">
              <a:ln>
                <a:noFill/>
              </a:ln>
              <a:solidFill>
                <a:schemeClr val="tx1"/>
              </a:solidFill>
              <a:effectLst/>
              <a:latin typeface="Comic Sans MS" pitchFamily="66" charset="0"/>
            </a:endParaRPr>
          </a:p>
        </p:txBody>
      </p:sp>
    </p:spTree>
  </p:cSld>
  <p:clrMapOvr>
    <a:masterClrMapping/>
  </p:clrMapOvr>
  <p:transition>
    <p:strips dir="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u="sng" dirty="0">
                <a:solidFill>
                  <a:srgbClr val="C00000"/>
                </a:solidFill>
                <a:latin typeface="Arial" pitchFamily="34" charset="0"/>
                <a:cs typeface="Arial" pitchFamily="34" charset="0"/>
              </a:rPr>
              <a:t>Functions:</a:t>
            </a:r>
            <a:r>
              <a:rPr lang="en-IN" dirty="0">
                <a:solidFill>
                  <a:srgbClr val="C00000"/>
                </a:solidFill>
                <a:latin typeface="Arial" pitchFamily="34" charset="0"/>
                <a:cs typeface="Arial" pitchFamily="34" charset="0"/>
              </a:rPr>
              <a:t/>
            </a:r>
            <a:br>
              <a:rPr lang="en-IN" dirty="0">
                <a:solidFill>
                  <a:srgbClr val="C00000"/>
                </a:solidFill>
                <a:latin typeface="Arial" pitchFamily="34" charset="0"/>
                <a:cs typeface="Arial" pitchFamily="34" charset="0"/>
              </a:rPr>
            </a:br>
            <a:endParaRPr lang="en-IN" dirty="0">
              <a:solidFill>
                <a:srgbClr val="C00000"/>
              </a:solidFill>
              <a:latin typeface="Arial" pitchFamily="34" charset="0"/>
              <a:cs typeface="Arial" pitchFamily="34" charset="0"/>
            </a:endParaRPr>
          </a:p>
        </p:txBody>
      </p:sp>
      <p:sp>
        <p:nvSpPr>
          <p:cNvPr id="3" name="Content Placeholder 2"/>
          <p:cNvSpPr>
            <a:spLocks noGrp="1"/>
          </p:cNvSpPr>
          <p:nvPr>
            <p:ph sz="quarter" idx="1"/>
          </p:nvPr>
        </p:nvSpPr>
        <p:spPr>
          <a:xfrm>
            <a:off x="457200" y="1219200"/>
            <a:ext cx="8229600" cy="4911725"/>
          </a:xfrm>
        </p:spPr>
        <p:txBody>
          <a:bodyPr/>
          <a:lstStyle/>
          <a:p>
            <a:pPr lvl="0" algn="just"/>
            <a:r>
              <a:rPr lang="en-US" dirty="0">
                <a:solidFill>
                  <a:srgbClr val="7030A0"/>
                </a:solidFill>
                <a:latin typeface="Arial" pitchFamily="34" charset="0"/>
                <a:cs typeface="Arial" pitchFamily="34" charset="0"/>
              </a:rPr>
              <a:t>To consider and recommended beyond outline of policy in regard to matters concerning health in all its aspects.</a:t>
            </a:r>
            <a:endParaRPr lang="en-IN" dirty="0">
              <a:solidFill>
                <a:srgbClr val="7030A0"/>
              </a:solidFill>
              <a:latin typeface="Arial" pitchFamily="34" charset="0"/>
              <a:cs typeface="Arial" pitchFamily="34" charset="0"/>
            </a:endParaRPr>
          </a:p>
          <a:p>
            <a:pPr algn="just"/>
            <a:r>
              <a:rPr lang="en-US" dirty="0">
                <a:solidFill>
                  <a:srgbClr val="7030A0"/>
                </a:solidFill>
                <a:latin typeface="Arial" pitchFamily="34" charset="0"/>
                <a:cs typeface="Arial" pitchFamily="34" charset="0"/>
              </a:rPr>
              <a:t>To make proposals for legislation in fields of activity relating to medical and public matters and lay down the pattern of development for the country as a whole</a:t>
            </a:r>
            <a:r>
              <a:rPr lang="en-US" dirty="0">
                <a:latin typeface="Arial" pitchFamily="34" charset="0"/>
                <a:cs typeface="Arial" pitchFamily="34" charset="0"/>
              </a:rPr>
              <a:t>.</a:t>
            </a:r>
            <a:endParaRPr lang="en-IN" dirty="0">
              <a:latin typeface="Arial" pitchFamily="34" charset="0"/>
              <a:cs typeface="Arial" pitchFamily="34" charset="0"/>
            </a:endParaRPr>
          </a:p>
        </p:txBody>
      </p:sp>
    </p:spTree>
  </p:cSld>
  <p:clrMapOvr>
    <a:masterClrMapping/>
  </p:clrMapOvr>
  <p:transition>
    <p:strips dir="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8229600" cy="5521325"/>
          </a:xfrm>
        </p:spPr>
        <p:txBody>
          <a:bodyPr/>
          <a:lstStyle/>
          <a:p>
            <a:pPr lvl="0" algn="just"/>
            <a:r>
              <a:rPr lang="en-US" dirty="0">
                <a:solidFill>
                  <a:srgbClr val="7030A0"/>
                </a:solidFill>
                <a:latin typeface="Arial" pitchFamily="34" charset="0"/>
                <a:cs typeface="Arial" pitchFamily="34" charset="0"/>
              </a:rPr>
              <a:t>To make recommendation to the central govt regarding distribution of available grants –in-aid for health purposes to the states and to review periodically the work accomplished in different areas through the utilization of these grants –in-aid.</a:t>
            </a:r>
            <a:endParaRPr lang="en-IN" dirty="0">
              <a:solidFill>
                <a:srgbClr val="7030A0"/>
              </a:solidFill>
              <a:latin typeface="Arial" pitchFamily="34" charset="0"/>
              <a:cs typeface="Arial" pitchFamily="34" charset="0"/>
            </a:endParaRPr>
          </a:p>
          <a:p>
            <a:pPr lvl="0" algn="just"/>
            <a:r>
              <a:rPr lang="en-US" dirty="0">
                <a:solidFill>
                  <a:srgbClr val="7030A0"/>
                </a:solidFill>
                <a:latin typeface="Arial" pitchFamily="34" charset="0"/>
                <a:cs typeface="Arial" pitchFamily="34" charset="0"/>
              </a:rPr>
              <a:t>To establish any organization invested with appropriated functions for promoting and maintaining co-operation between the central and state health administrators.</a:t>
            </a:r>
            <a:endParaRPr lang="en-IN" dirty="0">
              <a:solidFill>
                <a:srgbClr val="7030A0"/>
              </a:solidFill>
              <a:latin typeface="Arial" pitchFamily="34" charset="0"/>
              <a:cs typeface="Arial" pitchFamily="34" charset="0"/>
            </a:endParaRPr>
          </a:p>
          <a:p>
            <a:pPr algn="just"/>
            <a:endParaRPr lang="en-IN" dirty="0">
              <a:solidFill>
                <a:srgbClr val="7030A0"/>
              </a:solidFill>
              <a:latin typeface="Arial" pitchFamily="34" charset="0"/>
              <a:cs typeface="Arial" pitchFamily="34" charset="0"/>
            </a:endParaRPr>
          </a:p>
        </p:txBody>
      </p:sp>
    </p:spTree>
  </p:cSld>
  <p:clrMapOvr>
    <a:masterClrMapping/>
  </p:clrMapOvr>
  <p:transition>
    <p:strips dir="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229600" cy="762000"/>
          </a:xfrm>
        </p:spPr>
        <p:txBody>
          <a:bodyPr>
            <a:normAutofit fontScale="90000"/>
          </a:bodyPr>
          <a:lstStyle/>
          <a:p>
            <a:r>
              <a:rPr lang="en-US" dirty="0">
                <a:solidFill>
                  <a:srgbClr val="C00000"/>
                </a:solidFill>
                <a:latin typeface="Arial" pitchFamily="34" charset="0"/>
                <a:cs typeface="Arial" pitchFamily="34" charset="0"/>
              </a:rPr>
              <a:t>At state level</a:t>
            </a:r>
            <a:r>
              <a:rPr lang="en-IN" dirty="0">
                <a:solidFill>
                  <a:srgbClr val="C00000"/>
                </a:solidFill>
                <a:latin typeface="Arial" pitchFamily="34" charset="0"/>
                <a:cs typeface="Arial" pitchFamily="34" charset="0"/>
              </a:rPr>
              <a:t/>
            </a:r>
            <a:br>
              <a:rPr lang="en-IN" dirty="0">
                <a:solidFill>
                  <a:srgbClr val="C00000"/>
                </a:solidFill>
                <a:latin typeface="Arial" pitchFamily="34" charset="0"/>
                <a:cs typeface="Arial" pitchFamily="34" charset="0"/>
              </a:rPr>
            </a:br>
            <a:endParaRPr lang="en-IN" dirty="0">
              <a:solidFill>
                <a:srgbClr val="C00000"/>
              </a:solidFill>
              <a:latin typeface="Arial" pitchFamily="34" charset="0"/>
              <a:cs typeface="Arial" pitchFamily="34" charset="0"/>
            </a:endParaRPr>
          </a:p>
        </p:txBody>
      </p:sp>
      <p:sp>
        <p:nvSpPr>
          <p:cNvPr id="3" name="Content Placeholder 2"/>
          <p:cNvSpPr>
            <a:spLocks noGrp="1"/>
          </p:cNvSpPr>
          <p:nvPr>
            <p:ph sz="quarter" idx="1"/>
          </p:nvPr>
        </p:nvSpPr>
        <p:spPr>
          <a:xfrm>
            <a:off x="457200" y="762000"/>
            <a:ext cx="8229600" cy="5368925"/>
          </a:xfrm>
        </p:spPr>
        <p:txBody>
          <a:bodyPr/>
          <a:lstStyle/>
          <a:p>
            <a:pPr>
              <a:buNone/>
            </a:pPr>
            <a:r>
              <a:rPr lang="en-US" b="1" dirty="0">
                <a:solidFill>
                  <a:srgbClr val="7030A0"/>
                </a:solidFill>
                <a:latin typeface="Arial" pitchFamily="34" charset="0"/>
                <a:cs typeface="Arial" pitchFamily="34" charset="0"/>
              </a:rPr>
              <a:t>1. State ministry of health</a:t>
            </a:r>
            <a:endParaRPr lang="en-IN" dirty="0">
              <a:solidFill>
                <a:srgbClr val="7030A0"/>
              </a:solidFill>
              <a:latin typeface="Arial" pitchFamily="34" charset="0"/>
              <a:cs typeface="Arial" pitchFamily="34" charset="0"/>
            </a:endParaRPr>
          </a:p>
          <a:p>
            <a:pPr>
              <a:buNone/>
            </a:pPr>
            <a:endParaRPr lang="en-IN" dirty="0">
              <a:latin typeface="Arial" pitchFamily="34" charset="0"/>
              <a:cs typeface="Arial" pitchFamily="34" charset="0"/>
            </a:endParaRPr>
          </a:p>
        </p:txBody>
      </p:sp>
      <p:sp>
        <p:nvSpPr>
          <p:cNvPr id="4" name="Flowchart: Process 3"/>
          <p:cNvSpPr/>
          <p:nvPr/>
        </p:nvSpPr>
        <p:spPr bwMode="auto">
          <a:xfrm>
            <a:off x="2286000" y="2590800"/>
            <a:ext cx="4724400" cy="612648"/>
          </a:xfrm>
          <a:prstGeom prst="flowChartProcess">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b="1" dirty="0">
                <a:latin typeface="Arial" pitchFamily="34" charset="0"/>
                <a:cs typeface="Arial" pitchFamily="34" charset="0"/>
              </a:rPr>
              <a:t>Deputy Ministry of health and family welfare</a:t>
            </a:r>
            <a:endParaRPr lang="en-IN" sz="2000" b="1" dirty="0">
              <a:latin typeface="Arial" pitchFamily="34" charset="0"/>
              <a:cs typeface="Arial" pitchFamily="34" charset="0"/>
            </a:endParaRPr>
          </a:p>
        </p:txBody>
      </p:sp>
      <p:sp>
        <p:nvSpPr>
          <p:cNvPr id="5" name="Flowchart: Process 4"/>
          <p:cNvSpPr/>
          <p:nvPr/>
        </p:nvSpPr>
        <p:spPr bwMode="auto">
          <a:xfrm>
            <a:off x="2286000" y="1524000"/>
            <a:ext cx="4876800" cy="612648"/>
          </a:xfrm>
          <a:prstGeom prst="flowChartProcess">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b="1" dirty="0">
                <a:latin typeface="Arial" pitchFamily="34" charset="0"/>
                <a:cs typeface="Arial" pitchFamily="34" charset="0"/>
              </a:rPr>
              <a:t>Ministry of health and family welfare</a:t>
            </a:r>
            <a:endParaRPr lang="en-IN" sz="2000" b="1" dirty="0">
              <a:latin typeface="Arial" pitchFamily="34" charset="0"/>
              <a:cs typeface="Arial" pitchFamily="34" charset="0"/>
            </a:endParaRPr>
          </a:p>
          <a:p>
            <a:pPr algn="ctr"/>
            <a:r>
              <a:rPr lang="en-US" sz="2000" b="1" dirty="0">
                <a:latin typeface="Arial" pitchFamily="34" charset="0"/>
                <a:cs typeface="Arial" pitchFamily="34" charset="0"/>
              </a:rPr>
              <a:t>State health minister</a:t>
            </a:r>
            <a:endParaRPr lang="en-IN" sz="2000" b="1" dirty="0">
              <a:latin typeface="Arial" pitchFamily="34" charset="0"/>
              <a:cs typeface="Arial" pitchFamily="34" charset="0"/>
            </a:endParaRPr>
          </a:p>
        </p:txBody>
      </p:sp>
      <p:sp>
        <p:nvSpPr>
          <p:cNvPr id="6" name="Flowchart: Process 5"/>
          <p:cNvSpPr/>
          <p:nvPr/>
        </p:nvSpPr>
        <p:spPr bwMode="auto">
          <a:xfrm>
            <a:off x="2286000" y="3810000"/>
            <a:ext cx="4800600" cy="612648"/>
          </a:xfrm>
          <a:prstGeom prst="flowChartProcess">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b="1" dirty="0">
                <a:latin typeface="Arial" pitchFamily="34" charset="0"/>
                <a:cs typeface="Arial" pitchFamily="34" charset="0"/>
              </a:rPr>
              <a:t>Health secretariat</a:t>
            </a:r>
            <a:r>
              <a:rPr lang="en-IN" sz="2000" b="1" dirty="0">
                <a:latin typeface="Arial" pitchFamily="34" charset="0"/>
                <a:cs typeface="Arial" pitchFamily="34" charset="0"/>
              </a:rPr>
              <a:t> </a:t>
            </a:r>
            <a:r>
              <a:rPr lang="en-US" sz="2000" b="1" dirty="0">
                <a:latin typeface="Arial" pitchFamily="34" charset="0"/>
                <a:cs typeface="Arial" pitchFamily="34" charset="0"/>
              </a:rPr>
              <a:t>Health secretary</a:t>
            </a:r>
            <a:endParaRPr lang="en-IN" sz="2000" b="1" dirty="0">
              <a:latin typeface="Arial" pitchFamily="34" charset="0"/>
              <a:cs typeface="Arial" pitchFamily="34" charset="0"/>
            </a:endParaRPr>
          </a:p>
        </p:txBody>
      </p:sp>
      <p:sp>
        <p:nvSpPr>
          <p:cNvPr id="8" name="Flowchart: Process 7"/>
          <p:cNvSpPr/>
          <p:nvPr/>
        </p:nvSpPr>
        <p:spPr bwMode="auto">
          <a:xfrm>
            <a:off x="2286000" y="4953000"/>
            <a:ext cx="4724400" cy="612648"/>
          </a:xfrm>
          <a:prstGeom prst="flowChartProcess">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b="1" dirty="0">
                <a:latin typeface="Arial" pitchFamily="34" charset="0"/>
                <a:cs typeface="Arial" pitchFamily="34" charset="0"/>
              </a:rPr>
              <a:t>Deputy secretariat</a:t>
            </a:r>
            <a:endParaRPr lang="en-IN" sz="2000" b="1" dirty="0">
              <a:latin typeface="Arial" pitchFamily="34" charset="0"/>
              <a:cs typeface="Arial" pitchFamily="34" charset="0"/>
            </a:endParaRPr>
          </a:p>
        </p:txBody>
      </p:sp>
      <p:sp>
        <p:nvSpPr>
          <p:cNvPr id="9" name="Flowchart: Process 8"/>
          <p:cNvSpPr/>
          <p:nvPr/>
        </p:nvSpPr>
        <p:spPr bwMode="auto">
          <a:xfrm>
            <a:off x="2362200" y="6019800"/>
            <a:ext cx="4648200" cy="612648"/>
          </a:xfrm>
          <a:prstGeom prst="flowChartProcess">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b="1" dirty="0">
                <a:latin typeface="Arial" pitchFamily="34" charset="0"/>
                <a:cs typeface="Arial" pitchFamily="34" charset="0"/>
              </a:rPr>
              <a:t>Administrative  staff members.</a:t>
            </a:r>
            <a:endParaRPr lang="en-IN" sz="2000" b="1" dirty="0">
              <a:latin typeface="Arial" pitchFamily="34" charset="0"/>
              <a:cs typeface="Arial" pitchFamily="34" charset="0"/>
            </a:endParaRPr>
          </a:p>
        </p:txBody>
      </p:sp>
      <p:sp>
        <p:nvSpPr>
          <p:cNvPr id="10" name="Down Arrow 9"/>
          <p:cNvSpPr/>
          <p:nvPr/>
        </p:nvSpPr>
        <p:spPr bwMode="auto">
          <a:xfrm>
            <a:off x="4572000" y="2133600"/>
            <a:ext cx="484632" cy="533400"/>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IN" sz="1800" b="0" i="0" u="none" strike="noStrike" cap="none" normalizeH="0" baseline="0">
              <a:ln>
                <a:noFill/>
              </a:ln>
              <a:solidFill>
                <a:schemeClr val="tx1"/>
              </a:solidFill>
              <a:effectLst/>
              <a:latin typeface="Arial" pitchFamily="34" charset="0"/>
              <a:cs typeface="Arial" pitchFamily="34" charset="0"/>
            </a:endParaRPr>
          </a:p>
        </p:txBody>
      </p:sp>
      <p:sp>
        <p:nvSpPr>
          <p:cNvPr id="11" name="Down Arrow 10"/>
          <p:cNvSpPr/>
          <p:nvPr/>
        </p:nvSpPr>
        <p:spPr bwMode="auto">
          <a:xfrm>
            <a:off x="4495800" y="3200400"/>
            <a:ext cx="484632" cy="609600"/>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IN" sz="1800" b="0" i="0" u="none" strike="noStrike" cap="none" normalizeH="0" baseline="0">
              <a:ln>
                <a:noFill/>
              </a:ln>
              <a:solidFill>
                <a:schemeClr val="tx1"/>
              </a:solidFill>
              <a:effectLst/>
              <a:latin typeface="Arial" pitchFamily="34" charset="0"/>
              <a:cs typeface="Arial" pitchFamily="34" charset="0"/>
            </a:endParaRPr>
          </a:p>
        </p:txBody>
      </p:sp>
      <p:sp>
        <p:nvSpPr>
          <p:cNvPr id="12" name="Down Arrow 11"/>
          <p:cNvSpPr/>
          <p:nvPr/>
        </p:nvSpPr>
        <p:spPr bwMode="auto">
          <a:xfrm>
            <a:off x="4572000" y="4419600"/>
            <a:ext cx="484632" cy="533400"/>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IN" sz="1800" b="0" i="0" u="none" strike="noStrike" cap="none" normalizeH="0" baseline="0">
              <a:ln>
                <a:noFill/>
              </a:ln>
              <a:solidFill>
                <a:schemeClr val="tx1"/>
              </a:solidFill>
              <a:effectLst/>
              <a:latin typeface="Arial" pitchFamily="34" charset="0"/>
              <a:cs typeface="Arial" pitchFamily="34" charset="0"/>
            </a:endParaRPr>
          </a:p>
        </p:txBody>
      </p:sp>
      <p:sp>
        <p:nvSpPr>
          <p:cNvPr id="13" name="Down Arrow 12"/>
          <p:cNvSpPr/>
          <p:nvPr/>
        </p:nvSpPr>
        <p:spPr bwMode="auto">
          <a:xfrm>
            <a:off x="4572000" y="5486400"/>
            <a:ext cx="484632" cy="533400"/>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IN" sz="18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transition>
    <p:strips dir="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914400"/>
            <a:ext cx="8229600" cy="5216525"/>
          </a:xfrm>
        </p:spPr>
        <p:txBody>
          <a:bodyPr/>
          <a:lstStyle/>
          <a:p>
            <a:pPr algn="just"/>
            <a:r>
              <a:rPr lang="en-US" dirty="0">
                <a:solidFill>
                  <a:srgbClr val="7030A0"/>
                </a:solidFill>
                <a:latin typeface="Arial" pitchFamily="34" charset="0"/>
                <a:cs typeface="Arial" pitchFamily="34" charset="0"/>
              </a:rPr>
              <a:t>It is headed by a minister of health and family welfare and a deputy minister of health and family welfare. The health secretariat is the official organ of the state minister of health and is headed by a secretary who is assisted by deputy secretary, under secretary and a large administrative staff. The secretary is a senior officer of the Indian administrative services.</a:t>
            </a:r>
            <a:endParaRPr lang="en-IN" dirty="0">
              <a:solidFill>
                <a:srgbClr val="7030A0"/>
              </a:solidFill>
              <a:latin typeface="Arial" pitchFamily="34" charset="0"/>
              <a:cs typeface="Arial" pitchFamily="34" charset="0"/>
            </a:endParaRPr>
          </a:p>
          <a:p>
            <a:pPr algn="just"/>
            <a:endParaRPr lang="en-IN" dirty="0">
              <a:solidFill>
                <a:srgbClr val="7030A0"/>
              </a:solidFill>
              <a:latin typeface="Arial" pitchFamily="34" charset="0"/>
              <a:cs typeface="Arial" pitchFamily="34" charset="0"/>
            </a:endParaRPr>
          </a:p>
        </p:txBody>
      </p:sp>
    </p:spTree>
  </p:cSld>
  <p:clrMapOvr>
    <a:masterClrMapping/>
  </p:clrMapOvr>
  <p:transition>
    <p:strips dir="ru"/>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rgbClr val="7030A0"/>
                </a:solidFill>
              </a:rPr>
              <a:t>2. State health director</a:t>
            </a:r>
            <a:endParaRPr lang="en-IN" sz="3600" dirty="0">
              <a:solidFill>
                <a:srgbClr val="7030A0"/>
              </a:solidFill>
            </a:endParaRPr>
          </a:p>
        </p:txBody>
      </p:sp>
      <p:sp>
        <p:nvSpPr>
          <p:cNvPr id="3" name="Content Placeholder 2"/>
          <p:cNvSpPr>
            <a:spLocks noGrp="1"/>
          </p:cNvSpPr>
          <p:nvPr>
            <p:ph sz="quarter" idx="1"/>
          </p:nvPr>
        </p:nvSpPr>
        <p:spPr/>
        <p:txBody>
          <a:bodyPr/>
          <a:lstStyle/>
          <a:p>
            <a:pPr algn="just"/>
            <a:r>
              <a:rPr lang="en-US" dirty="0">
                <a:solidFill>
                  <a:srgbClr val="7030A0"/>
                </a:solidFill>
                <a:latin typeface="Arial" pitchFamily="34" charset="0"/>
                <a:cs typeface="Arial" pitchFamily="34" charset="0"/>
              </a:rPr>
              <a:t>Two separate major departments, medical and public health are functioning in the state</a:t>
            </a:r>
            <a:endParaRPr lang="en-IN" dirty="0">
              <a:solidFill>
                <a:srgbClr val="7030A0"/>
              </a:solidFill>
              <a:latin typeface="Arial" pitchFamily="34" charset="0"/>
              <a:cs typeface="Arial" pitchFamily="34" charset="0"/>
            </a:endParaRPr>
          </a:p>
          <a:p>
            <a:pPr algn="just"/>
            <a:r>
              <a:rPr lang="en-US" dirty="0">
                <a:solidFill>
                  <a:srgbClr val="7030A0"/>
                </a:solidFill>
                <a:latin typeface="Arial" pitchFamily="34" charset="0"/>
                <a:cs typeface="Arial" pitchFamily="34" charset="0"/>
              </a:rPr>
              <a:t>The directorate of health services or the directorate of medical and health services.</a:t>
            </a:r>
            <a:endParaRPr lang="en-IN" dirty="0">
              <a:solidFill>
                <a:srgbClr val="7030A0"/>
              </a:solidFill>
              <a:latin typeface="Arial" pitchFamily="34" charset="0"/>
              <a:cs typeface="Arial" pitchFamily="34" charset="0"/>
            </a:endParaRPr>
          </a:p>
          <a:p>
            <a:pPr algn="just"/>
            <a:r>
              <a:rPr lang="en-US" dirty="0">
                <a:solidFill>
                  <a:srgbClr val="7030A0"/>
                </a:solidFill>
                <a:latin typeface="Arial" pitchFamily="34" charset="0"/>
                <a:cs typeface="Arial" pitchFamily="34" charset="0"/>
              </a:rPr>
              <a:t>The directorate of health and family welfare.     </a:t>
            </a:r>
            <a:endParaRPr lang="en-IN" dirty="0">
              <a:solidFill>
                <a:srgbClr val="7030A0"/>
              </a:solidFill>
              <a:latin typeface="Arial" pitchFamily="34" charset="0"/>
              <a:cs typeface="Arial" pitchFamily="34" charset="0"/>
            </a:endParaRPr>
          </a:p>
          <a:p>
            <a:pPr algn="just"/>
            <a:endParaRPr lang="en-IN" dirty="0">
              <a:latin typeface="Arial" pitchFamily="34" charset="0"/>
              <a:cs typeface="Arial" pitchFamily="34" charset="0"/>
            </a:endParaRPr>
          </a:p>
        </p:txBody>
      </p:sp>
    </p:spTree>
  </p:cSld>
  <p:clrMapOvr>
    <a:masterClrMapping/>
  </p:clrMapOvr>
  <p:transition>
    <p:strips dir="ru"/>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295400"/>
          </a:xfrm>
        </p:spPr>
        <p:txBody>
          <a:bodyPr>
            <a:normAutofit fontScale="90000"/>
          </a:bodyPr>
          <a:lstStyle/>
          <a:p>
            <a:r>
              <a:rPr lang="en-US" dirty="0">
                <a:solidFill>
                  <a:srgbClr val="C00000"/>
                </a:solidFill>
                <a:latin typeface="Arial" pitchFamily="34" charset="0"/>
                <a:cs typeface="Arial" pitchFamily="34" charset="0"/>
              </a:rPr>
              <a:t/>
            </a:r>
            <a:br>
              <a:rPr lang="en-US" dirty="0">
                <a:solidFill>
                  <a:srgbClr val="C00000"/>
                </a:solidFill>
                <a:latin typeface="Arial" pitchFamily="34" charset="0"/>
                <a:cs typeface="Arial" pitchFamily="34" charset="0"/>
              </a:rPr>
            </a:br>
            <a:r>
              <a:rPr lang="en-US" dirty="0">
                <a:solidFill>
                  <a:srgbClr val="C00000"/>
                </a:solidFill>
                <a:latin typeface="Arial" pitchFamily="34" charset="0"/>
                <a:cs typeface="Arial" pitchFamily="34" charset="0"/>
              </a:rPr>
              <a:t>At district level</a:t>
            </a:r>
            <a:r>
              <a:rPr lang="en-IN" dirty="0">
                <a:solidFill>
                  <a:srgbClr val="C00000"/>
                </a:solidFill>
                <a:latin typeface="Arial" pitchFamily="34" charset="0"/>
                <a:cs typeface="Arial" pitchFamily="34" charset="0"/>
              </a:rPr>
              <a:t/>
            </a:r>
            <a:br>
              <a:rPr lang="en-IN" dirty="0">
                <a:solidFill>
                  <a:srgbClr val="C00000"/>
                </a:solidFill>
                <a:latin typeface="Arial" pitchFamily="34" charset="0"/>
                <a:cs typeface="Arial" pitchFamily="34" charset="0"/>
              </a:rPr>
            </a:br>
            <a:endParaRPr lang="en-IN" dirty="0">
              <a:solidFill>
                <a:srgbClr val="C00000"/>
              </a:solidFill>
              <a:latin typeface="Arial" pitchFamily="34" charset="0"/>
              <a:cs typeface="Arial" pitchFamily="34" charset="0"/>
            </a:endParaRPr>
          </a:p>
        </p:txBody>
      </p:sp>
      <p:sp>
        <p:nvSpPr>
          <p:cNvPr id="3" name="Content Placeholder 2"/>
          <p:cNvSpPr>
            <a:spLocks noGrp="1"/>
          </p:cNvSpPr>
          <p:nvPr>
            <p:ph sz="quarter" idx="1"/>
          </p:nvPr>
        </p:nvSpPr>
        <p:spPr/>
        <p:txBody>
          <a:bodyPr/>
          <a:lstStyle/>
          <a:p>
            <a:r>
              <a:rPr lang="en-US" dirty="0">
                <a:solidFill>
                  <a:srgbClr val="7030A0"/>
                </a:solidFill>
                <a:latin typeface="Arial" pitchFamily="34" charset="0"/>
                <a:cs typeface="Arial" pitchFamily="34" charset="0"/>
              </a:rPr>
              <a:t>There are 597 districts in India. Within each districts, there are 6 types of administrative areas.</a:t>
            </a:r>
            <a:endParaRPr lang="en-IN" sz="2800" dirty="0">
              <a:solidFill>
                <a:srgbClr val="7030A0"/>
              </a:solidFill>
              <a:latin typeface="Arial" pitchFamily="34" charset="0"/>
              <a:cs typeface="Arial" pitchFamily="34" charset="0"/>
            </a:endParaRPr>
          </a:p>
          <a:p>
            <a:endParaRPr lang="en-IN" dirty="0">
              <a:latin typeface="Arial" pitchFamily="34" charset="0"/>
              <a:cs typeface="Arial" pitchFamily="34" charset="0"/>
            </a:endParaRPr>
          </a:p>
        </p:txBody>
      </p:sp>
    </p:spTree>
  </p:cSld>
  <p:clrMapOvr>
    <a:masterClrMapping/>
  </p:clrMapOvr>
  <p:transition>
    <p:strips dir="ru"/>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14400"/>
          </a:xfrm>
        </p:spPr>
        <p:txBody>
          <a:bodyPr>
            <a:normAutofit fontScale="90000"/>
          </a:bodyPr>
          <a:lstStyle/>
          <a:p>
            <a:r>
              <a:rPr lang="en-US" dirty="0"/>
              <a:t>At district level</a:t>
            </a:r>
            <a:br>
              <a:rPr lang="en-US" dirty="0"/>
            </a:br>
            <a:endParaRPr lang="en-US" dirty="0"/>
          </a:p>
        </p:txBody>
      </p:sp>
      <p:graphicFrame>
        <p:nvGraphicFramePr>
          <p:cNvPr id="4" name="Content Placeholder 3"/>
          <p:cNvGraphicFramePr>
            <a:graphicFrameLocks noGrp="1"/>
          </p:cNvGraphicFramePr>
          <p:nvPr>
            <p:ph sz="quarter" idx="1"/>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trips dir="ru"/>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8229600" cy="5673725"/>
          </a:xfrm>
        </p:spPr>
        <p:txBody>
          <a:bodyPr/>
          <a:lstStyle/>
          <a:p>
            <a:pPr lvl="0" algn="just"/>
            <a:r>
              <a:rPr lang="en-US" sz="2800" dirty="0">
                <a:solidFill>
                  <a:srgbClr val="7030A0"/>
                </a:solidFill>
                <a:latin typeface="Arial" pitchFamily="34" charset="0"/>
                <a:cs typeface="Arial" pitchFamily="34" charset="0"/>
              </a:rPr>
              <a:t>Most districts in India are divided into two or more Sub division </a:t>
            </a:r>
            <a:r>
              <a:rPr lang="en-US" sz="2800" dirty="0" err="1">
                <a:solidFill>
                  <a:srgbClr val="7030A0"/>
                </a:solidFill>
                <a:latin typeface="Arial" pitchFamily="34" charset="0"/>
                <a:cs typeface="Arial" pitchFamily="34" charset="0"/>
              </a:rPr>
              <a:t>division</a:t>
            </a:r>
            <a:r>
              <a:rPr lang="en-US" sz="2800" dirty="0">
                <a:solidFill>
                  <a:srgbClr val="7030A0"/>
                </a:solidFill>
                <a:latin typeface="Arial" pitchFamily="34" charset="0"/>
                <a:cs typeface="Arial" pitchFamily="34" charset="0"/>
              </a:rPr>
              <a:t>, each in charge of an assistants collector.</a:t>
            </a:r>
          </a:p>
          <a:p>
            <a:pPr lvl="0" algn="just">
              <a:buNone/>
            </a:pPr>
            <a:endParaRPr lang="en-IN" sz="2800" dirty="0">
              <a:solidFill>
                <a:srgbClr val="7030A0"/>
              </a:solidFill>
              <a:latin typeface="Arial" pitchFamily="34" charset="0"/>
              <a:cs typeface="Arial" pitchFamily="34" charset="0"/>
            </a:endParaRPr>
          </a:p>
          <a:p>
            <a:pPr lvl="0" algn="just"/>
            <a:r>
              <a:rPr lang="en-US" sz="2800" dirty="0">
                <a:solidFill>
                  <a:srgbClr val="7030A0"/>
                </a:solidFill>
                <a:latin typeface="Arial" pitchFamily="34" charset="0"/>
                <a:cs typeface="Arial" pitchFamily="34" charset="0"/>
              </a:rPr>
              <a:t>Each division is again divided into </a:t>
            </a:r>
            <a:r>
              <a:rPr lang="en-US" sz="2800" dirty="0" err="1">
                <a:solidFill>
                  <a:srgbClr val="7030A0"/>
                </a:solidFill>
                <a:latin typeface="Arial" pitchFamily="34" charset="0"/>
                <a:cs typeface="Arial" pitchFamily="34" charset="0"/>
              </a:rPr>
              <a:t>talukas</a:t>
            </a:r>
            <a:r>
              <a:rPr lang="en-US" sz="2800" dirty="0">
                <a:solidFill>
                  <a:srgbClr val="7030A0"/>
                </a:solidFill>
                <a:latin typeface="Arial" pitchFamily="34" charset="0"/>
                <a:cs typeface="Arial" pitchFamily="34" charset="0"/>
              </a:rPr>
              <a:t>, of </a:t>
            </a:r>
            <a:r>
              <a:rPr lang="en-US" sz="2800" dirty="0" err="1">
                <a:solidFill>
                  <a:srgbClr val="7030A0"/>
                </a:solidFill>
                <a:latin typeface="Arial" pitchFamily="34" charset="0"/>
                <a:cs typeface="Arial" pitchFamily="34" charset="0"/>
              </a:rPr>
              <a:t>tehsindar</a:t>
            </a:r>
            <a:r>
              <a:rPr lang="en-US" sz="2800" dirty="0">
                <a:solidFill>
                  <a:srgbClr val="7030A0"/>
                </a:solidFill>
                <a:latin typeface="Arial" pitchFamily="34" charset="0"/>
                <a:cs typeface="Arial" pitchFamily="34" charset="0"/>
              </a:rPr>
              <a:t>. An </a:t>
            </a:r>
            <a:r>
              <a:rPr lang="en-US" sz="2800" dirty="0" err="1">
                <a:solidFill>
                  <a:srgbClr val="7030A0"/>
                </a:solidFill>
                <a:latin typeface="Arial" pitchFamily="34" charset="0"/>
                <a:cs typeface="Arial" pitchFamily="34" charset="0"/>
              </a:rPr>
              <a:t>incharge</a:t>
            </a:r>
            <a:r>
              <a:rPr lang="en-US" sz="2800" dirty="0">
                <a:solidFill>
                  <a:srgbClr val="7030A0"/>
                </a:solidFill>
                <a:latin typeface="Arial" pitchFamily="34" charset="0"/>
                <a:cs typeface="Arial" pitchFamily="34" charset="0"/>
              </a:rPr>
              <a:t> </a:t>
            </a:r>
            <a:r>
              <a:rPr lang="en-US" sz="2800" dirty="0" err="1">
                <a:solidFill>
                  <a:srgbClr val="7030A0"/>
                </a:solidFill>
                <a:latin typeface="Arial" pitchFamily="34" charset="0"/>
                <a:cs typeface="Arial" pitchFamily="34" charset="0"/>
              </a:rPr>
              <a:t>taluka</a:t>
            </a:r>
            <a:r>
              <a:rPr lang="en-US" sz="2800" dirty="0">
                <a:solidFill>
                  <a:srgbClr val="7030A0"/>
                </a:solidFill>
                <a:latin typeface="Arial" pitchFamily="34" charset="0"/>
                <a:cs typeface="Arial" pitchFamily="34" charset="0"/>
              </a:rPr>
              <a:t> usually comprises between 200 to 600 villages.</a:t>
            </a:r>
          </a:p>
          <a:p>
            <a:pPr lvl="0" algn="just">
              <a:buNone/>
            </a:pPr>
            <a:endParaRPr lang="en-IN" sz="2800" dirty="0">
              <a:solidFill>
                <a:srgbClr val="7030A0"/>
              </a:solidFill>
              <a:latin typeface="Arial" pitchFamily="34" charset="0"/>
              <a:cs typeface="Arial" pitchFamily="34" charset="0"/>
            </a:endParaRPr>
          </a:p>
          <a:p>
            <a:pPr lvl="0" algn="just"/>
            <a:r>
              <a:rPr lang="en-US" sz="2800" dirty="0">
                <a:solidFill>
                  <a:srgbClr val="7030A0"/>
                </a:solidFill>
                <a:latin typeface="Arial" pitchFamily="34" charset="0"/>
                <a:cs typeface="Arial" pitchFamily="34" charset="0"/>
              </a:rPr>
              <a:t>The community development block comprises approximately 100 villages, and about 80,000 to 1, 20,000 population, </a:t>
            </a:r>
            <a:r>
              <a:rPr lang="en-US" sz="2800" dirty="0" err="1">
                <a:solidFill>
                  <a:srgbClr val="7030A0"/>
                </a:solidFill>
                <a:latin typeface="Arial" pitchFamily="34" charset="0"/>
                <a:cs typeface="Arial" pitchFamily="34" charset="0"/>
              </a:rPr>
              <a:t>incharge</a:t>
            </a:r>
            <a:r>
              <a:rPr lang="en-US" sz="2800" dirty="0">
                <a:solidFill>
                  <a:srgbClr val="7030A0"/>
                </a:solidFill>
                <a:latin typeface="Arial" pitchFamily="34" charset="0"/>
                <a:cs typeface="Arial" pitchFamily="34" charset="0"/>
              </a:rPr>
              <a:t> of a block development officer.</a:t>
            </a:r>
            <a:endParaRPr lang="en-IN" sz="2800" dirty="0">
              <a:solidFill>
                <a:srgbClr val="7030A0"/>
              </a:solidFill>
              <a:latin typeface="Arial" pitchFamily="34" charset="0"/>
              <a:cs typeface="Arial" pitchFamily="34" charset="0"/>
            </a:endParaRPr>
          </a:p>
          <a:p>
            <a:pPr algn="just"/>
            <a:endParaRPr lang="en-IN" sz="2800" dirty="0">
              <a:latin typeface="Arial" pitchFamily="34" charset="0"/>
              <a:cs typeface="Arial" pitchFamily="34" charset="0"/>
            </a:endParaRPr>
          </a:p>
        </p:txBody>
      </p:sp>
    </p:spTree>
  </p:cSld>
  <p:clrMapOvr>
    <a:masterClrMapping/>
  </p:clrMapOvr>
  <p:transition>
    <p:strips dir="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solidFill>
                  <a:srgbClr val="C00000"/>
                </a:solidFill>
                <a:latin typeface="Arial" pitchFamily="34" charset="0"/>
                <a:cs typeface="Arial" pitchFamily="34" charset="0"/>
              </a:rPr>
              <a:t>Health care services:</a:t>
            </a:r>
            <a:r>
              <a:rPr lang="en-IN" dirty="0">
                <a:solidFill>
                  <a:srgbClr val="C00000"/>
                </a:solidFill>
                <a:latin typeface="Arial" pitchFamily="34" charset="0"/>
                <a:cs typeface="Arial" pitchFamily="34" charset="0"/>
              </a:rPr>
              <a:t/>
            </a:r>
            <a:br>
              <a:rPr lang="en-IN" dirty="0">
                <a:solidFill>
                  <a:srgbClr val="C00000"/>
                </a:solidFill>
                <a:latin typeface="Arial" pitchFamily="34" charset="0"/>
                <a:cs typeface="Arial" pitchFamily="34" charset="0"/>
              </a:rPr>
            </a:br>
            <a:endParaRPr lang="en-IN" dirty="0">
              <a:solidFill>
                <a:srgbClr val="C00000"/>
              </a:solidFill>
              <a:latin typeface="Arial" pitchFamily="34" charset="0"/>
              <a:cs typeface="Arial" pitchFamily="34" charset="0"/>
            </a:endParaRPr>
          </a:p>
        </p:txBody>
      </p:sp>
      <p:sp>
        <p:nvSpPr>
          <p:cNvPr id="3" name="Content Placeholder 2"/>
          <p:cNvSpPr>
            <a:spLocks noGrp="1"/>
          </p:cNvSpPr>
          <p:nvPr>
            <p:ph sz="quarter" idx="1"/>
          </p:nvPr>
        </p:nvSpPr>
        <p:spPr/>
        <p:txBody>
          <a:bodyPr/>
          <a:lstStyle/>
          <a:p>
            <a:pPr algn="just">
              <a:buNone/>
            </a:pPr>
            <a:r>
              <a:rPr lang="en-US" sz="3600" dirty="0">
                <a:solidFill>
                  <a:srgbClr val="002060"/>
                </a:solidFill>
                <a:latin typeface="Arial" pitchFamily="34" charset="0"/>
                <a:cs typeface="Arial" pitchFamily="34" charset="0"/>
              </a:rPr>
              <a:t>		</a:t>
            </a:r>
            <a:r>
              <a:rPr lang="en-US" sz="3600" dirty="0">
                <a:solidFill>
                  <a:srgbClr val="7030A0"/>
                </a:solidFill>
                <a:latin typeface="Arial" pitchFamily="34" charset="0"/>
                <a:cs typeface="Arial" pitchFamily="34" charset="0"/>
              </a:rPr>
              <a:t>Health care services is defined as </a:t>
            </a:r>
            <a:r>
              <a:rPr lang="en-US" sz="3600" dirty="0">
                <a:solidFill>
                  <a:srgbClr val="002060"/>
                </a:solidFill>
                <a:latin typeface="Arial" pitchFamily="34" charset="0"/>
                <a:cs typeface="Arial" pitchFamily="34" charset="0"/>
              </a:rPr>
              <a:t>a multiple services rendered to individuals ,families  or communities  by agents of the health service or professions for the purpose of promoting, maintaining, monitoring or restoring  health.</a:t>
            </a:r>
            <a:endParaRPr lang="en-IN" sz="3600" dirty="0">
              <a:solidFill>
                <a:srgbClr val="002060"/>
              </a:solidFill>
              <a:latin typeface="Arial" pitchFamily="34" charset="0"/>
              <a:cs typeface="Arial" pitchFamily="34" charset="0"/>
            </a:endParaRPr>
          </a:p>
        </p:txBody>
      </p:sp>
    </p:spTree>
  </p:cSld>
  <p:clrMapOvr>
    <a:masterClrMapping/>
  </p:clrMapOvr>
  <p:transition>
    <p:strips dir="ru"/>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838200"/>
            <a:ext cx="8229600" cy="5292725"/>
          </a:xfrm>
        </p:spPr>
        <p:txBody>
          <a:bodyPr/>
          <a:lstStyle/>
          <a:p>
            <a:pPr lvl="0" algn="just"/>
            <a:r>
              <a:rPr lang="en-US" dirty="0">
                <a:solidFill>
                  <a:srgbClr val="7030A0"/>
                </a:solidFill>
                <a:latin typeface="Arial" pitchFamily="34" charset="0"/>
                <a:cs typeface="Arial" pitchFamily="34" charset="0"/>
              </a:rPr>
              <a:t>Finally, there are the village </a:t>
            </a:r>
            <a:r>
              <a:rPr lang="en-US" dirty="0" err="1">
                <a:solidFill>
                  <a:srgbClr val="7030A0"/>
                </a:solidFill>
                <a:latin typeface="Arial" pitchFamily="34" charset="0"/>
                <a:cs typeface="Arial" pitchFamily="34" charset="0"/>
              </a:rPr>
              <a:t>panchayats</a:t>
            </a:r>
            <a:r>
              <a:rPr lang="en-US" dirty="0">
                <a:solidFill>
                  <a:srgbClr val="7030A0"/>
                </a:solidFill>
                <a:latin typeface="Arial" pitchFamily="34" charset="0"/>
                <a:cs typeface="Arial" pitchFamily="34" charset="0"/>
              </a:rPr>
              <a:t>, which are institutions of rural local self government.</a:t>
            </a:r>
            <a:endParaRPr lang="en-IN" dirty="0">
              <a:solidFill>
                <a:srgbClr val="7030A0"/>
              </a:solidFill>
              <a:latin typeface="Arial" pitchFamily="34" charset="0"/>
              <a:cs typeface="Arial" pitchFamily="34" charset="0"/>
            </a:endParaRPr>
          </a:p>
          <a:p>
            <a:pPr lvl="0" algn="just"/>
            <a:r>
              <a:rPr lang="en-US" dirty="0">
                <a:solidFill>
                  <a:srgbClr val="7030A0"/>
                </a:solidFill>
                <a:latin typeface="Arial" pitchFamily="34" charset="0"/>
                <a:cs typeface="Arial" pitchFamily="34" charset="0"/>
              </a:rPr>
              <a:t>The urban area of the district are organized into :</a:t>
            </a:r>
          </a:p>
          <a:p>
            <a:pPr lvl="0" algn="just">
              <a:buNone/>
            </a:pPr>
            <a:endParaRPr lang="en-IN" dirty="0">
              <a:solidFill>
                <a:srgbClr val="7030A0"/>
              </a:solidFill>
              <a:latin typeface="Arial" pitchFamily="34" charset="0"/>
              <a:cs typeface="Arial" pitchFamily="34" charset="0"/>
            </a:endParaRPr>
          </a:p>
          <a:p>
            <a:pPr lvl="0" algn="just"/>
            <a:r>
              <a:rPr lang="en-US" dirty="0">
                <a:solidFill>
                  <a:srgbClr val="7030A0"/>
                </a:solidFill>
                <a:latin typeface="Arial" pitchFamily="34" charset="0"/>
                <a:cs typeface="Arial" pitchFamily="34" charset="0"/>
              </a:rPr>
              <a:t>Town area committees.(5,000 to 10,000)</a:t>
            </a:r>
            <a:endParaRPr lang="en-IN" dirty="0">
              <a:solidFill>
                <a:srgbClr val="7030A0"/>
              </a:solidFill>
              <a:latin typeface="Arial" pitchFamily="34" charset="0"/>
              <a:cs typeface="Arial" pitchFamily="34" charset="0"/>
            </a:endParaRPr>
          </a:p>
          <a:p>
            <a:pPr lvl="0" algn="just"/>
            <a:r>
              <a:rPr lang="en-US" dirty="0">
                <a:solidFill>
                  <a:srgbClr val="7030A0"/>
                </a:solidFill>
                <a:latin typeface="Arial" pitchFamily="34" charset="0"/>
                <a:cs typeface="Arial" pitchFamily="34" charset="0"/>
              </a:rPr>
              <a:t>Municipal boards.(10,000 to 20,000)</a:t>
            </a:r>
            <a:endParaRPr lang="en-IN" dirty="0">
              <a:solidFill>
                <a:srgbClr val="7030A0"/>
              </a:solidFill>
              <a:latin typeface="Arial" pitchFamily="34" charset="0"/>
              <a:cs typeface="Arial" pitchFamily="34" charset="0"/>
            </a:endParaRPr>
          </a:p>
          <a:p>
            <a:pPr lvl="0" algn="just"/>
            <a:r>
              <a:rPr lang="en-US" dirty="0">
                <a:solidFill>
                  <a:srgbClr val="7030A0"/>
                </a:solidFill>
                <a:latin typeface="Arial" pitchFamily="34" charset="0"/>
                <a:cs typeface="Arial" pitchFamily="34" charset="0"/>
              </a:rPr>
              <a:t>Corporations.(above 2,00,000)</a:t>
            </a:r>
            <a:endParaRPr lang="en-IN" dirty="0">
              <a:solidFill>
                <a:srgbClr val="7030A0"/>
              </a:solidFill>
              <a:latin typeface="Arial" pitchFamily="34" charset="0"/>
              <a:cs typeface="Arial" pitchFamily="34" charset="0"/>
            </a:endParaRPr>
          </a:p>
          <a:p>
            <a:pPr algn="just"/>
            <a:endParaRPr lang="en-IN" dirty="0">
              <a:latin typeface="Arial" pitchFamily="34" charset="0"/>
              <a:cs typeface="Arial" pitchFamily="34" charset="0"/>
            </a:endParaRPr>
          </a:p>
        </p:txBody>
      </p:sp>
    </p:spTree>
  </p:cSld>
  <p:clrMapOvr>
    <a:masterClrMapping/>
  </p:clrMapOvr>
  <p:transition>
    <p:strips dir="ru"/>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219200"/>
          </a:xfrm>
        </p:spPr>
        <p:txBody>
          <a:bodyPr>
            <a:normAutofit/>
          </a:bodyPr>
          <a:lstStyle/>
          <a:p>
            <a:r>
              <a:rPr lang="en-US" dirty="0" err="1">
                <a:solidFill>
                  <a:srgbClr val="7030A0"/>
                </a:solidFill>
                <a:latin typeface="Arial" pitchFamily="34" charset="0"/>
                <a:cs typeface="Arial" pitchFamily="34" charset="0"/>
              </a:rPr>
              <a:t>Panchayat</a:t>
            </a:r>
            <a:r>
              <a:rPr lang="en-US" dirty="0">
                <a:solidFill>
                  <a:srgbClr val="7030A0"/>
                </a:solidFill>
                <a:latin typeface="Arial" pitchFamily="34" charset="0"/>
                <a:cs typeface="Arial" pitchFamily="34" charset="0"/>
              </a:rPr>
              <a:t> raj:</a:t>
            </a:r>
            <a:r>
              <a:rPr lang="en-IN" dirty="0">
                <a:solidFill>
                  <a:srgbClr val="7030A0"/>
                </a:solidFill>
                <a:latin typeface="Arial" pitchFamily="34" charset="0"/>
                <a:cs typeface="Arial" pitchFamily="34" charset="0"/>
              </a:rPr>
              <a:t/>
            </a:r>
            <a:br>
              <a:rPr lang="en-IN" dirty="0">
                <a:solidFill>
                  <a:srgbClr val="7030A0"/>
                </a:solidFill>
                <a:latin typeface="Arial" pitchFamily="34" charset="0"/>
                <a:cs typeface="Arial" pitchFamily="34" charset="0"/>
              </a:rPr>
            </a:br>
            <a:endParaRPr lang="en-IN" dirty="0">
              <a:solidFill>
                <a:srgbClr val="7030A0"/>
              </a:solidFill>
              <a:latin typeface="Arial" pitchFamily="34" charset="0"/>
              <a:cs typeface="Arial" pitchFamily="34" charset="0"/>
            </a:endParaRPr>
          </a:p>
        </p:txBody>
      </p:sp>
      <p:sp>
        <p:nvSpPr>
          <p:cNvPr id="3" name="Content Placeholder 2"/>
          <p:cNvSpPr>
            <a:spLocks noGrp="1"/>
          </p:cNvSpPr>
          <p:nvPr>
            <p:ph sz="quarter" idx="1"/>
          </p:nvPr>
        </p:nvSpPr>
        <p:spPr/>
        <p:txBody>
          <a:bodyPr/>
          <a:lstStyle/>
          <a:p>
            <a:pPr algn="just">
              <a:buNone/>
            </a:pPr>
            <a:r>
              <a:rPr lang="en-US" dirty="0">
                <a:solidFill>
                  <a:srgbClr val="7030A0"/>
                </a:solidFill>
                <a:latin typeface="Arial" pitchFamily="34" charset="0"/>
                <a:cs typeface="Arial" pitchFamily="34" charset="0"/>
              </a:rPr>
              <a:t>The </a:t>
            </a:r>
            <a:r>
              <a:rPr lang="en-US" dirty="0" err="1">
                <a:solidFill>
                  <a:srgbClr val="7030A0"/>
                </a:solidFill>
                <a:latin typeface="Arial" pitchFamily="34" charset="0"/>
                <a:cs typeface="Arial" pitchFamily="34" charset="0"/>
              </a:rPr>
              <a:t>Panchayat</a:t>
            </a:r>
            <a:r>
              <a:rPr lang="en-US" dirty="0">
                <a:solidFill>
                  <a:srgbClr val="7030A0"/>
                </a:solidFill>
                <a:latin typeface="Arial" pitchFamily="34" charset="0"/>
                <a:cs typeface="Arial" pitchFamily="34" charset="0"/>
              </a:rPr>
              <a:t> is a 3-tier structure of rural local self government in India, linking the villages to the district</a:t>
            </a:r>
            <a:endParaRPr lang="en-IN" dirty="0">
              <a:solidFill>
                <a:srgbClr val="7030A0"/>
              </a:solidFill>
              <a:latin typeface="Arial" pitchFamily="34" charset="0"/>
              <a:cs typeface="Arial" pitchFamily="34" charset="0"/>
            </a:endParaRPr>
          </a:p>
          <a:p>
            <a:pPr lvl="0" algn="just"/>
            <a:r>
              <a:rPr lang="en-US" dirty="0" err="1">
                <a:solidFill>
                  <a:srgbClr val="7030A0"/>
                </a:solidFill>
                <a:latin typeface="Arial" pitchFamily="34" charset="0"/>
                <a:cs typeface="Arial" pitchFamily="34" charset="0"/>
              </a:rPr>
              <a:t>Panchayat</a:t>
            </a:r>
            <a:r>
              <a:rPr lang="en-US" dirty="0">
                <a:solidFill>
                  <a:srgbClr val="7030A0"/>
                </a:solidFill>
                <a:latin typeface="Arial" pitchFamily="34" charset="0"/>
                <a:cs typeface="Arial" pitchFamily="34" charset="0"/>
              </a:rPr>
              <a:t>(at the village level)</a:t>
            </a:r>
            <a:endParaRPr lang="en-IN" dirty="0">
              <a:solidFill>
                <a:srgbClr val="7030A0"/>
              </a:solidFill>
              <a:latin typeface="Arial" pitchFamily="34" charset="0"/>
              <a:cs typeface="Arial" pitchFamily="34" charset="0"/>
            </a:endParaRPr>
          </a:p>
          <a:p>
            <a:pPr algn="just">
              <a:buNone/>
            </a:pPr>
            <a:r>
              <a:rPr lang="en-US" dirty="0">
                <a:solidFill>
                  <a:srgbClr val="7030A0"/>
                </a:solidFill>
                <a:latin typeface="Arial" pitchFamily="34" charset="0"/>
                <a:cs typeface="Arial" pitchFamily="34" charset="0"/>
              </a:rPr>
              <a:t>It consists of:</a:t>
            </a:r>
            <a:endParaRPr lang="en-IN" dirty="0">
              <a:solidFill>
                <a:srgbClr val="7030A0"/>
              </a:solidFill>
              <a:latin typeface="Arial" pitchFamily="34" charset="0"/>
              <a:cs typeface="Arial" pitchFamily="34" charset="0"/>
            </a:endParaRPr>
          </a:p>
          <a:p>
            <a:pPr algn="just">
              <a:buNone/>
            </a:pPr>
            <a:r>
              <a:rPr lang="en-US" dirty="0">
                <a:solidFill>
                  <a:srgbClr val="7030A0"/>
                </a:solidFill>
                <a:latin typeface="Arial" pitchFamily="34" charset="0"/>
                <a:cs typeface="Arial" pitchFamily="34" charset="0"/>
              </a:rPr>
              <a:t>Gram </a:t>
            </a:r>
            <a:r>
              <a:rPr lang="en-US" dirty="0" err="1">
                <a:solidFill>
                  <a:srgbClr val="7030A0"/>
                </a:solidFill>
                <a:latin typeface="Arial" pitchFamily="34" charset="0"/>
                <a:cs typeface="Arial" pitchFamily="34" charset="0"/>
              </a:rPr>
              <a:t>sabha</a:t>
            </a:r>
            <a:r>
              <a:rPr lang="en-US" dirty="0">
                <a:solidFill>
                  <a:srgbClr val="7030A0"/>
                </a:solidFill>
                <a:latin typeface="Arial" pitchFamily="34" charset="0"/>
                <a:cs typeface="Arial" pitchFamily="34" charset="0"/>
              </a:rPr>
              <a:t> &amp; the gram </a:t>
            </a:r>
            <a:r>
              <a:rPr lang="en-US" dirty="0" err="1">
                <a:solidFill>
                  <a:srgbClr val="7030A0"/>
                </a:solidFill>
                <a:latin typeface="Arial" pitchFamily="34" charset="0"/>
                <a:cs typeface="Arial" pitchFamily="34" charset="0"/>
              </a:rPr>
              <a:t>panchayat</a:t>
            </a:r>
            <a:endParaRPr lang="en-IN" dirty="0">
              <a:solidFill>
                <a:srgbClr val="7030A0"/>
              </a:solidFill>
              <a:latin typeface="Arial" pitchFamily="34" charset="0"/>
              <a:cs typeface="Arial" pitchFamily="34" charset="0"/>
            </a:endParaRPr>
          </a:p>
          <a:p>
            <a:pPr lvl="0" algn="just">
              <a:buNone/>
            </a:pPr>
            <a:r>
              <a:rPr lang="en-US" dirty="0" err="1">
                <a:solidFill>
                  <a:srgbClr val="7030A0"/>
                </a:solidFill>
                <a:latin typeface="Arial" pitchFamily="34" charset="0"/>
                <a:cs typeface="Arial" pitchFamily="34" charset="0"/>
              </a:rPr>
              <a:t>Panchayat</a:t>
            </a:r>
            <a:r>
              <a:rPr lang="en-US" dirty="0">
                <a:solidFill>
                  <a:srgbClr val="7030A0"/>
                </a:solidFill>
                <a:latin typeface="Arial" pitchFamily="34" charset="0"/>
                <a:cs typeface="Arial" pitchFamily="34" charset="0"/>
              </a:rPr>
              <a:t> </a:t>
            </a:r>
            <a:r>
              <a:rPr lang="en-US" dirty="0" err="1">
                <a:solidFill>
                  <a:srgbClr val="7030A0"/>
                </a:solidFill>
                <a:latin typeface="Arial" pitchFamily="34" charset="0"/>
                <a:cs typeface="Arial" pitchFamily="34" charset="0"/>
              </a:rPr>
              <a:t>samiti</a:t>
            </a:r>
            <a:r>
              <a:rPr lang="en-US" dirty="0">
                <a:solidFill>
                  <a:srgbClr val="7030A0"/>
                </a:solidFill>
                <a:latin typeface="Arial" pitchFamily="34" charset="0"/>
                <a:cs typeface="Arial" pitchFamily="34" charset="0"/>
              </a:rPr>
              <a:t>(at the block level)</a:t>
            </a:r>
            <a:endParaRPr lang="en-IN" dirty="0">
              <a:solidFill>
                <a:srgbClr val="7030A0"/>
              </a:solidFill>
              <a:latin typeface="Arial" pitchFamily="34" charset="0"/>
              <a:cs typeface="Arial" pitchFamily="34" charset="0"/>
            </a:endParaRPr>
          </a:p>
          <a:p>
            <a:pPr lvl="0" algn="just">
              <a:buNone/>
            </a:pPr>
            <a:r>
              <a:rPr lang="en-US" dirty="0" err="1">
                <a:solidFill>
                  <a:srgbClr val="7030A0"/>
                </a:solidFill>
                <a:latin typeface="Arial" pitchFamily="34" charset="0"/>
                <a:cs typeface="Arial" pitchFamily="34" charset="0"/>
              </a:rPr>
              <a:t>Zila</a:t>
            </a:r>
            <a:r>
              <a:rPr lang="en-US" dirty="0">
                <a:solidFill>
                  <a:srgbClr val="7030A0"/>
                </a:solidFill>
                <a:latin typeface="Arial" pitchFamily="34" charset="0"/>
                <a:cs typeface="Arial" pitchFamily="34" charset="0"/>
              </a:rPr>
              <a:t> </a:t>
            </a:r>
            <a:r>
              <a:rPr lang="en-US" dirty="0" err="1">
                <a:solidFill>
                  <a:srgbClr val="7030A0"/>
                </a:solidFill>
                <a:latin typeface="Arial" pitchFamily="34" charset="0"/>
                <a:cs typeface="Arial" pitchFamily="34" charset="0"/>
              </a:rPr>
              <a:t>parisad</a:t>
            </a:r>
            <a:r>
              <a:rPr lang="en-US" dirty="0">
                <a:solidFill>
                  <a:srgbClr val="7030A0"/>
                </a:solidFill>
                <a:latin typeface="Arial" pitchFamily="34" charset="0"/>
                <a:cs typeface="Arial" pitchFamily="34" charset="0"/>
              </a:rPr>
              <a:t> ( at the district level)</a:t>
            </a:r>
            <a:endParaRPr lang="en-IN" dirty="0">
              <a:solidFill>
                <a:srgbClr val="7030A0"/>
              </a:solidFill>
              <a:latin typeface="Arial" pitchFamily="34" charset="0"/>
              <a:cs typeface="Arial" pitchFamily="34" charset="0"/>
            </a:endParaRPr>
          </a:p>
          <a:p>
            <a:pPr algn="just">
              <a:buNone/>
            </a:pPr>
            <a:endParaRPr lang="en-IN" dirty="0">
              <a:solidFill>
                <a:srgbClr val="7030A0"/>
              </a:solidFill>
              <a:latin typeface="Arial" pitchFamily="34" charset="0"/>
              <a:cs typeface="Arial" pitchFamily="34" charset="0"/>
            </a:endParaRPr>
          </a:p>
          <a:p>
            <a:pPr algn="just"/>
            <a:endParaRPr lang="en-IN" dirty="0">
              <a:solidFill>
                <a:srgbClr val="7030A0"/>
              </a:solidFill>
              <a:latin typeface="Arial" pitchFamily="34" charset="0"/>
              <a:cs typeface="Arial" pitchFamily="34" charset="0"/>
            </a:endParaRPr>
          </a:p>
        </p:txBody>
      </p:sp>
      <p:graphicFrame>
        <p:nvGraphicFramePr>
          <p:cNvPr id="4" name="Diagram 3"/>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trips dir="ru"/>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301625" y="457200"/>
          <a:ext cx="8504238" cy="564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trips dir="ru"/>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219200"/>
          </a:xfrm>
        </p:spPr>
        <p:txBody>
          <a:bodyPr>
            <a:normAutofit/>
          </a:bodyPr>
          <a:lstStyle/>
          <a:p>
            <a:r>
              <a:rPr lang="en-US" dirty="0">
                <a:solidFill>
                  <a:srgbClr val="C00000"/>
                </a:solidFill>
                <a:latin typeface="Arial" pitchFamily="34" charset="0"/>
                <a:cs typeface="Arial" pitchFamily="34" charset="0"/>
              </a:rPr>
              <a:t>At local level</a:t>
            </a:r>
            <a:r>
              <a:rPr lang="en-IN" dirty="0">
                <a:solidFill>
                  <a:srgbClr val="C00000"/>
                </a:solidFill>
                <a:latin typeface="Arial" pitchFamily="34" charset="0"/>
                <a:cs typeface="Arial" pitchFamily="34" charset="0"/>
              </a:rPr>
              <a:t/>
            </a:r>
            <a:br>
              <a:rPr lang="en-IN" dirty="0">
                <a:solidFill>
                  <a:srgbClr val="C00000"/>
                </a:solidFill>
                <a:latin typeface="Arial" pitchFamily="34" charset="0"/>
                <a:cs typeface="Arial" pitchFamily="34" charset="0"/>
              </a:rPr>
            </a:br>
            <a:endParaRPr lang="en-IN" dirty="0">
              <a:solidFill>
                <a:srgbClr val="C00000"/>
              </a:solidFill>
              <a:latin typeface="Arial" pitchFamily="34" charset="0"/>
              <a:cs typeface="Arial" pitchFamily="34" charset="0"/>
            </a:endParaRPr>
          </a:p>
        </p:txBody>
      </p:sp>
      <p:sp>
        <p:nvSpPr>
          <p:cNvPr id="3" name="Content Placeholder 2"/>
          <p:cNvSpPr>
            <a:spLocks noGrp="1"/>
          </p:cNvSpPr>
          <p:nvPr>
            <p:ph sz="quarter" idx="1"/>
          </p:nvPr>
        </p:nvSpPr>
        <p:spPr>
          <a:xfrm>
            <a:off x="457200" y="1219200"/>
            <a:ext cx="8229600" cy="4911725"/>
          </a:xfrm>
        </p:spPr>
        <p:txBody>
          <a:bodyPr/>
          <a:lstStyle/>
          <a:p>
            <a:pPr algn="just">
              <a:buNone/>
            </a:pPr>
            <a:r>
              <a:rPr lang="en-US" b="1" dirty="0">
                <a:solidFill>
                  <a:srgbClr val="7030A0"/>
                </a:solidFill>
                <a:latin typeface="Arial" pitchFamily="34" charset="0"/>
                <a:cs typeface="Arial" pitchFamily="34" charset="0"/>
              </a:rPr>
              <a:t>1. Village level</a:t>
            </a:r>
            <a:endParaRPr lang="en-IN" dirty="0">
              <a:solidFill>
                <a:srgbClr val="7030A0"/>
              </a:solidFill>
              <a:latin typeface="Arial" pitchFamily="34" charset="0"/>
              <a:cs typeface="Arial" pitchFamily="34" charset="0"/>
            </a:endParaRPr>
          </a:p>
          <a:p>
            <a:pPr algn="just">
              <a:buNone/>
            </a:pPr>
            <a:r>
              <a:rPr lang="en-US" dirty="0">
                <a:solidFill>
                  <a:srgbClr val="7030A0"/>
                </a:solidFill>
                <a:latin typeface="Arial" pitchFamily="34" charset="0"/>
                <a:cs typeface="Arial" pitchFamily="34" charset="0"/>
              </a:rPr>
              <a:t>The following schemes are in operation to implement primary health care at the village level.</a:t>
            </a:r>
            <a:endParaRPr lang="en-IN" dirty="0">
              <a:solidFill>
                <a:srgbClr val="7030A0"/>
              </a:solidFill>
              <a:latin typeface="Arial" pitchFamily="34" charset="0"/>
              <a:cs typeface="Arial" pitchFamily="34" charset="0"/>
            </a:endParaRPr>
          </a:p>
          <a:p>
            <a:pPr lvl="0" algn="just"/>
            <a:r>
              <a:rPr lang="en-US" dirty="0">
                <a:solidFill>
                  <a:srgbClr val="7030A0"/>
                </a:solidFill>
                <a:latin typeface="Arial" pitchFamily="34" charset="0"/>
                <a:cs typeface="Arial" pitchFamily="34" charset="0"/>
              </a:rPr>
              <a:t>Village health guides scheme:</a:t>
            </a:r>
            <a:endParaRPr lang="en-IN" dirty="0">
              <a:solidFill>
                <a:srgbClr val="7030A0"/>
              </a:solidFill>
              <a:latin typeface="Arial" pitchFamily="34" charset="0"/>
              <a:cs typeface="Arial" pitchFamily="34" charset="0"/>
            </a:endParaRPr>
          </a:p>
          <a:p>
            <a:pPr algn="just">
              <a:buNone/>
            </a:pPr>
            <a:r>
              <a:rPr lang="en-US" dirty="0">
                <a:solidFill>
                  <a:srgbClr val="7030A0"/>
                </a:solidFill>
                <a:latin typeface="Arial" pitchFamily="34" charset="0"/>
                <a:cs typeface="Arial" pitchFamily="34" charset="0"/>
              </a:rPr>
              <a:t>For the treatment of simple ailment and activities in first aid, mother and child health including family planning, health education, land sanitation</a:t>
            </a:r>
            <a:r>
              <a:rPr lang="en-US" dirty="0">
                <a:latin typeface="Arial" pitchFamily="34" charset="0"/>
                <a:cs typeface="Arial" pitchFamily="34" charset="0"/>
              </a:rPr>
              <a:t>.</a:t>
            </a:r>
            <a:endParaRPr lang="en-IN" dirty="0">
              <a:latin typeface="Arial" pitchFamily="34" charset="0"/>
              <a:cs typeface="Arial" pitchFamily="34" charset="0"/>
            </a:endParaRPr>
          </a:p>
        </p:txBody>
      </p:sp>
    </p:spTree>
  </p:cSld>
  <p:clrMapOvr>
    <a:masterClrMapping/>
  </p:clrMapOvr>
  <p:transition>
    <p:strips dir="ru"/>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457200"/>
            <a:ext cx="8229600" cy="5597525"/>
          </a:xfrm>
        </p:spPr>
        <p:txBody>
          <a:bodyPr/>
          <a:lstStyle/>
          <a:p>
            <a:pPr lvl="0" algn="just"/>
            <a:r>
              <a:rPr lang="en-US" dirty="0">
                <a:solidFill>
                  <a:srgbClr val="7030A0"/>
                </a:solidFill>
                <a:latin typeface="Arial" pitchFamily="34" charset="0"/>
                <a:cs typeface="Arial" pitchFamily="34" charset="0"/>
              </a:rPr>
              <a:t>ASHA:</a:t>
            </a:r>
            <a:endParaRPr lang="en-IN" dirty="0">
              <a:solidFill>
                <a:srgbClr val="7030A0"/>
              </a:solidFill>
              <a:latin typeface="Arial" pitchFamily="34" charset="0"/>
              <a:cs typeface="Arial" pitchFamily="34" charset="0"/>
            </a:endParaRPr>
          </a:p>
          <a:p>
            <a:pPr algn="just">
              <a:buNone/>
            </a:pPr>
            <a:r>
              <a:rPr lang="en-US" dirty="0">
                <a:latin typeface="Arial" pitchFamily="34" charset="0"/>
                <a:cs typeface="Arial" pitchFamily="34" charset="0"/>
              </a:rPr>
              <a:t>Under NRHM she is being trained to provide MCH services.</a:t>
            </a:r>
            <a:endParaRPr lang="en-IN" dirty="0">
              <a:latin typeface="Arial" pitchFamily="34" charset="0"/>
              <a:cs typeface="Arial" pitchFamily="34" charset="0"/>
            </a:endParaRPr>
          </a:p>
          <a:p>
            <a:pPr lvl="0" algn="just"/>
            <a:r>
              <a:rPr lang="en-US" dirty="0">
                <a:solidFill>
                  <a:srgbClr val="7030A0"/>
                </a:solidFill>
                <a:latin typeface="Arial" pitchFamily="34" charset="0"/>
                <a:cs typeface="Arial" pitchFamily="34" charset="0"/>
              </a:rPr>
              <a:t>Local dais:</a:t>
            </a:r>
            <a:endParaRPr lang="en-IN" dirty="0">
              <a:solidFill>
                <a:srgbClr val="7030A0"/>
              </a:solidFill>
              <a:latin typeface="Arial" pitchFamily="34" charset="0"/>
              <a:cs typeface="Arial" pitchFamily="34" charset="0"/>
            </a:endParaRPr>
          </a:p>
          <a:p>
            <a:pPr algn="just">
              <a:buNone/>
            </a:pPr>
            <a:r>
              <a:rPr lang="en-US" dirty="0">
                <a:latin typeface="Arial" pitchFamily="34" charset="0"/>
                <a:cs typeface="Arial" pitchFamily="34" charset="0"/>
              </a:rPr>
              <a:t>Now it is outdated.</a:t>
            </a:r>
            <a:endParaRPr lang="en-IN" dirty="0">
              <a:latin typeface="Arial" pitchFamily="34" charset="0"/>
              <a:cs typeface="Arial" pitchFamily="34" charset="0"/>
            </a:endParaRPr>
          </a:p>
          <a:p>
            <a:pPr lvl="0" algn="just"/>
            <a:r>
              <a:rPr lang="en-US" dirty="0">
                <a:solidFill>
                  <a:srgbClr val="7030A0"/>
                </a:solidFill>
                <a:latin typeface="Arial" pitchFamily="34" charset="0"/>
                <a:cs typeface="Arial" pitchFamily="34" charset="0"/>
              </a:rPr>
              <a:t>ICDS scheme(</a:t>
            </a:r>
            <a:r>
              <a:rPr lang="en-US" dirty="0" err="1">
                <a:solidFill>
                  <a:srgbClr val="7030A0"/>
                </a:solidFill>
                <a:latin typeface="Arial" pitchFamily="34" charset="0"/>
                <a:cs typeface="Arial" pitchFamily="34" charset="0"/>
              </a:rPr>
              <a:t>anganwadi</a:t>
            </a:r>
            <a:r>
              <a:rPr lang="en-US" dirty="0">
                <a:solidFill>
                  <a:srgbClr val="7030A0"/>
                </a:solidFill>
                <a:latin typeface="Arial" pitchFamily="34" charset="0"/>
                <a:cs typeface="Arial" pitchFamily="34" charset="0"/>
              </a:rPr>
              <a:t> worker):</a:t>
            </a:r>
            <a:endParaRPr lang="en-IN" dirty="0">
              <a:solidFill>
                <a:srgbClr val="7030A0"/>
              </a:solidFill>
              <a:latin typeface="Arial" pitchFamily="34" charset="0"/>
              <a:cs typeface="Arial" pitchFamily="34" charset="0"/>
            </a:endParaRPr>
          </a:p>
          <a:p>
            <a:pPr algn="just">
              <a:buNone/>
            </a:pPr>
            <a:r>
              <a:rPr lang="en-US" dirty="0">
                <a:latin typeface="Arial" pitchFamily="34" charset="0"/>
                <a:cs typeface="Arial" pitchFamily="34" charset="0"/>
              </a:rPr>
              <a:t>Services include health check-up, immunization, supplementary nutrition, health education, and non –formal preschool education and referral services.</a:t>
            </a:r>
            <a:endParaRPr lang="en-IN" dirty="0">
              <a:latin typeface="Arial" pitchFamily="34" charset="0"/>
              <a:cs typeface="Arial" pitchFamily="34" charset="0"/>
            </a:endParaRPr>
          </a:p>
          <a:p>
            <a:pPr algn="just">
              <a:buNone/>
            </a:pPr>
            <a:r>
              <a:rPr lang="en-US" dirty="0">
                <a:latin typeface="Arial" pitchFamily="34" charset="0"/>
                <a:cs typeface="Arial" pitchFamily="34" charset="0"/>
              </a:rPr>
              <a:t> </a:t>
            </a:r>
            <a:endParaRPr lang="en-IN" dirty="0">
              <a:latin typeface="Arial" pitchFamily="34" charset="0"/>
              <a:cs typeface="Arial" pitchFamily="34" charset="0"/>
            </a:endParaRPr>
          </a:p>
          <a:p>
            <a:pPr algn="just"/>
            <a:endParaRPr lang="en-IN" dirty="0">
              <a:latin typeface="Arial" pitchFamily="34" charset="0"/>
              <a:cs typeface="Arial" pitchFamily="34" charset="0"/>
            </a:endParaRPr>
          </a:p>
          <a:p>
            <a:pPr algn="just"/>
            <a:endParaRPr lang="en-IN" dirty="0">
              <a:latin typeface="Arial" pitchFamily="34" charset="0"/>
              <a:cs typeface="Arial" pitchFamily="34" charset="0"/>
            </a:endParaRPr>
          </a:p>
        </p:txBody>
      </p:sp>
    </p:spTree>
  </p:cSld>
  <p:clrMapOvr>
    <a:masterClrMapping/>
  </p:clrMapOvr>
  <p:transition>
    <p:strips dir="ru"/>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solidFill>
                  <a:srgbClr val="7030A0"/>
                </a:solidFill>
                <a:latin typeface="Arial" pitchFamily="34" charset="0"/>
                <a:cs typeface="Arial" pitchFamily="34" charset="0"/>
              </a:rPr>
              <a:t>2. Sub centre level</a:t>
            </a:r>
            <a:r>
              <a:rPr lang="en-IN" sz="3600" dirty="0">
                <a:solidFill>
                  <a:srgbClr val="7030A0"/>
                </a:solidFill>
                <a:latin typeface="Arial" pitchFamily="34" charset="0"/>
                <a:cs typeface="Arial" pitchFamily="34" charset="0"/>
              </a:rPr>
              <a:t/>
            </a:r>
            <a:br>
              <a:rPr lang="en-IN" sz="3600" dirty="0">
                <a:solidFill>
                  <a:srgbClr val="7030A0"/>
                </a:solidFill>
                <a:latin typeface="Arial" pitchFamily="34" charset="0"/>
                <a:cs typeface="Arial" pitchFamily="34" charset="0"/>
              </a:rPr>
            </a:br>
            <a:endParaRPr lang="en-IN" sz="3600" dirty="0">
              <a:solidFill>
                <a:srgbClr val="7030A0"/>
              </a:solidFill>
              <a:latin typeface="Arial" pitchFamily="34" charset="0"/>
              <a:cs typeface="Arial" pitchFamily="34" charset="0"/>
            </a:endParaRPr>
          </a:p>
        </p:txBody>
      </p:sp>
      <p:sp>
        <p:nvSpPr>
          <p:cNvPr id="3" name="Content Placeholder 2"/>
          <p:cNvSpPr>
            <a:spLocks noGrp="1"/>
          </p:cNvSpPr>
          <p:nvPr>
            <p:ph sz="quarter" idx="1"/>
          </p:nvPr>
        </p:nvSpPr>
        <p:spPr>
          <a:xfrm>
            <a:off x="457200" y="1143000"/>
            <a:ext cx="8229600" cy="4987925"/>
          </a:xfrm>
        </p:spPr>
        <p:txBody>
          <a:bodyPr/>
          <a:lstStyle/>
          <a:p>
            <a:pPr algn="just"/>
            <a:r>
              <a:rPr lang="en-US" dirty="0">
                <a:solidFill>
                  <a:srgbClr val="002060"/>
                </a:solidFill>
                <a:latin typeface="Arial" pitchFamily="34" charset="0"/>
                <a:cs typeface="Arial" pitchFamily="34" charset="0"/>
              </a:rPr>
              <a:t>It is the peripheral outpost of the existing health care delivery system in rural areas. They are being established on the basis of one sub –centre for every </a:t>
            </a:r>
            <a:r>
              <a:rPr lang="en-US" dirty="0">
                <a:solidFill>
                  <a:srgbClr val="7030A0"/>
                </a:solidFill>
                <a:latin typeface="Arial" pitchFamily="34" charset="0"/>
                <a:cs typeface="Arial" pitchFamily="34" charset="0"/>
              </a:rPr>
              <a:t>5000 population </a:t>
            </a:r>
            <a:r>
              <a:rPr lang="en-US" dirty="0">
                <a:solidFill>
                  <a:srgbClr val="002060"/>
                </a:solidFill>
                <a:latin typeface="Arial" pitchFamily="34" charset="0"/>
                <a:cs typeface="Arial" pitchFamily="34" charset="0"/>
              </a:rPr>
              <a:t>in general and one for </a:t>
            </a:r>
            <a:r>
              <a:rPr lang="en-US" dirty="0">
                <a:solidFill>
                  <a:srgbClr val="7030A0"/>
                </a:solidFill>
                <a:latin typeface="Arial" pitchFamily="34" charset="0"/>
                <a:cs typeface="Arial" pitchFamily="34" charset="0"/>
              </a:rPr>
              <a:t>every 3000 </a:t>
            </a:r>
            <a:r>
              <a:rPr lang="en-US" dirty="0">
                <a:solidFill>
                  <a:srgbClr val="002060"/>
                </a:solidFill>
                <a:latin typeface="Arial" pitchFamily="34" charset="0"/>
                <a:cs typeface="Arial" pitchFamily="34" charset="0"/>
              </a:rPr>
              <a:t>population in </a:t>
            </a:r>
            <a:r>
              <a:rPr lang="en-US" dirty="0">
                <a:solidFill>
                  <a:srgbClr val="7030A0"/>
                </a:solidFill>
                <a:latin typeface="Arial" pitchFamily="34" charset="0"/>
                <a:cs typeface="Arial" pitchFamily="34" charset="0"/>
              </a:rPr>
              <a:t>hilly areas. </a:t>
            </a:r>
            <a:r>
              <a:rPr lang="en-US" dirty="0">
                <a:solidFill>
                  <a:srgbClr val="002060"/>
                </a:solidFill>
                <a:latin typeface="Arial" pitchFamily="34" charset="0"/>
                <a:cs typeface="Arial" pitchFamily="34" charset="0"/>
              </a:rPr>
              <a:t>The standards staff in a SC is one male &amp; female health worker and one female attendant. Duties and functions of both should be made known to all villages to enable them to use their service fully.</a:t>
            </a:r>
            <a:endParaRPr lang="en-IN" dirty="0">
              <a:solidFill>
                <a:srgbClr val="002060"/>
              </a:solidFill>
              <a:latin typeface="Arial" pitchFamily="34" charset="0"/>
              <a:cs typeface="Arial" pitchFamily="34" charset="0"/>
            </a:endParaRPr>
          </a:p>
          <a:p>
            <a:pPr algn="just"/>
            <a:endParaRPr lang="en-IN" dirty="0">
              <a:solidFill>
                <a:srgbClr val="002060"/>
              </a:solidFill>
              <a:latin typeface="Arial" pitchFamily="34" charset="0"/>
              <a:cs typeface="Arial" pitchFamily="34" charset="0"/>
            </a:endParaRPr>
          </a:p>
        </p:txBody>
      </p:sp>
    </p:spTree>
  </p:cSld>
  <p:clrMapOvr>
    <a:masterClrMapping/>
  </p:clrMapOvr>
  <p:transition>
    <p:strips dir="ru"/>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rgbClr val="7030A0"/>
                </a:solidFill>
                <a:latin typeface="Arial" pitchFamily="34" charset="0"/>
                <a:cs typeface="Arial" pitchFamily="34" charset="0"/>
              </a:rPr>
              <a:t>3. Primary health care level.</a:t>
            </a:r>
            <a:endParaRPr lang="en-IN" sz="3600" dirty="0">
              <a:solidFill>
                <a:srgbClr val="7030A0"/>
              </a:solidFill>
              <a:latin typeface="Arial" pitchFamily="34" charset="0"/>
              <a:cs typeface="Arial" pitchFamily="34" charset="0"/>
            </a:endParaRPr>
          </a:p>
        </p:txBody>
      </p:sp>
      <p:sp>
        <p:nvSpPr>
          <p:cNvPr id="3" name="Content Placeholder 2"/>
          <p:cNvSpPr>
            <a:spLocks noGrp="1"/>
          </p:cNvSpPr>
          <p:nvPr>
            <p:ph sz="quarter" idx="1"/>
          </p:nvPr>
        </p:nvSpPr>
        <p:spPr/>
        <p:txBody>
          <a:bodyPr/>
          <a:lstStyle/>
          <a:p>
            <a:pPr algn="just"/>
            <a:r>
              <a:rPr lang="en-US" dirty="0">
                <a:latin typeface="Arial" pitchFamily="34" charset="0"/>
                <a:cs typeface="Arial" pitchFamily="34" charset="0"/>
              </a:rPr>
              <a:t>Each PHC covers a population of </a:t>
            </a:r>
            <a:r>
              <a:rPr lang="en-US" dirty="0">
                <a:solidFill>
                  <a:srgbClr val="7030A0"/>
                </a:solidFill>
                <a:latin typeface="Arial" pitchFamily="34" charset="0"/>
                <a:cs typeface="Arial" pitchFamily="34" charset="0"/>
              </a:rPr>
              <a:t>30,000 </a:t>
            </a:r>
            <a:r>
              <a:rPr lang="en-US" dirty="0">
                <a:latin typeface="Arial" pitchFamily="34" charset="0"/>
                <a:cs typeface="Arial" pitchFamily="34" charset="0"/>
              </a:rPr>
              <a:t>in general area, </a:t>
            </a:r>
            <a:r>
              <a:rPr lang="en-US" dirty="0">
                <a:solidFill>
                  <a:srgbClr val="7030A0"/>
                </a:solidFill>
                <a:latin typeface="Arial" pitchFamily="34" charset="0"/>
                <a:cs typeface="Arial" pitchFamily="34" charset="0"/>
              </a:rPr>
              <a:t>20,000 in hilly areas</a:t>
            </a:r>
            <a:r>
              <a:rPr lang="en-US" dirty="0">
                <a:latin typeface="Arial" pitchFamily="34" charset="0"/>
                <a:cs typeface="Arial" pitchFamily="34" charset="0"/>
              </a:rPr>
              <a:t>. The PHC functions cover all the eight essential elements of primary health care. The services are rendered by a team comprised of medical officer, nurse-midwife, ANM, block extension educator, health assistant male and female ,lab technician and ancillary staff.</a:t>
            </a:r>
            <a:endParaRPr lang="en-IN" dirty="0">
              <a:latin typeface="Arial" pitchFamily="34" charset="0"/>
              <a:cs typeface="Arial" pitchFamily="34" charset="0"/>
            </a:endParaRPr>
          </a:p>
          <a:p>
            <a:pPr algn="just"/>
            <a:endParaRPr lang="en-IN" dirty="0">
              <a:latin typeface="Arial" pitchFamily="34" charset="0"/>
              <a:cs typeface="Arial" pitchFamily="34" charset="0"/>
            </a:endParaRPr>
          </a:p>
        </p:txBody>
      </p:sp>
    </p:spTree>
  </p:cSld>
  <p:clrMapOvr>
    <a:masterClrMapping/>
  </p:clrMapOvr>
  <p:transition>
    <p:strips dir="ru"/>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endParaRPr lang="en-IN" dirty="0"/>
          </a:p>
        </p:txBody>
      </p:sp>
      <p:pic>
        <p:nvPicPr>
          <p:cNvPr id="1026" name="Picture 2" descr="FIGURE2"/>
          <p:cNvPicPr>
            <a:picLocks noChangeAspect="1" noChangeArrowheads="1"/>
          </p:cNvPicPr>
          <p:nvPr/>
        </p:nvPicPr>
        <p:blipFill>
          <a:blip r:embed="rId2" cstate="print"/>
          <a:srcRect/>
          <a:stretch>
            <a:fillRect/>
          </a:stretch>
        </p:blipFill>
        <p:spPr bwMode="auto">
          <a:xfrm>
            <a:off x="0" y="-76200"/>
            <a:ext cx="9144000" cy="6858000"/>
          </a:xfrm>
          <a:prstGeom prst="rect">
            <a:avLst/>
          </a:prstGeom>
          <a:noFill/>
          <a:ln w="9525">
            <a:noFill/>
            <a:miter lim="800000"/>
            <a:headEnd/>
            <a:tailEnd/>
          </a:ln>
        </p:spPr>
      </p:pic>
    </p:spTree>
  </p:cSld>
  <p:clrMapOvr>
    <a:masterClrMapping/>
  </p:clrMapOvr>
  <p:transition>
    <p:strips dir="ru"/>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sz="3600" dirty="0">
                <a:solidFill>
                  <a:srgbClr val="7030A0"/>
                </a:solidFill>
                <a:latin typeface="Arial" pitchFamily="34" charset="0"/>
                <a:cs typeface="Arial" pitchFamily="34" charset="0"/>
              </a:rPr>
              <a:t>4. Community health centre level</a:t>
            </a:r>
            <a:r>
              <a:rPr lang="en-IN" sz="3600" dirty="0">
                <a:solidFill>
                  <a:srgbClr val="7030A0"/>
                </a:solidFill>
                <a:latin typeface="Arial" pitchFamily="34" charset="0"/>
                <a:cs typeface="Arial" pitchFamily="34" charset="0"/>
              </a:rPr>
              <a:t/>
            </a:r>
            <a:br>
              <a:rPr lang="en-IN" sz="3600" dirty="0">
                <a:solidFill>
                  <a:srgbClr val="7030A0"/>
                </a:solidFill>
                <a:latin typeface="Arial" pitchFamily="34" charset="0"/>
                <a:cs typeface="Arial" pitchFamily="34" charset="0"/>
              </a:rPr>
            </a:br>
            <a:endParaRPr lang="en-IN" sz="3600" dirty="0">
              <a:solidFill>
                <a:srgbClr val="7030A0"/>
              </a:solidFill>
              <a:latin typeface="Arial" pitchFamily="34" charset="0"/>
              <a:cs typeface="Arial" pitchFamily="34" charset="0"/>
            </a:endParaRPr>
          </a:p>
        </p:txBody>
      </p:sp>
      <p:sp>
        <p:nvSpPr>
          <p:cNvPr id="3" name="Content Placeholder 2"/>
          <p:cNvSpPr>
            <a:spLocks noGrp="1"/>
          </p:cNvSpPr>
          <p:nvPr>
            <p:ph sz="quarter" idx="1"/>
          </p:nvPr>
        </p:nvSpPr>
        <p:spPr>
          <a:xfrm>
            <a:off x="457200" y="914400"/>
            <a:ext cx="8229600" cy="5216525"/>
          </a:xfrm>
        </p:spPr>
        <p:txBody>
          <a:bodyPr/>
          <a:lstStyle/>
          <a:p>
            <a:pPr algn="just">
              <a:buNone/>
            </a:pPr>
            <a:r>
              <a:rPr lang="en-US" dirty="0">
                <a:solidFill>
                  <a:srgbClr val="7030A0"/>
                </a:solidFill>
                <a:latin typeface="Arial" pitchFamily="34" charset="0"/>
                <a:cs typeface="Arial" pitchFamily="34" charset="0"/>
              </a:rPr>
              <a:t>	Each CHC covering population of </a:t>
            </a:r>
          </a:p>
          <a:p>
            <a:pPr algn="just">
              <a:buNone/>
            </a:pPr>
            <a:r>
              <a:rPr lang="en-US" dirty="0">
                <a:solidFill>
                  <a:srgbClr val="7030A0"/>
                </a:solidFill>
                <a:latin typeface="Arial" pitchFamily="34" charset="0"/>
                <a:cs typeface="Arial" pitchFamily="34" charset="0"/>
              </a:rPr>
              <a:t> 	1,00,000 with 30 beds and specialists in surgery, medicine, obstetrics and gynecology, and pediatrics with x-ray and laboratory facilities.</a:t>
            </a:r>
            <a:endParaRPr lang="en-IN" dirty="0">
              <a:solidFill>
                <a:srgbClr val="7030A0"/>
              </a:solidFill>
              <a:latin typeface="Arial" pitchFamily="34" charset="0"/>
              <a:cs typeface="Arial" pitchFamily="34" charset="0"/>
            </a:endParaRPr>
          </a:p>
          <a:p>
            <a:pPr lvl="0" algn="just"/>
            <a:r>
              <a:rPr lang="en-US" b="1" dirty="0">
                <a:solidFill>
                  <a:srgbClr val="7030A0"/>
                </a:solidFill>
                <a:latin typeface="Arial" pitchFamily="34" charset="0"/>
                <a:cs typeface="Arial" pitchFamily="34" charset="0"/>
              </a:rPr>
              <a:t>Hospitals</a:t>
            </a:r>
            <a:endParaRPr lang="en-IN" dirty="0">
              <a:solidFill>
                <a:srgbClr val="7030A0"/>
              </a:solidFill>
              <a:latin typeface="Arial" pitchFamily="34" charset="0"/>
              <a:cs typeface="Arial" pitchFamily="34" charset="0"/>
            </a:endParaRPr>
          </a:p>
          <a:p>
            <a:pPr algn="just">
              <a:buNone/>
            </a:pPr>
            <a:r>
              <a:rPr lang="en-US" dirty="0">
                <a:solidFill>
                  <a:srgbClr val="7030A0"/>
                </a:solidFill>
                <a:latin typeface="Arial" pitchFamily="34" charset="0"/>
                <a:cs typeface="Arial" pitchFamily="34" charset="0"/>
              </a:rPr>
              <a:t>	The present organization of health services of the government sector consists of rural hospitals, sub-divisional hospitals, district hospitals, specialist hospitals, and teaching institutions.</a:t>
            </a:r>
            <a:endParaRPr lang="en-IN" dirty="0">
              <a:solidFill>
                <a:srgbClr val="7030A0"/>
              </a:solidFill>
              <a:latin typeface="Arial" pitchFamily="34" charset="0"/>
              <a:cs typeface="Arial" pitchFamily="34" charset="0"/>
            </a:endParaRPr>
          </a:p>
          <a:p>
            <a:pPr algn="just"/>
            <a:endParaRPr lang="en-IN" dirty="0">
              <a:latin typeface="Arial" pitchFamily="34" charset="0"/>
              <a:cs typeface="Arial" pitchFamily="34" charset="0"/>
            </a:endParaRPr>
          </a:p>
        </p:txBody>
      </p:sp>
    </p:spTree>
  </p:cSld>
  <p:clrMapOvr>
    <a:masterClrMapping/>
  </p:clrMapOvr>
  <p:transition>
    <p:strips dir="ru"/>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219200"/>
          </a:xfrm>
        </p:spPr>
        <p:txBody>
          <a:bodyPr>
            <a:normAutofit/>
          </a:bodyPr>
          <a:lstStyle/>
          <a:p>
            <a:pPr lvl="0"/>
            <a:r>
              <a:rPr lang="en-US" sz="3600" dirty="0">
                <a:solidFill>
                  <a:srgbClr val="7030A0"/>
                </a:solidFill>
              </a:rPr>
              <a:t>Health insurance</a:t>
            </a:r>
            <a:r>
              <a:rPr lang="en-IN" sz="3600" dirty="0">
                <a:solidFill>
                  <a:srgbClr val="7030A0"/>
                </a:solidFill>
              </a:rPr>
              <a:t/>
            </a:r>
            <a:br>
              <a:rPr lang="en-IN" sz="3600" dirty="0">
                <a:solidFill>
                  <a:srgbClr val="7030A0"/>
                </a:solidFill>
              </a:rPr>
            </a:br>
            <a:endParaRPr lang="en-IN" sz="3600" dirty="0">
              <a:solidFill>
                <a:srgbClr val="7030A0"/>
              </a:solidFill>
            </a:endParaRPr>
          </a:p>
        </p:txBody>
      </p:sp>
      <p:sp>
        <p:nvSpPr>
          <p:cNvPr id="3" name="Content Placeholder 2"/>
          <p:cNvSpPr>
            <a:spLocks noGrp="1"/>
          </p:cNvSpPr>
          <p:nvPr>
            <p:ph sz="quarter" idx="1"/>
          </p:nvPr>
        </p:nvSpPr>
        <p:spPr>
          <a:xfrm>
            <a:off x="301752" y="1600200"/>
            <a:ext cx="8503920" cy="4572000"/>
          </a:xfrm>
        </p:spPr>
        <p:txBody>
          <a:bodyPr/>
          <a:lstStyle/>
          <a:p>
            <a:pPr marL="457200" algn="just">
              <a:lnSpc>
                <a:spcPct val="115000"/>
              </a:lnSpc>
              <a:spcAft>
                <a:spcPts val="1000"/>
              </a:spcAft>
              <a:buNone/>
            </a:pPr>
            <a:r>
              <a:rPr lang="en-US" dirty="0">
                <a:latin typeface="Arial" pitchFamily="34" charset="0"/>
                <a:ea typeface="Calibri"/>
                <a:cs typeface="Arial" pitchFamily="34" charset="0"/>
              </a:rPr>
              <a:t>	</a:t>
            </a:r>
            <a:r>
              <a:rPr lang="en-US" dirty="0">
                <a:solidFill>
                  <a:srgbClr val="7030A0"/>
                </a:solidFill>
                <a:latin typeface="Arial" pitchFamily="34" charset="0"/>
                <a:ea typeface="Calibri"/>
                <a:cs typeface="Arial" pitchFamily="34" charset="0"/>
              </a:rPr>
              <a:t>It is at present limited to industrial workers and their families. The central government employees are also covered by the health </a:t>
            </a:r>
            <a:r>
              <a:rPr lang="en-US" dirty="0" err="1">
                <a:solidFill>
                  <a:srgbClr val="7030A0"/>
                </a:solidFill>
                <a:latin typeface="Arial" pitchFamily="34" charset="0"/>
                <a:ea typeface="Calibri"/>
                <a:cs typeface="Arial" pitchFamily="34" charset="0"/>
              </a:rPr>
              <a:t>insurance,under</a:t>
            </a:r>
            <a:r>
              <a:rPr lang="en-US" dirty="0">
                <a:solidFill>
                  <a:srgbClr val="7030A0"/>
                </a:solidFill>
                <a:latin typeface="Arial" pitchFamily="34" charset="0"/>
                <a:ea typeface="Calibri"/>
                <a:cs typeface="Arial" pitchFamily="34" charset="0"/>
              </a:rPr>
              <a:t> the banner central government health scheme.</a:t>
            </a:r>
            <a:endParaRPr lang="en-IN" sz="2800" dirty="0">
              <a:solidFill>
                <a:srgbClr val="7030A0"/>
              </a:solidFill>
              <a:latin typeface="Arial" pitchFamily="34" charset="0"/>
              <a:ea typeface="Calibri"/>
              <a:cs typeface="Arial" pitchFamily="34" charset="0"/>
            </a:endParaRPr>
          </a:p>
          <a:p>
            <a:pPr algn="just"/>
            <a:endParaRPr lang="en-IN" dirty="0">
              <a:solidFill>
                <a:srgbClr val="7030A0"/>
              </a:solidFill>
              <a:latin typeface="Arial" pitchFamily="34" charset="0"/>
              <a:cs typeface="Arial" pitchFamily="34" charset="0"/>
            </a:endParaRPr>
          </a:p>
        </p:txBody>
      </p:sp>
    </p:spTree>
  </p:cSld>
  <p:clrMapOvr>
    <a:masterClrMapping/>
  </p:clrMapOvr>
  <p:transition>
    <p:strips dir="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solidFill>
                  <a:srgbClr val="C00000"/>
                </a:solidFill>
                <a:latin typeface="Arial" pitchFamily="34" charset="0"/>
                <a:cs typeface="Arial" pitchFamily="34" charset="0"/>
              </a:rPr>
              <a:t>Health care delivery system:</a:t>
            </a:r>
            <a:r>
              <a:rPr lang="en-IN" dirty="0">
                <a:solidFill>
                  <a:srgbClr val="C00000"/>
                </a:solidFill>
                <a:latin typeface="Arial" pitchFamily="34" charset="0"/>
                <a:cs typeface="Arial" pitchFamily="34" charset="0"/>
              </a:rPr>
              <a:t/>
            </a:r>
            <a:br>
              <a:rPr lang="en-IN" dirty="0">
                <a:solidFill>
                  <a:srgbClr val="C00000"/>
                </a:solidFill>
                <a:latin typeface="Arial" pitchFamily="34" charset="0"/>
                <a:cs typeface="Arial" pitchFamily="34" charset="0"/>
              </a:rPr>
            </a:br>
            <a:endParaRPr lang="en-IN" dirty="0">
              <a:solidFill>
                <a:srgbClr val="C00000"/>
              </a:solidFill>
              <a:latin typeface="Arial" pitchFamily="34" charset="0"/>
              <a:cs typeface="Arial" pitchFamily="34" charset="0"/>
            </a:endParaRPr>
          </a:p>
        </p:txBody>
      </p:sp>
      <p:sp>
        <p:nvSpPr>
          <p:cNvPr id="3" name="Content Placeholder 2"/>
          <p:cNvSpPr>
            <a:spLocks noGrp="1"/>
          </p:cNvSpPr>
          <p:nvPr>
            <p:ph sz="quarter" idx="1"/>
          </p:nvPr>
        </p:nvSpPr>
        <p:spPr/>
        <p:txBody>
          <a:bodyPr>
            <a:normAutofit/>
          </a:bodyPr>
          <a:lstStyle/>
          <a:p>
            <a:pPr algn="just"/>
            <a:r>
              <a:rPr lang="en-US" sz="3600" dirty="0">
                <a:solidFill>
                  <a:srgbClr val="7030A0"/>
                </a:solidFill>
                <a:latin typeface="Arial" pitchFamily="34" charset="0"/>
                <a:cs typeface="Arial" pitchFamily="34" charset="0"/>
              </a:rPr>
              <a:t>Health care delivery system is defined as</a:t>
            </a:r>
            <a:r>
              <a:rPr lang="en-US" sz="3600" dirty="0">
                <a:solidFill>
                  <a:srgbClr val="002060"/>
                </a:solidFill>
                <a:latin typeface="Arial" pitchFamily="34" charset="0"/>
                <a:cs typeface="Arial" pitchFamily="34" charset="0"/>
              </a:rPr>
              <a:t> the aggregate of institutions, organizations and persons who enter, the health care system, Who has responsibility that, Include the promotion of health, prevention of illness, detection and treatment of disease and rehabilitation.</a:t>
            </a:r>
            <a:endParaRPr lang="en-IN" sz="3600" dirty="0">
              <a:solidFill>
                <a:srgbClr val="002060"/>
              </a:solidFill>
              <a:latin typeface="Arial" pitchFamily="34" charset="0"/>
              <a:cs typeface="Arial" pitchFamily="34" charset="0"/>
            </a:endParaRPr>
          </a:p>
          <a:p>
            <a:pPr algn="just"/>
            <a:endParaRPr lang="en-IN" sz="3600" dirty="0">
              <a:solidFill>
                <a:srgbClr val="002060"/>
              </a:solidFill>
              <a:latin typeface="Arial" pitchFamily="34" charset="0"/>
              <a:cs typeface="Arial" pitchFamily="34" charset="0"/>
            </a:endParaRPr>
          </a:p>
        </p:txBody>
      </p:sp>
    </p:spTree>
  </p:cSld>
  <p:clrMapOvr>
    <a:masterClrMapping/>
  </p:clrMapOvr>
  <p:transition>
    <p:strips dir="ru"/>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3600" dirty="0">
                <a:solidFill>
                  <a:srgbClr val="7030A0"/>
                </a:solidFill>
              </a:rPr>
              <a:t>Employees state insurance scheme(ESI)</a:t>
            </a:r>
            <a:endParaRPr lang="en-IN" sz="3600" dirty="0">
              <a:solidFill>
                <a:srgbClr val="7030A0"/>
              </a:solidFill>
            </a:endParaRPr>
          </a:p>
        </p:txBody>
      </p:sp>
      <p:sp>
        <p:nvSpPr>
          <p:cNvPr id="3" name="Content Placeholder 2"/>
          <p:cNvSpPr>
            <a:spLocks noGrp="1"/>
          </p:cNvSpPr>
          <p:nvPr>
            <p:ph sz="quarter" idx="1"/>
          </p:nvPr>
        </p:nvSpPr>
        <p:spPr/>
        <p:txBody>
          <a:bodyPr/>
          <a:lstStyle/>
          <a:p>
            <a:pPr algn="just">
              <a:buNone/>
            </a:pPr>
            <a:r>
              <a:rPr lang="en-US" dirty="0">
                <a:latin typeface="Arial" pitchFamily="34" charset="0"/>
                <a:cs typeface="Arial" pitchFamily="34" charset="0"/>
              </a:rPr>
              <a:t>	</a:t>
            </a:r>
            <a:r>
              <a:rPr lang="en-US" dirty="0">
                <a:solidFill>
                  <a:srgbClr val="7030A0"/>
                </a:solidFill>
                <a:latin typeface="Arial" pitchFamily="34" charset="0"/>
                <a:cs typeface="Arial" pitchFamily="34" charset="0"/>
              </a:rPr>
              <a:t>The act provide for medical care in cash and kind, benefits in contingency of sickness, maternity, employment injury and pension for dependent on the death of worker because of employment injury. It covers employee drawing wages not exceeding Rs.6500 per month. </a:t>
            </a:r>
            <a:endParaRPr lang="en-IN" dirty="0">
              <a:solidFill>
                <a:srgbClr val="7030A0"/>
              </a:solidFill>
              <a:latin typeface="Arial" pitchFamily="34" charset="0"/>
              <a:cs typeface="Arial" pitchFamily="34" charset="0"/>
            </a:endParaRPr>
          </a:p>
          <a:p>
            <a:pPr algn="just"/>
            <a:endParaRPr lang="en-IN" dirty="0">
              <a:solidFill>
                <a:srgbClr val="7030A0"/>
              </a:solidFill>
              <a:latin typeface="Arial" pitchFamily="34" charset="0"/>
              <a:cs typeface="Arial" pitchFamily="34" charset="0"/>
            </a:endParaRPr>
          </a:p>
        </p:txBody>
      </p:sp>
    </p:spTree>
  </p:cSld>
  <p:clrMapOvr>
    <a:masterClrMapping/>
  </p:clrMapOvr>
  <p:transition>
    <p:strips dir="ru"/>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pPr lvl="0"/>
            <a:r>
              <a:rPr lang="en-US" dirty="0">
                <a:solidFill>
                  <a:srgbClr val="7030A0"/>
                </a:solidFill>
                <a:latin typeface="Arial" pitchFamily="34" charset="0"/>
                <a:cs typeface="Arial" pitchFamily="34" charset="0"/>
              </a:rPr>
              <a:t>Other agencies</a:t>
            </a:r>
            <a:r>
              <a:rPr lang="en-IN" dirty="0">
                <a:solidFill>
                  <a:srgbClr val="7030A0"/>
                </a:solidFill>
                <a:latin typeface="Arial" pitchFamily="34" charset="0"/>
                <a:cs typeface="Arial" pitchFamily="34" charset="0"/>
              </a:rPr>
              <a:t/>
            </a:r>
            <a:br>
              <a:rPr lang="en-IN" dirty="0">
                <a:solidFill>
                  <a:srgbClr val="7030A0"/>
                </a:solidFill>
                <a:latin typeface="Arial" pitchFamily="34" charset="0"/>
                <a:cs typeface="Arial" pitchFamily="34" charset="0"/>
              </a:rPr>
            </a:br>
            <a:endParaRPr lang="en-IN" dirty="0">
              <a:solidFill>
                <a:srgbClr val="7030A0"/>
              </a:solidFill>
              <a:latin typeface="Arial" pitchFamily="34" charset="0"/>
              <a:cs typeface="Arial" pitchFamily="34" charset="0"/>
            </a:endParaRPr>
          </a:p>
        </p:txBody>
      </p:sp>
      <p:sp>
        <p:nvSpPr>
          <p:cNvPr id="3" name="Content Placeholder 2"/>
          <p:cNvSpPr>
            <a:spLocks noGrp="1"/>
          </p:cNvSpPr>
          <p:nvPr>
            <p:ph sz="quarter" idx="1"/>
          </p:nvPr>
        </p:nvSpPr>
        <p:spPr>
          <a:xfrm>
            <a:off x="457200" y="914400"/>
            <a:ext cx="8229600" cy="5216525"/>
          </a:xfrm>
        </p:spPr>
        <p:txBody>
          <a:bodyPr/>
          <a:lstStyle/>
          <a:p>
            <a:pPr algn="just"/>
            <a:r>
              <a:rPr lang="en-US" dirty="0">
                <a:solidFill>
                  <a:srgbClr val="7030A0"/>
                </a:solidFill>
                <a:latin typeface="Arial" pitchFamily="34" charset="0"/>
                <a:cs typeface="Arial" pitchFamily="34" charset="0"/>
              </a:rPr>
              <a:t>Defense medical services</a:t>
            </a:r>
            <a:endParaRPr lang="en-IN" dirty="0">
              <a:solidFill>
                <a:srgbClr val="7030A0"/>
              </a:solidFill>
              <a:latin typeface="Arial" pitchFamily="34" charset="0"/>
              <a:cs typeface="Arial" pitchFamily="34" charset="0"/>
            </a:endParaRPr>
          </a:p>
          <a:p>
            <a:pPr algn="just"/>
            <a:r>
              <a:rPr lang="en-US" dirty="0">
                <a:solidFill>
                  <a:srgbClr val="7030A0"/>
                </a:solidFill>
                <a:latin typeface="Arial" pitchFamily="34" charset="0"/>
                <a:cs typeface="Arial" pitchFamily="34" charset="0"/>
              </a:rPr>
              <a:t>Health care of railway employees</a:t>
            </a:r>
            <a:endParaRPr lang="en-IN" dirty="0">
              <a:solidFill>
                <a:srgbClr val="7030A0"/>
              </a:solidFill>
              <a:latin typeface="Arial" pitchFamily="34" charset="0"/>
              <a:cs typeface="Arial" pitchFamily="34" charset="0"/>
            </a:endParaRPr>
          </a:p>
          <a:p>
            <a:pPr lvl="0" algn="just"/>
            <a:r>
              <a:rPr lang="en-US" dirty="0">
                <a:solidFill>
                  <a:srgbClr val="7030A0"/>
                </a:solidFill>
                <a:latin typeface="Arial" pitchFamily="34" charset="0"/>
                <a:cs typeface="Arial" pitchFamily="34" charset="0"/>
              </a:rPr>
              <a:t>Problems in health care delivery system</a:t>
            </a:r>
            <a:endParaRPr lang="en-IN" dirty="0">
              <a:solidFill>
                <a:srgbClr val="7030A0"/>
              </a:solidFill>
              <a:latin typeface="Arial" pitchFamily="34" charset="0"/>
              <a:cs typeface="Arial" pitchFamily="34" charset="0"/>
            </a:endParaRPr>
          </a:p>
          <a:p>
            <a:pPr lvl="0" algn="just"/>
            <a:r>
              <a:rPr lang="en-US" dirty="0">
                <a:solidFill>
                  <a:srgbClr val="7030A0"/>
                </a:solidFill>
                <a:latin typeface="Arial" pitchFamily="34" charset="0"/>
                <a:cs typeface="Arial" pitchFamily="34" charset="0"/>
              </a:rPr>
              <a:t>Insufficient standards to ensure quality</a:t>
            </a:r>
            <a:endParaRPr lang="en-IN" dirty="0">
              <a:solidFill>
                <a:srgbClr val="7030A0"/>
              </a:solidFill>
              <a:latin typeface="Arial" pitchFamily="34" charset="0"/>
              <a:cs typeface="Arial" pitchFamily="34" charset="0"/>
            </a:endParaRPr>
          </a:p>
          <a:p>
            <a:pPr lvl="0" algn="just"/>
            <a:r>
              <a:rPr lang="en-US" dirty="0">
                <a:solidFill>
                  <a:srgbClr val="7030A0"/>
                </a:solidFill>
                <a:latin typeface="Arial" pitchFamily="34" charset="0"/>
                <a:cs typeface="Arial" pitchFamily="34" charset="0"/>
              </a:rPr>
              <a:t>Minimal consumer participation.</a:t>
            </a:r>
            <a:endParaRPr lang="en-IN" dirty="0">
              <a:solidFill>
                <a:srgbClr val="7030A0"/>
              </a:solidFill>
              <a:latin typeface="Arial" pitchFamily="34" charset="0"/>
              <a:cs typeface="Arial" pitchFamily="34" charset="0"/>
            </a:endParaRPr>
          </a:p>
          <a:p>
            <a:pPr lvl="0" algn="just"/>
            <a:r>
              <a:rPr lang="en-US" dirty="0">
                <a:solidFill>
                  <a:srgbClr val="7030A0"/>
                </a:solidFill>
                <a:latin typeface="Arial" pitchFamily="34" charset="0"/>
                <a:cs typeface="Arial" pitchFamily="34" charset="0"/>
              </a:rPr>
              <a:t>Poor coordination and in equitable distribution of service.</a:t>
            </a:r>
            <a:endParaRPr lang="en-IN" dirty="0">
              <a:solidFill>
                <a:srgbClr val="7030A0"/>
              </a:solidFill>
              <a:latin typeface="Arial" pitchFamily="34" charset="0"/>
              <a:cs typeface="Arial" pitchFamily="34" charset="0"/>
            </a:endParaRPr>
          </a:p>
          <a:p>
            <a:pPr lvl="0" algn="just"/>
            <a:r>
              <a:rPr lang="en-US" dirty="0">
                <a:solidFill>
                  <a:srgbClr val="7030A0"/>
                </a:solidFill>
                <a:latin typeface="Arial" pitchFamily="34" charset="0"/>
                <a:cs typeface="Arial" pitchFamily="34" charset="0"/>
              </a:rPr>
              <a:t>Inadequate collaboration among provides of services.</a:t>
            </a:r>
            <a:endParaRPr lang="en-IN" dirty="0">
              <a:solidFill>
                <a:srgbClr val="7030A0"/>
              </a:solidFill>
              <a:latin typeface="Arial" pitchFamily="34" charset="0"/>
              <a:cs typeface="Arial" pitchFamily="34" charset="0"/>
            </a:endParaRPr>
          </a:p>
          <a:p>
            <a:pPr lvl="0" algn="just"/>
            <a:r>
              <a:rPr lang="en-US" dirty="0">
                <a:solidFill>
                  <a:srgbClr val="7030A0"/>
                </a:solidFill>
                <a:latin typeface="Arial" pitchFamily="34" charset="0"/>
                <a:cs typeface="Arial" pitchFamily="34" charset="0"/>
              </a:rPr>
              <a:t>Extremely high cost.</a:t>
            </a:r>
            <a:endParaRPr lang="en-IN" dirty="0">
              <a:solidFill>
                <a:srgbClr val="7030A0"/>
              </a:solidFill>
              <a:latin typeface="Arial" pitchFamily="34" charset="0"/>
              <a:cs typeface="Arial" pitchFamily="34" charset="0"/>
            </a:endParaRPr>
          </a:p>
          <a:p>
            <a:pPr algn="just"/>
            <a:endParaRPr lang="en-IN" dirty="0">
              <a:solidFill>
                <a:srgbClr val="7030A0"/>
              </a:solidFill>
              <a:latin typeface="Arial" pitchFamily="34" charset="0"/>
              <a:cs typeface="Arial" pitchFamily="34" charset="0"/>
            </a:endParaRPr>
          </a:p>
        </p:txBody>
      </p:sp>
    </p:spTree>
  </p:cSld>
  <p:clrMapOvr>
    <a:masterClrMapping/>
  </p:clrMapOvr>
  <p:transition>
    <p:strips dir="ru"/>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152400"/>
            <a:ext cx="8534400" cy="758952"/>
          </a:xfrm>
        </p:spPr>
        <p:txBody>
          <a:bodyPr/>
          <a:lstStyle/>
          <a:p>
            <a:r>
              <a:rPr lang="en-US" dirty="0"/>
              <a:t>5 major sector of health care delivery system </a:t>
            </a:r>
          </a:p>
        </p:txBody>
      </p:sp>
      <p:graphicFrame>
        <p:nvGraphicFramePr>
          <p:cNvPr id="4" name="Content Placeholder 3"/>
          <p:cNvGraphicFramePr>
            <a:graphicFrameLocks noGrp="1"/>
          </p:cNvGraphicFramePr>
          <p:nvPr>
            <p:ph sz="quarter" idx="1"/>
          </p:nvPr>
        </p:nvGraphicFramePr>
        <p:xfrm>
          <a:off x="301625" y="14509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trips dir="ru"/>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solidFill>
                  <a:srgbClr val="C00000"/>
                </a:solidFill>
                <a:latin typeface="Arial" pitchFamily="34" charset="0"/>
                <a:cs typeface="Arial" pitchFamily="34" charset="0"/>
              </a:rPr>
              <a:t>In India, health care delivery system is represented by five major sectors </a:t>
            </a:r>
            <a:endParaRPr lang="en-IN" sz="3600" dirty="0">
              <a:solidFill>
                <a:srgbClr val="C00000"/>
              </a:solidFill>
              <a:latin typeface="Arial" pitchFamily="34" charset="0"/>
              <a:cs typeface="Arial" pitchFamily="34" charset="0"/>
            </a:endParaRPr>
          </a:p>
        </p:txBody>
      </p:sp>
      <p:sp>
        <p:nvSpPr>
          <p:cNvPr id="3" name="Content Placeholder 2"/>
          <p:cNvSpPr>
            <a:spLocks noGrp="1"/>
          </p:cNvSpPr>
          <p:nvPr>
            <p:ph sz="quarter" idx="1"/>
          </p:nvPr>
        </p:nvSpPr>
        <p:spPr>
          <a:xfrm>
            <a:off x="457200" y="1905000"/>
            <a:ext cx="8229600" cy="4225925"/>
          </a:xfrm>
        </p:spPr>
        <p:txBody>
          <a:bodyPr/>
          <a:lstStyle/>
          <a:p>
            <a:pPr>
              <a:buNone/>
            </a:pPr>
            <a:r>
              <a:rPr lang="en-US" b="1" u="sng" dirty="0">
                <a:solidFill>
                  <a:srgbClr val="7030A0"/>
                </a:solidFill>
                <a:latin typeface="Arial" pitchFamily="34" charset="0"/>
                <a:cs typeface="Arial" pitchFamily="34" charset="0"/>
              </a:rPr>
              <a:t>1. Public health sector</a:t>
            </a:r>
            <a:endParaRPr lang="en-IN" dirty="0">
              <a:solidFill>
                <a:srgbClr val="7030A0"/>
              </a:solidFill>
              <a:latin typeface="Arial" pitchFamily="34" charset="0"/>
              <a:cs typeface="Arial" pitchFamily="34" charset="0"/>
            </a:endParaRPr>
          </a:p>
          <a:p>
            <a:pPr>
              <a:buNone/>
            </a:pPr>
            <a:r>
              <a:rPr lang="en-US" b="1" dirty="0">
                <a:solidFill>
                  <a:srgbClr val="00B0F0"/>
                </a:solidFill>
                <a:latin typeface="Arial" pitchFamily="34" charset="0"/>
                <a:cs typeface="Arial" pitchFamily="34" charset="0"/>
              </a:rPr>
              <a:t>A) Primary health care</a:t>
            </a:r>
            <a:endParaRPr lang="en-IN" dirty="0">
              <a:solidFill>
                <a:srgbClr val="00B0F0"/>
              </a:solidFill>
              <a:latin typeface="Arial" pitchFamily="34" charset="0"/>
              <a:cs typeface="Arial" pitchFamily="34" charset="0"/>
            </a:endParaRPr>
          </a:p>
          <a:p>
            <a:pPr>
              <a:buNone/>
            </a:pPr>
            <a:r>
              <a:rPr lang="en-US" dirty="0">
                <a:latin typeface="Arial" pitchFamily="34" charset="0"/>
                <a:cs typeface="Arial" pitchFamily="34" charset="0"/>
              </a:rPr>
              <a:t>Primary health centre</a:t>
            </a:r>
            <a:endParaRPr lang="en-IN" dirty="0">
              <a:latin typeface="Arial" pitchFamily="34" charset="0"/>
              <a:cs typeface="Arial" pitchFamily="34" charset="0"/>
            </a:endParaRPr>
          </a:p>
          <a:p>
            <a:pPr>
              <a:buNone/>
            </a:pPr>
            <a:r>
              <a:rPr lang="en-US" dirty="0">
                <a:latin typeface="Arial" pitchFamily="34" charset="0"/>
                <a:cs typeface="Arial" pitchFamily="34" charset="0"/>
              </a:rPr>
              <a:t>Sub centre</a:t>
            </a:r>
            <a:endParaRPr lang="en-IN" dirty="0">
              <a:latin typeface="Arial" pitchFamily="34" charset="0"/>
              <a:cs typeface="Arial" pitchFamily="34" charset="0"/>
            </a:endParaRPr>
          </a:p>
          <a:p>
            <a:pPr>
              <a:buNone/>
            </a:pPr>
            <a:r>
              <a:rPr lang="en-US" b="1" dirty="0">
                <a:solidFill>
                  <a:srgbClr val="00B0F0"/>
                </a:solidFill>
                <a:latin typeface="Arial" pitchFamily="34" charset="0"/>
                <a:cs typeface="Arial" pitchFamily="34" charset="0"/>
              </a:rPr>
              <a:t>b) Hospitals</a:t>
            </a:r>
            <a:endParaRPr lang="en-IN" dirty="0">
              <a:solidFill>
                <a:srgbClr val="00B0F0"/>
              </a:solidFill>
              <a:latin typeface="Arial" pitchFamily="34" charset="0"/>
              <a:cs typeface="Arial" pitchFamily="34" charset="0"/>
            </a:endParaRPr>
          </a:p>
          <a:p>
            <a:pPr>
              <a:buNone/>
            </a:pPr>
            <a:r>
              <a:rPr lang="en-US" dirty="0">
                <a:latin typeface="Arial" pitchFamily="34" charset="0"/>
                <a:cs typeface="Arial" pitchFamily="34" charset="0"/>
              </a:rPr>
              <a:t>Community health centre</a:t>
            </a:r>
            <a:endParaRPr lang="en-IN" dirty="0">
              <a:latin typeface="Arial" pitchFamily="34" charset="0"/>
              <a:cs typeface="Arial" pitchFamily="34" charset="0"/>
            </a:endParaRPr>
          </a:p>
          <a:p>
            <a:pPr>
              <a:buNone/>
            </a:pPr>
            <a:r>
              <a:rPr lang="en-US" dirty="0">
                <a:latin typeface="Arial" pitchFamily="34" charset="0"/>
                <a:cs typeface="Arial" pitchFamily="34" charset="0"/>
              </a:rPr>
              <a:t>FRU’s</a:t>
            </a:r>
            <a:endParaRPr lang="en-IN" dirty="0">
              <a:latin typeface="Arial" pitchFamily="34" charset="0"/>
              <a:cs typeface="Arial" pitchFamily="34" charset="0"/>
            </a:endParaRPr>
          </a:p>
          <a:p>
            <a:pPr>
              <a:buNone/>
            </a:pPr>
            <a:r>
              <a:rPr lang="en-US" dirty="0">
                <a:latin typeface="Arial" pitchFamily="34" charset="0"/>
                <a:cs typeface="Arial" pitchFamily="34" charset="0"/>
              </a:rPr>
              <a:t>Rural hospitals</a:t>
            </a:r>
            <a:endParaRPr lang="en-IN" dirty="0">
              <a:latin typeface="Arial" pitchFamily="34" charset="0"/>
              <a:cs typeface="Arial" pitchFamily="34" charset="0"/>
            </a:endParaRPr>
          </a:p>
          <a:p>
            <a:endParaRPr lang="en-IN" dirty="0">
              <a:latin typeface="Arial" pitchFamily="34" charset="0"/>
              <a:cs typeface="Arial" pitchFamily="34" charset="0"/>
            </a:endParaRPr>
          </a:p>
        </p:txBody>
      </p:sp>
    </p:spTree>
  </p:cSld>
  <p:clrMapOvr>
    <a:masterClrMapping/>
  </p:clrMapOvr>
  <p:transition>
    <p:strips dir="ru"/>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838200"/>
            <a:ext cx="8229600" cy="5292725"/>
          </a:xfrm>
        </p:spPr>
        <p:txBody>
          <a:bodyPr/>
          <a:lstStyle/>
          <a:p>
            <a:pPr algn="just">
              <a:buNone/>
            </a:pPr>
            <a:r>
              <a:rPr lang="en-US" dirty="0">
                <a:latin typeface="Arial" pitchFamily="34" charset="0"/>
                <a:cs typeface="Arial" pitchFamily="34" charset="0"/>
              </a:rPr>
              <a:t>District hospitals</a:t>
            </a:r>
            <a:endParaRPr lang="en-IN" dirty="0">
              <a:latin typeface="Arial" pitchFamily="34" charset="0"/>
              <a:cs typeface="Arial" pitchFamily="34" charset="0"/>
            </a:endParaRPr>
          </a:p>
          <a:p>
            <a:pPr algn="just">
              <a:buNone/>
            </a:pPr>
            <a:r>
              <a:rPr lang="en-US" dirty="0">
                <a:latin typeface="Arial" pitchFamily="34" charset="0"/>
                <a:cs typeface="Arial" pitchFamily="34" charset="0"/>
              </a:rPr>
              <a:t>Specialist hospitals</a:t>
            </a:r>
            <a:endParaRPr lang="en-IN" dirty="0">
              <a:latin typeface="Arial" pitchFamily="34" charset="0"/>
              <a:cs typeface="Arial" pitchFamily="34" charset="0"/>
            </a:endParaRPr>
          </a:p>
          <a:p>
            <a:pPr algn="just">
              <a:buNone/>
            </a:pPr>
            <a:r>
              <a:rPr lang="en-US" dirty="0">
                <a:latin typeface="Arial" pitchFamily="34" charset="0"/>
                <a:cs typeface="Arial" pitchFamily="34" charset="0"/>
              </a:rPr>
              <a:t>Teaching hospitals</a:t>
            </a:r>
            <a:endParaRPr lang="en-IN" dirty="0">
              <a:latin typeface="Arial" pitchFamily="34" charset="0"/>
              <a:cs typeface="Arial" pitchFamily="34" charset="0"/>
            </a:endParaRPr>
          </a:p>
          <a:p>
            <a:pPr algn="just">
              <a:buNone/>
            </a:pPr>
            <a:r>
              <a:rPr lang="en-US" b="1" dirty="0">
                <a:solidFill>
                  <a:srgbClr val="00B0F0"/>
                </a:solidFill>
                <a:latin typeface="Arial" pitchFamily="34" charset="0"/>
                <a:cs typeface="Arial" pitchFamily="34" charset="0"/>
              </a:rPr>
              <a:t>c) Health insurance scheme</a:t>
            </a:r>
            <a:endParaRPr lang="en-IN" dirty="0">
              <a:solidFill>
                <a:srgbClr val="00B0F0"/>
              </a:solidFill>
              <a:latin typeface="Arial" pitchFamily="34" charset="0"/>
              <a:cs typeface="Arial" pitchFamily="34" charset="0"/>
            </a:endParaRPr>
          </a:p>
          <a:p>
            <a:pPr algn="just">
              <a:buNone/>
            </a:pPr>
            <a:r>
              <a:rPr lang="en-US" dirty="0">
                <a:latin typeface="Arial" pitchFamily="34" charset="0"/>
                <a:cs typeface="Arial" pitchFamily="34" charset="0"/>
              </a:rPr>
              <a:t>ESI</a:t>
            </a:r>
            <a:endParaRPr lang="en-IN" dirty="0">
              <a:latin typeface="Arial" pitchFamily="34" charset="0"/>
              <a:cs typeface="Arial" pitchFamily="34" charset="0"/>
            </a:endParaRPr>
          </a:p>
          <a:p>
            <a:pPr algn="just">
              <a:buNone/>
            </a:pPr>
            <a:r>
              <a:rPr lang="en-US" b="1" dirty="0">
                <a:solidFill>
                  <a:srgbClr val="00B0F0"/>
                </a:solidFill>
                <a:latin typeface="Arial" pitchFamily="34" charset="0"/>
                <a:cs typeface="Arial" pitchFamily="34" charset="0"/>
              </a:rPr>
              <a:t>d) Other agencies.</a:t>
            </a:r>
            <a:endParaRPr lang="en-IN" dirty="0">
              <a:solidFill>
                <a:srgbClr val="00B0F0"/>
              </a:solidFill>
              <a:latin typeface="Arial" pitchFamily="34" charset="0"/>
              <a:cs typeface="Arial" pitchFamily="34" charset="0"/>
            </a:endParaRPr>
          </a:p>
          <a:p>
            <a:pPr algn="just">
              <a:buNone/>
            </a:pPr>
            <a:r>
              <a:rPr lang="en-US" dirty="0">
                <a:latin typeface="Arial" pitchFamily="34" charset="0"/>
                <a:cs typeface="Arial" pitchFamily="34" charset="0"/>
              </a:rPr>
              <a:t>Deference services</a:t>
            </a:r>
            <a:endParaRPr lang="en-IN" dirty="0">
              <a:latin typeface="Arial" pitchFamily="34" charset="0"/>
              <a:cs typeface="Arial" pitchFamily="34" charset="0"/>
            </a:endParaRPr>
          </a:p>
          <a:p>
            <a:pPr algn="just">
              <a:buNone/>
            </a:pPr>
            <a:r>
              <a:rPr lang="en-US" u="sng" dirty="0">
                <a:latin typeface="Arial" pitchFamily="34" charset="0"/>
                <a:cs typeface="Arial" pitchFamily="34" charset="0"/>
              </a:rPr>
              <a:t>Railways   </a:t>
            </a:r>
            <a:endParaRPr lang="en-IN" dirty="0">
              <a:latin typeface="Arial" pitchFamily="34" charset="0"/>
              <a:cs typeface="Arial" pitchFamily="34" charset="0"/>
            </a:endParaRPr>
          </a:p>
          <a:p>
            <a:pPr algn="just"/>
            <a:endParaRPr lang="en-IN" dirty="0">
              <a:latin typeface="Arial" pitchFamily="34" charset="0"/>
              <a:cs typeface="Arial" pitchFamily="34" charset="0"/>
            </a:endParaRPr>
          </a:p>
        </p:txBody>
      </p:sp>
    </p:spTree>
  </p:cSld>
  <p:clrMapOvr>
    <a:masterClrMapping/>
  </p:clrMapOvr>
  <p:transition>
    <p:strips dir="ru"/>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762000"/>
            <a:ext cx="8229600" cy="5368925"/>
          </a:xfrm>
        </p:spPr>
        <p:txBody>
          <a:bodyPr/>
          <a:lstStyle/>
          <a:p>
            <a:pPr>
              <a:buNone/>
            </a:pPr>
            <a:r>
              <a:rPr lang="en-US" b="1" u="sng" dirty="0">
                <a:solidFill>
                  <a:srgbClr val="7030A0"/>
                </a:solidFill>
                <a:latin typeface="Arial" pitchFamily="34" charset="0"/>
                <a:cs typeface="Arial" pitchFamily="34" charset="0"/>
              </a:rPr>
              <a:t>2. Private sector</a:t>
            </a:r>
            <a:endParaRPr lang="en-IN" dirty="0">
              <a:solidFill>
                <a:srgbClr val="7030A0"/>
              </a:solidFill>
              <a:latin typeface="Arial" pitchFamily="34" charset="0"/>
              <a:cs typeface="Arial" pitchFamily="34" charset="0"/>
            </a:endParaRPr>
          </a:p>
          <a:p>
            <a:pPr>
              <a:buNone/>
            </a:pPr>
            <a:r>
              <a:rPr lang="en-US" dirty="0">
                <a:latin typeface="Arial" pitchFamily="34" charset="0"/>
                <a:cs typeface="Arial" pitchFamily="34" charset="0"/>
              </a:rPr>
              <a:t>A) Private hospitals, poly clinics, nursing homes and dispensaries.</a:t>
            </a:r>
            <a:endParaRPr lang="en-IN" dirty="0">
              <a:latin typeface="Arial" pitchFamily="34" charset="0"/>
              <a:cs typeface="Arial" pitchFamily="34" charset="0"/>
            </a:endParaRPr>
          </a:p>
          <a:p>
            <a:pPr>
              <a:buNone/>
            </a:pPr>
            <a:r>
              <a:rPr lang="en-US" dirty="0">
                <a:latin typeface="Arial" pitchFamily="34" charset="0"/>
                <a:cs typeface="Arial" pitchFamily="34" charset="0"/>
              </a:rPr>
              <a:t>b) General practitioners and clinics</a:t>
            </a:r>
            <a:endParaRPr lang="en-IN" dirty="0">
              <a:latin typeface="Arial" pitchFamily="34" charset="0"/>
              <a:cs typeface="Arial" pitchFamily="34" charset="0"/>
            </a:endParaRPr>
          </a:p>
          <a:p>
            <a:pPr>
              <a:buNone/>
            </a:pPr>
            <a:r>
              <a:rPr lang="en-US" b="1" u="sng" dirty="0">
                <a:solidFill>
                  <a:srgbClr val="7030A0"/>
                </a:solidFill>
                <a:latin typeface="Arial" pitchFamily="34" charset="0"/>
                <a:cs typeface="Arial" pitchFamily="34" charset="0"/>
              </a:rPr>
              <a:t>3. </a:t>
            </a:r>
            <a:r>
              <a:rPr lang="en-US" b="1" u="sng" dirty="0" err="1">
                <a:solidFill>
                  <a:srgbClr val="7030A0"/>
                </a:solidFill>
                <a:latin typeface="Arial" pitchFamily="34" charset="0"/>
                <a:cs typeface="Arial" pitchFamily="34" charset="0"/>
              </a:rPr>
              <a:t>Indigenoussystems</a:t>
            </a:r>
            <a:r>
              <a:rPr lang="en-US" b="1" u="sng" dirty="0">
                <a:solidFill>
                  <a:srgbClr val="7030A0"/>
                </a:solidFill>
                <a:latin typeface="Arial" pitchFamily="34" charset="0"/>
                <a:cs typeface="Arial" pitchFamily="34" charset="0"/>
              </a:rPr>
              <a:t> of medicine</a:t>
            </a:r>
            <a:endParaRPr lang="en-IN" dirty="0">
              <a:solidFill>
                <a:srgbClr val="7030A0"/>
              </a:solidFill>
              <a:latin typeface="Arial" pitchFamily="34" charset="0"/>
              <a:cs typeface="Arial" pitchFamily="34" charset="0"/>
            </a:endParaRPr>
          </a:p>
          <a:p>
            <a:pPr>
              <a:buNone/>
            </a:pPr>
            <a:r>
              <a:rPr lang="en-US" dirty="0" err="1">
                <a:latin typeface="Arial" pitchFamily="34" charset="0"/>
                <a:cs typeface="Arial" pitchFamily="34" charset="0"/>
              </a:rPr>
              <a:t>Ayurveda</a:t>
            </a:r>
            <a:r>
              <a:rPr lang="en-US" dirty="0">
                <a:latin typeface="Arial" pitchFamily="34" charset="0"/>
                <a:cs typeface="Arial" pitchFamily="34" charset="0"/>
              </a:rPr>
              <a:t> and </a:t>
            </a:r>
            <a:r>
              <a:rPr lang="en-US" dirty="0" err="1">
                <a:latin typeface="Arial" pitchFamily="34" charset="0"/>
                <a:cs typeface="Arial" pitchFamily="34" charset="0"/>
              </a:rPr>
              <a:t>siddha</a:t>
            </a:r>
            <a:endParaRPr lang="en-IN" dirty="0">
              <a:latin typeface="Arial" pitchFamily="34" charset="0"/>
              <a:cs typeface="Arial" pitchFamily="34" charset="0"/>
            </a:endParaRPr>
          </a:p>
          <a:p>
            <a:pPr>
              <a:buNone/>
            </a:pPr>
            <a:r>
              <a:rPr lang="en-US" dirty="0" err="1">
                <a:latin typeface="Arial" pitchFamily="34" charset="0"/>
                <a:cs typeface="Arial" pitchFamily="34" charset="0"/>
              </a:rPr>
              <a:t>Unani</a:t>
            </a:r>
            <a:endParaRPr lang="en-US" dirty="0">
              <a:latin typeface="Arial" pitchFamily="34" charset="0"/>
              <a:cs typeface="Arial" pitchFamily="34" charset="0"/>
            </a:endParaRPr>
          </a:p>
          <a:p>
            <a:pPr>
              <a:buNone/>
            </a:pPr>
            <a:r>
              <a:rPr lang="en-US" dirty="0">
                <a:latin typeface="Arial" pitchFamily="34" charset="0"/>
                <a:cs typeface="Arial" pitchFamily="34" charset="0"/>
              </a:rPr>
              <a:t>yoga</a:t>
            </a:r>
            <a:endParaRPr lang="en-IN" dirty="0">
              <a:latin typeface="Arial" pitchFamily="34" charset="0"/>
              <a:cs typeface="Arial" pitchFamily="34" charset="0"/>
            </a:endParaRPr>
          </a:p>
          <a:p>
            <a:pPr>
              <a:buNone/>
            </a:pPr>
            <a:r>
              <a:rPr lang="en-US" dirty="0">
                <a:latin typeface="Arial" pitchFamily="34" charset="0"/>
                <a:cs typeface="Arial" pitchFamily="34" charset="0"/>
              </a:rPr>
              <a:t>Homeopathy</a:t>
            </a:r>
            <a:endParaRPr lang="en-IN" dirty="0">
              <a:latin typeface="Arial" pitchFamily="34" charset="0"/>
              <a:cs typeface="Arial" pitchFamily="34" charset="0"/>
            </a:endParaRPr>
          </a:p>
          <a:p>
            <a:pPr>
              <a:buNone/>
            </a:pPr>
            <a:endParaRPr lang="en-IN" dirty="0">
              <a:latin typeface="Arial" pitchFamily="34" charset="0"/>
              <a:cs typeface="Arial" pitchFamily="34" charset="0"/>
            </a:endParaRPr>
          </a:p>
        </p:txBody>
      </p:sp>
    </p:spTree>
  </p:cSld>
  <p:clrMapOvr>
    <a:masterClrMapping/>
  </p:clrMapOvr>
  <p:transition>
    <p:strips dir="ru"/>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533400"/>
            <a:ext cx="8229600" cy="6019800"/>
          </a:xfrm>
        </p:spPr>
        <p:txBody>
          <a:bodyPr/>
          <a:lstStyle/>
          <a:p>
            <a:pPr>
              <a:buNone/>
            </a:pPr>
            <a:r>
              <a:rPr lang="en-US" b="1" u="sng" dirty="0">
                <a:solidFill>
                  <a:srgbClr val="7030A0"/>
                </a:solidFill>
                <a:latin typeface="Arial" pitchFamily="34" charset="0"/>
                <a:cs typeface="Arial" pitchFamily="34" charset="0"/>
              </a:rPr>
              <a:t>4. Voluntary health agencies</a:t>
            </a:r>
          </a:p>
          <a:p>
            <a:r>
              <a:rPr lang="en-US" dirty="0"/>
              <a:t>Cancer society of </a:t>
            </a:r>
            <a:r>
              <a:rPr lang="en-US" dirty="0" err="1"/>
              <a:t>india</a:t>
            </a:r>
            <a:endParaRPr lang="en-US" dirty="0"/>
          </a:p>
          <a:p>
            <a:r>
              <a:rPr lang="en-US" dirty="0"/>
              <a:t>Tuberculosis association of </a:t>
            </a:r>
            <a:r>
              <a:rPr lang="en-US" dirty="0" err="1"/>
              <a:t>india</a:t>
            </a:r>
            <a:endParaRPr lang="en-US" dirty="0"/>
          </a:p>
          <a:p>
            <a:r>
              <a:rPr lang="en-US" dirty="0"/>
              <a:t>Heart foundation of </a:t>
            </a:r>
            <a:r>
              <a:rPr lang="en-US" dirty="0" err="1"/>
              <a:t>india</a:t>
            </a:r>
            <a:r>
              <a:rPr lang="en-US" dirty="0"/>
              <a:t>.</a:t>
            </a:r>
          </a:p>
          <a:p>
            <a:pPr>
              <a:buNone/>
            </a:pPr>
            <a:r>
              <a:rPr lang="en-US" b="1" u="sng" dirty="0">
                <a:solidFill>
                  <a:srgbClr val="7030A0"/>
                </a:solidFill>
                <a:latin typeface="Arial" pitchFamily="34" charset="0"/>
                <a:cs typeface="Arial" pitchFamily="34" charset="0"/>
              </a:rPr>
              <a:t>5. National health </a:t>
            </a:r>
            <a:r>
              <a:rPr lang="en-US" b="1" u="sng" dirty="0" err="1">
                <a:solidFill>
                  <a:srgbClr val="7030A0"/>
                </a:solidFill>
                <a:latin typeface="Arial" pitchFamily="34" charset="0"/>
                <a:cs typeface="Arial" pitchFamily="34" charset="0"/>
              </a:rPr>
              <a:t>programmes</a:t>
            </a:r>
            <a:endParaRPr lang="en-US" b="1" u="sng" dirty="0">
              <a:solidFill>
                <a:srgbClr val="7030A0"/>
              </a:solidFill>
              <a:latin typeface="Arial" pitchFamily="34" charset="0"/>
              <a:cs typeface="Arial" pitchFamily="34" charset="0"/>
            </a:endParaRPr>
          </a:p>
          <a:p>
            <a:r>
              <a:rPr lang="en-US" dirty="0"/>
              <a:t>National immunization </a:t>
            </a:r>
            <a:r>
              <a:rPr lang="en-US" dirty="0" err="1"/>
              <a:t>programme</a:t>
            </a:r>
            <a:endParaRPr lang="en-US" dirty="0"/>
          </a:p>
          <a:p>
            <a:r>
              <a:rPr lang="en-US" dirty="0"/>
              <a:t>National aids control </a:t>
            </a:r>
            <a:r>
              <a:rPr lang="en-US" dirty="0" err="1"/>
              <a:t>programme</a:t>
            </a:r>
            <a:endParaRPr lang="en-US" dirty="0"/>
          </a:p>
          <a:p>
            <a:r>
              <a:rPr lang="en-US" dirty="0"/>
              <a:t>National blindness control </a:t>
            </a:r>
            <a:r>
              <a:rPr lang="en-US" dirty="0" err="1"/>
              <a:t>programme</a:t>
            </a:r>
            <a:endParaRPr lang="en-US" dirty="0"/>
          </a:p>
          <a:p>
            <a:r>
              <a:rPr lang="en-US" dirty="0"/>
              <a:t>National </a:t>
            </a:r>
            <a:r>
              <a:rPr lang="en-US" dirty="0" err="1"/>
              <a:t>anaemia</a:t>
            </a:r>
            <a:r>
              <a:rPr lang="en-US" dirty="0"/>
              <a:t> control </a:t>
            </a:r>
            <a:r>
              <a:rPr lang="en-US" dirty="0" err="1"/>
              <a:t>programme</a:t>
            </a:r>
            <a:endParaRPr lang="en-US" dirty="0"/>
          </a:p>
          <a:p>
            <a:r>
              <a:rPr lang="en-US" dirty="0"/>
              <a:t>National tuberculosis control </a:t>
            </a:r>
            <a:r>
              <a:rPr lang="en-US" dirty="0" err="1"/>
              <a:t>programme</a:t>
            </a:r>
            <a:r>
              <a:rPr lang="en-US" dirty="0"/>
              <a:t> </a:t>
            </a:r>
          </a:p>
          <a:p>
            <a:r>
              <a:rPr lang="en-US" dirty="0"/>
              <a:t>National </a:t>
            </a:r>
            <a:r>
              <a:rPr lang="en-US" dirty="0" err="1"/>
              <a:t>leprousy</a:t>
            </a:r>
            <a:r>
              <a:rPr lang="en-US" dirty="0"/>
              <a:t> </a:t>
            </a:r>
            <a:r>
              <a:rPr lang="en-US" dirty="0" err="1"/>
              <a:t>contoll</a:t>
            </a:r>
            <a:r>
              <a:rPr lang="en-US" dirty="0"/>
              <a:t> </a:t>
            </a:r>
            <a:r>
              <a:rPr lang="en-US" dirty="0" err="1"/>
              <a:t>programme</a:t>
            </a:r>
            <a:endParaRPr lang="en-US" dirty="0"/>
          </a:p>
          <a:p>
            <a:r>
              <a:rPr lang="en-US" dirty="0"/>
              <a:t>National malaria control </a:t>
            </a:r>
            <a:r>
              <a:rPr lang="en-US" dirty="0" err="1"/>
              <a:t>programme</a:t>
            </a:r>
            <a:endParaRPr lang="en-IN" dirty="0">
              <a:solidFill>
                <a:srgbClr val="7030A0"/>
              </a:solidFill>
              <a:latin typeface="Arial" pitchFamily="34" charset="0"/>
              <a:cs typeface="Arial" pitchFamily="34" charset="0"/>
            </a:endParaRPr>
          </a:p>
          <a:p>
            <a:endParaRPr lang="en-IN" dirty="0">
              <a:solidFill>
                <a:srgbClr val="7030A0"/>
              </a:solidFill>
              <a:latin typeface="Arial" pitchFamily="34" charset="0"/>
              <a:cs typeface="Arial" pitchFamily="34" charset="0"/>
            </a:endParaRPr>
          </a:p>
          <a:p>
            <a:endParaRPr lang="en-IN" dirty="0">
              <a:solidFill>
                <a:srgbClr val="7030A0"/>
              </a:solidFill>
              <a:latin typeface="Arial" pitchFamily="34" charset="0"/>
              <a:cs typeface="Arial" pitchFamily="34" charset="0"/>
            </a:endParaRPr>
          </a:p>
        </p:txBody>
      </p:sp>
    </p:spTree>
  </p:cSld>
  <p:clrMapOvr>
    <a:masterClrMapping/>
  </p:clrMapOvr>
  <p:transition>
    <p:strips dir="ru"/>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pic>
        <p:nvPicPr>
          <p:cNvPr id="1026" name="Picture 2" descr="C:\Program Files (x86)\Microsoft Office\MEDIA\CAGCAT10\j0233018.wmf"/>
          <p:cNvPicPr>
            <a:picLocks noGrp="1" noChangeAspect="1" noChangeArrowheads="1"/>
          </p:cNvPicPr>
          <p:nvPr>
            <p:ph sz="quarter" idx="1"/>
          </p:nvPr>
        </p:nvPicPr>
        <p:blipFill>
          <a:blip r:embed="rId2" cstate="print"/>
          <a:srcRect/>
          <a:stretch>
            <a:fillRect/>
          </a:stretch>
        </p:blipFill>
        <p:spPr bwMode="auto">
          <a:xfrm>
            <a:off x="304800" y="1371600"/>
            <a:ext cx="8458200" cy="4952999"/>
          </a:xfrm>
          <a:prstGeom prst="rect">
            <a:avLst/>
          </a:prstGeom>
          <a:noFill/>
        </p:spPr>
      </p:pic>
    </p:spTree>
  </p:cSld>
  <p:clrMapOvr>
    <a:masterClrMapping/>
  </p:clrMapOvr>
  <p:transition>
    <p:strips dir="ru"/>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ANY QUESTION??????????</a:t>
            </a:r>
          </a:p>
        </p:txBody>
      </p:sp>
      <p:sp>
        <p:nvSpPr>
          <p:cNvPr id="3" name="Content Placeholder 2"/>
          <p:cNvSpPr>
            <a:spLocks noGrp="1"/>
          </p:cNvSpPr>
          <p:nvPr>
            <p:ph sz="quarter" idx="1"/>
          </p:nvPr>
        </p:nvSpPr>
        <p:spPr/>
        <p:txBody>
          <a:bodyPr/>
          <a:lstStyle/>
          <a:p>
            <a:endParaRPr lang="en-US"/>
          </a:p>
        </p:txBody>
      </p:sp>
      <p:pic>
        <p:nvPicPr>
          <p:cNvPr id="2050" name="Picture 2" descr="C:\Program Files (x86)\Microsoft Office\MEDIA\CAGCAT10\j0234687.gif"/>
          <p:cNvPicPr>
            <a:picLocks noChangeAspect="1" noChangeArrowheads="1" noCrop="1"/>
          </p:cNvPicPr>
          <p:nvPr/>
        </p:nvPicPr>
        <p:blipFill>
          <a:blip r:embed="rId2" cstate="print"/>
          <a:srcRect/>
          <a:stretch>
            <a:fillRect/>
          </a:stretch>
        </p:blipFill>
        <p:spPr bwMode="auto">
          <a:xfrm>
            <a:off x="609600" y="1600200"/>
            <a:ext cx="7924801" cy="4419600"/>
          </a:xfrm>
          <a:prstGeom prst="rect">
            <a:avLst/>
          </a:prstGeom>
          <a:noFill/>
        </p:spPr>
      </p:pic>
    </p:spTree>
  </p:cSld>
  <p:clrMapOvr>
    <a:masterClrMapping/>
  </p:clrMapOvr>
  <p:transition>
    <p:strips dir="ru"/>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ASSIGNMENT:</a:t>
            </a:r>
          </a:p>
        </p:txBody>
      </p:sp>
      <p:sp>
        <p:nvSpPr>
          <p:cNvPr id="3" name="Content Placeholder 2"/>
          <p:cNvSpPr>
            <a:spLocks noGrp="1"/>
          </p:cNvSpPr>
          <p:nvPr>
            <p:ph sz="quarter" idx="1"/>
          </p:nvPr>
        </p:nvSpPr>
        <p:spPr/>
        <p:txBody>
          <a:bodyPr/>
          <a:lstStyle/>
          <a:p>
            <a:endParaRPr lang="en-US"/>
          </a:p>
        </p:txBody>
      </p:sp>
      <p:pic>
        <p:nvPicPr>
          <p:cNvPr id="3074" name="Picture 2" descr="C:\Program Files (x86)\Microsoft Office\MEDIA\CAGCAT10\j0292020.wmf"/>
          <p:cNvPicPr>
            <a:picLocks noChangeAspect="1" noChangeArrowheads="1"/>
          </p:cNvPicPr>
          <p:nvPr/>
        </p:nvPicPr>
        <p:blipFill>
          <a:blip r:embed="rId2" cstate="print"/>
          <a:srcRect/>
          <a:stretch>
            <a:fillRect/>
          </a:stretch>
        </p:blipFill>
        <p:spPr bwMode="auto">
          <a:xfrm>
            <a:off x="533400" y="1752600"/>
            <a:ext cx="8077200" cy="4419600"/>
          </a:xfrm>
          <a:prstGeom prst="rect">
            <a:avLst/>
          </a:prstGeom>
          <a:noFill/>
        </p:spPr>
      </p:pic>
    </p:spTree>
  </p:cSld>
  <p:clrMapOvr>
    <a:masterClrMapping/>
  </p:clrMapOvr>
  <p:transition>
    <p:strips dir="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20813"/>
          </a:xfrm>
        </p:spPr>
        <p:txBody>
          <a:bodyPr>
            <a:normAutofit/>
          </a:bodyPr>
          <a:lstStyle/>
          <a:p>
            <a:r>
              <a:rPr lang="en-US" u="sng" dirty="0">
                <a:solidFill>
                  <a:srgbClr val="C00000"/>
                </a:solidFill>
                <a:latin typeface="Arial" pitchFamily="34" charset="0"/>
                <a:cs typeface="Arial" pitchFamily="34" charset="0"/>
              </a:rPr>
              <a:t>Introduction</a:t>
            </a:r>
            <a:br>
              <a:rPr lang="en-US" u="sng" dirty="0">
                <a:solidFill>
                  <a:srgbClr val="C00000"/>
                </a:solidFill>
                <a:latin typeface="Arial" pitchFamily="34" charset="0"/>
                <a:cs typeface="Arial" pitchFamily="34" charset="0"/>
              </a:rPr>
            </a:br>
            <a:endParaRPr lang="en-IN" dirty="0">
              <a:solidFill>
                <a:srgbClr val="C00000"/>
              </a:solidFill>
              <a:latin typeface="Arial" pitchFamily="34" charset="0"/>
              <a:cs typeface="Arial" pitchFamily="34" charset="0"/>
            </a:endParaRPr>
          </a:p>
        </p:txBody>
      </p:sp>
      <p:sp>
        <p:nvSpPr>
          <p:cNvPr id="3" name="Content Placeholder 2"/>
          <p:cNvSpPr>
            <a:spLocks noGrp="1"/>
          </p:cNvSpPr>
          <p:nvPr>
            <p:ph sz="quarter" idx="1"/>
          </p:nvPr>
        </p:nvSpPr>
        <p:spPr>
          <a:xfrm>
            <a:off x="457200" y="685801"/>
            <a:ext cx="8229600" cy="5029200"/>
          </a:xfrm>
        </p:spPr>
        <p:txBody>
          <a:bodyPr>
            <a:normAutofit lnSpcReduction="10000"/>
          </a:bodyPr>
          <a:lstStyle/>
          <a:p>
            <a:pPr algn="just">
              <a:buNone/>
            </a:pPr>
            <a:endParaRPr lang="en-US" sz="2800" dirty="0">
              <a:solidFill>
                <a:srgbClr val="002060"/>
              </a:solidFill>
              <a:latin typeface="Arial" pitchFamily="34" charset="0"/>
              <a:cs typeface="Arial" pitchFamily="34" charset="0"/>
            </a:endParaRPr>
          </a:p>
          <a:p>
            <a:pPr algn="just">
              <a:buNone/>
            </a:pPr>
            <a:r>
              <a:rPr lang="en-US" sz="2800" dirty="0">
                <a:solidFill>
                  <a:srgbClr val="002060"/>
                </a:solidFill>
                <a:latin typeface="Arial" pitchFamily="34" charset="0"/>
                <a:cs typeface="Arial" pitchFamily="34" charset="0"/>
              </a:rPr>
              <a:t>		Health care services in general are rendered by the government through a </a:t>
            </a:r>
            <a:r>
              <a:rPr lang="en-US" sz="2800" dirty="0">
                <a:solidFill>
                  <a:srgbClr val="7030A0"/>
                </a:solidFill>
                <a:latin typeface="Arial" pitchFamily="34" charset="0"/>
                <a:cs typeface="Arial" pitchFamily="34" charset="0"/>
              </a:rPr>
              <a:t>network of health centers from the grass root areas to the block level </a:t>
            </a:r>
            <a:r>
              <a:rPr lang="en-US" sz="2800" dirty="0">
                <a:solidFill>
                  <a:srgbClr val="002060"/>
                </a:solidFill>
                <a:latin typeface="Arial" pitchFamily="34" charset="0"/>
                <a:cs typeface="Arial" pitchFamily="34" charset="0"/>
              </a:rPr>
              <a:t>in the rural areas and through hospitals, dispensaries, maternal, child health and family welfare centers in the urban areas. The hospitals in the sub divisional/</a:t>
            </a:r>
            <a:r>
              <a:rPr lang="en-US" sz="2800" dirty="0" err="1">
                <a:solidFill>
                  <a:srgbClr val="002060"/>
                </a:solidFill>
                <a:latin typeface="Arial" pitchFamily="34" charset="0"/>
                <a:cs typeface="Arial" pitchFamily="34" charset="0"/>
              </a:rPr>
              <a:t>Taluka</a:t>
            </a:r>
            <a:r>
              <a:rPr lang="en-US" sz="2800" dirty="0">
                <a:solidFill>
                  <a:srgbClr val="002060"/>
                </a:solidFill>
                <a:latin typeface="Arial" pitchFamily="34" charset="0"/>
                <a:cs typeface="Arial" pitchFamily="34" charset="0"/>
              </a:rPr>
              <a:t> level, district level etc. provide referral services to the infrastructure in the rural area. There are also voluntary and private agencies which are functioning to deal with the health problems of the people.</a:t>
            </a:r>
            <a:endParaRPr lang="en-IN" sz="2800" dirty="0">
              <a:solidFill>
                <a:srgbClr val="002060"/>
              </a:solidFill>
              <a:latin typeface="Arial" pitchFamily="34" charset="0"/>
              <a:cs typeface="Arial" pitchFamily="34" charset="0"/>
            </a:endParaRPr>
          </a:p>
          <a:p>
            <a:pPr algn="just"/>
            <a:endParaRPr lang="en-IN" sz="2800" dirty="0">
              <a:solidFill>
                <a:srgbClr val="002060"/>
              </a:solidFill>
              <a:latin typeface="Arial" pitchFamily="34" charset="0"/>
              <a:cs typeface="Arial" pitchFamily="34" charset="0"/>
            </a:endParaRPr>
          </a:p>
        </p:txBody>
      </p:sp>
    </p:spTree>
  </p:cSld>
  <p:clrMapOvr>
    <a:masterClrMapping/>
  </p:clrMapOvr>
  <p:transition>
    <p:strips dir="ru"/>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pic>
        <p:nvPicPr>
          <p:cNvPr id="4" name="Picture 2" descr="person-health-care_~u16236843"/>
          <p:cNvPicPr>
            <a:picLocks noGrp="1" noChangeAspect="1" noChangeArrowheads="1"/>
          </p:cNvPicPr>
          <p:nvPr>
            <p:ph sz="quarter" idx="1"/>
          </p:nvPr>
        </p:nvPicPr>
        <p:blipFill>
          <a:blip r:embed="rId2" cstate="print"/>
          <a:srcRect/>
          <a:stretch>
            <a:fillRect/>
          </a:stretch>
        </p:blipFill>
        <p:spPr bwMode="auto">
          <a:xfrm>
            <a:off x="-762000" y="609600"/>
            <a:ext cx="10439400" cy="7010399"/>
          </a:xfrm>
          <a:prstGeom prst="rect">
            <a:avLst/>
          </a:prstGeom>
          <a:noFill/>
          <a:ln w="9525">
            <a:noFill/>
            <a:miter lim="800000"/>
            <a:headEnd/>
            <a:tailEnd/>
          </a:ln>
        </p:spPr>
      </p:pic>
      <p:sp>
        <p:nvSpPr>
          <p:cNvPr id="5" name="TextBox 4"/>
          <p:cNvSpPr txBox="1"/>
          <p:nvPr/>
        </p:nvSpPr>
        <p:spPr>
          <a:xfrm>
            <a:off x="1752600" y="5791200"/>
            <a:ext cx="4495800" cy="923330"/>
          </a:xfrm>
          <a:prstGeom prst="rect">
            <a:avLst/>
          </a:prstGeom>
          <a:noFill/>
        </p:spPr>
        <p:txBody>
          <a:bodyPr wrap="square" rtlCol="0">
            <a:spAutoFit/>
          </a:bodyPr>
          <a:lstStyle/>
          <a:p>
            <a:r>
              <a:rPr lang="en-US" sz="5400" dirty="0"/>
              <a:t>THANK YOU</a:t>
            </a:r>
          </a:p>
        </p:txBody>
      </p:sp>
    </p:spTree>
  </p:cSld>
  <p:clrMapOvr>
    <a:masterClrMapping/>
  </p:clrMapOvr>
  <p:transition>
    <p:strips dir="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20813"/>
          </a:xfrm>
        </p:spPr>
        <p:txBody>
          <a:bodyPr/>
          <a:lstStyle/>
          <a:p>
            <a:r>
              <a:rPr lang="en-US" sz="4000" dirty="0">
                <a:solidFill>
                  <a:srgbClr val="C00000"/>
                </a:solidFill>
                <a:latin typeface="Arial" pitchFamily="34" charset="0"/>
                <a:cs typeface="Arial" pitchFamily="34" charset="0"/>
              </a:rPr>
              <a:t>Health care delivery system in India</a:t>
            </a:r>
            <a:endParaRPr lang="en-IN" sz="4000" dirty="0">
              <a:solidFill>
                <a:srgbClr val="C00000"/>
              </a:solidFill>
              <a:latin typeface="Arial" pitchFamily="34" charset="0"/>
              <a:cs typeface="Arial" pitchFamily="34" charset="0"/>
            </a:endParaRPr>
          </a:p>
        </p:txBody>
      </p:sp>
      <p:sp>
        <p:nvSpPr>
          <p:cNvPr id="3" name="Content Placeholder 2"/>
          <p:cNvSpPr>
            <a:spLocks noGrp="1"/>
          </p:cNvSpPr>
          <p:nvPr>
            <p:ph sz="quarter" idx="1"/>
          </p:nvPr>
        </p:nvSpPr>
        <p:spPr>
          <a:xfrm>
            <a:off x="457200" y="1295400"/>
            <a:ext cx="8229600" cy="4835525"/>
          </a:xfrm>
        </p:spPr>
        <p:txBody>
          <a:bodyPr>
            <a:normAutofit lnSpcReduction="10000"/>
          </a:bodyPr>
          <a:lstStyle/>
          <a:p>
            <a:pPr algn="just">
              <a:buFont typeface="Wingdings" pitchFamily="2" charset="2"/>
              <a:buChar char="q"/>
            </a:pPr>
            <a:r>
              <a:rPr lang="en-US" sz="2800" dirty="0">
                <a:solidFill>
                  <a:srgbClr val="002060"/>
                </a:solidFill>
                <a:latin typeface="Arial" pitchFamily="34" charset="0"/>
                <a:cs typeface="Arial" pitchFamily="34" charset="0"/>
              </a:rPr>
              <a:t>India is a unit </a:t>
            </a:r>
            <a:r>
              <a:rPr lang="en-US" sz="2800" dirty="0">
                <a:solidFill>
                  <a:srgbClr val="7030A0"/>
                </a:solidFill>
                <a:latin typeface="Arial" pitchFamily="34" charset="0"/>
                <a:cs typeface="Arial" pitchFamily="34" charset="0"/>
              </a:rPr>
              <a:t>of 28 states and 7 union territories. </a:t>
            </a:r>
            <a:r>
              <a:rPr lang="en-US" sz="2800" dirty="0">
                <a:solidFill>
                  <a:srgbClr val="002060"/>
                </a:solidFill>
                <a:latin typeface="Arial" pitchFamily="34" charset="0"/>
                <a:cs typeface="Arial" pitchFamily="34" charset="0"/>
              </a:rPr>
              <a:t>states are largely independent in matter relating to the delivery of health care to the people. each system has developed its own system of health care delivery, independent of the central government.</a:t>
            </a:r>
            <a:endParaRPr lang="en-IN" sz="2800" dirty="0">
              <a:solidFill>
                <a:srgbClr val="002060"/>
              </a:solidFill>
              <a:latin typeface="Arial" pitchFamily="34" charset="0"/>
              <a:cs typeface="Arial" pitchFamily="34" charset="0"/>
            </a:endParaRPr>
          </a:p>
          <a:p>
            <a:pPr algn="just">
              <a:buFont typeface="Wingdings" pitchFamily="2" charset="2"/>
              <a:buChar char="q"/>
            </a:pPr>
            <a:r>
              <a:rPr lang="en-US" sz="2800" dirty="0">
                <a:solidFill>
                  <a:srgbClr val="002060"/>
                </a:solidFill>
                <a:latin typeface="Arial" pitchFamily="34" charset="0"/>
                <a:cs typeface="Arial" pitchFamily="34" charset="0"/>
              </a:rPr>
              <a:t>The responsibility consists mainly of policy making, planning, guiding, assisting, evaluating and coordinating the work of the state health ministers. The health system of India has main 3 links .they are:</a:t>
            </a:r>
            <a:endParaRPr lang="en-IN" sz="2800" dirty="0">
              <a:solidFill>
                <a:srgbClr val="002060"/>
              </a:solidFill>
              <a:latin typeface="Arial" pitchFamily="34" charset="0"/>
              <a:cs typeface="Arial" pitchFamily="34" charset="0"/>
            </a:endParaRPr>
          </a:p>
          <a:p>
            <a:pPr algn="just"/>
            <a:endParaRPr lang="en-IN" sz="2800" dirty="0">
              <a:solidFill>
                <a:srgbClr val="002060"/>
              </a:solidFill>
              <a:latin typeface="Arial" pitchFamily="34" charset="0"/>
              <a:cs typeface="Arial" pitchFamily="34" charset="0"/>
            </a:endParaRPr>
          </a:p>
        </p:txBody>
      </p:sp>
    </p:spTree>
  </p:cSld>
  <p:clrMapOvr>
    <a:masterClrMapping/>
  </p:clrMapOvr>
  <p:transition>
    <p:strips dir="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0"/>
            <a:ext cx="8534400" cy="1676400"/>
          </a:xfrm>
        </p:spPr>
        <p:txBody>
          <a:bodyPr>
            <a:normAutofit fontScale="90000"/>
          </a:bodyPr>
          <a:lstStyle/>
          <a:p>
            <a:r>
              <a:rPr lang="en-US" dirty="0">
                <a:solidFill>
                  <a:srgbClr val="C00000"/>
                </a:solidFill>
                <a:latin typeface="Arial" pitchFamily="34" charset="0"/>
                <a:cs typeface="Arial" pitchFamily="34" charset="0"/>
              </a:rPr>
              <a:t/>
            </a:r>
            <a:br>
              <a:rPr lang="en-US" dirty="0">
                <a:solidFill>
                  <a:srgbClr val="C00000"/>
                </a:solidFill>
                <a:latin typeface="Arial" pitchFamily="34" charset="0"/>
                <a:cs typeface="Arial" pitchFamily="34" charset="0"/>
              </a:rPr>
            </a:br>
            <a:r>
              <a:rPr lang="en-US" dirty="0">
                <a:solidFill>
                  <a:srgbClr val="C00000"/>
                </a:solidFill>
                <a:latin typeface="Arial" pitchFamily="34" charset="0"/>
                <a:cs typeface="Arial" pitchFamily="34" charset="0"/>
              </a:rPr>
              <a:t/>
            </a:r>
            <a:br>
              <a:rPr lang="en-US" dirty="0">
                <a:solidFill>
                  <a:srgbClr val="C00000"/>
                </a:solidFill>
                <a:latin typeface="Arial" pitchFamily="34" charset="0"/>
                <a:cs typeface="Arial" pitchFamily="34" charset="0"/>
              </a:rPr>
            </a:br>
            <a:r>
              <a:rPr lang="en-US" dirty="0">
                <a:solidFill>
                  <a:srgbClr val="C00000"/>
                </a:solidFill>
                <a:latin typeface="Arial" pitchFamily="34" charset="0"/>
                <a:cs typeface="Arial" pitchFamily="34" charset="0"/>
              </a:rPr>
              <a:t/>
            </a:r>
            <a:br>
              <a:rPr lang="en-US" dirty="0">
                <a:solidFill>
                  <a:srgbClr val="C00000"/>
                </a:solidFill>
                <a:latin typeface="Arial" pitchFamily="34" charset="0"/>
                <a:cs typeface="Arial" pitchFamily="34" charset="0"/>
              </a:rPr>
            </a:br>
            <a:r>
              <a:rPr lang="en-US" dirty="0">
                <a:solidFill>
                  <a:srgbClr val="C00000"/>
                </a:solidFill>
                <a:latin typeface="Arial" pitchFamily="34" charset="0"/>
                <a:cs typeface="Arial" pitchFamily="34" charset="0"/>
              </a:rPr>
              <a:t/>
            </a:r>
            <a:br>
              <a:rPr lang="en-US" dirty="0">
                <a:solidFill>
                  <a:srgbClr val="C00000"/>
                </a:solidFill>
                <a:latin typeface="Arial" pitchFamily="34" charset="0"/>
                <a:cs typeface="Arial" pitchFamily="34" charset="0"/>
              </a:rPr>
            </a:br>
            <a:r>
              <a:rPr lang="en-US" dirty="0">
                <a:solidFill>
                  <a:srgbClr val="C00000"/>
                </a:solidFill>
                <a:latin typeface="Arial" pitchFamily="34" charset="0"/>
                <a:cs typeface="Arial" pitchFamily="34" charset="0"/>
              </a:rPr>
              <a:t>AT THE CENTERE</a:t>
            </a:r>
            <a:br>
              <a:rPr lang="en-US" dirty="0">
                <a:solidFill>
                  <a:srgbClr val="C00000"/>
                </a:solidFill>
                <a:latin typeface="Arial" pitchFamily="34" charset="0"/>
                <a:cs typeface="Arial" pitchFamily="34" charset="0"/>
              </a:rPr>
            </a:br>
            <a:r>
              <a:rPr lang="en-IN" dirty="0">
                <a:solidFill>
                  <a:srgbClr val="C00000"/>
                </a:solidFill>
                <a:latin typeface="Arial" pitchFamily="34" charset="0"/>
                <a:cs typeface="Arial" pitchFamily="34" charset="0"/>
              </a:rPr>
              <a:t/>
            </a:r>
            <a:br>
              <a:rPr lang="en-IN" dirty="0">
                <a:solidFill>
                  <a:srgbClr val="C00000"/>
                </a:solidFill>
                <a:latin typeface="Arial" pitchFamily="34" charset="0"/>
                <a:cs typeface="Arial" pitchFamily="34" charset="0"/>
              </a:rPr>
            </a:br>
            <a:endParaRPr lang="en-IN" dirty="0">
              <a:solidFill>
                <a:srgbClr val="C00000"/>
              </a:solidFill>
              <a:latin typeface="Arial" pitchFamily="34" charset="0"/>
              <a:cs typeface="Arial" pitchFamily="34" charset="0"/>
            </a:endParaRPr>
          </a:p>
        </p:txBody>
      </p:sp>
      <p:graphicFrame>
        <p:nvGraphicFramePr>
          <p:cNvPr id="4" name="Diagram 3"/>
          <p:cNvGraphicFramePr/>
          <p:nvPr/>
        </p:nvGraphicFramePr>
        <p:xfrm>
          <a:off x="1524000" y="2438400"/>
          <a:ext cx="6096000"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4"/>
          <p:cNvSpPr>
            <a:spLocks noGrp="1"/>
          </p:cNvSpPr>
          <p:nvPr>
            <p:ph sz="quarter" idx="1"/>
          </p:nvPr>
        </p:nvSpPr>
        <p:spPr>
          <a:xfrm>
            <a:off x="301752" y="1447800"/>
            <a:ext cx="8503920" cy="4651248"/>
          </a:xfrm>
        </p:spPr>
        <p:txBody>
          <a:bodyPr/>
          <a:lstStyle/>
          <a:p>
            <a:r>
              <a:rPr lang="en-US" dirty="0"/>
              <a:t>Health care organization at centre level comprised of 3 organ:</a:t>
            </a:r>
          </a:p>
        </p:txBody>
      </p:sp>
    </p:spTree>
  </p:cSld>
  <p:clrMapOvr>
    <a:masterClrMapping/>
  </p:clrMapOvr>
  <p:transition>
    <p:strips dir="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a:solidFill>
                  <a:srgbClr val="C00000"/>
                </a:solidFill>
                <a:latin typeface="Arial" pitchFamily="34" charset="0"/>
                <a:cs typeface="Arial" pitchFamily="34" charset="0"/>
              </a:rPr>
              <a:t>1).</a:t>
            </a:r>
            <a:r>
              <a:rPr lang="en-US" sz="2800" dirty="0">
                <a:solidFill>
                  <a:srgbClr val="C00000"/>
                </a:solidFill>
                <a:latin typeface="Arial" pitchFamily="34" charset="0"/>
                <a:cs typeface="Arial" pitchFamily="34" charset="0"/>
              </a:rPr>
              <a:t>Union ministry of health and family welfare</a:t>
            </a:r>
            <a:r>
              <a:rPr lang="en-IN" sz="2400" dirty="0">
                <a:solidFill>
                  <a:srgbClr val="C00000"/>
                </a:solidFill>
                <a:latin typeface="Arial" pitchFamily="34" charset="0"/>
                <a:cs typeface="Arial" pitchFamily="34" charset="0"/>
              </a:rPr>
              <a:t/>
            </a:r>
            <a:br>
              <a:rPr lang="en-IN" sz="2400" dirty="0">
                <a:solidFill>
                  <a:srgbClr val="C00000"/>
                </a:solidFill>
                <a:latin typeface="Arial" pitchFamily="34" charset="0"/>
                <a:cs typeface="Arial" pitchFamily="34" charset="0"/>
              </a:rPr>
            </a:br>
            <a:endParaRPr lang="en-IN" sz="2400" dirty="0">
              <a:solidFill>
                <a:srgbClr val="C00000"/>
              </a:solidFill>
              <a:latin typeface="Arial" pitchFamily="34" charset="0"/>
              <a:cs typeface="Arial" pitchFamily="34" charset="0"/>
            </a:endParaRPr>
          </a:p>
        </p:txBody>
      </p:sp>
      <p:sp>
        <p:nvSpPr>
          <p:cNvPr id="3" name="Content Placeholder 2"/>
          <p:cNvSpPr>
            <a:spLocks noGrp="1"/>
          </p:cNvSpPr>
          <p:nvPr>
            <p:ph sz="quarter" idx="1"/>
          </p:nvPr>
        </p:nvSpPr>
        <p:spPr/>
        <p:txBody>
          <a:bodyPr/>
          <a:lstStyle/>
          <a:p>
            <a:pPr>
              <a:buNone/>
            </a:pPr>
            <a:endParaRPr lang="en-IN" b="1" dirty="0">
              <a:latin typeface="Arial" pitchFamily="34" charset="0"/>
              <a:cs typeface="Arial" pitchFamily="34" charset="0"/>
            </a:endParaRPr>
          </a:p>
        </p:txBody>
      </p:sp>
      <p:sp>
        <p:nvSpPr>
          <p:cNvPr id="4" name="Rectangle 3"/>
          <p:cNvSpPr/>
          <p:nvPr/>
        </p:nvSpPr>
        <p:spPr bwMode="auto">
          <a:xfrm>
            <a:off x="1905000" y="914400"/>
            <a:ext cx="5257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b="1" dirty="0" err="1">
                <a:latin typeface="Arial" pitchFamily="34" charset="0"/>
                <a:cs typeface="Arial" pitchFamily="34" charset="0"/>
              </a:rPr>
              <a:t>Cabinate</a:t>
            </a:r>
            <a:r>
              <a:rPr lang="en-US" sz="2000" b="1" dirty="0">
                <a:latin typeface="Arial" pitchFamily="34" charset="0"/>
                <a:cs typeface="Arial" pitchFamily="34" charset="0"/>
              </a:rPr>
              <a:t> Minister</a:t>
            </a:r>
            <a:r>
              <a:rPr lang="en-IN" sz="2000" b="1" dirty="0">
                <a:latin typeface="Arial" pitchFamily="34" charset="0"/>
                <a:cs typeface="Arial" pitchFamily="34" charset="0"/>
              </a:rPr>
              <a:t> </a:t>
            </a:r>
            <a:r>
              <a:rPr lang="en-US" sz="2000" b="1" dirty="0">
                <a:latin typeface="Arial" pitchFamily="34" charset="0"/>
                <a:cs typeface="Arial" pitchFamily="34" charset="0"/>
              </a:rPr>
              <a:t>of state</a:t>
            </a:r>
            <a:endParaRPr lang="en-IN" sz="2000" b="1" dirty="0">
              <a:latin typeface="Arial" pitchFamily="34" charset="0"/>
              <a:cs typeface="Arial" pitchFamily="34" charset="0"/>
            </a:endParaRPr>
          </a:p>
        </p:txBody>
      </p:sp>
      <p:sp>
        <p:nvSpPr>
          <p:cNvPr id="5" name="Flowchart: Process 4"/>
          <p:cNvSpPr/>
          <p:nvPr/>
        </p:nvSpPr>
        <p:spPr bwMode="auto">
          <a:xfrm>
            <a:off x="2057400" y="1524000"/>
            <a:ext cx="5105400" cy="381000"/>
          </a:xfrm>
          <a:prstGeom prst="flowChartProcess">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b="1" dirty="0">
                <a:latin typeface="Arial" pitchFamily="34" charset="0"/>
                <a:cs typeface="Arial" pitchFamily="34" charset="0"/>
              </a:rPr>
              <a:t>Deputy health Minister</a:t>
            </a:r>
            <a:endParaRPr lang="en-IN" sz="2000" b="1" dirty="0">
              <a:latin typeface="Arial" pitchFamily="34" charset="0"/>
              <a:cs typeface="Arial" pitchFamily="34" charset="0"/>
            </a:endParaRPr>
          </a:p>
        </p:txBody>
      </p:sp>
      <p:sp>
        <p:nvSpPr>
          <p:cNvPr id="6" name="Flowchart: Process 5"/>
          <p:cNvSpPr/>
          <p:nvPr/>
        </p:nvSpPr>
        <p:spPr bwMode="auto">
          <a:xfrm>
            <a:off x="1143000" y="2209800"/>
            <a:ext cx="2895600" cy="381000"/>
          </a:xfrm>
          <a:prstGeom prst="flowChartProcess">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b="1" dirty="0">
                <a:latin typeface="Arial" pitchFamily="34" charset="0"/>
                <a:cs typeface="Arial" pitchFamily="34" charset="0"/>
              </a:rPr>
              <a:t>Department of health</a:t>
            </a:r>
            <a:endParaRPr lang="en-IN" sz="2000" b="1" dirty="0">
              <a:latin typeface="Arial" pitchFamily="34" charset="0"/>
              <a:cs typeface="Arial" pitchFamily="34" charset="0"/>
            </a:endParaRPr>
          </a:p>
        </p:txBody>
      </p:sp>
      <p:sp>
        <p:nvSpPr>
          <p:cNvPr id="8" name="Flowchart: Process 7"/>
          <p:cNvSpPr/>
          <p:nvPr/>
        </p:nvSpPr>
        <p:spPr bwMode="auto">
          <a:xfrm>
            <a:off x="4495800" y="2209800"/>
            <a:ext cx="3733800" cy="457200"/>
          </a:xfrm>
          <a:prstGeom prst="flowChartProcess">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b="1" dirty="0">
                <a:latin typeface="Arial" pitchFamily="34" charset="0"/>
                <a:cs typeface="Arial" pitchFamily="34" charset="0"/>
              </a:rPr>
              <a:t>Department of family welfare</a:t>
            </a:r>
            <a:endParaRPr lang="en-IN" sz="2000" b="1" dirty="0">
              <a:latin typeface="Arial" pitchFamily="34" charset="0"/>
              <a:cs typeface="Arial" pitchFamily="34" charset="0"/>
            </a:endParaRPr>
          </a:p>
        </p:txBody>
      </p:sp>
      <p:sp>
        <p:nvSpPr>
          <p:cNvPr id="9" name="Rectangle 8"/>
          <p:cNvSpPr/>
          <p:nvPr/>
        </p:nvSpPr>
        <p:spPr bwMode="auto">
          <a:xfrm>
            <a:off x="1143000" y="4495800"/>
            <a:ext cx="27432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b="1" dirty="0">
                <a:latin typeface="Arial" pitchFamily="34" charset="0"/>
                <a:cs typeface="Arial" pitchFamily="34" charset="0"/>
              </a:rPr>
              <a:t>Joint secretaries</a:t>
            </a:r>
            <a:endParaRPr lang="en-IN" sz="2000" b="1" dirty="0">
              <a:latin typeface="Arial" pitchFamily="34" charset="0"/>
              <a:cs typeface="Arial" pitchFamily="34" charset="0"/>
            </a:endParaRPr>
          </a:p>
        </p:txBody>
      </p:sp>
      <p:sp>
        <p:nvSpPr>
          <p:cNvPr id="12" name="Rectangle 11"/>
          <p:cNvSpPr/>
          <p:nvPr/>
        </p:nvSpPr>
        <p:spPr bwMode="auto">
          <a:xfrm>
            <a:off x="4876800" y="4343400"/>
            <a:ext cx="3048000" cy="533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eaLnBrk="0" fontAlgn="base" hangingPunct="0">
              <a:spcBef>
                <a:spcPct val="0"/>
              </a:spcBef>
              <a:spcAft>
                <a:spcPct val="0"/>
              </a:spcAft>
            </a:pPr>
            <a:r>
              <a:rPr lang="en-US" sz="2000" b="1" dirty="0">
                <a:latin typeface="Arial" pitchFamily="34" charset="0"/>
                <a:cs typeface="Arial" pitchFamily="34" charset="0"/>
              </a:rPr>
              <a:t>Joint secretaries</a:t>
            </a:r>
            <a:endParaRPr kumimoji="0" lang="en-IN" sz="2000" b="1" i="0" u="none" strike="noStrike" cap="none" normalizeH="0" baseline="0" dirty="0">
              <a:ln>
                <a:noFill/>
              </a:ln>
              <a:solidFill>
                <a:schemeClr val="tx1"/>
              </a:solidFill>
              <a:effectLst/>
              <a:latin typeface="Arial" pitchFamily="34" charset="0"/>
              <a:cs typeface="Arial" pitchFamily="34" charset="0"/>
            </a:endParaRPr>
          </a:p>
        </p:txBody>
      </p:sp>
      <p:sp>
        <p:nvSpPr>
          <p:cNvPr id="13" name="Rectangle 12"/>
          <p:cNvSpPr/>
          <p:nvPr/>
        </p:nvSpPr>
        <p:spPr bwMode="auto">
          <a:xfrm>
            <a:off x="4114800" y="3657600"/>
            <a:ext cx="4724400" cy="4572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b="1" dirty="0">
                <a:latin typeface="Arial" pitchFamily="34" charset="0"/>
                <a:cs typeface="Arial" pitchFamily="34" charset="0"/>
              </a:rPr>
              <a:t>Additional secretory&amp;commissioner.(F.W)</a:t>
            </a:r>
            <a:endParaRPr lang="en-IN" b="1" dirty="0">
              <a:latin typeface="Arial" pitchFamily="34" charset="0"/>
              <a:cs typeface="Arial" pitchFamily="34" charset="0"/>
            </a:endParaRPr>
          </a:p>
        </p:txBody>
      </p:sp>
      <p:sp>
        <p:nvSpPr>
          <p:cNvPr id="14" name="Rectangle 13"/>
          <p:cNvSpPr/>
          <p:nvPr/>
        </p:nvSpPr>
        <p:spPr bwMode="auto">
          <a:xfrm>
            <a:off x="533400" y="2895600"/>
            <a:ext cx="3429000" cy="685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b="1" dirty="0">
                <a:latin typeface="Arial" pitchFamily="34" charset="0"/>
                <a:cs typeface="Arial" pitchFamily="34" charset="0"/>
              </a:rPr>
              <a:t>Health secretary to govt of India</a:t>
            </a:r>
            <a:endParaRPr lang="en-IN" sz="2000" b="1" dirty="0">
              <a:latin typeface="Arial" pitchFamily="34" charset="0"/>
              <a:cs typeface="Arial" pitchFamily="34" charset="0"/>
            </a:endParaRPr>
          </a:p>
        </p:txBody>
      </p:sp>
      <p:sp>
        <p:nvSpPr>
          <p:cNvPr id="15" name="Rectangle 14"/>
          <p:cNvSpPr/>
          <p:nvPr/>
        </p:nvSpPr>
        <p:spPr bwMode="auto">
          <a:xfrm>
            <a:off x="4572000" y="2971800"/>
            <a:ext cx="4114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b="1" dirty="0">
                <a:latin typeface="Arial" pitchFamily="34" charset="0"/>
                <a:cs typeface="Arial" pitchFamily="34" charset="0"/>
              </a:rPr>
              <a:t>Secretary to the govt of India</a:t>
            </a:r>
            <a:endParaRPr lang="en-IN" sz="2000" b="1" dirty="0">
              <a:latin typeface="Arial" pitchFamily="34" charset="0"/>
              <a:cs typeface="Arial" pitchFamily="34" charset="0"/>
            </a:endParaRPr>
          </a:p>
        </p:txBody>
      </p:sp>
      <p:sp>
        <p:nvSpPr>
          <p:cNvPr id="16" name="Flowchart: Process 15"/>
          <p:cNvSpPr/>
          <p:nvPr/>
        </p:nvSpPr>
        <p:spPr bwMode="auto">
          <a:xfrm>
            <a:off x="1219200" y="5181600"/>
            <a:ext cx="1981200" cy="304800"/>
          </a:xfrm>
          <a:prstGeom prst="flowChartProcess">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eaLnBrk="0" fontAlgn="base" hangingPunct="0">
              <a:spcBef>
                <a:spcPct val="0"/>
              </a:spcBef>
              <a:spcAft>
                <a:spcPct val="0"/>
              </a:spcAft>
            </a:pPr>
            <a:r>
              <a:rPr lang="en-US" sz="2000" b="1" dirty="0">
                <a:latin typeface="Arial" pitchFamily="34" charset="0"/>
                <a:cs typeface="Arial" pitchFamily="34" charset="0"/>
              </a:rPr>
              <a:t>Deputy </a:t>
            </a:r>
            <a:endParaRPr kumimoji="0" lang="en-IN" sz="2000" b="1" i="0" u="none" strike="noStrike" cap="none" normalizeH="0" baseline="0" dirty="0">
              <a:ln>
                <a:noFill/>
              </a:ln>
              <a:solidFill>
                <a:schemeClr val="tx1"/>
              </a:solidFill>
              <a:effectLst/>
              <a:latin typeface="Arial" pitchFamily="34" charset="0"/>
              <a:cs typeface="Arial" pitchFamily="34" charset="0"/>
            </a:endParaRPr>
          </a:p>
        </p:txBody>
      </p:sp>
      <p:sp>
        <p:nvSpPr>
          <p:cNvPr id="17" name="Flowchart: Process 16"/>
          <p:cNvSpPr/>
          <p:nvPr/>
        </p:nvSpPr>
        <p:spPr bwMode="auto">
          <a:xfrm>
            <a:off x="1219200" y="5791200"/>
            <a:ext cx="2057400" cy="457200"/>
          </a:xfrm>
          <a:prstGeom prst="flowChartProcess">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eaLnBrk="0" fontAlgn="base" hangingPunct="0">
              <a:spcBef>
                <a:spcPct val="0"/>
              </a:spcBef>
              <a:spcAft>
                <a:spcPct val="0"/>
              </a:spcAft>
            </a:pPr>
            <a:r>
              <a:rPr lang="en-US" sz="2000" b="1" dirty="0">
                <a:latin typeface="Arial" pitchFamily="34" charset="0"/>
                <a:cs typeface="Arial" pitchFamily="34" charset="0"/>
              </a:rPr>
              <a:t>Administrative </a:t>
            </a:r>
            <a:endParaRPr kumimoji="0" lang="en-IN" sz="2000" b="1" i="0" u="none" strike="noStrike" cap="none" normalizeH="0" baseline="0" dirty="0">
              <a:ln>
                <a:noFill/>
              </a:ln>
              <a:solidFill>
                <a:schemeClr val="tx1"/>
              </a:solidFill>
              <a:effectLst/>
              <a:latin typeface="Arial" pitchFamily="34" charset="0"/>
              <a:cs typeface="Arial" pitchFamily="34" charset="0"/>
            </a:endParaRPr>
          </a:p>
        </p:txBody>
      </p:sp>
      <p:sp>
        <p:nvSpPr>
          <p:cNvPr id="18" name="Down Arrow 17"/>
          <p:cNvSpPr/>
          <p:nvPr/>
        </p:nvSpPr>
        <p:spPr bwMode="auto">
          <a:xfrm>
            <a:off x="4267200" y="1295400"/>
            <a:ext cx="484632" cy="304800"/>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IN" sz="1800" b="0" i="0" u="none" strike="noStrike" cap="none" normalizeH="0" baseline="0">
              <a:ln>
                <a:noFill/>
              </a:ln>
              <a:solidFill>
                <a:schemeClr val="tx1"/>
              </a:solidFill>
              <a:effectLst/>
              <a:latin typeface="Arial" pitchFamily="34" charset="0"/>
              <a:cs typeface="Arial" pitchFamily="34" charset="0"/>
            </a:endParaRPr>
          </a:p>
        </p:txBody>
      </p:sp>
      <p:sp>
        <p:nvSpPr>
          <p:cNvPr id="19" name="Down Arrow 18"/>
          <p:cNvSpPr/>
          <p:nvPr/>
        </p:nvSpPr>
        <p:spPr bwMode="auto">
          <a:xfrm>
            <a:off x="2057400" y="1905000"/>
            <a:ext cx="484632" cy="304800"/>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IN" sz="1800" b="0" i="0" u="none" strike="noStrike" cap="none" normalizeH="0" baseline="0">
              <a:ln>
                <a:noFill/>
              </a:ln>
              <a:solidFill>
                <a:schemeClr val="tx1"/>
              </a:solidFill>
              <a:effectLst/>
              <a:latin typeface="Arial" pitchFamily="34" charset="0"/>
              <a:cs typeface="Arial" pitchFamily="34" charset="0"/>
            </a:endParaRPr>
          </a:p>
        </p:txBody>
      </p:sp>
      <p:sp>
        <p:nvSpPr>
          <p:cNvPr id="20" name="Down Arrow 19"/>
          <p:cNvSpPr/>
          <p:nvPr/>
        </p:nvSpPr>
        <p:spPr bwMode="auto">
          <a:xfrm>
            <a:off x="5943600" y="1905000"/>
            <a:ext cx="484632" cy="304800"/>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IN" sz="1800" b="0" i="0" u="none" strike="noStrike" cap="none" normalizeH="0" baseline="0">
              <a:ln>
                <a:noFill/>
              </a:ln>
              <a:solidFill>
                <a:schemeClr val="tx1"/>
              </a:solidFill>
              <a:effectLst/>
              <a:latin typeface="Arial" pitchFamily="34" charset="0"/>
              <a:cs typeface="Arial" pitchFamily="34" charset="0"/>
            </a:endParaRPr>
          </a:p>
        </p:txBody>
      </p:sp>
      <p:sp>
        <p:nvSpPr>
          <p:cNvPr id="21" name="Down Arrow 20"/>
          <p:cNvSpPr/>
          <p:nvPr/>
        </p:nvSpPr>
        <p:spPr bwMode="auto">
          <a:xfrm>
            <a:off x="6019800" y="2667000"/>
            <a:ext cx="484632" cy="304800"/>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IN" sz="1800" b="0" i="0" u="none" strike="noStrike" cap="none" normalizeH="0" baseline="0">
              <a:ln>
                <a:noFill/>
              </a:ln>
              <a:solidFill>
                <a:schemeClr val="tx1"/>
              </a:solidFill>
              <a:effectLst/>
              <a:latin typeface="Arial" pitchFamily="34" charset="0"/>
              <a:cs typeface="Arial" pitchFamily="34" charset="0"/>
            </a:endParaRPr>
          </a:p>
        </p:txBody>
      </p:sp>
      <p:sp>
        <p:nvSpPr>
          <p:cNvPr id="22" name="Down Arrow 21"/>
          <p:cNvSpPr/>
          <p:nvPr/>
        </p:nvSpPr>
        <p:spPr bwMode="auto">
          <a:xfrm>
            <a:off x="6096000" y="3352800"/>
            <a:ext cx="484632" cy="304800"/>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IN" sz="1800" b="0" i="0" u="none" strike="noStrike" cap="none" normalizeH="0" baseline="0">
              <a:ln>
                <a:noFill/>
              </a:ln>
              <a:solidFill>
                <a:schemeClr val="tx1"/>
              </a:solidFill>
              <a:effectLst/>
              <a:latin typeface="Arial" pitchFamily="34" charset="0"/>
              <a:cs typeface="Arial" pitchFamily="34" charset="0"/>
            </a:endParaRPr>
          </a:p>
        </p:txBody>
      </p:sp>
      <p:sp>
        <p:nvSpPr>
          <p:cNvPr id="23" name="Down Arrow 22"/>
          <p:cNvSpPr/>
          <p:nvPr/>
        </p:nvSpPr>
        <p:spPr bwMode="auto">
          <a:xfrm>
            <a:off x="6096000" y="4114800"/>
            <a:ext cx="484632" cy="304800"/>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IN" sz="1800" b="0" i="0" u="none" strike="noStrike" cap="none" normalizeH="0" baseline="0">
              <a:ln>
                <a:noFill/>
              </a:ln>
              <a:solidFill>
                <a:schemeClr val="tx1"/>
              </a:solidFill>
              <a:effectLst/>
              <a:latin typeface="Arial" pitchFamily="34" charset="0"/>
              <a:cs typeface="Arial" pitchFamily="34" charset="0"/>
            </a:endParaRPr>
          </a:p>
        </p:txBody>
      </p:sp>
      <p:sp>
        <p:nvSpPr>
          <p:cNvPr id="24" name="Down Arrow 23"/>
          <p:cNvSpPr/>
          <p:nvPr/>
        </p:nvSpPr>
        <p:spPr bwMode="auto">
          <a:xfrm>
            <a:off x="2057400" y="2590800"/>
            <a:ext cx="484632" cy="304800"/>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IN" sz="1800" b="0" i="0" u="none" strike="noStrike" cap="none" normalizeH="0" baseline="0">
              <a:ln>
                <a:noFill/>
              </a:ln>
              <a:solidFill>
                <a:schemeClr val="tx1"/>
              </a:solidFill>
              <a:effectLst/>
              <a:latin typeface="Arial" pitchFamily="34" charset="0"/>
              <a:cs typeface="Arial" pitchFamily="34" charset="0"/>
            </a:endParaRPr>
          </a:p>
        </p:txBody>
      </p:sp>
      <p:sp>
        <p:nvSpPr>
          <p:cNvPr id="25" name="Down Arrow 24"/>
          <p:cNvSpPr/>
          <p:nvPr/>
        </p:nvSpPr>
        <p:spPr bwMode="auto">
          <a:xfrm>
            <a:off x="2057400" y="3581400"/>
            <a:ext cx="484632" cy="914400"/>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IN" sz="1800" b="0" i="0" u="none" strike="noStrike" cap="none" normalizeH="0" baseline="0">
              <a:ln>
                <a:noFill/>
              </a:ln>
              <a:solidFill>
                <a:schemeClr val="tx1"/>
              </a:solidFill>
              <a:effectLst/>
              <a:latin typeface="Arial" pitchFamily="34" charset="0"/>
              <a:cs typeface="Arial" pitchFamily="34" charset="0"/>
            </a:endParaRPr>
          </a:p>
        </p:txBody>
      </p:sp>
      <p:sp>
        <p:nvSpPr>
          <p:cNvPr id="26" name="Down Arrow 25"/>
          <p:cNvSpPr/>
          <p:nvPr/>
        </p:nvSpPr>
        <p:spPr bwMode="auto">
          <a:xfrm>
            <a:off x="2057400" y="4876800"/>
            <a:ext cx="484632" cy="304800"/>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IN" sz="1800" b="0" i="0" u="none" strike="noStrike" cap="none" normalizeH="0" baseline="0">
              <a:ln>
                <a:noFill/>
              </a:ln>
              <a:solidFill>
                <a:schemeClr val="tx1"/>
              </a:solidFill>
              <a:effectLst/>
              <a:latin typeface="Arial" pitchFamily="34" charset="0"/>
              <a:cs typeface="Arial" pitchFamily="34" charset="0"/>
            </a:endParaRPr>
          </a:p>
        </p:txBody>
      </p:sp>
      <p:sp>
        <p:nvSpPr>
          <p:cNvPr id="27" name="Down Arrow 26"/>
          <p:cNvSpPr/>
          <p:nvPr/>
        </p:nvSpPr>
        <p:spPr bwMode="auto">
          <a:xfrm>
            <a:off x="2133600" y="5486400"/>
            <a:ext cx="484632" cy="304800"/>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IN" sz="18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transition>
    <p:strips dir="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8229600" cy="1143000"/>
          </a:xfrm>
        </p:spPr>
        <p:txBody>
          <a:bodyPr>
            <a:normAutofit/>
          </a:bodyPr>
          <a:lstStyle/>
          <a:p>
            <a:pPr lvl="0"/>
            <a:r>
              <a:rPr lang="en-US" u="sng" dirty="0">
                <a:solidFill>
                  <a:srgbClr val="C00000"/>
                </a:solidFill>
                <a:latin typeface="Arial" pitchFamily="34" charset="0"/>
                <a:cs typeface="Arial" pitchFamily="34" charset="0"/>
              </a:rPr>
              <a:t>Organization:</a:t>
            </a:r>
            <a:r>
              <a:rPr lang="en-IN" dirty="0">
                <a:solidFill>
                  <a:srgbClr val="C00000"/>
                </a:solidFill>
                <a:latin typeface="Arial" pitchFamily="34" charset="0"/>
                <a:cs typeface="Arial" pitchFamily="34" charset="0"/>
              </a:rPr>
              <a:t/>
            </a:r>
            <a:br>
              <a:rPr lang="en-IN" dirty="0">
                <a:solidFill>
                  <a:srgbClr val="C00000"/>
                </a:solidFill>
                <a:latin typeface="Arial" pitchFamily="34" charset="0"/>
                <a:cs typeface="Arial" pitchFamily="34" charset="0"/>
              </a:rPr>
            </a:br>
            <a:endParaRPr lang="en-IN" dirty="0">
              <a:solidFill>
                <a:srgbClr val="C00000"/>
              </a:solidFill>
              <a:latin typeface="Arial" pitchFamily="34" charset="0"/>
              <a:cs typeface="Arial" pitchFamily="34" charset="0"/>
            </a:endParaRPr>
          </a:p>
        </p:txBody>
      </p:sp>
      <p:sp>
        <p:nvSpPr>
          <p:cNvPr id="3" name="Content Placeholder 2"/>
          <p:cNvSpPr>
            <a:spLocks noGrp="1"/>
          </p:cNvSpPr>
          <p:nvPr>
            <p:ph sz="quarter" idx="1"/>
          </p:nvPr>
        </p:nvSpPr>
        <p:spPr/>
        <p:txBody>
          <a:bodyPr/>
          <a:lstStyle/>
          <a:p>
            <a:pPr algn="just">
              <a:buNone/>
            </a:pPr>
            <a:r>
              <a:rPr lang="en-US" sz="3600" dirty="0">
                <a:solidFill>
                  <a:srgbClr val="7030A0"/>
                </a:solidFill>
                <a:latin typeface="Arial" pitchFamily="34" charset="0"/>
                <a:cs typeface="Arial" pitchFamily="34" charset="0"/>
              </a:rPr>
              <a:t>	Is headed by a cabinet minister of state and deputy health minister. Currently, it has following departments.</a:t>
            </a:r>
            <a:endParaRPr lang="en-IN" dirty="0">
              <a:solidFill>
                <a:srgbClr val="7030A0"/>
              </a:solidFill>
              <a:latin typeface="Arial" pitchFamily="34" charset="0"/>
              <a:cs typeface="Arial" pitchFamily="34" charset="0"/>
            </a:endParaRPr>
          </a:p>
          <a:p>
            <a:pPr lvl="2" algn="just"/>
            <a:r>
              <a:rPr lang="en-US" sz="3600" dirty="0">
                <a:solidFill>
                  <a:srgbClr val="7030A0"/>
                </a:solidFill>
                <a:latin typeface="Arial" pitchFamily="34" charset="0"/>
                <a:cs typeface="Arial" pitchFamily="34" charset="0"/>
              </a:rPr>
              <a:t>Department of health and</a:t>
            </a:r>
            <a:endParaRPr lang="en-IN" sz="3200" dirty="0">
              <a:solidFill>
                <a:srgbClr val="7030A0"/>
              </a:solidFill>
              <a:latin typeface="Arial" pitchFamily="34" charset="0"/>
              <a:cs typeface="Arial" pitchFamily="34" charset="0"/>
            </a:endParaRPr>
          </a:p>
          <a:p>
            <a:pPr lvl="2" algn="just"/>
            <a:r>
              <a:rPr lang="en-US" sz="3600" dirty="0">
                <a:solidFill>
                  <a:srgbClr val="7030A0"/>
                </a:solidFill>
                <a:latin typeface="Arial" pitchFamily="34" charset="0"/>
                <a:cs typeface="Arial" pitchFamily="34" charset="0"/>
              </a:rPr>
              <a:t>Department of family welfare</a:t>
            </a:r>
            <a:endParaRPr lang="en-IN" sz="3200" dirty="0">
              <a:solidFill>
                <a:srgbClr val="7030A0"/>
              </a:solidFill>
              <a:latin typeface="Arial" pitchFamily="34" charset="0"/>
              <a:cs typeface="Arial" pitchFamily="34" charset="0"/>
            </a:endParaRPr>
          </a:p>
          <a:p>
            <a:pPr algn="just"/>
            <a:endParaRPr lang="en-IN" sz="3600" dirty="0">
              <a:latin typeface="Arial" pitchFamily="34" charset="0"/>
              <a:cs typeface="Arial" pitchFamily="34" charset="0"/>
            </a:endParaRPr>
          </a:p>
        </p:txBody>
      </p:sp>
    </p:spTree>
  </p:cSld>
  <p:clrMapOvr>
    <a:masterClrMapping/>
  </p:clrMapOvr>
  <p:transition>
    <p:strips dir="ru"/>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735</TotalTime>
  <Words>1591</Words>
  <Application>Microsoft Office PowerPoint</Application>
  <PresentationFormat>On-screen Show (4:3)</PresentationFormat>
  <Paragraphs>227</Paragraphs>
  <Slides>50</Slides>
  <Notes>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Civic</vt:lpstr>
      <vt:lpstr>    HEALTH CARE DELIVERY SYSTEM  </vt:lpstr>
      <vt:lpstr>Slide 2</vt:lpstr>
      <vt:lpstr>Health care services: </vt:lpstr>
      <vt:lpstr>Health care delivery system: </vt:lpstr>
      <vt:lpstr>Introduction </vt:lpstr>
      <vt:lpstr>Health care delivery system in India</vt:lpstr>
      <vt:lpstr>    AT THE CENTERE  </vt:lpstr>
      <vt:lpstr>1).Union ministry of health and family welfare </vt:lpstr>
      <vt:lpstr>Organization: </vt:lpstr>
      <vt:lpstr>Slide 10</vt:lpstr>
      <vt:lpstr>Functioning: </vt:lpstr>
      <vt:lpstr>FUNCTION OF UNION LIST</vt:lpstr>
      <vt:lpstr>Slide 13</vt:lpstr>
      <vt:lpstr>FUNCTION OF CONCURRENT LIST </vt:lpstr>
      <vt:lpstr>Slide 15</vt:lpstr>
      <vt:lpstr>Slide 16</vt:lpstr>
      <vt:lpstr>The directorate general of health services. </vt:lpstr>
      <vt:lpstr>.Organization: </vt:lpstr>
      <vt:lpstr>Functions: </vt:lpstr>
      <vt:lpstr>Slide 20</vt:lpstr>
      <vt:lpstr>The central council of health and family welfare.</vt:lpstr>
      <vt:lpstr>Functions: </vt:lpstr>
      <vt:lpstr>Slide 23</vt:lpstr>
      <vt:lpstr>At state level </vt:lpstr>
      <vt:lpstr>Slide 25</vt:lpstr>
      <vt:lpstr>2. State health director</vt:lpstr>
      <vt:lpstr> At district level </vt:lpstr>
      <vt:lpstr>At district level </vt:lpstr>
      <vt:lpstr>Slide 29</vt:lpstr>
      <vt:lpstr>Slide 30</vt:lpstr>
      <vt:lpstr>Panchayat raj: </vt:lpstr>
      <vt:lpstr>Slide 32</vt:lpstr>
      <vt:lpstr>At local level </vt:lpstr>
      <vt:lpstr>Slide 34</vt:lpstr>
      <vt:lpstr>2. Sub centre level </vt:lpstr>
      <vt:lpstr>3. Primary health care level.</vt:lpstr>
      <vt:lpstr>Slide 37</vt:lpstr>
      <vt:lpstr>4. Community health centre level </vt:lpstr>
      <vt:lpstr>Health insurance </vt:lpstr>
      <vt:lpstr>Employees state insurance scheme(ESI)</vt:lpstr>
      <vt:lpstr>Other agencies </vt:lpstr>
      <vt:lpstr>5 major sector of health care delivery system </vt:lpstr>
      <vt:lpstr>In India, health care delivery system is represented by five major sectors </vt:lpstr>
      <vt:lpstr>Slide 44</vt:lpstr>
      <vt:lpstr>Slide 45</vt:lpstr>
      <vt:lpstr>Slide 46</vt:lpstr>
      <vt:lpstr>SUMMARY</vt:lpstr>
      <vt:lpstr>ANY QUESTION??????????</vt:lpstr>
      <vt:lpstr>ASSIGNMENT:</vt:lpstr>
      <vt:lpstr>Slide 50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OF NURSING AHMEDABAD-16  HEALTH CARE DELIVERY SYSTEM</dc:title>
  <dc:creator>Arati Astha</dc:creator>
  <cp:lastModifiedBy>user</cp:lastModifiedBy>
  <cp:revision>104</cp:revision>
  <dcterms:created xsi:type="dcterms:W3CDTF">2006-08-16T00:00:00Z</dcterms:created>
  <dcterms:modified xsi:type="dcterms:W3CDTF">2020-08-17T09:34:34Z</dcterms:modified>
</cp:coreProperties>
</file>