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3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CC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66" Type="http://schemas.openxmlformats.org/officeDocument/2006/relationships/image" Target="../media/image60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55.png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68183" y="2500883"/>
            <a:ext cx="1005840" cy="752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27847" y="2830067"/>
            <a:ext cx="243840" cy="1417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796783" y="1444752"/>
            <a:ext cx="1007364" cy="7543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59495" y="1775460"/>
            <a:ext cx="243839" cy="141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329171" y="0"/>
            <a:ext cx="1004316" cy="754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690359" y="329184"/>
            <a:ext cx="243840" cy="1417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992111" y="403859"/>
            <a:ext cx="1498092" cy="1104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565135" y="807719"/>
            <a:ext cx="295656" cy="2087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834756" y="955928"/>
            <a:ext cx="731393" cy="5341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547226" y="1473708"/>
            <a:ext cx="225480" cy="4949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845043" y="916813"/>
            <a:ext cx="859535" cy="4159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686291" y="1311021"/>
            <a:ext cx="305958" cy="4988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840471" y="875538"/>
            <a:ext cx="863853" cy="2821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690101" y="1136522"/>
            <a:ext cx="354536" cy="4177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837550" y="834516"/>
            <a:ext cx="868933" cy="1592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694165" y="969010"/>
            <a:ext cx="381053" cy="3892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852917" y="732574"/>
            <a:ext cx="805941" cy="846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651366" y="772413"/>
            <a:ext cx="395985" cy="2998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874634" y="643479"/>
            <a:ext cx="717676" cy="1251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587866" y="643518"/>
            <a:ext cx="386913" cy="16420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870951" y="498729"/>
            <a:ext cx="591947" cy="2485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460231" y="486759"/>
            <a:ext cx="360168" cy="1041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871080" y="1018794"/>
            <a:ext cx="731774" cy="5344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6664394" y="1536319"/>
            <a:ext cx="225355" cy="4953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710679" y="1007110"/>
            <a:ext cx="859536" cy="4159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6422961" y="1401317"/>
            <a:ext cx="306006" cy="4988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6710933" y="967105"/>
            <a:ext cx="863854" cy="28232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6370621" y="1228089"/>
            <a:ext cx="354536" cy="41770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708901" y="925957"/>
            <a:ext cx="868679" cy="1593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339986" y="1060069"/>
            <a:ext cx="381234" cy="38861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6756399" y="824151"/>
            <a:ext cx="805942" cy="8402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6367779" y="863727"/>
            <a:ext cx="396113" cy="2988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6822947" y="733825"/>
            <a:ext cx="717676" cy="12507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6440477" y="733815"/>
            <a:ext cx="386915" cy="16420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952360" y="589152"/>
            <a:ext cx="591947" cy="24841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6594806" y="577056"/>
            <a:ext cx="360094" cy="10429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7012050" y="514858"/>
            <a:ext cx="553720" cy="32791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6649973" y="474344"/>
            <a:ext cx="366649" cy="8331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7119492" y="410844"/>
            <a:ext cx="474599" cy="4394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6763904" y="316728"/>
            <a:ext cx="365113" cy="10872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7222108" y="296036"/>
            <a:ext cx="395224" cy="5243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879075" y="146208"/>
            <a:ext cx="354208" cy="1657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403083" y="267208"/>
            <a:ext cx="224027" cy="53416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7120000" y="85343"/>
            <a:ext cx="298069" cy="19723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7537830" y="243077"/>
            <a:ext cx="121727" cy="54521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293863" y="27600"/>
            <a:ext cx="259587" cy="22957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7834756" y="400177"/>
            <a:ext cx="549401" cy="33515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378824" y="357250"/>
            <a:ext cx="366807" cy="8089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7796275" y="316865"/>
            <a:ext cx="487172" cy="4251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275065" y="230917"/>
            <a:ext cx="366706" cy="1000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7643748" y="259968"/>
            <a:ext cx="75437" cy="52946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7486395" y="31876"/>
            <a:ext cx="176402" cy="2540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7750555" y="250063"/>
            <a:ext cx="167259" cy="53022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7904987" y="38635"/>
            <a:ext cx="252475" cy="21980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7762366" y="267208"/>
            <a:ext cx="327659" cy="51943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075040" y="140715"/>
            <a:ext cx="363600" cy="14211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7745348" y="255524"/>
            <a:ext cx="42164" cy="48996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7781416" y="7112"/>
            <a:ext cx="103504" cy="25234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986269" y="1023238"/>
            <a:ext cx="638555" cy="64084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6846542" y="1650364"/>
            <a:ext cx="160555" cy="51262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7178928" y="1040764"/>
            <a:ext cx="452500" cy="70370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7131684" y="1728342"/>
            <a:ext cx="122047" cy="48369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7390129" y="1029335"/>
            <a:ext cx="286893" cy="74383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7388097" y="1763776"/>
            <a:ext cx="149732" cy="44512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7799323" y="1007363"/>
            <a:ext cx="660780" cy="61912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8440546" y="1612138"/>
            <a:ext cx="173862" cy="51041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7787004" y="1027302"/>
            <a:ext cx="521716" cy="68948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8288781" y="1706879"/>
            <a:ext cx="105695" cy="49564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7757286" y="1045717"/>
            <a:ext cx="375539" cy="74206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8074278" y="1769364"/>
            <a:ext cx="97409" cy="46593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7733664" y="1077722"/>
            <a:ext cx="228726" cy="72948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7826755" y="1786889"/>
            <a:ext cx="141874" cy="42062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7681340" y="1078611"/>
            <a:ext cx="44962" cy="74333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503667" y="1814702"/>
            <a:ext cx="187198" cy="38036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6336791" y="156971"/>
            <a:ext cx="2811780" cy="197967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540" y="313182"/>
            <a:ext cx="7614919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heavy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39" y="1993518"/>
            <a:ext cx="7614920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CC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979" y="2039087"/>
            <a:ext cx="685673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5945" marR="5080" indent="-1833880">
              <a:lnSpc>
                <a:spcPct val="100000"/>
              </a:lnSpc>
              <a:spcBef>
                <a:spcPts val="105"/>
              </a:spcBef>
            </a:pPr>
            <a:r>
              <a:rPr sz="4400" u="none" spc="-5" dirty="0"/>
              <a:t>Education Preparation  for</a:t>
            </a:r>
            <a:r>
              <a:rPr sz="4400" u="none" spc="-15" dirty="0"/>
              <a:t> </a:t>
            </a:r>
            <a:r>
              <a:rPr sz="4400" u="none" dirty="0"/>
              <a:t>Nurses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505200" y="4497933"/>
            <a:ext cx="4800600" cy="166776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4"/>
              </a:spcBef>
            </a:pP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VARSHA HUN</a:t>
            </a:r>
          </a:p>
          <a:p>
            <a:pPr marL="12700" algn="ctr">
              <a:lnSpc>
                <a:spcPct val="100000"/>
              </a:lnSpc>
              <a:spcBef>
                <a:spcPts val="484"/>
              </a:spcBef>
            </a:pP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ASST.PROFESSOR</a:t>
            </a:r>
          </a:p>
          <a:p>
            <a:pPr marL="12700" algn="ctr">
              <a:lnSpc>
                <a:spcPct val="100000"/>
              </a:lnSpc>
              <a:spcBef>
                <a:spcPts val="484"/>
              </a:spcBef>
            </a:pP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SNC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E9DC0-B3C9-4364-9293-0D7B475D8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511" y="192365"/>
            <a:ext cx="1295400" cy="129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A577FC-C91D-48CB-81B8-E05B1510B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9" y="270652"/>
            <a:ext cx="1143000" cy="12171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2937"/>
            <a:ext cx="761619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After the completion </a:t>
            </a:r>
            <a:r>
              <a:rPr sz="2800" dirty="0">
                <a:solidFill>
                  <a:srgbClr val="FFCC00"/>
                </a:solidFill>
                <a:latin typeface="Arial Black"/>
                <a:cs typeface="Arial Black"/>
              </a:rPr>
              <a:t>of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these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major  courses,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there are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other certificate  courses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and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master degrees </a:t>
            </a:r>
            <a:r>
              <a:rPr sz="2800" spc="10" dirty="0">
                <a:solidFill>
                  <a:srgbClr val="FFCC00"/>
                </a:solidFill>
                <a:latin typeface="Arial Black"/>
                <a:cs typeface="Arial Black"/>
              </a:rPr>
              <a:t>in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Nursing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and doctorate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in</a:t>
            </a:r>
            <a:r>
              <a:rPr sz="2800" spc="3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Nursing.</a:t>
            </a:r>
            <a:endParaRPr sz="2800">
              <a:latin typeface="Arial Black"/>
              <a:cs typeface="Arial Blac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2424112"/>
          <a:ext cx="8229600" cy="4318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9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Name of</a:t>
                      </a:r>
                      <a:r>
                        <a:rPr sz="1800" spc="8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Course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28575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Duration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28575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Eligibility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28575">
                      <a:solidFill>
                        <a:srgbClr val="FFCC00"/>
                      </a:solidFill>
                      <a:prstDash val="solid"/>
                    </a:lnR>
                    <a:lnT w="28575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Post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basic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B.Sc</a:t>
                      </a:r>
                      <a:r>
                        <a:rPr sz="1800" spc="-3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Nursing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sz="1800" spc="-1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years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076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1 </a:t>
                      </a:r>
                      <a:r>
                        <a:rPr sz="1800" spc="1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yrs</a:t>
                      </a:r>
                      <a:r>
                        <a:rPr sz="1800" spc="-10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experience 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with diploma in 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nursing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28575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M.Sc</a:t>
                      </a:r>
                      <a:r>
                        <a:rPr sz="1800" spc="-1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Nursing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sz="1800" spc="-1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years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317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B.Sc Nursing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with  1 </a:t>
                      </a:r>
                      <a:r>
                        <a:rPr sz="1800" spc="-4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Year</a:t>
                      </a:r>
                      <a:r>
                        <a:rPr sz="1800" spc="-1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experience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28575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2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M.Phil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800" spc="-1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Nursing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19" marB="0">
                    <a:lnL w="28575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2 </a:t>
                      </a:r>
                      <a:r>
                        <a:rPr sz="1800" spc="-2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Years</a:t>
                      </a:r>
                      <a:r>
                        <a:rPr sz="1800" spc="-3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1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Part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Time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1 ½ </a:t>
                      </a:r>
                      <a:r>
                        <a:rPr sz="1800" spc="1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Yrs</a:t>
                      </a:r>
                      <a:r>
                        <a:rPr sz="1800" spc="-6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Regular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M.Sc</a:t>
                      </a:r>
                      <a:r>
                        <a:rPr sz="1800" spc="-1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Nursing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28575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2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Ph.D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800" spc="-1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Nursing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28575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3</a:t>
                      </a:r>
                      <a:r>
                        <a:rPr sz="1800" spc="-9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Years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sz="1800" spc="-9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Years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28575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After MSc</a:t>
                      </a:r>
                      <a:r>
                        <a:rPr sz="1800" spc="-4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Nursing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92075" marR="10306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After</a:t>
                      </a:r>
                      <a:r>
                        <a:rPr sz="1800" spc="-9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M.Phil 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Nursing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28575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28575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39979"/>
            <a:ext cx="8032115" cy="676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29005" indent="-342900">
              <a:lnSpc>
                <a:spcPct val="100000"/>
              </a:lnSpc>
              <a:spcBef>
                <a:spcPts val="95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28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1. </a:t>
            </a:r>
            <a:r>
              <a:rPr sz="2800" u="heavy" spc="-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Post </a:t>
            </a:r>
            <a:r>
              <a:rPr sz="28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Basic </a:t>
            </a:r>
            <a:r>
              <a:rPr sz="2800" u="heavy" spc="-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Post </a:t>
            </a:r>
            <a:r>
              <a:rPr sz="28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Certificate B.Sc  Nursing:-.</a:t>
            </a:r>
            <a:endParaRPr sz="2800">
              <a:latin typeface="Arial Black"/>
              <a:cs typeface="Arial Black"/>
            </a:endParaRPr>
          </a:p>
          <a:p>
            <a:pPr marL="355600" marR="508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The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need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for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higher training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for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certificate nurses was stressed by  Mudaliar Committee, and the two years 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Post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Basic certificate B.Sc. Degree  programme after G.N.M. was started in 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1962.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28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2. </a:t>
            </a:r>
            <a:r>
              <a:rPr sz="2800" u="heavy" spc="-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Post </a:t>
            </a:r>
            <a:r>
              <a:rPr sz="28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Graduation</a:t>
            </a:r>
            <a:r>
              <a:rPr sz="2800" u="heavy" spc="6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 </a:t>
            </a:r>
            <a:r>
              <a:rPr sz="2800" u="heavy" spc="-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Education:</a:t>
            </a:r>
            <a:endParaRPr sz="2800">
              <a:latin typeface="Arial Black"/>
              <a:cs typeface="Arial Black"/>
            </a:endParaRPr>
          </a:p>
          <a:p>
            <a:pPr marL="355600" marR="27749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Two years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formal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course in Master of  Nursing programme was started in  1959 in Raj Kumar Amrit Kaur College  of Nursing and one can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choose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specialty according to his/her</a:t>
            </a:r>
            <a:r>
              <a:rPr sz="2800" spc="4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choice.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1413"/>
            <a:ext cx="8059420" cy="6341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28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3. M.Phil Nursing</a:t>
            </a:r>
            <a:r>
              <a:rPr sz="2800" u="heavy" spc="6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 </a:t>
            </a:r>
            <a:r>
              <a:rPr sz="2800" u="heavy" spc="-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Programme:</a:t>
            </a:r>
            <a:endParaRPr sz="2800">
              <a:latin typeface="Arial Black"/>
              <a:cs typeface="Arial Black"/>
            </a:endParaRPr>
          </a:p>
          <a:p>
            <a:pPr marL="355600" marR="699135">
              <a:lnSpc>
                <a:spcPts val="2690"/>
              </a:lnSpc>
              <a:spcBef>
                <a:spcPts val="650"/>
              </a:spcBef>
            </a:pP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M.Phil Nursing programme is first  started in Raj Kumari Amrit Kaur,  College of Nursing on Oct. 15,</a:t>
            </a:r>
            <a:r>
              <a:rPr sz="2800" spc="9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1986.</a:t>
            </a:r>
            <a:endParaRPr sz="2800">
              <a:latin typeface="Arial Black"/>
              <a:cs typeface="Arial Black"/>
            </a:endParaRPr>
          </a:p>
          <a:p>
            <a:pPr marL="355600">
              <a:lnSpc>
                <a:spcPts val="2370"/>
              </a:lnSpc>
            </a:pP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This is the programme for one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and</a:t>
            </a:r>
            <a:r>
              <a:rPr sz="2800" spc="5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half</a:t>
            </a:r>
            <a:endParaRPr sz="2800">
              <a:latin typeface="Arial Black"/>
              <a:cs typeface="Arial Black"/>
            </a:endParaRPr>
          </a:p>
          <a:p>
            <a:pPr marL="355600" marR="745490">
              <a:lnSpc>
                <a:spcPts val="2690"/>
              </a:lnSpc>
              <a:spcBef>
                <a:spcPts val="310"/>
              </a:spcBef>
            </a:pP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year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for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regular candidates and two 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years for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part time</a:t>
            </a:r>
            <a:r>
              <a:rPr sz="2800" spc="5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candidates.</a:t>
            </a:r>
            <a:endParaRPr sz="28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3379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28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4. Ph.D.</a:t>
            </a:r>
            <a:r>
              <a:rPr sz="2800" u="heavy" spc="2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 </a:t>
            </a:r>
            <a:r>
              <a:rPr sz="2800" u="heavy" spc="-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Programme:-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00">
              <a:latin typeface="Arial Black"/>
              <a:cs typeface="Arial Black"/>
            </a:endParaRPr>
          </a:p>
          <a:p>
            <a:pPr marL="355600" marR="123189">
              <a:lnSpc>
                <a:spcPts val="2690"/>
              </a:lnSpc>
              <a:spcBef>
                <a:spcPts val="5"/>
              </a:spcBef>
              <a:tabLst>
                <a:tab pos="5139055" algn="l"/>
              </a:tabLst>
            </a:pP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Ph.D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programme was started in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few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colleges </a:t>
            </a:r>
            <a:r>
              <a:rPr sz="2800" dirty="0">
                <a:solidFill>
                  <a:srgbClr val="FFCC00"/>
                </a:solidFill>
                <a:latin typeface="Arial Black"/>
                <a:cs typeface="Arial Black"/>
              </a:rPr>
              <a:t>like</a:t>
            </a:r>
            <a:r>
              <a:rPr sz="2800" spc="4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College</a:t>
            </a:r>
            <a:r>
              <a:rPr sz="2800" spc="1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of	Nursing P.G.I.,  College of Nursing CMC vellore,</a:t>
            </a:r>
            <a:r>
              <a:rPr sz="2800" spc="9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R.A.K.</a:t>
            </a:r>
            <a:endParaRPr sz="2800">
              <a:latin typeface="Arial Black"/>
              <a:cs typeface="Arial Black"/>
            </a:endParaRPr>
          </a:p>
          <a:p>
            <a:pPr marL="355600">
              <a:lnSpc>
                <a:spcPts val="2375"/>
              </a:lnSpc>
            </a:pP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College of Nursing, Delhi. It is a 3</a:t>
            </a:r>
            <a:r>
              <a:rPr sz="2800" spc="13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years</a:t>
            </a:r>
            <a:endParaRPr sz="2800">
              <a:latin typeface="Arial Black"/>
              <a:cs typeface="Arial Black"/>
            </a:endParaRPr>
          </a:p>
          <a:p>
            <a:pPr marL="355600">
              <a:lnSpc>
                <a:spcPts val="2690"/>
              </a:lnSpc>
            </a:pP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programme after M.Sc Nursing and</a:t>
            </a:r>
            <a:r>
              <a:rPr sz="2800" spc="5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2</a:t>
            </a:r>
            <a:endParaRPr sz="2800">
              <a:latin typeface="Arial Black"/>
              <a:cs typeface="Arial Black"/>
            </a:endParaRPr>
          </a:p>
          <a:p>
            <a:pPr marL="355600" marR="1472565">
              <a:lnSpc>
                <a:spcPts val="2690"/>
              </a:lnSpc>
              <a:spcBef>
                <a:spcPts val="310"/>
              </a:spcBef>
            </a:pP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years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programme after M.Phil in  Nursing.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0351" y="2127504"/>
            <a:ext cx="6388735" cy="2475230"/>
            <a:chOff x="530351" y="2127504"/>
            <a:chExt cx="6388735" cy="2475230"/>
          </a:xfrm>
        </p:grpSpPr>
        <p:sp>
          <p:nvSpPr>
            <p:cNvPr id="3" name="object 3"/>
            <p:cNvSpPr/>
            <p:nvPr/>
          </p:nvSpPr>
          <p:spPr>
            <a:xfrm>
              <a:off x="530351" y="3374136"/>
              <a:ext cx="6201156" cy="1228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9800" y="2133600"/>
              <a:ext cx="4702683" cy="2438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9800" y="2133600"/>
              <a:ext cx="4702810" cy="2438400"/>
            </a:xfrm>
            <a:custGeom>
              <a:avLst/>
              <a:gdLst/>
              <a:ahLst/>
              <a:cxnLst/>
              <a:rect l="l" t="t" r="r" b="b"/>
              <a:pathLst>
                <a:path w="4702809" h="2438400">
                  <a:moveTo>
                    <a:pt x="1939289" y="651383"/>
                  </a:moveTo>
                  <a:lnTo>
                    <a:pt x="1934556" y="701249"/>
                  </a:lnTo>
                  <a:lnTo>
                    <a:pt x="1929855" y="751115"/>
                  </a:lnTo>
                  <a:lnTo>
                    <a:pt x="1925183" y="800981"/>
                  </a:lnTo>
                  <a:lnTo>
                    <a:pt x="1920535" y="850847"/>
                  </a:lnTo>
                  <a:lnTo>
                    <a:pt x="1915907" y="900713"/>
                  </a:lnTo>
                  <a:lnTo>
                    <a:pt x="1911295" y="950580"/>
                  </a:lnTo>
                  <a:lnTo>
                    <a:pt x="1906695" y="1000446"/>
                  </a:lnTo>
                  <a:lnTo>
                    <a:pt x="1902103" y="1050312"/>
                  </a:lnTo>
                  <a:lnTo>
                    <a:pt x="1897514" y="1100178"/>
                  </a:lnTo>
                  <a:lnTo>
                    <a:pt x="1892924" y="1150044"/>
                  </a:lnTo>
                  <a:lnTo>
                    <a:pt x="1888330" y="1199910"/>
                  </a:lnTo>
                  <a:lnTo>
                    <a:pt x="1883726" y="1249777"/>
                  </a:lnTo>
                  <a:lnTo>
                    <a:pt x="1879108" y="1299643"/>
                  </a:lnTo>
                  <a:lnTo>
                    <a:pt x="1874474" y="1349509"/>
                  </a:lnTo>
                  <a:lnTo>
                    <a:pt x="1869817" y="1399375"/>
                  </a:lnTo>
                  <a:lnTo>
                    <a:pt x="1865135" y="1449241"/>
                  </a:lnTo>
                  <a:lnTo>
                    <a:pt x="1860423" y="1499108"/>
                  </a:lnTo>
                  <a:lnTo>
                    <a:pt x="1900047" y="1499108"/>
                  </a:lnTo>
                  <a:lnTo>
                    <a:pt x="1939671" y="1499108"/>
                  </a:lnTo>
                  <a:lnTo>
                    <a:pt x="1979295" y="1499108"/>
                  </a:lnTo>
                  <a:lnTo>
                    <a:pt x="2018919" y="1499108"/>
                  </a:lnTo>
                  <a:lnTo>
                    <a:pt x="2014160" y="1449241"/>
                  </a:lnTo>
                  <a:lnTo>
                    <a:pt x="2009429" y="1399375"/>
                  </a:lnTo>
                  <a:lnTo>
                    <a:pt x="2004723" y="1349509"/>
                  </a:lnTo>
                  <a:lnTo>
                    <a:pt x="2000037" y="1299643"/>
                  </a:lnTo>
                  <a:lnTo>
                    <a:pt x="1995368" y="1249777"/>
                  </a:lnTo>
                  <a:lnTo>
                    <a:pt x="1990712" y="1199910"/>
                  </a:lnTo>
                  <a:lnTo>
                    <a:pt x="1986065" y="1150044"/>
                  </a:lnTo>
                  <a:lnTo>
                    <a:pt x="1981424" y="1100178"/>
                  </a:lnTo>
                  <a:lnTo>
                    <a:pt x="1976784" y="1050312"/>
                  </a:lnTo>
                  <a:lnTo>
                    <a:pt x="1972143" y="1000446"/>
                  </a:lnTo>
                  <a:lnTo>
                    <a:pt x="1967496" y="950580"/>
                  </a:lnTo>
                  <a:lnTo>
                    <a:pt x="1962840" y="900713"/>
                  </a:lnTo>
                  <a:lnTo>
                    <a:pt x="1958171" y="850847"/>
                  </a:lnTo>
                  <a:lnTo>
                    <a:pt x="1953485" y="800981"/>
                  </a:lnTo>
                  <a:lnTo>
                    <a:pt x="1948779" y="751115"/>
                  </a:lnTo>
                  <a:lnTo>
                    <a:pt x="1944048" y="701249"/>
                  </a:lnTo>
                  <a:lnTo>
                    <a:pt x="1939289" y="651383"/>
                  </a:lnTo>
                  <a:close/>
                </a:path>
                <a:path w="4702809" h="2438400">
                  <a:moveTo>
                    <a:pt x="3246628" y="40259"/>
                  </a:moveTo>
                  <a:lnTo>
                    <a:pt x="3302371" y="40259"/>
                  </a:lnTo>
                  <a:lnTo>
                    <a:pt x="3358149" y="40259"/>
                  </a:lnTo>
                  <a:lnTo>
                    <a:pt x="3413952" y="40259"/>
                  </a:lnTo>
                  <a:lnTo>
                    <a:pt x="3469766" y="40259"/>
                  </a:lnTo>
                  <a:lnTo>
                    <a:pt x="3469766" y="89747"/>
                  </a:lnTo>
                  <a:lnTo>
                    <a:pt x="3469766" y="931290"/>
                  </a:lnTo>
                  <a:lnTo>
                    <a:pt x="3482956" y="881835"/>
                  </a:lnTo>
                  <a:lnTo>
                    <a:pt x="3496072" y="832361"/>
                  </a:lnTo>
                  <a:lnTo>
                    <a:pt x="3509125" y="782870"/>
                  </a:lnTo>
                  <a:lnTo>
                    <a:pt x="3522122" y="733366"/>
                  </a:lnTo>
                  <a:lnTo>
                    <a:pt x="3535074" y="683851"/>
                  </a:lnTo>
                  <a:lnTo>
                    <a:pt x="3547989" y="634327"/>
                  </a:lnTo>
                  <a:lnTo>
                    <a:pt x="3560877" y="584797"/>
                  </a:lnTo>
                  <a:lnTo>
                    <a:pt x="3573746" y="535262"/>
                  </a:lnTo>
                  <a:lnTo>
                    <a:pt x="3586607" y="485727"/>
                  </a:lnTo>
                  <a:lnTo>
                    <a:pt x="3599467" y="436193"/>
                  </a:lnTo>
                  <a:lnTo>
                    <a:pt x="3612336" y="386662"/>
                  </a:lnTo>
                  <a:lnTo>
                    <a:pt x="3625224" y="337137"/>
                  </a:lnTo>
                  <a:lnTo>
                    <a:pt x="3638139" y="287622"/>
                  </a:lnTo>
                  <a:lnTo>
                    <a:pt x="3651091" y="238117"/>
                  </a:lnTo>
                  <a:lnTo>
                    <a:pt x="3664088" y="188626"/>
                  </a:lnTo>
                  <a:lnTo>
                    <a:pt x="3677141" y="139151"/>
                  </a:lnTo>
                  <a:lnTo>
                    <a:pt x="3690257" y="89694"/>
                  </a:lnTo>
                  <a:lnTo>
                    <a:pt x="3703447" y="40259"/>
                  </a:lnTo>
                  <a:lnTo>
                    <a:pt x="3752913" y="40259"/>
                  </a:lnTo>
                  <a:lnTo>
                    <a:pt x="3802379" y="40259"/>
                  </a:lnTo>
                  <a:lnTo>
                    <a:pt x="3851846" y="40259"/>
                  </a:lnTo>
                  <a:lnTo>
                    <a:pt x="3901312" y="40259"/>
                  </a:lnTo>
                  <a:lnTo>
                    <a:pt x="3950779" y="40259"/>
                  </a:lnTo>
                  <a:lnTo>
                    <a:pt x="4000246" y="40259"/>
                  </a:lnTo>
                  <a:lnTo>
                    <a:pt x="3985387" y="89633"/>
                  </a:lnTo>
                  <a:lnTo>
                    <a:pt x="3970608" y="139032"/>
                  </a:lnTo>
                  <a:lnTo>
                    <a:pt x="3955898" y="188453"/>
                  </a:lnTo>
                  <a:lnTo>
                    <a:pt x="3941248" y="237893"/>
                  </a:lnTo>
                  <a:lnTo>
                    <a:pt x="3926646" y="287349"/>
                  </a:lnTo>
                  <a:lnTo>
                    <a:pt x="3912084" y="336818"/>
                  </a:lnTo>
                  <a:lnTo>
                    <a:pt x="3897551" y="386295"/>
                  </a:lnTo>
                  <a:lnTo>
                    <a:pt x="3883036" y="435779"/>
                  </a:lnTo>
                  <a:lnTo>
                    <a:pt x="3868531" y="485266"/>
                  </a:lnTo>
                  <a:lnTo>
                    <a:pt x="3854024" y="534754"/>
                  </a:lnTo>
                  <a:lnTo>
                    <a:pt x="3839506" y="584238"/>
                  </a:lnTo>
                  <a:lnTo>
                    <a:pt x="3824967" y="633715"/>
                  </a:lnTo>
                  <a:lnTo>
                    <a:pt x="3810396" y="683184"/>
                  </a:lnTo>
                  <a:lnTo>
                    <a:pt x="3795784" y="732640"/>
                  </a:lnTo>
                  <a:lnTo>
                    <a:pt x="3781121" y="782080"/>
                  </a:lnTo>
                  <a:lnTo>
                    <a:pt x="3766395" y="831501"/>
                  </a:lnTo>
                  <a:lnTo>
                    <a:pt x="3751599" y="880900"/>
                  </a:lnTo>
                  <a:lnTo>
                    <a:pt x="3736721" y="930275"/>
                  </a:lnTo>
                  <a:lnTo>
                    <a:pt x="3746396" y="980859"/>
                  </a:lnTo>
                  <a:lnTo>
                    <a:pt x="3756034" y="1031450"/>
                  </a:lnTo>
                  <a:lnTo>
                    <a:pt x="3765637" y="1082048"/>
                  </a:lnTo>
                  <a:lnTo>
                    <a:pt x="3775207" y="1132651"/>
                  </a:lnTo>
                  <a:lnTo>
                    <a:pt x="3784748" y="1183260"/>
                  </a:lnTo>
                  <a:lnTo>
                    <a:pt x="3794263" y="1233873"/>
                  </a:lnTo>
                  <a:lnTo>
                    <a:pt x="3803753" y="1284491"/>
                  </a:lnTo>
                  <a:lnTo>
                    <a:pt x="3813222" y="1335112"/>
                  </a:lnTo>
                  <a:lnTo>
                    <a:pt x="3822673" y="1385737"/>
                  </a:lnTo>
                  <a:lnTo>
                    <a:pt x="3832108" y="1436364"/>
                  </a:lnTo>
                  <a:lnTo>
                    <a:pt x="3841531" y="1486994"/>
                  </a:lnTo>
                  <a:lnTo>
                    <a:pt x="3850944" y="1537625"/>
                  </a:lnTo>
                  <a:lnTo>
                    <a:pt x="3860350" y="1588257"/>
                  </a:lnTo>
                  <a:lnTo>
                    <a:pt x="3869752" y="1638891"/>
                  </a:lnTo>
                  <a:lnTo>
                    <a:pt x="3879152" y="1689524"/>
                  </a:lnTo>
                  <a:lnTo>
                    <a:pt x="3888554" y="1740158"/>
                  </a:lnTo>
                  <a:lnTo>
                    <a:pt x="3897960" y="1790790"/>
                  </a:lnTo>
                  <a:lnTo>
                    <a:pt x="3907373" y="1841421"/>
                  </a:lnTo>
                  <a:lnTo>
                    <a:pt x="3916796" y="1892051"/>
                  </a:lnTo>
                  <a:lnTo>
                    <a:pt x="3926231" y="1942678"/>
                  </a:lnTo>
                  <a:lnTo>
                    <a:pt x="3935682" y="1993303"/>
                  </a:lnTo>
                  <a:lnTo>
                    <a:pt x="3945151" y="2043924"/>
                  </a:lnTo>
                  <a:lnTo>
                    <a:pt x="3954641" y="2094542"/>
                  </a:lnTo>
                  <a:lnTo>
                    <a:pt x="3964156" y="2145155"/>
                  </a:lnTo>
                  <a:lnTo>
                    <a:pt x="3973697" y="2195764"/>
                  </a:lnTo>
                  <a:lnTo>
                    <a:pt x="3983267" y="2246367"/>
                  </a:lnTo>
                  <a:lnTo>
                    <a:pt x="3992870" y="2296965"/>
                  </a:lnTo>
                  <a:lnTo>
                    <a:pt x="4002508" y="2347556"/>
                  </a:lnTo>
                  <a:lnTo>
                    <a:pt x="4012184" y="2398141"/>
                  </a:lnTo>
                  <a:lnTo>
                    <a:pt x="3957181" y="2398141"/>
                  </a:lnTo>
                  <a:lnTo>
                    <a:pt x="3902204" y="2398141"/>
                  </a:lnTo>
                  <a:lnTo>
                    <a:pt x="3847244" y="2398141"/>
                  </a:lnTo>
                  <a:lnTo>
                    <a:pt x="3792297" y="2398141"/>
                  </a:lnTo>
                  <a:lnTo>
                    <a:pt x="3737355" y="2398141"/>
                  </a:lnTo>
                  <a:lnTo>
                    <a:pt x="3729198" y="2347124"/>
                  </a:lnTo>
                  <a:lnTo>
                    <a:pt x="3721087" y="2296101"/>
                  </a:lnTo>
                  <a:lnTo>
                    <a:pt x="3713016" y="2245073"/>
                  </a:lnTo>
                  <a:lnTo>
                    <a:pt x="3704979" y="2194041"/>
                  </a:lnTo>
                  <a:lnTo>
                    <a:pt x="3696973" y="2143006"/>
                  </a:lnTo>
                  <a:lnTo>
                    <a:pt x="3688991" y="2091967"/>
                  </a:lnTo>
                  <a:lnTo>
                    <a:pt x="3681028" y="2040926"/>
                  </a:lnTo>
                  <a:lnTo>
                    <a:pt x="3673079" y="1989884"/>
                  </a:lnTo>
                  <a:lnTo>
                    <a:pt x="3665140" y="1938840"/>
                  </a:lnTo>
                  <a:lnTo>
                    <a:pt x="3657203" y="1887796"/>
                  </a:lnTo>
                  <a:lnTo>
                    <a:pt x="3649266" y="1836752"/>
                  </a:lnTo>
                  <a:lnTo>
                    <a:pt x="3641322" y="1785710"/>
                  </a:lnTo>
                  <a:lnTo>
                    <a:pt x="3633365" y="1734669"/>
                  </a:lnTo>
                  <a:lnTo>
                    <a:pt x="3625392" y="1683630"/>
                  </a:lnTo>
                  <a:lnTo>
                    <a:pt x="3617395" y="1632595"/>
                  </a:lnTo>
                  <a:lnTo>
                    <a:pt x="3609372" y="1581563"/>
                  </a:lnTo>
                  <a:lnTo>
                    <a:pt x="3601315" y="1530535"/>
                  </a:lnTo>
                  <a:lnTo>
                    <a:pt x="3593221" y="1479512"/>
                  </a:lnTo>
                  <a:lnTo>
                    <a:pt x="3585083" y="1428496"/>
                  </a:lnTo>
                  <a:lnTo>
                    <a:pt x="3570465" y="1477720"/>
                  </a:lnTo>
                  <a:lnTo>
                    <a:pt x="3556009" y="1526990"/>
                  </a:lnTo>
                  <a:lnTo>
                    <a:pt x="3541664" y="1576293"/>
                  </a:lnTo>
                  <a:lnTo>
                    <a:pt x="3527377" y="1625615"/>
                  </a:lnTo>
                  <a:lnTo>
                    <a:pt x="3513096" y="1674944"/>
                  </a:lnTo>
                  <a:lnTo>
                    <a:pt x="3498768" y="1724265"/>
                  </a:lnTo>
                  <a:lnTo>
                    <a:pt x="3484342" y="1773565"/>
                  </a:lnTo>
                  <a:lnTo>
                    <a:pt x="3469766" y="1822831"/>
                  </a:lnTo>
                  <a:lnTo>
                    <a:pt x="3469766" y="1875131"/>
                  </a:lnTo>
                  <a:lnTo>
                    <a:pt x="3469766" y="2398141"/>
                  </a:lnTo>
                  <a:lnTo>
                    <a:pt x="3413952" y="2398141"/>
                  </a:lnTo>
                  <a:lnTo>
                    <a:pt x="3358149" y="2398141"/>
                  </a:lnTo>
                  <a:lnTo>
                    <a:pt x="3302371" y="2398141"/>
                  </a:lnTo>
                  <a:lnTo>
                    <a:pt x="3246628" y="2398141"/>
                  </a:lnTo>
                  <a:lnTo>
                    <a:pt x="3246628" y="2346880"/>
                  </a:lnTo>
                  <a:lnTo>
                    <a:pt x="3246628" y="91519"/>
                  </a:lnTo>
                  <a:lnTo>
                    <a:pt x="3246628" y="40259"/>
                  </a:lnTo>
                  <a:close/>
                </a:path>
                <a:path w="4702809" h="2438400">
                  <a:moveTo>
                    <a:pt x="2406269" y="40259"/>
                  </a:moveTo>
                  <a:lnTo>
                    <a:pt x="2458370" y="40259"/>
                  </a:lnTo>
                  <a:lnTo>
                    <a:pt x="2510472" y="40259"/>
                  </a:lnTo>
                  <a:lnTo>
                    <a:pt x="2562574" y="40259"/>
                  </a:lnTo>
                  <a:lnTo>
                    <a:pt x="2614676" y="40259"/>
                  </a:lnTo>
                  <a:lnTo>
                    <a:pt x="2625320" y="90394"/>
                  </a:lnTo>
                  <a:lnTo>
                    <a:pt x="2635920" y="140539"/>
                  </a:lnTo>
                  <a:lnTo>
                    <a:pt x="2646478" y="190693"/>
                  </a:lnTo>
                  <a:lnTo>
                    <a:pt x="2657000" y="240855"/>
                  </a:lnTo>
                  <a:lnTo>
                    <a:pt x="2667487" y="291023"/>
                  </a:lnTo>
                  <a:lnTo>
                    <a:pt x="2677945" y="341198"/>
                  </a:lnTo>
                  <a:lnTo>
                    <a:pt x="2688377" y="391378"/>
                  </a:lnTo>
                  <a:lnTo>
                    <a:pt x="2698787" y="441563"/>
                  </a:lnTo>
                  <a:lnTo>
                    <a:pt x="2709177" y="491752"/>
                  </a:lnTo>
                  <a:lnTo>
                    <a:pt x="2719553" y="541944"/>
                  </a:lnTo>
                  <a:lnTo>
                    <a:pt x="2729918" y="592138"/>
                  </a:lnTo>
                  <a:lnTo>
                    <a:pt x="2740275" y="642334"/>
                  </a:lnTo>
                  <a:lnTo>
                    <a:pt x="2750629" y="692530"/>
                  </a:lnTo>
                  <a:lnTo>
                    <a:pt x="2760983" y="742727"/>
                  </a:lnTo>
                  <a:lnTo>
                    <a:pt x="2771340" y="792923"/>
                  </a:lnTo>
                  <a:lnTo>
                    <a:pt x="2781705" y="843117"/>
                  </a:lnTo>
                  <a:lnTo>
                    <a:pt x="2792081" y="893309"/>
                  </a:lnTo>
                  <a:lnTo>
                    <a:pt x="2802471" y="943498"/>
                  </a:lnTo>
                  <a:lnTo>
                    <a:pt x="2812881" y="993683"/>
                  </a:lnTo>
                  <a:lnTo>
                    <a:pt x="2823313" y="1043863"/>
                  </a:lnTo>
                  <a:lnTo>
                    <a:pt x="2833771" y="1094038"/>
                  </a:lnTo>
                  <a:lnTo>
                    <a:pt x="2844258" y="1144206"/>
                  </a:lnTo>
                  <a:lnTo>
                    <a:pt x="2854780" y="1194368"/>
                  </a:lnTo>
                  <a:lnTo>
                    <a:pt x="2865338" y="1244522"/>
                  </a:lnTo>
                  <a:lnTo>
                    <a:pt x="2875938" y="1294667"/>
                  </a:lnTo>
                  <a:lnTo>
                    <a:pt x="2886583" y="1344802"/>
                  </a:lnTo>
                  <a:lnTo>
                    <a:pt x="2886583" y="1294628"/>
                  </a:lnTo>
                  <a:lnTo>
                    <a:pt x="2886583" y="1244453"/>
                  </a:lnTo>
                  <a:lnTo>
                    <a:pt x="2886583" y="40259"/>
                  </a:lnTo>
                  <a:lnTo>
                    <a:pt x="2939234" y="40259"/>
                  </a:lnTo>
                  <a:lnTo>
                    <a:pt x="2991850" y="40259"/>
                  </a:lnTo>
                  <a:lnTo>
                    <a:pt x="3044442" y="40259"/>
                  </a:lnTo>
                  <a:lnTo>
                    <a:pt x="3097022" y="40259"/>
                  </a:lnTo>
                  <a:lnTo>
                    <a:pt x="3097022" y="91519"/>
                  </a:lnTo>
                  <a:lnTo>
                    <a:pt x="3097022" y="2398141"/>
                  </a:lnTo>
                  <a:lnTo>
                    <a:pt x="3044442" y="2398141"/>
                  </a:lnTo>
                  <a:lnTo>
                    <a:pt x="2991850" y="2398141"/>
                  </a:lnTo>
                  <a:lnTo>
                    <a:pt x="2939234" y="2398141"/>
                  </a:lnTo>
                  <a:lnTo>
                    <a:pt x="2886583" y="2398141"/>
                  </a:lnTo>
                  <a:lnTo>
                    <a:pt x="2875997" y="2348386"/>
                  </a:lnTo>
                  <a:lnTo>
                    <a:pt x="2865456" y="2298622"/>
                  </a:lnTo>
                  <a:lnTo>
                    <a:pt x="2854956" y="2248849"/>
                  </a:lnTo>
                  <a:lnTo>
                    <a:pt x="2844493" y="2199068"/>
                  </a:lnTo>
                  <a:lnTo>
                    <a:pt x="2834064" y="2149281"/>
                  </a:lnTo>
                  <a:lnTo>
                    <a:pt x="2823664" y="2099487"/>
                  </a:lnTo>
                  <a:lnTo>
                    <a:pt x="2813291" y="2049688"/>
                  </a:lnTo>
                  <a:lnTo>
                    <a:pt x="2802940" y="1999884"/>
                  </a:lnTo>
                  <a:lnTo>
                    <a:pt x="2792608" y="1950076"/>
                  </a:lnTo>
                  <a:lnTo>
                    <a:pt x="2782291" y="1900265"/>
                  </a:lnTo>
                  <a:lnTo>
                    <a:pt x="2771985" y="1850452"/>
                  </a:lnTo>
                  <a:lnTo>
                    <a:pt x="2761686" y="1800637"/>
                  </a:lnTo>
                  <a:lnTo>
                    <a:pt x="2751391" y="1750822"/>
                  </a:lnTo>
                  <a:lnTo>
                    <a:pt x="2741096" y="1701006"/>
                  </a:lnTo>
                  <a:lnTo>
                    <a:pt x="2730797" y="1651191"/>
                  </a:lnTo>
                  <a:lnTo>
                    <a:pt x="2720491" y="1601378"/>
                  </a:lnTo>
                  <a:lnTo>
                    <a:pt x="2710174" y="1551567"/>
                  </a:lnTo>
                  <a:lnTo>
                    <a:pt x="2699842" y="1501759"/>
                  </a:lnTo>
                  <a:lnTo>
                    <a:pt x="2689491" y="1451955"/>
                  </a:lnTo>
                  <a:lnTo>
                    <a:pt x="2679118" y="1402156"/>
                  </a:lnTo>
                  <a:lnTo>
                    <a:pt x="2668718" y="1352362"/>
                  </a:lnTo>
                  <a:lnTo>
                    <a:pt x="2658289" y="1302575"/>
                  </a:lnTo>
                  <a:lnTo>
                    <a:pt x="2647826" y="1252794"/>
                  </a:lnTo>
                  <a:lnTo>
                    <a:pt x="2637326" y="1203021"/>
                  </a:lnTo>
                  <a:lnTo>
                    <a:pt x="2626785" y="1153257"/>
                  </a:lnTo>
                  <a:lnTo>
                    <a:pt x="2616200" y="1103502"/>
                  </a:lnTo>
                  <a:lnTo>
                    <a:pt x="2616200" y="1155288"/>
                  </a:lnTo>
                  <a:lnTo>
                    <a:pt x="2616200" y="1207074"/>
                  </a:lnTo>
                  <a:lnTo>
                    <a:pt x="2616200" y="2398141"/>
                  </a:lnTo>
                  <a:lnTo>
                    <a:pt x="2563717" y="2398141"/>
                  </a:lnTo>
                  <a:lnTo>
                    <a:pt x="2511234" y="2398141"/>
                  </a:lnTo>
                  <a:lnTo>
                    <a:pt x="2458751" y="2398141"/>
                  </a:lnTo>
                  <a:lnTo>
                    <a:pt x="2406269" y="2398141"/>
                  </a:lnTo>
                  <a:lnTo>
                    <a:pt x="2406269" y="2346880"/>
                  </a:lnTo>
                  <a:lnTo>
                    <a:pt x="2406269" y="91519"/>
                  </a:lnTo>
                  <a:lnTo>
                    <a:pt x="2406269" y="40259"/>
                  </a:lnTo>
                  <a:close/>
                </a:path>
                <a:path w="4702809" h="2438400">
                  <a:moveTo>
                    <a:pt x="1820290" y="40259"/>
                  </a:moveTo>
                  <a:lnTo>
                    <a:pt x="1820290" y="40259"/>
                  </a:lnTo>
                  <a:lnTo>
                    <a:pt x="2063750" y="40259"/>
                  </a:lnTo>
                  <a:lnTo>
                    <a:pt x="2069635" y="90414"/>
                  </a:lnTo>
                  <a:lnTo>
                    <a:pt x="2075507" y="140570"/>
                  </a:lnTo>
                  <a:lnTo>
                    <a:pt x="2081364" y="190729"/>
                  </a:lnTo>
                  <a:lnTo>
                    <a:pt x="2087208" y="240888"/>
                  </a:lnTo>
                  <a:lnTo>
                    <a:pt x="2093040" y="291049"/>
                  </a:lnTo>
                  <a:lnTo>
                    <a:pt x="2098859" y="341212"/>
                  </a:lnTo>
                  <a:lnTo>
                    <a:pt x="2104668" y="391376"/>
                  </a:lnTo>
                  <a:lnTo>
                    <a:pt x="2110465" y="441541"/>
                  </a:lnTo>
                  <a:lnTo>
                    <a:pt x="2116252" y="491707"/>
                  </a:lnTo>
                  <a:lnTo>
                    <a:pt x="2122030" y="541874"/>
                  </a:lnTo>
                  <a:lnTo>
                    <a:pt x="2127800" y="592043"/>
                  </a:lnTo>
                  <a:lnTo>
                    <a:pt x="2133561" y="642212"/>
                  </a:lnTo>
                  <a:lnTo>
                    <a:pt x="2139314" y="692382"/>
                  </a:lnTo>
                  <a:lnTo>
                    <a:pt x="2145061" y="742553"/>
                  </a:lnTo>
                  <a:lnTo>
                    <a:pt x="2150801" y="792724"/>
                  </a:lnTo>
                  <a:lnTo>
                    <a:pt x="2156536" y="842896"/>
                  </a:lnTo>
                  <a:lnTo>
                    <a:pt x="2162266" y="893069"/>
                  </a:lnTo>
                  <a:lnTo>
                    <a:pt x="2167991" y="943242"/>
                  </a:lnTo>
                  <a:lnTo>
                    <a:pt x="2173713" y="993416"/>
                  </a:lnTo>
                  <a:lnTo>
                    <a:pt x="2179432" y="1043589"/>
                  </a:lnTo>
                  <a:lnTo>
                    <a:pt x="2185148" y="1093764"/>
                  </a:lnTo>
                  <a:lnTo>
                    <a:pt x="2190863" y="1143938"/>
                  </a:lnTo>
                  <a:lnTo>
                    <a:pt x="2196577" y="1194112"/>
                  </a:lnTo>
                  <a:lnTo>
                    <a:pt x="2202290" y="1244287"/>
                  </a:lnTo>
                  <a:lnTo>
                    <a:pt x="2208003" y="1294461"/>
                  </a:lnTo>
                  <a:lnTo>
                    <a:pt x="2213717" y="1344635"/>
                  </a:lnTo>
                  <a:lnTo>
                    <a:pt x="2219432" y="1394810"/>
                  </a:lnTo>
                  <a:lnTo>
                    <a:pt x="2225149" y="1444983"/>
                  </a:lnTo>
                  <a:lnTo>
                    <a:pt x="2230870" y="1495157"/>
                  </a:lnTo>
                  <a:lnTo>
                    <a:pt x="2236593" y="1545330"/>
                  </a:lnTo>
                  <a:lnTo>
                    <a:pt x="2242320" y="1595503"/>
                  </a:lnTo>
                  <a:lnTo>
                    <a:pt x="2248053" y="1645675"/>
                  </a:lnTo>
                  <a:lnTo>
                    <a:pt x="2253790" y="1695846"/>
                  </a:lnTo>
                  <a:lnTo>
                    <a:pt x="2259533" y="1746017"/>
                  </a:lnTo>
                  <a:lnTo>
                    <a:pt x="2265283" y="1796187"/>
                  </a:lnTo>
                  <a:lnTo>
                    <a:pt x="2271040" y="1846356"/>
                  </a:lnTo>
                  <a:lnTo>
                    <a:pt x="2276804" y="1896525"/>
                  </a:lnTo>
                  <a:lnTo>
                    <a:pt x="2282578" y="1946692"/>
                  </a:lnTo>
                  <a:lnTo>
                    <a:pt x="2288360" y="1996858"/>
                  </a:lnTo>
                  <a:lnTo>
                    <a:pt x="2294152" y="2047023"/>
                  </a:lnTo>
                  <a:lnTo>
                    <a:pt x="2299954" y="2097187"/>
                  </a:lnTo>
                  <a:lnTo>
                    <a:pt x="2305767" y="2147350"/>
                  </a:lnTo>
                  <a:lnTo>
                    <a:pt x="2311592" y="2197511"/>
                  </a:lnTo>
                  <a:lnTo>
                    <a:pt x="2317430" y="2247670"/>
                  </a:lnTo>
                  <a:lnTo>
                    <a:pt x="2323280" y="2297829"/>
                  </a:lnTo>
                  <a:lnTo>
                    <a:pt x="2329144" y="2347985"/>
                  </a:lnTo>
                  <a:lnTo>
                    <a:pt x="2335022" y="2398141"/>
                  </a:lnTo>
                  <a:lnTo>
                    <a:pt x="2288310" y="2398141"/>
                  </a:lnTo>
                  <a:lnTo>
                    <a:pt x="2241592" y="2398141"/>
                  </a:lnTo>
                  <a:lnTo>
                    <a:pt x="2194862" y="2398141"/>
                  </a:lnTo>
                  <a:lnTo>
                    <a:pt x="2148114" y="2398141"/>
                  </a:lnTo>
                  <a:lnTo>
                    <a:pt x="2101341" y="2398141"/>
                  </a:lnTo>
                  <a:lnTo>
                    <a:pt x="2096797" y="2349510"/>
                  </a:lnTo>
                  <a:lnTo>
                    <a:pt x="2092295" y="2300868"/>
                  </a:lnTo>
                  <a:lnTo>
                    <a:pt x="2087820" y="2252218"/>
                  </a:lnTo>
                  <a:lnTo>
                    <a:pt x="2083355" y="2203561"/>
                  </a:lnTo>
                  <a:lnTo>
                    <a:pt x="2078885" y="2154897"/>
                  </a:lnTo>
                  <a:lnTo>
                    <a:pt x="2074392" y="2106229"/>
                  </a:lnTo>
                  <a:lnTo>
                    <a:pt x="2069860" y="2057558"/>
                  </a:lnTo>
                  <a:lnTo>
                    <a:pt x="2065274" y="2008886"/>
                  </a:lnTo>
                  <a:lnTo>
                    <a:pt x="2014601" y="2008886"/>
                  </a:lnTo>
                  <a:lnTo>
                    <a:pt x="1963927" y="2008886"/>
                  </a:lnTo>
                  <a:lnTo>
                    <a:pt x="1913254" y="2008886"/>
                  </a:lnTo>
                  <a:lnTo>
                    <a:pt x="1862581" y="2008886"/>
                  </a:lnTo>
                  <a:lnTo>
                    <a:pt x="1811909" y="2008886"/>
                  </a:lnTo>
                  <a:lnTo>
                    <a:pt x="1807459" y="2057558"/>
                  </a:lnTo>
                  <a:lnTo>
                    <a:pt x="1803054" y="2106229"/>
                  </a:lnTo>
                  <a:lnTo>
                    <a:pt x="1798679" y="2154897"/>
                  </a:lnTo>
                  <a:lnTo>
                    <a:pt x="1794319" y="2203561"/>
                  </a:lnTo>
                  <a:lnTo>
                    <a:pt x="1789959" y="2252218"/>
                  </a:lnTo>
                  <a:lnTo>
                    <a:pt x="1785584" y="2300868"/>
                  </a:lnTo>
                  <a:lnTo>
                    <a:pt x="1781179" y="2349510"/>
                  </a:lnTo>
                  <a:lnTo>
                    <a:pt x="1776729" y="2398141"/>
                  </a:lnTo>
                  <a:lnTo>
                    <a:pt x="1719770" y="2398141"/>
                  </a:lnTo>
                  <a:lnTo>
                    <a:pt x="1662811" y="2398141"/>
                  </a:lnTo>
                  <a:lnTo>
                    <a:pt x="1605851" y="2398141"/>
                  </a:lnTo>
                  <a:lnTo>
                    <a:pt x="1548891" y="2398141"/>
                  </a:lnTo>
                  <a:lnTo>
                    <a:pt x="1554777" y="2347985"/>
                  </a:lnTo>
                  <a:lnTo>
                    <a:pt x="1560649" y="2297829"/>
                  </a:lnTo>
                  <a:lnTo>
                    <a:pt x="1566506" y="2247670"/>
                  </a:lnTo>
                  <a:lnTo>
                    <a:pt x="1572350" y="2197511"/>
                  </a:lnTo>
                  <a:lnTo>
                    <a:pt x="1578182" y="2147350"/>
                  </a:lnTo>
                  <a:lnTo>
                    <a:pt x="1584002" y="2097187"/>
                  </a:lnTo>
                  <a:lnTo>
                    <a:pt x="1589810" y="2047023"/>
                  </a:lnTo>
                  <a:lnTo>
                    <a:pt x="1595608" y="1996858"/>
                  </a:lnTo>
                  <a:lnTo>
                    <a:pt x="1601395" y="1946692"/>
                  </a:lnTo>
                  <a:lnTo>
                    <a:pt x="1607174" y="1896525"/>
                  </a:lnTo>
                  <a:lnTo>
                    <a:pt x="1612943" y="1846356"/>
                  </a:lnTo>
                  <a:lnTo>
                    <a:pt x="1618705" y="1796187"/>
                  </a:lnTo>
                  <a:lnTo>
                    <a:pt x="1624459" y="1746017"/>
                  </a:lnTo>
                  <a:lnTo>
                    <a:pt x="1630206" y="1695846"/>
                  </a:lnTo>
                  <a:lnTo>
                    <a:pt x="1635947" y="1645675"/>
                  </a:lnTo>
                  <a:lnTo>
                    <a:pt x="1641683" y="1595503"/>
                  </a:lnTo>
                  <a:lnTo>
                    <a:pt x="1647414" y="1545330"/>
                  </a:lnTo>
                  <a:lnTo>
                    <a:pt x="1653141" y="1495157"/>
                  </a:lnTo>
                  <a:lnTo>
                    <a:pt x="1658864" y="1444983"/>
                  </a:lnTo>
                  <a:lnTo>
                    <a:pt x="1664584" y="1394810"/>
                  </a:lnTo>
                  <a:lnTo>
                    <a:pt x="1670302" y="1344635"/>
                  </a:lnTo>
                  <a:lnTo>
                    <a:pt x="1676018" y="1294461"/>
                  </a:lnTo>
                  <a:lnTo>
                    <a:pt x="1681733" y="1244287"/>
                  </a:lnTo>
                  <a:lnTo>
                    <a:pt x="1687449" y="1194112"/>
                  </a:lnTo>
                  <a:lnTo>
                    <a:pt x="1693164" y="1143938"/>
                  </a:lnTo>
                  <a:lnTo>
                    <a:pt x="1698880" y="1093764"/>
                  </a:lnTo>
                  <a:lnTo>
                    <a:pt x="1704598" y="1043589"/>
                  </a:lnTo>
                  <a:lnTo>
                    <a:pt x="1710318" y="993416"/>
                  </a:lnTo>
                  <a:lnTo>
                    <a:pt x="1716041" y="943242"/>
                  </a:lnTo>
                  <a:lnTo>
                    <a:pt x="1721768" y="893069"/>
                  </a:lnTo>
                  <a:lnTo>
                    <a:pt x="1727499" y="842896"/>
                  </a:lnTo>
                  <a:lnTo>
                    <a:pt x="1733235" y="792724"/>
                  </a:lnTo>
                  <a:lnTo>
                    <a:pt x="1738976" y="742553"/>
                  </a:lnTo>
                  <a:lnTo>
                    <a:pt x="1744723" y="692382"/>
                  </a:lnTo>
                  <a:lnTo>
                    <a:pt x="1750477" y="642212"/>
                  </a:lnTo>
                  <a:lnTo>
                    <a:pt x="1756239" y="592043"/>
                  </a:lnTo>
                  <a:lnTo>
                    <a:pt x="1762008" y="541874"/>
                  </a:lnTo>
                  <a:lnTo>
                    <a:pt x="1767787" y="491707"/>
                  </a:lnTo>
                  <a:lnTo>
                    <a:pt x="1773574" y="441541"/>
                  </a:lnTo>
                  <a:lnTo>
                    <a:pt x="1779372" y="391376"/>
                  </a:lnTo>
                  <a:lnTo>
                    <a:pt x="1785180" y="341212"/>
                  </a:lnTo>
                  <a:lnTo>
                    <a:pt x="1791000" y="291049"/>
                  </a:lnTo>
                  <a:lnTo>
                    <a:pt x="1796832" y="240888"/>
                  </a:lnTo>
                  <a:lnTo>
                    <a:pt x="1802676" y="190729"/>
                  </a:lnTo>
                  <a:lnTo>
                    <a:pt x="1808533" y="140570"/>
                  </a:lnTo>
                  <a:lnTo>
                    <a:pt x="1814405" y="90414"/>
                  </a:lnTo>
                  <a:lnTo>
                    <a:pt x="1820290" y="40259"/>
                  </a:lnTo>
                  <a:close/>
                </a:path>
                <a:path w="4702809" h="2438400">
                  <a:moveTo>
                    <a:pt x="0" y="40259"/>
                  </a:moveTo>
                  <a:lnTo>
                    <a:pt x="0" y="40259"/>
                  </a:lnTo>
                  <a:lnTo>
                    <a:pt x="678307" y="40259"/>
                  </a:lnTo>
                  <a:lnTo>
                    <a:pt x="678307" y="93183"/>
                  </a:lnTo>
                  <a:lnTo>
                    <a:pt x="678307" y="622426"/>
                  </a:lnTo>
                  <a:lnTo>
                    <a:pt x="621440" y="622426"/>
                  </a:lnTo>
                  <a:lnTo>
                    <a:pt x="564562" y="622426"/>
                  </a:lnTo>
                  <a:lnTo>
                    <a:pt x="507660" y="622426"/>
                  </a:lnTo>
                  <a:lnTo>
                    <a:pt x="450723" y="622426"/>
                  </a:lnTo>
                  <a:lnTo>
                    <a:pt x="450723" y="673165"/>
                  </a:lnTo>
                  <a:lnTo>
                    <a:pt x="450723" y="2398141"/>
                  </a:lnTo>
                  <a:lnTo>
                    <a:pt x="394979" y="2398141"/>
                  </a:lnTo>
                  <a:lnTo>
                    <a:pt x="339201" y="2398141"/>
                  </a:lnTo>
                  <a:lnTo>
                    <a:pt x="283398" y="2398141"/>
                  </a:lnTo>
                  <a:lnTo>
                    <a:pt x="227583" y="2398141"/>
                  </a:lnTo>
                  <a:lnTo>
                    <a:pt x="227583" y="2347413"/>
                  </a:lnTo>
                  <a:lnTo>
                    <a:pt x="227583" y="622426"/>
                  </a:lnTo>
                  <a:lnTo>
                    <a:pt x="170699" y="622426"/>
                  </a:lnTo>
                  <a:lnTo>
                    <a:pt x="113791" y="622426"/>
                  </a:lnTo>
                  <a:lnTo>
                    <a:pt x="56884" y="622426"/>
                  </a:lnTo>
                  <a:lnTo>
                    <a:pt x="0" y="622426"/>
                  </a:lnTo>
                  <a:lnTo>
                    <a:pt x="0" y="570645"/>
                  </a:lnTo>
                  <a:lnTo>
                    <a:pt x="0" y="44450"/>
                  </a:lnTo>
                  <a:lnTo>
                    <a:pt x="0" y="40259"/>
                  </a:lnTo>
                  <a:close/>
                </a:path>
                <a:path w="4702809" h="2438400">
                  <a:moveTo>
                    <a:pt x="4381373" y="0"/>
                  </a:moveTo>
                  <a:lnTo>
                    <a:pt x="4425654" y="4693"/>
                  </a:lnTo>
                  <a:lnTo>
                    <a:pt x="4466213" y="18753"/>
                  </a:lnTo>
                  <a:lnTo>
                    <a:pt x="4503118" y="42148"/>
                  </a:lnTo>
                  <a:lnTo>
                    <a:pt x="4536435" y="74845"/>
                  </a:lnTo>
                  <a:lnTo>
                    <a:pt x="4566231" y="116813"/>
                  </a:lnTo>
                  <a:lnTo>
                    <a:pt x="4592574" y="168021"/>
                  </a:lnTo>
                  <a:lnTo>
                    <a:pt x="4617330" y="235611"/>
                  </a:lnTo>
                  <a:lnTo>
                    <a:pt x="4628140" y="274372"/>
                  </a:lnTo>
                  <a:lnTo>
                    <a:pt x="4637923" y="316436"/>
                  </a:lnTo>
                  <a:lnTo>
                    <a:pt x="4646696" y="361798"/>
                  </a:lnTo>
                  <a:lnTo>
                    <a:pt x="4654472" y="410453"/>
                  </a:lnTo>
                  <a:lnTo>
                    <a:pt x="4661268" y="462396"/>
                  </a:lnTo>
                  <a:lnTo>
                    <a:pt x="4667096" y="517622"/>
                  </a:lnTo>
                  <a:lnTo>
                    <a:pt x="4671974" y="576126"/>
                  </a:lnTo>
                  <a:lnTo>
                    <a:pt x="4675915" y="637901"/>
                  </a:lnTo>
                  <a:lnTo>
                    <a:pt x="4678933" y="702945"/>
                  </a:lnTo>
                  <a:lnTo>
                    <a:pt x="4626373" y="712894"/>
                  </a:lnTo>
                  <a:lnTo>
                    <a:pt x="4573825" y="723011"/>
                  </a:lnTo>
                  <a:lnTo>
                    <a:pt x="4521253" y="733127"/>
                  </a:lnTo>
                  <a:lnTo>
                    <a:pt x="4468622" y="743076"/>
                  </a:lnTo>
                  <a:lnTo>
                    <a:pt x="4464512" y="682836"/>
                  </a:lnTo>
                  <a:lnTo>
                    <a:pt x="4459000" y="629532"/>
                  </a:lnTo>
                  <a:lnTo>
                    <a:pt x="4452025" y="583185"/>
                  </a:lnTo>
                  <a:lnTo>
                    <a:pt x="4443526" y="543810"/>
                  </a:lnTo>
                  <a:lnTo>
                    <a:pt x="4418568" y="479831"/>
                  </a:lnTo>
                  <a:lnTo>
                    <a:pt x="4381579" y="443688"/>
                  </a:lnTo>
                  <a:lnTo>
                    <a:pt x="4359275" y="439165"/>
                  </a:lnTo>
                  <a:lnTo>
                    <a:pt x="4341070" y="442543"/>
                  </a:lnTo>
                  <a:lnTo>
                    <a:pt x="4311804" y="469491"/>
                  </a:lnTo>
                  <a:lnTo>
                    <a:pt x="4291899" y="521368"/>
                  </a:lnTo>
                  <a:lnTo>
                    <a:pt x="4282116" y="586936"/>
                  </a:lnTo>
                  <a:lnTo>
                    <a:pt x="4280916" y="624077"/>
                  </a:lnTo>
                  <a:lnTo>
                    <a:pt x="4281902" y="651504"/>
                  </a:lnTo>
                  <a:lnTo>
                    <a:pt x="4289970" y="702212"/>
                  </a:lnTo>
                  <a:lnTo>
                    <a:pt x="4307790" y="748355"/>
                  </a:lnTo>
                  <a:lnTo>
                    <a:pt x="4345124" y="791932"/>
                  </a:lnTo>
                  <a:lnTo>
                    <a:pt x="4418739" y="846373"/>
                  </a:lnTo>
                  <a:lnTo>
                    <a:pt x="4460550" y="880853"/>
                  </a:lnTo>
                  <a:lnTo>
                    <a:pt x="4497641" y="915622"/>
                  </a:lnTo>
                  <a:lnTo>
                    <a:pt x="4530118" y="950571"/>
                  </a:lnTo>
                  <a:lnTo>
                    <a:pt x="4558086" y="985591"/>
                  </a:lnTo>
                  <a:lnTo>
                    <a:pt x="4581652" y="1020572"/>
                  </a:lnTo>
                  <a:lnTo>
                    <a:pt x="4602019" y="1056971"/>
                  </a:lnTo>
                  <a:lnTo>
                    <a:pt x="4620259" y="1096292"/>
                  </a:lnTo>
                  <a:lnTo>
                    <a:pt x="4636468" y="1138491"/>
                  </a:lnTo>
                  <a:lnTo>
                    <a:pt x="4650739" y="1183527"/>
                  </a:lnTo>
                  <a:lnTo>
                    <a:pt x="4663170" y="1231356"/>
                  </a:lnTo>
                  <a:lnTo>
                    <a:pt x="4673854" y="1281938"/>
                  </a:lnTo>
                  <a:lnTo>
                    <a:pt x="4681609" y="1327229"/>
                  </a:lnTo>
                  <a:lnTo>
                    <a:pt x="4688122" y="1374053"/>
                  </a:lnTo>
                  <a:lnTo>
                    <a:pt x="4693411" y="1422403"/>
                  </a:lnTo>
                  <a:lnTo>
                    <a:pt x="4697494" y="1472273"/>
                  </a:lnTo>
                  <a:lnTo>
                    <a:pt x="4700388" y="1523656"/>
                  </a:lnTo>
                  <a:lnTo>
                    <a:pt x="4702112" y="1576545"/>
                  </a:lnTo>
                  <a:lnTo>
                    <a:pt x="4702683" y="1630933"/>
                  </a:lnTo>
                  <a:lnTo>
                    <a:pt x="4702102" y="1687101"/>
                  </a:lnTo>
                  <a:lnTo>
                    <a:pt x="4700349" y="1742160"/>
                  </a:lnTo>
                  <a:lnTo>
                    <a:pt x="4697405" y="1796108"/>
                  </a:lnTo>
                  <a:lnTo>
                    <a:pt x="4693253" y="1848945"/>
                  </a:lnTo>
                  <a:lnTo>
                    <a:pt x="4687874" y="1900668"/>
                  </a:lnTo>
                  <a:lnTo>
                    <a:pt x="4681251" y="1951277"/>
                  </a:lnTo>
                  <a:lnTo>
                    <a:pt x="4673366" y="2000770"/>
                  </a:lnTo>
                  <a:lnTo>
                    <a:pt x="4664202" y="2049145"/>
                  </a:lnTo>
                  <a:lnTo>
                    <a:pt x="4650396" y="2110373"/>
                  </a:lnTo>
                  <a:lnTo>
                    <a:pt x="4635076" y="2166521"/>
                  </a:lnTo>
                  <a:lnTo>
                    <a:pt x="4618148" y="2217547"/>
                  </a:lnTo>
                  <a:lnTo>
                    <a:pt x="4599516" y="2263408"/>
                  </a:lnTo>
                  <a:lnTo>
                    <a:pt x="4579085" y="2304062"/>
                  </a:lnTo>
                  <a:lnTo>
                    <a:pt x="4556759" y="2339467"/>
                  </a:lnTo>
                  <a:lnTo>
                    <a:pt x="4519771" y="2382571"/>
                  </a:lnTo>
                  <a:lnTo>
                    <a:pt x="4478591" y="2413508"/>
                  </a:lnTo>
                  <a:lnTo>
                    <a:pt x="4433030" y="2432157"/>
                  </a:lnTo>
                  <a:lnTo>
                    <a:pt x="4382897" y="2438400"/>
                  </a:lnTo>
                  <a:lnTo>
                    <a:pt x="4338648" y="2434770"/>
                  </a:lnTo>
                  <a:lnTo>
                    <a:pt x="4297989" y="2423886"/>
                  </a:lnTo>
                  <a:lnTo>
                    <a:pt x="4260890" y="2405757"/>
                  </a:lnTo>
                  <a:lnTo>
                    <a:pt x="4227322" y="2380392"/>
                  </a:lnTo>
                  <a:lnTo>
                    <a:pt x="4197253" y="2347800"/>
                  </a:lnTo>
                  <a:lnTo>
                    <a:pt x="4170656" y="2307990"/>
                  </a:lnTo>
                  <a:lnTo>
                    <a:pt x="4147499" y="2260971"/>
                  </a:lnTo>
                  <a:lnTo>
                    <a:pt x="4127754" y="2206752"/>
                  </a:lnTo>
                  <a:lnTo>
                    <a:pt x="4116158" y="2167353"/>
                  </a:lnTo>
                  <a:lnTo>
                    <a:pt x="4105492" y="2126186"/>
                  </a:lnTo>
                  <a:lnTo>
                    <a:pt x="4095746" y="2083254"/>
                  </a:lnTo>
                  <a:lnTo>
                    <a:pt x="4086907" y="2038561"/>
                  </a:lnTo>
                  <a:lnTo>
                    <a:pt x="4078964" y="1992112"/>
                  </a:lnTo>
                  <a:lnTo>
                    <a:pt x="4071905" y="1943909"/>
                  </a:lnTo>
                  <a:lnTo>
                    <a:pt x="4065720" y="1893958"/>
                  </a:lnTo>
                  <a:lnTo>
                    <a:pt x="4060396" y="1842262"/>
                  </a:lnTo>
                  <a:lnTo>
                    <a:pt x="4055923" y="1788824"/>
                  </a:lnTo>
                  <a:lnTo>
                    <a:pt x="4052288" y="1733650"/>
                  </a:lnTo>
                  <a:lnTo>
                    <a:pt x="4049481" y="1676743"/>
                  </a:lnTo>
                  <a:lnTo>
                    <a:pt x="4047490" y="1618107"/>
                  </a:lnTo>
                  <a:lnTo>
                    <a:pt x="4100544" y="1607319"/>
                  </a:lnTo>
                  <a:lnTo>
                    <a:pt x="4153598" y="1596389"/>
                  </a:lnTo>
                  <a:lnTo>
                    <a:pt x="4206652" y="1585460"/>
                  </a:lnTo>
                  <a:lnTo>
                    <a:pt x="4259707" y="1574673"/>
                  </a:lnTo>
                  <a:lnTo>
                    <a:pt x="4263052" y="1638983"/>
                  </a:lnTo>
                  <a:lnTo>
                    <a:pt x="4267483" y="1696881"/>
                  </a:lnTo>
                  <a:lnTo>
                    <a:pt x="4273048" y="1748354"/>
                  </a:lnTo>
                  <a:lnTo>
                    <a:pt x="4279795" y="1793389"/>
                  </a:lnTo>
                  <a:lnTo>
                    <a:pt x="4287774" y="1831975"/>
                  </a:lnTo>
                  <a:lnTo>
                    <a:pt x="4307083" y="1894595"/>
                  </a:lnTo>
                  <a:lnTo>
                    <a:pt x="4329858" y="1939369"/>
                  </a:lnTo>
                  <a:lnTo>
                    <a:pt x="4386326" y="1975231"/>
                  </a:lnTo>
                  <a:lnTo>
                    <a:pt x="4408818" y="1970639"/>
                  </a:lnTo>
                  <a:lnTo>
                    <a:pt x="4445565" y="1933975"/>
                  </a:lnTo>
                  <a:lnTo>
                    <a:pt x="4471427" y="1863975"/>
                  </a:lnTo>
                  <a:lnTo>
                    <a:pt x="4479512" y="1823021"/>
                  </a:lnTo>
                  <a:lnTo>
                    <a:pt x="4484310" y="1779115"/>
                  </a:lnTo>
                  <a:lnTo>
                    <a:pt x="4485894" y="1732280"/>
                  </a:lnTo>
                  <a:lnTo>
                    <a:pt x="4484401" y="1687639"/>
                  </a:lnTo>
                  <a:lnTo>
                    <a:pt x="4479861" y="1645380"/>
                  </a:lnTo>
                  <a:lnTo>
                    <a:pt x="4472178" y="1605549"/>
                  </a:lnTo>
                  <a:lnTo>
                    <a:pt x="4461256" y="1568195"/>
                  </a:lnTo>
                  <a:lnTo>
                    <a:pt x="4444789" y="1532485"/>
                  </a:lnTo>
                  <a:lnTo>
                    <a:pt x="4420393" y="1497679"/>
                  </a:lnTo>
                  <a:lnTo>
                    <a:pt x="4387853" y="1463968"/>
                  </a:lnTo>
                  <a:lnTo>
                    <a:pt x="4346956" y="1431544"/>
                  </a:lnTo>
                  <a:lnTo>
                    <a:pt x="4306557" y="1399598"/>
                  </a:lnTo>
                  <a:lnTo>
                    <a:pt x="4269781" y="1364548"/>
                  </a:lnTo>
                  <a:lnTo>
                    <a:pt x="4236551" y="1326464"/>
                  </a:lnTo>
                  <a:lnTo>
                    <a:pt x="4206789" y="1285414"/>
                  </a:lnTo>
                  <a:lnTo>
                    <a:pt x="4180417" y="1241467"/>
                  </a:lnTo>
                  <a:lnTo>
                    <a:pt x="4157357" y="1194693"/>
                  </a:lnTo>
                  <a:lnTo>
                    <a:pt x="4137533" y="1145159"/>
                  </a:lnTo>
                  <a:lnTo>
                    <a:pt x="4124100" y="1104346"/>
                  </a:lnTo>
                  <a:lnTo>
                    <a:pt x="4112322" y="1061075"/>
                  </a:lnTo>
                  <a:lnTo>
                    <a:pt x="4102179" y="1015355"/>
                  </a:lnTo>
                  <a:lnTo>
                    <a:pt x="4093651" y="967192"/>
                  </a:lnTo>
                  <a:lnTo>
                    <a:pt x="4086719" y="916593"/>
                  </a:lnTo>
                  <a:lnTo>
                    <a:pt x="4081361" y="863567"/>
                  </a:lnTo>
                  <a:lnTo>
                    <a:pt x="4077559" y="808119"/>
                  </a:lnTo>
                  <a:lnTo>
                    <a:pt x="4075292" y="750258"/>
                  </a:lnTo>
                  <a:lnTo>
                    <a:pt x="4074541" y="689990"/>
                  </a:lnTo>
                  <a:lnTo>
                    <a:pt x="4075174" y="638471"/>
                  </a:lnTo>
                  <a:lnTo>
                    <a:pt x="4077092" y="587764"/>
                  </a:lnTo>
                  <a:lnTo>
                    <a:pt x="4080319" y="537875"/>
                  </a:lnTo>
                  <a:lnTo>
                    <a:pt x="4084878" y="488808"/>
                  </a:lnTo>
                  <a:lnTo>
                    <a:pt x="4090795" y="440567"/>
                  </a:lnTo>
                  <a:lnTo>
                    <a:pt x="4098094" y="393157"/>
                  </a:lnTo>
                  <a:lnTo>
                    <a:pt x="4106799" y="346583"/>
                  </a:lnTo>
                  <a:lnTo>
                    <a:pt x="4121120" y="284675"/>
                  </a:lnTo>
                  <a:lnTo>
                    <a:pt x="4137825" y="228235"/>
                  </a:lnTo>
                  <a:lnTo>
                    <a:pt x="4157072" y="177336"/>
                  </a:lnTo>
                  <a:lnTo>
                    <a:pt x="4179020" y="132052"/>
                  </a:lnTo>
                  <a:lnTo>
                    <a:pt x="4203827" y="92455"/>
                  </a:lnTo>
                  <a:lnTo>
                    <a:pt x="4239480" y="52185"/>
                  </a:lnTo>
                  <a:lnTo>
                    <a:pt x="4280836" y="23272"/>
                  </a:lnTo>
                  <a:lnTo>
                    <a:pt x="4328074" y="5838"/>
                  </a:lnTo>
                  <a:lnTo>
                    <a:pt x="4381373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85261" y="2167763"/>
          <a:ext cx="690879" cy="235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EAEAEA"/>
                      </a:solidFill>
                      <a:prstDash val="solid"/>
                    </a:lnR>
                    <a:lnT w="12700">
                      <a:solidFill>
                        <a:srgbClr val="EAEAE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EAEAEA"/>
                      </a:solidFill>
                      <a:prstDash val="solid"/>
                    </a:lnR>
                    <a:lnT w="12700">
                      <a:solidFill>
                        <a:srgbClr val="EAEAEA"/>
                      </a:solidFill>
                      <a:prstDash val="solid"/>
                    </a:lnT>
                    <a:lnB w="1270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EAEAEA"/>
                      </a:solidFill>
                      <a:prstDash val="solid"/>
                    </a:lnR>
                    <a:lnT w="12700">
                      <a:solidFill>
                        <a:srgbClr val="EAEAE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9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EAEAEA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EAEAEA"/>
                      </a:solidFill>
                      <a:prstDash val="solid"/>
                    </a:lnR>
                    <a:lnB w="1270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EAEAEA"/>
                      </a:solidFill>
                      <a:prstDash val="solid"/>
                    </a:lnR>
                    <a:lnT w="12700">
                      <a:solidFill>
                        <a:srgbClr val="EAEAE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EAEAEA"/>
                      </a:solidFill>
                      <a:prstDash val="solid"/>
                    </a:lnR>
                    <a:lnB w="12700">
                      <a:solidFill>
                        <a:srgbClr val="EAEA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596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Education Preparation </a:t>
            </a:r>
            <a:r>
              <a:rPr sz="4000" spc="-5" dirty="0"/>
              <a:t>for </a:t>
            </a:r>
            <a:r>
              <a:rPr sz="4000" u="none" spc="-5" dirty="0"/>
              <a:t> </a:t>
            </a:r>
            <a:r>
              <a:rPr sz="4000" spc="-5" dirty="0"/>
              <a:t>Nurses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1892020"/>
            <a:ext cx="7284084" cy="48056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Meaning:-</a:t>
            </a:r>
            <a:endParaRPr sz="3200">
              <a:latin typeface="Arial Black"/>
              <a:cs typeface="Arial Black"/>
            </a:endParaRPr>
          </a:p>
          <a:p>
            <a:pPr marL="355600" marR="372745" indent="-343535">
              <a:lnSpc>
                <a:spcPct val="90000"/>
              </a:lnSpc>
              <a:spcBef>
                <a:spcPts val="770"/>
              </a:spcBef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Educational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preparation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for 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nurses means preparing the  nurses at university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level</a:t>
            </a:r>
            <a:r>
              <a:rPr sz="3200" spc="-12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and  school of nursing, at hospital 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level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and at community</a:t>
            </a:r>
            <a:r>
              <a:rPr sz="3200" spc="-9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level.</a:t>
            </a:r>
            <a:endParaRPr sz="3200">
              <a:latin typeface="Arial Black"/>
              <a:cs typeface="Arial Black"/>
            </a:endParaRPr>
          </a:p>
          <a:p>
            <a:pPr marL="355600" marR="5080" indent="-343535">
              <a:lnSpc>
                <a:spcPts val="3460"/>
              </a:lnSpc>
              <a:spcBef>
                <a:spcPts val="815"/>
              </a:spcBef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Why educational preparation</a:t>
            </a:r>
            <a:r>
              <a:rPr sz="3200" u="heavy" spc="-7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 </a:t>
            </a:r>
            <a:r>
              <a:rPr sz="32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is  necessary for</a:t>
            </a:r>
            <a:r>
              <a:rPr sz="3200" u="heavy" spc="-2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 </a:t>
            </a:r>
            <a:r>
              <a:rPr sz="32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nurses.</a:t>
            </a:r>
            <a:endParaRPr sz="3200">
              <a:latin typeface="Arial Black"/>
              <a:cs typeface="Arial Black"/>
            </a:endParaRPr>
          </a:p>
          <a:p>
            <a:pPr marL="355600" marR="1044575" indent="-343535">
              <a:lnSpc>
                <a:spcPts val="3460"/>
              </a:lnSpc>
              <a:spcBef>
                <a:spcPts val="765"/>
              </a:spcBef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Nursing is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interpreted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in 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different ways by</a:t>
            </a:r>
            <a:r>
              <a:rPr sz="3200" spc="-7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different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64565"/>
            <a:ext cx="8031480" cy="6172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8750" indent="-342900">
              <a:lnSpc>
                <a:spcPct val="100000"/>
              </a:lnSpc>
              <a:spcBef>
                <a:spcPts val="105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It is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still thought by many people  that nursing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is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only taking care of  sick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person.</a:t>
            </a:r>
            <a:endParaRPr sz="3200" dirty="0">
              <a:latin typeface="Arial Black"/>
              <a:cs typeface="Arial Black"/>
            </a:endParaRPr>
          </a:p>
          <a:p>
            <a:pPr marL="355600" marR="996315" indent="-342900">
              <a:lnSpc>
                <a:spcPct val="100000"/>
              </a:lnSpc>
              <a:spcBef>
                <a:spcPts val="770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It is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only helping the doctor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in 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treatment of the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patients.</a:t>
            </a:r>
            <a:endParaRPr sz="3200" dirty="0">
              <a:latin typeface="Arial Black"/>
              <a:cs typeface="Arial Black"/>
            </a:endParaRPr>
          </a:p>
          <a:p>
            <a:pPr marL="355600" marR="43815" indent="-342900">
              <a:lnSpc>
                <a:spcPct val="100000"/>
              </a:lnSpc>
              <a:spcBef>
                <a:spcPts val="765"/>
              </a:spcBef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No medical service is complete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without nursing or without trained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nurses.</a:t>
            </a:r>
            <a:endParaRPr sz="3200" dirty="0">
              <a:latin typeface="Arial Black"/>
              <a:cs typeface="Arial Black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Nursing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comprises of several  responsibilities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like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dealing with  patients of medical illness,</a:t>
            </a:r>
            <a:r>
              <a:rPr sz="3200" spc="-5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clients  having surgeries, psychiatric</a:t>
            </a:r>
            <a:r>
              <a:rPr sz="3200" spc="-6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lang="en-US" sz="3200" dirty="0">
                <a:solidFill>
                  <a:srgbClr val="FFCC00"/>
                </a:solidFill>
                <a:latin typeface="Arial Black"/>
                <a:cs typeface="Arial Black"/>
              </a:rPr>
              <a:t>.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12165"/>
            <a:ext cx="7939405" cy="509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Nursing also involves other</a:t>
            </a:r>
            <a:r>
              <a:rPr sz="3200" spc="-8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duties 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like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maintaining patients,  dispensing medication, setting up  the equipments of an operation  theatre and many other routine  jobs.</a:t>
            </a:r>
            <a:endParaRPr sz="32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Growth of health</a:t>
            </a:r>
            <a:r>
              <a:rPr sz="3200" u="heavy" spc="-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 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industry</a:t>
            </a:r>
            <a:endParaRPr sz="3200">
              <a:latin typeface="Arial Black"/>
              <a:cs typeface="Arial Black"/>
            </a:endParaRPr>
          </a:p>
          <a:p>
            <a:pPr marL="355600" marR="633730" indent="-342900">
              <a:lnSpc>
                <a:spcPct val="100000"/>
              </a:lnSpc>
              <a:spcBef>
                <a:spcPts val="770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The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demands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for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nurses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is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also  increasing making a ‘career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in 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nursing’.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40765"/>
            <a:ext cx="8055609" cy="529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4365" indent="-342900">
              <a:lnSpc>
                <a:spcPct val="100000"/>
              </a:lnSpc>
              <a:spcBef>
                <a:spcPts val="105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Schools,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colleges, hospitals,  community health centers need  </a:t>
            </a:r>
            <a:r>
              <a:rPr sz="3200" spc="5" dirty="0">
                <a:solidFill>
                  <a:srgbClr val="FFCC00"/>
                </a:solidFill>
                <a:latin typeface="Arial Black"/>
                <a:cs typeface="Arial Black"/>
              </a:rPr>
              <a:t>trained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and qualified</a:t>
            </a:r>
            <a:r>
              <a:rPr sz="3200" spc="-2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nurses.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3399"/>
              </a:buClr>
              <a:buFont typeface="Arial Black"/>
              <a:buChar char="•"/>
            </a:pPr>
            <a:endParaRPr sz="3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Criteria </a:t>
            </a:r>
            <a:r>
              <a:rPr sz="32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for 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selection </a:t>
            </a:r>
            <a:r>
              <a:rPr sz="32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in</a:t>
            </a:r>
            <a:r>
              <a:rPr sz="3200" u="heavy" spc="-7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 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nursing: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Arial Black"/>
              <a:cs typeface="Arial Black"/>
            </a:endParaRPr>
          </a:p>
          <a:p>
            <a:pPr marL="355600" marR="5080" indent="-342900">
              <a:lnSpc>
                <a:spcPct val="100000"/>
              </a:lnSpc>
              <a:buClr>
                <a:srgbClr val="FF3399"/>
              </a:buClr>
              <a:buFont typeface="Arial Black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Candidates who wish to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apply  for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nursing courses, should pass  physics and chemistry and</a:t>
            </a:r>
            <a:r>
              <a:rPr sz="3200" spc="-3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biology  as main</a:t>
            </a:r>
            <a:r>
              <a:rPr sz="3200" spc="-1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subjects.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91439"/>
            <a:ext cx="6545580" cy="21717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Major Courses </a:t>
            </a:r>
            <a:r>
              <a:rPr sz="32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in</a:t>
            </a:r>
            <a:r>
              <a:rPr sz="3200" u="heavy" spc="-3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 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Arial Black"/>
                <a:cs typeface="Arial Black"/>
              </a:rPr>
              <a:t>nursing:</a:t>
            </a:r>
            <a:endParaRPr sz="3200">
              <a:latin typeface="Arial Black"/>
              <a:cs typeface="Arial Black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3399"/>
              </a:buClr>
              <a:buFont typeface="Arial Black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The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major courses their  duration and their eligibility  requirements</a:t>
            </a:r>
            <a:r>
              <a:rPr sz="3200" spc="-2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are:</a:t>
            </a:r>
            <a:endParaRPr sz="3200">
              <a:latin typeface="Arial Black"/>
              <a:cs typeface="Arial Blac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1512" y="2727261"/>
          <a:ext cx="7772399" cy="3060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Name of</a:t>
                      </a:r>
                      <a:r>
                        <a:rPr sz="1800" spc="8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Course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28575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Duration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28575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Eligibility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28575">
                      <a:solidFill>
                        <a:srgbClr val="FFCC00"/>
                      </a:solidFill>
                      <a:prstDash val="solid"/>
                    </a:lnR>
                    <a:lnT w="28575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ANM/Health</a:t>
                      </a:r>
                      <a:r>
                        <a:rPr sz="1800" spc="-2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Worker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18</a:t>
                      </a:r>
                      <a:r>
                        <a:rPr sz="1800" spc="-1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Months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10th</a:t>
                      </a:r>
                      <a:r>
                        <a:rPr sz="1800" spc="-1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Standard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28575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G.N.M.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19" marB="0">
                    <a:lnL w="28575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3 ½</a:t>
                      </a:r>
                      <a:r>
                        <a:rPr sz="1800" spc="-2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Years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750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10+2 with  </a:t>
                      </a:r>
                      <a:r>
                        <a:rPr sz="1800" spc="-1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Biology,</a:t>
                      </a:r>
                      <a:r>
                        <a:rPr sz="1800" spc="-11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Physics 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and</a:t>
                      </a:r>
                      <a:r>
                        <a:rPr sz="1800" spc="-3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1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Chemistry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28575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B.Sc</a:t>
                      </a:r>
                      <a:r>
                        <a:rPr sz="1800" spc="-1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Nursing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28575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4 ½</a:t>
                      </a:r>
                      <a:r>
                        <a:rPr sz="1800" spc="-2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Years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28575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75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10+2 with  </a:t>
                      </a:r>
                      <a:r>
                        <a:rPr sz="1800" spc="-1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Biology,</a:t>
                      </a:r>
                      <a:r>
                        <a:rPr sz="1800" spc="-11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Physics  </a:t>
                      </a:r>
                      <a:r>
                        <a:rPr sz="180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and</a:t>
                      </a:r>
                      <a:r>
                        <a:rPr sz="1800" spc="-25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10" dirty="0">
                          <a:solidFill>
                            <a:srgbClr val="FFCC00"/>
                          </a:solidFill>
                          <a:latin typeface="Arial Black"/>
                          <a:cs typeface="Arial Black"/>
                        </a:rPr>
                        <a:t>Chemistry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28575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28575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852678"/>
            <a:ext cx="7011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Auxiliary Nurse Midwifery</a:t>
            </a:r>
            <a:r>
              <a:rPr sz="2800" spc="5" dirty="0"/>
              <a:t> </a:t>
            </a:r>
            <a:r>
              <a:rPr sz="2800" spc="-10" dirty="0"/>
              <a:t>Program:-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4540" y="1993518"/>
            <a:ext cx="761682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1023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3399"/>
                </a:solidFill>
                <a:latin typeface="Arial Black"/>
                <a:cs typeface="Arial Black"/>
              </a:rPr>
              <a:t>1.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It is a nursing programme with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the  duration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of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18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months. It was </a:t>
            </a:r>
            <a:r>
              <a:rPr sz="2800" dirty="0">
                <a:solidFill>
                  <a:srgbClr val="FFCC00"/>
                </a:solidFill>
                <a:latin typeface="Arial Black"/>
                <a:cs typeface="Arial Black"/>
              </a:rPr>
              <a:t>first 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started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at S. Mary’s Hospital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Taran  Taran </a:t>
            </a:r>
            <a:r>
              <a:rPr sz="2800" spc="5" dirty="0">
                <a:solidFill>
                  <a:srgbClr val="FFCC00"/>
                </a:solidFill>
                <a:latin typeface="Arial Black"/>
                <a:cs typeface="Arial Black"/>
              </a:rPr>
              <a:t>in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Punjab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in 1951. Initially,  very few training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centers undertook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to give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this course, but the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financial aid given by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the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Govt.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of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India under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the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scheme for 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preparing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personnel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for Primary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Health Centers gave a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great  impetus to the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training</a:t>
            </a:r>
            <a:r>
              <a:rPr sz="2800" spc="5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programme.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74167"/>
            <a:ext cx="5926455" cy="1284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099"/>
              </a:lnSpc>
              <a:spcBef>
                <a:spcPts val="95"/>
              </a:spcBef>
            </a:pPr>
            <a:r>
              <a:rPr spc="-5" dirty="0"/>
              <a:t>General Nursing </a:t>
            </a:r>
            <a:r>
              <a:rPr dirty="0"/>
              <a:t>Midwifery </a:t>
            </a:r>
            <a:r>
              <a:rPr u="none" dirty="0"/>
              <a:t> </a:t>
            </a:r>
            <a:r>
              <a:rPr dirty="0"/>
              <a:t>Programme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93518"/>
            <a:ext cx="7616190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1023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3399"/>
                </a:solidFill>
                <a:latin typeface="Arial Black"/>
                <a:cs typeface="Arial Black"/>
              </a:rPr>
              <a:t>1.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The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Indian nursing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council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at its  meeting in 1950 came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out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with 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some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important decisions relation 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to the future pattern of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Nursing  Training in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India.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One </a:t>
            </a:r>
            <a:r>
              <a:rPr sz="2800" dirty="0">
                <a:solidFill>
                  <a:srgbClr val="FFCC00"/>
                </a:solidFill>
                <a:latin typeface="Arial Black"/>
                <a:cs typeface="Arial Black"/>
              </a:rPr>
              <a:t>of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the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important decisions was that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there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should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be only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two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standards </a:t>
            </a:r>
            <a:r>
              <a:rPr sz="2800" dirty="0">
                <a:solidFill>
                  <a:srgbClr val="FFCC00"/>
                </a:solidFill>
                <a:latin typeface="Arial Black"/>
                <a:cs typeface="Arial Black"/>
              </a:rPr>
              <a:t>of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training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of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nursing and midwifery. 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So, </a:t>
            </a:r>
            <a:r>
              <a:rPr sz="2800" dirty="0">
                <a:solidFill>
                  <a:srgbClr val="FFCC00"/>
                </a:solidFill>
                <a:latin typeface="Arial Black"/>
                <a:cs typeface="Arial Black"/>
              </a:rPr>
              <a:t>the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General Nursing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and 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Midwifery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course </a:t>
            </a:r>
            <a:r>
              <a:rPr sz="2800" spc="-5" dirty="0">
                <a:solidFill>
                  <a:srgbClr val="FFCC00"/>
                </a:solidFill>
                <a:latin typeface="Arial Black"/>
                <a:cs typeface="Arial Black"/>
              </a:rPr>
              <a:t>was</a:t>
            </a:r>
            <a:r>
              <a:rPr sz="2800" spc="2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CC00"/>
                </a:solidFill>
                <a:latin typeface="Arial Black"/>
                <a:cs typeface="Arial Black"/>
              </a:rPr>
              <a:t>started.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717041"/>
            <a:ext cx="4804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Basic B.Sc</a:t>
            </a:r>
            <a:r>
              <a:rPr sz="3600" spc="-90" dirty="0"/>
              <a:t> </a:t>
            </a:r>
            <a:r>
              <a:rPr sz="3600" dirty="0"/>
              <a:t>Nursing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10235" algn="just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3399"/>
                </a:solidFill>
              </a:rPr>
              <a:t>1. </a:t>
            </a:r>
            <a:r>
              <a:rPr spc="-5" dirty="0"/>
              <a:t>It is </a:t>
            </a:r>
            <a:r>
              <a:rPr spc="-10" dirty="0"/>
              <a:t>the </a:t>
            </a:r>
            <a:r>
              <a:rPr spc="-5" dirty="0"/>
              <a:t>nursing programme </a:t>
            </a:r>
            <a:r>
              <a:rPr spc="-10" dirty="0"/>
              <a:t>at  </a:t>
            </a:r>
            <a:r>
              <a:rPr spc="-5" dirty="0"/>
              <a:t>university level. It was first started  in </a:t>
            </a:r>
            <a:r>
              <a:rPr spc="-10" dirty="0"/>
              <a:t>1948 </a:t>
            </a:r>
            <a:r>
              <a:rPr spc="-5" dirty="0"/>
              <a:t>in Rajkumari Amrit </a:t>
            </a:r>
            <a:r>
              <a:rPr spc="-10" dirty="0"/>
              <a:t>Kaur  </a:t>
            </a:r>
            <a:r>
              <a:rPr spc="-5" dirty="0"/>
              <a:t>College </a:t>
            </a:r>
            <a:r>
              <a:rPr spc="-10" dirty="0"/>
              <a:t>of </a:t>
            </a:r>
            <a:r>
              <a:rPr spc="-5" dirty="0"/>
              <a:t>Nursing, New Delhi.  Similar </a:t>
            </a:r>
            <a:r>
              <a:rPr spc="-10" dirty="0"/>
              <a:t>Course </a:t>
            </a:r>
            <a:r>
              <a:rPr spc="-5" dirty="0"/>
              <a:t>in B.Sc Nursing  </a:t>
            </a:r>
            <a:r>
              <a:rPr spc="-10" dirty="0"/>
              <a:t>were </a:t>
            </a:r>
            <a:r>
              <a:rPr spc="-5" dirty="0"/>
              <a:t>started by other universities  also.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</TotalTime>
  <Words>749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 Black</vt:lpstr>
      <vt:lpstr>Calibri</vt:lpstr>
      <vt:lpstr>Times New Roman</vt:lpstr>
      <vt:lpstr>Office Theme</vt:lpstr>
      <vt:lpstr>Education Preparation  for Nurses</vt:lpstr>
      <vt:lpstr>Education Preparation for  Nurses</vt:lpstr>
      <vt:lpstr>PowerPoint Presentation</vt:lpstr>
      <vt:lpstr>PowerPoint Presentation</vt:lpstr>
      <vt:lpstr>PowerPoint Presentation</vt:lpstr>
      <vt:lpstr>PowerPoint Presentation</vt:lpstr>
      <vt:lpstr>Auxiliary Nurse Midwifery Program:-</vt:lpstr>
      <vt:lpstr>General Nursing Midwifery  Programme</vt:lpstr>
      <vt:lpstr>Basic B.Sc Nursing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Preparation  for Nurses</dc:title>
  <dc:creator>Ekta Patel</dc:creator>
  <cp:lastModifiedBy>nileshhimani309@outlook.com</cp:lastModifiedBy>
  <cp:revision>9</cp:revision>
  <dcterms:created xsi:type="dcterms:W3CDTF">2020-04-13T06:18:35Z</dcterms:created>
  <dcterms:modified xsi:type="dcterms:W3CDTF">2020-08-14T10:57:46Z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2020-04-13T00:00:00Z</vt:filetime>
  </property>
</Properties>
</file>