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11A8-F5CA-4AAB-8B6D-05934FB99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40413-C893-4844-9571-11D4500CA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508DD-F0F4-405E-8640-C0C1F4FE1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7C2D-7F74-4EC5-9485-BC71000A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997-4D1D-4B8B-8A3D-7D711D11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289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43DDE-B4A9-4C5B-995C-DEBBD14D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43BCF-BF40-40D9-9E6E-16D80D2AA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D622A-F9D7-4FA7-834D-85D6E1BBE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4C849-4258-4823-B36F-1D189CD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ACDD2-2858-4D0D-A907-94B9E618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7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2F5732-C8F0-41E0-9048-182AF55C5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716DE-648E-4C7E-BC2F-76E96A75D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6714-734F-4D61-92AC-6BC9E74C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3ECC6-8670-4B2F-8FCA-71E3A04A0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E9D38-C2B6-4F6D-A70D-D5008582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5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C81F5-D76D-47DC-B463-CDE2C0CA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62614-5CB5-4EBA-92A2-B1E6D5C27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9A556-A83A-47DA-8368-B1C3E0E8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FA59-D0F3-461F-A3CD-ED6FBDC7A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97F27-CFE8-452D-B82F-6B722617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00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1749-1A4F-43A2-B142-18F71421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D1E5C-A683-44AD-B9FF-0AC18EE6C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49522-4435-4223-BFD4-59B379023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151BD-B2A3-4DAB-B529-2A049ED7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8B153-D755-46A0-8BD3-6A376E1C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6A368-CBB7-4042-9FE3-C0C36D0C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0D2FB-C52D-4766-B906-56A28A39F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AC5A3-40F5-4989-AF39-D0EA7FFE6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8A4DA-5B15-4A3A-9FDB-F60B427E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EF9EA-44A9-492F-A43D-5D803A0C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C8D60-4436-42B0-A0CF-0F0C5272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64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13E8-E30B-45DF-8730-AAB6B50A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2ABF8-6E4C-4E7E-92B1-FD975B18D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DFB07-C8E1-4824-A09F-F255FC69B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B92BB-A151-4B66-A8A0-368474732E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34F3EA-CAEA-4B1E-B022-27CE8E216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001C0B-8944-4621-B71C-8C33938E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39CA6-57B1-443B-93E9-0E6083ACE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514D2-8128-4FE3-A55E-9B28BB49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966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E859-65FC-4ACB-A264-ED3343CD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D46F5-5544-485F-937B-F9A7C75A5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C2912-0078-4110-8788-4DFB6991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81AEF-881F-465A-A88A-B2349986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474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85D6B-EA4E-4C40-995B-5148F06C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F59AB-1E20-48D5-8C73-8BDCC374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E2C45-BBE3-4668-A64F-15657C0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BEF6D-41FD-4016-8022-1721014D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537D6-054E-44ED-A027-FDD71309F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D8F23-DA40-458B-B898-170D74185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35BB2-2752-404F-B8B3-46E26813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C2150-284A-408C-AA62-4F4C6CE1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1245D-E20A-4C20-8322-EB99B5E0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144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02FF9-51B2-4502-9BCB-E89022DE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D3DD00-FDCB-47A0-908A-D67DA6704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EB2FB-8B60-4CB6-8AAA-8A1EDE2F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D79A9-EE01-4217-AC5A-A435E69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82E57-9F71-485A-83A3-BFB350C9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D0208-C092-4019-9ACE-3FCBA5C8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1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4F703-61D8-43A1-981C-04A7F3A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3E404-B2A3-46C6-982D-E741E71D1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3D168-FFAD-471A-AEF6-5E8543CD4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15107-A3EF-434A-B7E3-206F6E6F9B8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E2BBA-B5D5-4872-A85B-2D93B96C7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82ECE-C65E-47C1-8225-B6D2D8E91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D46D-7751-4BD4-A525-EDCBA9F3A2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452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93CE3B-BF69-49F7-806D-CF8A30CAC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IN" dirty="0"/>
            </a:br>
            <a:r>
              <a:rPr lang="en-IN" sz="4400" b="1" u="sng" dirty="0">
                <a:latin typeface="Cambria" panose="02040503050406030204" pitchFamily="18" charset="0"/>
                <a:ea typeface="Cambria" panose="02040503050406030204" pitchFamily="18" charset="0"/>
              </a:rPr>
              <a:t>CHEMICAL DISINFECTANT</a:t>
            </a:r>
            <a:br>
              <a:rPr lang="en-IN" dirty="0"/>
            </a:br>
            <a:endParaRPr lang="en-IN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A3F2D5E-AC53-477E-93AF-190D6BE3C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3920" y="3602038"/>
            <a:ext cx="9824720" cy="16557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PRESENTATION BY:</a:t>
            </a:r>
          </a:p>
          <a:p>
            <a:pPr marL="0" indent="0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Ms. Pooja Shashikant Chavan (2019-20) </a:t>
            </a:r>
          </a:p>
          <a:p>
            <a:pPr marL="0" indent="0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F Y Microbiology for B. Sc Cardiac/Perfusion</a:t>
            </a:r>
          </a:p>
          <a:p>
            <a:pPr marL="0" indent="0" algn="ctr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Radio Imaging/Medical Laboratory Technology</a:t>
            </a:r>
          </a:p>
          <a:p>
            <a:endParaRPr lang="en-I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B3F17-7187-4B79-A52D-C284881D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HALOGENS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CA46A-69B5-463E-9D5D-42BF69E6D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Chloride and Iodine are used as disinfectant being strong oxidizing agent.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Iodine used as Skin Disinfectant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Tincture of Iodine (1-2% iodine in 70% alcohol) 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It is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virucidal,amoebicidal,active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against tubercle bacilli.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CHLORINE: Water disinfectant</a:t>
            </a:r>
          </a:p>
          <a:p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NaoCL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116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3495-73A6-41E9-B42D-38C533FD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ALDEHYDES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A2A52-FED5-43CB-8939-44C817B9B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Formaldehyde and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Gluterdehyde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Mode of Action: Damages nucleic acid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40 % formaldehyde is used for surface disinfection and fumigations of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rooms,chambers,operation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theatres,biological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safety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cabinets,wards,sick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rooms,etc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673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AB19-91D2-4DFD-B11D-C1E9F9C23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ALCOHOLS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0D55-3ED6-4818-B144-7F4DA3A43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07880" cy="4351338"/>
          </a:xfrm>
        </p:spPr>
        <p:txBody>
          <a:bodyPr/>
          <a:lstStyle/>
          <a:p>
            <a:r>
              <a:rPr lang="en-IN" dirty="0"/>
              <a:t>Mode of action: Alcohol dehydrate cells, </a:t>
            </a:r>
            <a:r>
              <a:rPr lang="en-IN" dirty="0" err="1"/>
              <a:t>disupt</a:t>
            </a:r>
            <a:r>
              <a:rPr lang="en-IN" dirty="0"/>
              <a:t> membranes and cause coagulation of protein.</a:t>
            </a:r>
          </a:p>
          <a:p>
            <a:r>
              <a:rPr lang="en-IN" dirty="0"/>
              <a:t>Ethyl alcohol :50 to 70% concentration</a:t>
            </a:r>
          </a:p>
          <a:p>
            <a:r>
              <a:rPr lang="en-IN" dirty="0"/>
              <a:t>Methyl alcohol (methanol) :effective against fungal spores</a:t>
            </a:r>
          </a:p>
          <a:p>
            <a:r>
              <a:rPr lang="en-IN" dirty="0"/>
              <a:t>Isopropyl alcohol (50 to 70%) : better than ethyl alcohol in bactericidal property used in disinfection</a:t>
            </a:r>
          </a:p>
        </p:txBody>
      </p:sp>
    </p:spTree>
    <p:extLst>
      <p:ext uri="{BB962C8B-B14F-4D97-AF65-F5344CB8AC3E}">
        <p14:creationId xmlns:p14="http://schemas.microsoft.com/office/powerpoint/2010/main" val="105490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B56F-AC5B-4D2D-8388-03C26721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Detergents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19742-3417-43AB-8BB7-902A0665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Surface active agents or surfactants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Quaternary ammonium compounds are used for environmental sanitation of surfaces and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equipments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Hydrogen Peroxide: 3% solution in water is used for cleaning wounds with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pus,removing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pus and may be used as mouth wash.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KMnO4: Used in treatment of urethritis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Beta Propiolactone: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Bactericiadal,fungicidal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virucidal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778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FEA12-F8E2-49B0-A0DB-40402C35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DYES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2E9B8-8765-4BF7-B1D4-C3124EF0D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" y="1378585"/>
            <a:ext cx="10515600" cy="1913255"/>
          </a:xfrm>
        </p:spPr>
        <p:txBody>
          <a:bodyPr/>
          <a:lstStyle/>
          <a:p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Aniline and Acridine</a:t>
            </a:r>
          </a:p>
          <a:p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Aniline dyes They are used on skin and on mucous membranes as antiseptics in </a:t>
            </a:r>
          </a:p>
          <a:p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Acridine dyes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965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Office Theme</vt:lpstr>
      <vt:lpstr> CHEMICAL DISINFECTANT </vt:lpstr>
      <vt:lpstr>HALOGENS</vt:lpstr>
      <vt:lpstr>ALDEHYDES</vt:lpstr>
      <vt:lpstr>ALCOHOLS</vt:lpstr>
      <vt:lpstr>Detergents</vt:lpstr>
      <vt:lpstr>DYES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DISINFECTANT</dc:title>
  <dc:creator>pooja chavan</dc:creator>
  <cp:lastModifiedBy>pooja chavan</cp:lastModifiedBy>
  <cp:revision>6</cp:revision>
  <dcterms:created xsi:type="dcterms:W3CDTF">2020-03-06T05:41:14Z</dcterms:created>
  <dcterms:modified xsi:type="dcterms:W3CDTF">2020-08-14T10:43:56Z</dcterms:modified>
</cp:coreProperties>
</file>