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1EFE2E-3CA5-4920-87CF-FF636497B19C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D980F47-F2E8-455B-BBD3-C5D597D6F1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928992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 FIVE`S CLINIC OR WELL BABY CLINIC</a:t>
            </a:r>
            <a:endParaRPr lang="en-US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2274838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>
                <a:ln w="0"/>
                <a:solidFill>
                  <a:srgbClr val="FFFF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BY: </a:t>
            </a:r>
          </a:p>
          <a:p>
            <a:r>
              <a:rPr lang="en-IN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 NIRMAL RAJ EV</a:t>
            </a:r>
            <a:endParaRPr lang="en-IN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2" y="4581128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IMMUNIZATION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Immunization of six killer disease like tuberculosis, diphtheria, pertusis, tetanus, poliomyelitis and measles are administered as per national immunization schedule.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health worker should motivate and promote the immunization  to prevent morbidity, mortality and disability hazards by this six killer disease.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 FAMILY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T</a:t>
            </a:r>
            <a:r>
              <a:rPr lang="en-US" dirty="0" smtClean="0"/>
              <a:t>he family planning programme is successfully conducted through these clinics.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mother who attending clinic receives the counseling with different aspect of family planning practices , which is significant for the health and well being of the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E. HEALTH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Health education to the mother is an essential and compulsory activity of the under five clinic.</a:t>
            </a:r>
          </a:p>
          <a:p>
            <a:pPr>
              <a:buFont typeface="Wingdings" pitchFamily="2" charset="2"/>
              <a:buChar char="v"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The mother should receive the information on various aspects of child care and practices.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Preventive measures against malnutrition, ARI, diarrhea, tuberculosis etc. should be informed to the mothers to improve awareness about the disease condition and its prevention.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The under five clinic is usually located in village or a slum or a labor colony.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This is Managed by trained health workers.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She also visits home to educate mother and to make sure about children are brought to the clinic for regular check up.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She maintained record about child care and health check up.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She distributes supplementary food , vitamin ‘A’ oil, iron folic acid tablets and keep account of expenditure.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She arrange health exhibition ,well baby competition and mother training programme.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Thus, ‘Under Five Clinic’ provide a low cost comprehensive care through preventive , promotive, curative and rehabilitative aspect.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US" sz="5400" b="1" i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concept of under five`s clinic is derived from the well baby clinic of the west, comprehensive care below five year of age.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clinic provide preventive services along with health supervision, treatment, nutritional surveillance and health education.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Under five age group are vulnerable and special risk group having a major portion of total population with high death rate.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important causes of mortality and morbidity of this group are mainly, Acute Respiratory  Infection, diarrhea , neonatal disease, infection and accident.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group is also need regular monitoring for growth and development.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For these reason the under five group children are provided with special health care through this clinic services.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services provided by the clinic are set out in symbol, which has been proposed for under –five clinic in India.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ymbleofunderfiveclinic-160831043836-thumbnail-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357422" y="1785926"/>
            <a:ext cx="4500594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apex of the triangle represents care in illness.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left triangle represents adequate nutrition.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right triangle represents the immunization.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central red triangle represents  the family planning.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The line bordering the big triangle represents the health teaching to the mother.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en-US" dirty="0" smtClean="0"/>
              <a:t>A. CARE IN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8229600" cy="50006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 care of illness for children provided in the under five clinics includes the following:</a:t>
            </a:r>
          </a:p>
          <a:p>
            <a:pPr marL="514350" indent="-514350">
              <a:buNone/>
            </a:pPr>
            <a:r>
              <a:rPr lang="en-US" dirty="0" smtClean="0"/>
              <a:t>1. Diagnosis and treatment of: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a) Acute illness, e.g. oral rehydration therapy.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b) chronic illness including physical, mental, congenital and acquired abnormalities.</a:t>
            </a:r>
          </a:p>
          <a:p>
            <a:pPr marL="514350" indent="-514350">
              <a:buNone/>
            </a:pPr>
            <a:r>
              <a:rPr lang="en-US" dirty="0"/>
              <a:t> </a:t>
            </a:r>
            <a:r>
              <a:rPr lang="en-US" dirty="0" smtClean="0"/>
              <a:t>      c) disorder of growth and development.</a:t>
            </a:r>
          </a:p>
          <a:p>
            <a:pPr marL="514350" indent="-514350">
              <a:buNone/>
            </a:pPr>
            <a:r>
              <a:rPr lang="en-US" dirty="0" smtClean="0"/>
              <a:t>2. X-ray and laboratory services. 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Referal</a:t>
            </a:r>
            <a:r>
              <a:rPr lang="en-US" dirty="0" smtClean="0"/>
              <a:t> services.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ADEQUATE NUTRITION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Adequate nutrition is vital for growth and development of children.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health worker should be ensured about breast feeding , weaning diet and balanced diet of the under five children.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Almost all nutritional disorder like PEM, anemia ,rickets, nutritional blindness occur in this age group.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One of the basic activities of the under five clinic is growth monitoring.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done by weighing the child periodically at monthly intervals during first year, every 2 months during second year and every 3 months thereafter up to the age of 5 to 6 years.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Health check ups are done every 3 to 6months by physical examination of the child and appropriate laboratory tests.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‘child health card’ is maintained which assist to identify ‘at risk’ children whom  can be provided special care and referral for better treatment.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Under ICDS programme food supplementation and nutritional education provide to the mother.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122</TotalTime>
  <Words>751</Words>
  <Application>Microsoft Office PowerPoint</Application>
  <PresentationFormat>On-screen Show (4:3)</PresentationFormat>
  <Paragraphs>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Tw Cen MT</vt:lpstr>
      <vt:lpstr>Wingdings</vt:lpstr>
      <vt:lpstr>Wingdings 2</vt:lpstr>
      <vt:lpstr>Median</vt:lpstr>
      <vt:lpstr>UNDER FIVE`S CLINIC OR WELL BABY CLINIC</vt:lpstr>
      <vt:lpstr>INTRODUCTION</vt:lpstr>
      <vt:lpstr>PowerPoint Presentation</vt:lpstr>
      <vt:lpstr>PowerPoint Presentation</vt:lpstr>
      <vt:lpstr>PowerPoint Presentation</vt:lpstr>
      <vt:lpstr>A. CARE IN ILLNESS</vt:lpstr>
      <vt:lpstr>B. ADEQUATE NUTRITION</vt:lpstr>
      <vt:lpstr>PowerPoint Presentation</vt:lpstr>
      <vt:lpstr>PowerPoint Presentation</vt:lpstr>
      <vt:lpstr>C. IMMUNIZATION</vt:lpstr>
      <vt:lpstr>D. FAMILY PLANNING</vt:lpstr>
      <vt:lpstr>E. HEALTH EDUCATION</vt:lpstr>
      <vt:lpstr>PowerPoint Presentation</vt:lpstr>
      <vt:lpstr>PowerPoint Presentation</vt:lpstr>
      <vt:lpstr>THANK YOU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FIVE`S CLINIC OR WELL BABY CLINIC</dc:title>
  <dc:creator>hp</dc:creator>
  <cp:lastModifiedBy>Rajesh Joseph</cp:lastModifiedBy>
  <cp:revision>16</cp:revision>
  <dcterms:created xsi:type="dcterms:W3CDTF">2016-11-29T15:13:28Z</dcterms:created>
  <dcterms:modified xsi:type="dcterms:W3CDTF">2020-08-13T04:26:16Z</dcterms:modified>
</cp:coreProperties>
</file>