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CBB02-D323-44D7-99CF-D467B82FB5F4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8ECB2-61C3-44BA-B2E8-2964E1AB34B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763000" cy="2743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NURSING MANAGEMENT OF ESOPHAGEAL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ATRESIA</a:t>
            </a:r>
            <a:b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b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TRACHEOESOPHAGEAL FISTULA </a:t>
            </a:r>
            <a:r>
              <a:rPr lang="en-US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484" y="34290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r>
              <a:rPr lang="en-IN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MR. NIRMAL RAJ EV</a:t>
            </a:r>
            <a:endParaRPr lang="en-IN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ASSOCIATE </a:t>
            </a:r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PROFESSOR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DEPT OF CHILD HEALTH NURSING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NURSING COLLEGE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SUMANDEEP VIDYAPEETH DEEMED TO BE UNIVERSITY</a:t>
            </a:r>
          </a:p>
          <a:p>
            <a:r>
              <a:rPr lang="en-IN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PIPARIA, WAGHODIA, VADODARA</a:t>
            </a:r>
            <a:endParaRPr lang="en-IN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8683B1-6406-495C-8469-BD2448BF5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962400"/>
            <a:ext cx="1298575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685800"/>
            <a:ext cx="4038600" cy="4191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TYPE-IV: Esophageal atresia with tracheoesophageal fistula both upper and lower segment.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is also rare(less than 1%).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There is esophageal atresia with fistula between both proximal and distal ends of trachea and esophagus.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00400" y="914400"/>
            <a:ext cx="3352800" cy="4191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TYPE-V: H type </a:t>
            </a:r>
            <a:r>
              <a:rPr lang="en-US" dirty="0" err="1" smtClean="0"/>
              <a:t>trcheoesophageal</a:t>
            </a:r>
            <a:r>
              <a:rPr lang="en-US" dirty="0" smtClean="0"/>
              <a:t> fistula.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is found in 4% of all case and not usually diagnosed at birth.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Both proximal/upper and distal/ lower segment of esophagus opens in to trachea by a fistula.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 esophageal atresia present.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762000"/>
            <a:ext cx="3352800" cy="4495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7030A0"/>
                </a:solidFill>
              </a:rPr>
              <a:t>CLINICAL MANIFESTATION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Clinical features are present soon after birth.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Excessive salivation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Constant drooling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Large amount of secretion from the nose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Coughing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Cyanosis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Unexplained cyanosis occur due to laryngospasm caused by aspiration of accumulated saliva in blind pouch.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 the very first feed baby having coughing and milk come out from nose and mouth.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 some infants only abdominal distension and poor feeding may found.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7030A0"/>
                </a:solidFill>
              </a:rPr>
              <a:t>DIAGNOSIS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Simple technique can be done for diagnose the condition with plain catheter.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Inability to pass the catheter through mouth or nose in to the stomuch indicates blind pouch or atresia.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Antenatal diagnosis of the condition can be done by USG.</a:t>
            </a:r>
          </a:p>
          <a:p>
            <a:pPr>
              <a:buNone/>
            </a:pPr>
            <a:r>
              <a:rPr lang="en-US" dirty="0" smtClean="0"/>
              <a:t>Postnatal diagnostic procedures include USG, plain x-ray abdomen.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Chest x-ray or passing of radiopaque catheter through esophagus and confirming the anomalies by x-ray.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Bronchoscopy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ECG to detect associated cardiac anomalies.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7030A0"/>
                </a:solidFill>
              </a:rPr>
              <a:t>MANAGEMENT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Immediate management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After diagnosis baby should have propped up position (30</a:t>
            </a:r>
            <a:r>
              <a:rPr lang="en-US" baseline="30000" dirty="0" smtClean="0"/>
              <a:t>0</a:t>
            </a:r>
            <a:r>
              <a:rPr lang="en-US" dirty="0" smtClean="0"/>
              <a:t> angle) to prevent reflux of gastric secretion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Nothing per mouth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Air way clearance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DEFINITION</a:t>
            </a:r>
          </a:p>
          <a:p>
            <a:pPr>
              <a:buNone/>
            </a:pPr>
            <a:r>
              <a:rPr lang="en-US" b="1" dirty="0" smtClean="0"/>
              <a:t>Esophageal atresia </a:t>
            </a:r>
            <a:r>
              <a:rPr lang="en-US" dirty="0" smtClean="0"/>
              <a:t>is failure of the  esophagus to form a continuous passage from the pharynx to the stomach during the embryonic development.</a:t>
            </a:r>
          </a:p>
          <a:p>
            <a:pPr>
              <a:buNone/>
            </a:pPr>
            <a:r>
              <a:rPr lang="en-US" b="1" dirty="0" smtClean="0"/>
              <a:t>Tracheoesophageal  fistula  </a:t>
            </a:r>
            <a:r>
              <a:rPr lang="en-US" dirty="0" smtClean="0"/>
              <a:t>is an abnormal connection between trachea and esophagus.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Oxygen therapy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IV fluid therapy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Nasogastric tube aspiration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blind pouch to be washed with normal saline for remove the mucus.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Gastrostomy done to decompress the stomach and to prevent aspiration and afterwards feds the baby.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Supportive care are: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Prevention of infection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Antibiotic therapy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Respiratory support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Postural drainage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Surgical management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surgical correction of defect is done by end to end anastomosis with excision of the fistula by right posterolateral thoracotomy followed by intercostal chest drainage.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This is done when the infant has more than 2 kg bodyweight and no pneumonia present and the baby is clinically stable.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Surgical correction can be done in stage with division of fistula.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Gastrotomy is performed in initial stage followed by esophageal anastomosis or colonic transfer after one year.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This stage is done in small premature or very sick neonates or with other associated congenital anomalies.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Other surgical interventions include cervical esophagotomy, esophago coloplasty, and esophago gastroplasty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143000"/>
          </a:xfrm>
        </p:spPr>
        <p:txBody>
          <a:bodyPr>
            <a:noAutofit/>
          </a:bodyPr>
          <a:lstStyle/>
          <a:p>
            <a:r>
              <a:rPr lang="en-US" sz="9600" dirty="0" smtClean="0">
                <a:solidFill>
                  <a:srgbClr val="7030A0"/>
                </a:solidFill>
              </a:rPr>
              <a:t>THANK YOU</a:t>
            </a:r>
            <a:endParaRPr lang="en-US" sz="9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7030A0"/>
                </a:solidFill>
              </a:rPr>
              <a:t>ETIOLOGY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Intrauterine environment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Failure of the proper separation of the embryonic channel into the esophagus and trachea occurs during 4</a:t>
            </a:r>
            <a:r>
              <a:rPr lang="en-US" baseline="30000" dirty="0" smtClean="0"/>
              <a:t>th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weeks of gestation.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Genetic factors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rgbClr val="7030A0"/>
                </a:solidFill>
              </a:rPr>
              <a:t>PATHOPHYSIOLOGY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The baby with tracheoesophageal fistula and esophageal atresia is unable to swallow effectively which results in accumulation of saliva or feeds in upper esophageal pouch and aspiration in respiratory passage.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Gastric secretion may be regurgitate through distal fistula.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Abdominal distension occurs due to air entering the lower esophagus through the fistula and passing into the stomach during crying.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Respiratory distress may develop due to the gastric distension and elevation of diaphragm.</a:t>
            </a:r>
          </a:p>
          <a:p>
            <a:pPr>
              <a:buFont typeface="Wingdings" pitchFamily="2" charset="2"/>
              <a:buChar char="ü"/>
            </a:pPr>
            <a:endParaRPr lang="en-US" dirty="0"/>
          </a:p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CLASSIFICATION</a:t>
            </a:r>
          </a:p>
          <a:p>
            <a:pPr marL="514350" indent="-514350">
              <a:buAutoNum type="alphaUcPeriod"/>
            </a:pPr>
            <a:r>
              <a:rPr lang="en-US" dirty="0" smtClean="0"/>
              <a:t>TYPE-I: esophageal atresia without fistula(8%). It is second most common type.</a:t>
            </a:r>
          </a:p>
          <a:p>
            <a:pPr marL="514350" indent="-514350">
              <a:buAutoNum type="alphaUcPeriod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There is no connection of esophagus to trachea.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upper segment and lower segment of esophagus are blind.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.jpg"/>
          <p:cNvPicPr>
            <a:picLocks noGrp="1" noChangeAspect="1"/>
          </p:cNvPicPr>
          <p:nvPr>
            <p:ph idx="1"/>
          </p:nvPr>
        </p:nvPicPr>
        <p:blipFill>
          <a:blip r:embed="rId2">
            <a:lum contrast="10000"/>
          </a:blip>
          <a:stretch>
            <a:fillRect/>
          </a:stretch>
        </p:blipFill>
        <p:spPr>
          <a:xfrm>
            <a:off x="2667000" y="1447800"/>
            <a:ext cx="3505200" cy="38012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B. TYPE-II: Esophageal atresia with tracheoesophageal fistula(upper).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is rare and found in less than 1% of all cases.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Upper segment of esophagus open into trachea by a fistula.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distal and lower segment is blind.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838200"/>
            <a:ext cx="4114800" cy="40386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TYPE-III: esophageal atresia with tracheoesophageal fistula(lower) (80-90%).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It is the most common type.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 this condition , proximal or upper segment of the esophagus has blind end.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distal lower segment of esophagus connects into trachea by a fistula.</a:t>
            </a:r>
            <a:endParaRPr lang="en-US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721</Words>
  <Application>Microsoft Office PowerPoint</Application>
  <PresentationFormat>On-screen Show (4:3)</PresentationFormat>
  <Paragraphs>121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Wingdings</vt:lpstr>
      <vt:lpstr>Office Theme</vt:lpstr>
      <vt:lpstr>NURSING MANAGEMENT OF ESOPHAGEAL ATRESIA WITH TRACHEOESOPHAGEAL FISTULA  </vt:lpstr>
      <vt:lpstr>PowerPoint Presentation</vt:lpstr>
      <vt:lpstr>ETIOLOGY</vt:lpstr>
      <vt:lpstr>PATHOPHYSIOLOGY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CLINICAL MANIFESTATION</vt:lpstr>
      <vt:lpstr>PowerPoint Presentation</vt:lpstr>
      <vt:lpstr>DIAGNOSIS</vt:lpstr>
      <vt:lpstr>PowerPoint Presentation</vt:lpstr>
      <vt:lpstr>MANAGEMENT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ESOPHAGEAL ATRESIA WITH TRACHEOESOPHAGEAL FISTULA</dc:title>
  <dc:creator>F1</dc:creator>
  <cp:lastModifiedBy>Rajesh Joseph</cp:lastModifiedBy>
  <cp:revision>25</cp:revision>
  <dcterms:created xsi:type="dcterms:W3CDTF">2016-12-12T07:39:23Z</dcterms:created>
  <dcterms:modified xsi:type="dcterms:W3CDTF">2020-08-13T04:21:38Z</dcterms:modified>
</cp:coreProperties>
</file>