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D0DF6E-7ACB-4249-931D-ADC581BC542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A706FC-4412-40F1-9E3B-030D2DDE9C9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838200"/>
            <a:ext cx="7848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RESTRAINTS IN CHILDREN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95600"/>
            <a:ext cx="7924800" cy="3048000"/>
          </a:xfrm>
        </p:spPr>
        <p:txBody>
          <a:bodyPr>
            <a:normAutofit/>
          </a:bodyPr>
          <a:lstStyle/>
          <a:p>
            <a:r>
              <a:rPr lang="en-IN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</a:p>
          <a:p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MR. RAJESH P JOSEPH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ASSOCIATE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DEPT OF CHILD HEALTH NURSING</a:t>
            </a:r>
          </a:p>
          <a:p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SUMANDEEP NURSING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PIPARIA, WAGHODIA, VADODARA</a:t>
            </a: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83B1-6406-495C-8469-BD2448BF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78125"/>
            <a:ext cx="12985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CRIB RESTRAINTS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 infant or toddler is capable of climbing over the crib.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819400"/>
            <a:ext cx="46482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MITTENS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for infants to prevent the self-injury by hands.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743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ABDOMINAL RESTRAINTS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hold the infant in a supine position.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in mind that child’s respiratory system are adequate.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276600"/>
            <a:ext cx="510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 SEAT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 seat or seat belt can be consider as a restraints.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743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NURSING MANAGEMENT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Explain to the parents the need, purpose, positive &amp; negative aspects of restraints.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Restraints must be checked every 15 to 30 min. for respiration &amp; circulations.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Periodically, at least every 2 hourly the child should be removed from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the restraints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DEFINITION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device which limits or prevent the freedom of movement.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AutoShape 6" descr="https://www.medi-kid.com/images/products/906-9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https://www.medi-kid.com/images/products/906-9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2" name="Picture 10" descr="Image result for images of pediatric restrai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90800"/>
            <a:ext cx="375285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limit the child’s movement during procedure.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provide constant immobilization.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facilitate examination of child or a procedure.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only when necessary.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Cannot be used on continuous base.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used, reason should be specified and explained to the child’s parents.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Check the baby frequently.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 OF RESTRAINTS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MUMMY RESTRAINTS: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Purposes: To immobilize arm or leg.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the examination of head &amp; neck.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052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JACKET RESTRAINTS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help the baby remain flat in bed.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prevent the baby from falling down.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group- Infant &amp; Toddler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Image result for images of pediatric restrai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Image result for images of pediatric restrai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594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ELBOW RESTRAINTS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keep the elbow in extended position.</a:t>
            </a:r>
          </a:p>
          <a:p>
            <a:r>
              <a:rPr lang="en-US" dirty="0" smtClean="0"/>
              <a:t>After the surgery of child’s face.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352800"/>
            <a:ext cx="4343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EXTREMITY RESTRAINTS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CLOVE HITCH RESTRAINTS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immobilize one or more extremities.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Same as elbow restraints.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352800"/>
            <a:ext cx="4162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ARM &amp; LEG RESTRAINTS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group- Neonate/ Infant/ Toddler/ Pre-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352800"/>
            <a:ext cx="2676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26098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</TotalTime>
  <Words>299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Gill Sans MT</vt:lpstr>
      <vt:lpstr>Times New Roman</vt:lpstr>
      <vt:lpstr>Verdana</vt:lpstr>
      <vt:lpstr>Wingdings 2</vt:lpstr>
      <vt:lpstr>Solstice</vt:lpstr>
      <vt:lpstr>RESTRAINTS IN CHILDREN</vt:lpstr>
      <vt:lpstr>DEFINITION</vt:lpstr>
      <vt:lpstr>PURPOSES</vt:lpstr>
      <vt:lpstr>PRINCIPLES</vt:lpstr>
      <vt:lpstr>TYPES OF RESTRAINTS</vt:lpstr>
      <vt:lpstr> JACKET RESTRAINTS</vt:lpstr>
      <vt:lpstr>ELBOW RESTRAINTS</vt:lpstr>
      <vt:lpstr>EXTREMITY RESTRAINTS</vt:lpstr>
      <vt:lpstr>ARM &amp; LEG RESTRAINTS</vt:lpstr>
      <vt:lpstr>CRIB RESTRAINTS</vt:lpstr>
      <vt:lpstr>MITTENS</vt:lpstr>
      <vt:lpstr>ABDOMINAL RESTRAINTS</vt:lpstr>
      <vt:lpstr>CAR SEAT</vt:lpstr>
      <vt:lpstr>NURSING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RESTRAINTS</dc:title>
  <dc:creator>dell</dc:creator>
  <cp:lastModifiedBy>Rajesh Joseph</cp:lastModifiedBy>
  <cp:revision>5</cp:revision>
  <dcterms:created xsi:type="dcterms:W3CDTF">2020-01-03T13:21:55Z</dcterms:created>
  <dcterms:modified xsi:type="dcterms:W3CDTF">2020-08-13T04:24:25Z</dcterms:modified>
</cp:coreProperties>
</file>