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embeddedFontLst>
    <p:embeddedFont>
      <p:font typeface="GSLMNT+TimesNewRomanPSMT" panose="020B0604020202020204"/>
      <p:regular r:id="rId36"/>
    </p:embeddedFont>
    <p:embeddedFont>
      <p:font typeface="KIETDB+TimesNewRomanPSMT" panose="020B0604020202020204"/>
      <p:regular r:id="rId37"/>
    </p:embeddedFont>
    <p:embeddedFont>
      <p:font typeface="DNVROQ+TimesNewRomanPSMT" panose="020B0604020202020204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UODQOJ+OpenSymbol" panose="020B0604020202020204"/>
      <p:regular r:id="rId43"/>
    </p:embeddedFont>
    <p:embeddedFont>
      <p:font typeface="DGGDOG+TimesNewRomanPSMT" panose="020B0604020202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504" y="116632"/>
            <a:ext cx="8823818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endParaRPr lang="en-IN" sz="4000" spc="-52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spc="-52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sz="4000" spc="-175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EXTENDED</a:t>
            </a:r>
          </a:p>
          <a:p>
            <a:pPr marL="52069" marR="0" algn="ctr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sz="4000" spc="-56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sz="4000" spc="43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504" y="2459482"/>
            <a:ext cx="7068154" cy="2708434"/>
          </a:xfrm>
        </p:spPr>
        <p:txBody>
          <a:bodyPr/>
          <a:lstStyle/>
          <a:p>
            <a:pPr algn="l"/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 </a:t>
            </a:r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: </a:t>
            </a:r>
            <a:endParaRPr lang="en-IN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RUPAL PATEL</a:t>
            </a:r>
          </a:p>
          <a:p>
            <a:pPr algn="l"/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pPr algn="l"/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NURSING </a:t>
            </a:r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SUMANDEEP </a:t>
            </a:r>
            <a:r>
              <a:rPr lang="en-I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COLLEGE</a:t>
            </a:r>
          </a:p>
          <a:p>
            <a:pPr algn="l"/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683B1-6406-495C-8469-BD2448BF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53" y="2852936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189788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Recreationalist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9198407" cy="177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supportive</a:t>
            </a:r>
            <a:r>
              <a:rPr sz="2800" spc="-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role of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pediatric nurse</a:t>
            </a:r>
            <a:r>
              <a:rPr sz="2800" spc="-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is</a:t>
            </a:r>
            <a:r>
              <a:rPr sz="2800" spc="-2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important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for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 to adjust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 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crisis</a:t>
            </a:r>
            <a:r>
              <a:rPr sz="2800" spc="69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imposed by illness or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hospitalization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674431"/>
            <a:ext cx="8569861" cy="1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can organize</a:t>
            </a:r>
            <a:r>
              <a:rPr sz="28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play</a:t>
            </a:r>
            <a:r>
              <a:rPr sz="28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activities for</a:t>
            </a:r>
            <a:r>
              <a:rPr sz="28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recreation and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diversion for child’s emotional outlet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716436"/>
            <a:ext cx="461224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 consultant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425761"/>
            <a:ext cx="9240932" cy="177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7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can act as a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consultant to guide</a:t>
            </a:r>
            <a:r>
              <a:rPr sz="2800" spc="-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parents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family</a:t>
            </a:r>
            <a:r>
              <a:rPr sz="28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members for</a:t>
            </a:r>
            <a:r>
              <a:rPr sz="28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maintained and promote</a:t>
            </a:r>
            <a:r>
              <a:rPr sz="28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</a:t>
            </a:r>
            <a:r>
              <a:rPr sz="2800" spc="-2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health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 prevention of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childhood</a:t>
            </a:r>
            <a:r>
              <a:rPr sz="2800" spc="686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illness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5794821"/>
            <a:ext cx="8261459" cy="1345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</a:t>
            </a:r>
            <a:r>
              <a:rPr sz="2800" spc="-17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can help 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older children to become</a:t>
            </a:r>
          </a:p>
          <a:p>
            <a:pPr marL="34290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responsible for their own action.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3320057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Researcher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7594954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Nursing research is the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integral part of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professional nursing.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388473"/>
            <a:ext cx="8774955" cy="1538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Pediatric nurse should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participate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</a:t>
            </a:r>
            <a:r>
              <a:rPr sz="3200" spc="-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perform</a:t>
            </a:r>
          </a:p>
          <a:p>
            <a:pPr marL="34290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research projects related to child health.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464162"/>
            <a:ext cx="8486206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Clinical and applied research provides the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basis for changes in nursing practice and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improvement, in the health care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children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28594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Therapeutic relationship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8897015" cy="919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It I the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essential foundation for quality nursing care.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820991"/>
            <a:ext cx="8871182" cy="2200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must relate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children and family</a:t>
            </a:r>
            <a:r>
              <a:rPr sz="28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a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meaningful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way,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 yet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remain separate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enough to distinguish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their own feeling and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needs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a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therapeutic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relationship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615501"/>
            <a:ext cx="8562031" cy="1347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Caring well defined boundaries separate</a:t>
            </a:r>
            <a:r>
              <a:rPr sz="2800" spc="-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nurse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from</a:t>
            </a:r>
            <a:r>
              <a:rPr sz="2800" spc="-3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557841"/>
            <a:ext cx="8824223" cy="1774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This boundaries are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positive and professional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promote</a:t>
            </a:r>
            <a:r>
              <a:rPr sz="28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family’s control over the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child’s health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care</a:t>
            </a:r>
            <a:r>
              <a:rPr sz="28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with in a</a:t>
            </a:r>
            <a:r>
              <a:rPr sz="2800" spc="-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therapeutic</a:t>
            </a:r>
            <a:r>
              <a:rPr sz="28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relationship.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392082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Restorative role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025538" cy="5741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Nurses are intimately</a:t>
            </a:r>
            <a:r>
              <a:rPr sz="32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involved with meeting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physical and emotional need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children,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including feeding, bathing, toileting, dressing,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securing, and socialization</a:t>
            </a:r>
          </a:p>
          <a:p>
            <a:pPr marL="0" marR="0">
              <a:lnSpc>
                <a:spcPts val="3334"/>
              </a:lnSpc>
              <a:spcBef>
                <a:spcPts val="92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nurses must aware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normal findings to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identify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 document deviation</a:t>
            </a:r>
          </a:p>
          <a:p>
            <a:pPr marL="0" marR="0">
              <a:lnSpc>
                <a:spcPts val="3334"/>
              </a:lnSpc>
              <a:spcBef>
                <a:spcPts val="91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She should never lose the sight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child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individually.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Emotional as developmental needed because</a:t>
            </a:r>
          </a:p>
          <a:p>
            <a:pPr marL="342900" marR="0">
              <a:lnSpc>
                <a:spcPts val="3334"/>
              </a:lnSpc>
              <a:spcBef>
                <a:spcPts val="58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these needs influenced the course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disease.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240678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Ethical decision making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078272" cy="149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Ethical dilemmas arise when competing</a:t>
            </a:r>
            <a:r>
              <a:rPr sz="3200" spc="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moral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consideration undertaken various alternative.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241153"/>
            <a:ext cx="843914" cy="933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" y="2260441"/>
            <a:ext cx="8779430" cy="234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69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parents, nurses, physician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 other health</a:t>
            </a:r>
          </a:p>
          <a:p>
            <a:pPr marL="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care team</a:t>
            </a:r>
            <a:r>
              <a:rPr sz="32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members may</a:t>
            </a:r>
            <a:r>
              <a:rPr sz="3200" spc="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reach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different but</a:t>
            </a:r>
          </a:p>
          <a:p>
            <a:pPr marL="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morally</a:t>
            </a:r>
            <a:r>
              <a:rPr sz="3200" spc="2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defensible decision by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assigning</a:t>
            </a:r>
          </a:p>
          <a:p>
            <a:pPr marL="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different weight to</a:t>
            </a:r>
            <a:r>
              <a:rPr sz="3200" spc="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competing moral values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096623"/>
            <a:ext cx="9295205" cy="2806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Nurses must determine the most beneficial or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least harmful action with in the frame work of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societal morals, professional actions, standards,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laws, institutional rules, religious tradition ,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family</a:t>
            </a:r>
            <a:r>
              <a:rPr sz="3200" spc="2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values and the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 personal values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5493562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Health</a:t>
            </a:r>
            <a:r>
              <a:rPr sz="4400" spc="1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 </a:t>
            </a: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care 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211081" cy="5741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Today’s nurses role has expanded beyond the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nuclear 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family</a:t>
            </a:r>
            <a:r>
              <a:rPr sz="3200" spc="2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</a:t>
            </a:r>
            <a:r>
              <a:rPr sz="3200" spc="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include</a:t>
            </a:r>
            <a:r>
              <a:rPr sz="3200" spc="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community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based- health- driven system.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Traditionally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nurses were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involved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public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health either on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 continuous or episodic basis.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Nurses were involved in health care having on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 political or legislative level frequently.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Health care planning involves not only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providing new services to children and their</a:t>
            </a:r>
          </a:p>
          <a:p>
            <a:pPr marL="342900" marR="0">
              <a:lnSpc>
                <a:spcPts val="3334"/>
              </a:lnSpc>
              <a:spcBef>
                <a:spcPts val="17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family</a:t>
            </a:r>
            <a:r>
              <a:rPr sz="32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but also promoting the highest quality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existing services.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7176682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The functional role of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744584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nurse may</a:t>
            </a:r>
            <a:r>
              <a:rPr sz="3200" spc="2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be described broadly</a:t>
            </a:r>
            <a:r>
              <a:rPr sz="3200" spc="2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not as a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parents substitute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but a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‘father friend”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388473"/>
            <a:ext cx="9214354" cy="251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this role</a:t>
            </a:r>
            <a:r>
              <a:rPr sz="3200" spc="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nurse may</a:t>
            </a:r>
            <a:r>
              <a:rPr sz="3200" spc="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plan</a:t>
            </a:r>
            <a:r>
              <a:rPr sz="3200" spc="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and actually</a:t>
            </a:r>
          </a:p>
          <a:p>
            <a:pPr marL="34290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provide comprehensive</a:t>
            </a:r>
            <a:r>
              <a:rPr sz="3200" spc="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care to children as in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primary</a:t>
            </a:r>
            <a:r>
              <a:rPr sz="3200" spc="14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nursing or many</a:t>
            </a:r>
            <a:r>
              <a:rPr sz="32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function as</a:t>
            </a:r>
            <a:r>
              <a:rPr sz="3200" spc="1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 member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 nursing team.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7468529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Responsibility to community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168479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 fulfill many</a:t>
            </a:r>
            <a:r>
              <a:rPr sz="32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</a:t>
            </a:r>
            <a:r>
              <a:rPr sz="3200" spc="-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these responsibilities the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individual nurse must function not only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care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</a:t>
            </a:r>
            <a:r>
              <a:rPr sz="3200" spc="-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episodic or distribution care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but also in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broader community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effort.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362562"/>
            <a:ext cx="8988149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 this way</a:t>
            </a:r>
            <a:r>
              <a:rPr sz="3200" spc="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nurse can become, consumers,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community</a:t>
            </a:r>
            <a:r>
              <a:rPr sz="3200" spc="2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officials and planner and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professional and as lawyer , educator, and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other members</a:t>
            </a:r>
            <a:r>
              <a:rPr sz="3200" spc="12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of the health team.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386419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GGDOG+TimesNewRomanPSMT"/>
                <a:cs typeface="DGGDOG+TimesNewRomanPSMT"/>
              </a:rPr>
              <a:t>Legal aspects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239051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Basically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licensing laws have been and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written to protect the health care consumer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from</a:t>
            </a:r>
            <a:r>
              <a:rPr sz="3200" spc="-18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harmful, unsafe or unprepared health care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providers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362562"/>
            <a:ext cx="8738579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Consumers now also looking at</a:t>
            </a:r>
            <a:r>
              <a:rPr sz="3200" spc="-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them</a:t>
            </a:r>
            <a:r>
              <a:rPr sz="3200" spc="-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law to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determine whether, infact they</a:t>
            </a:r>
            <a:r>
              <a:rPr sz="3200" spc="15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are providing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this protection.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927203"/>
            <a:ext cx="8452554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Nurses are responsible for their own 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515212"/>
            <a:ext cx="8507703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The responsibility</a:t>
            </a:r>
            <a:r>
              <a:rPr sz="3200" spc="21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 use reasonable care</a:t>
            </a:r>
            <a:r>
              <a:rPr sz="3200" spc="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in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action directed</a:t>
            </a:r>
            <a:r>
              <a:rPr sz="3200" spc="81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GGDOG+TimesNewRomanPSMT"/>
                <a:cs typeface="DGGDOG+TimesNewRomanPSMT"/>
              </a:rPr>
              <a:t>towards other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03942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Expanded role of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43914" cy="933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1330801"/>
            <a:ext cx="8625888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1</a:t>
            </a:r>
            <a:r>
              <a:rPr sz="3200" spc="73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expanded role</a:t>
            </a:r>
            <a:r>
              <a:rPr sz="3200" spc="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for nurse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was developed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810" y="1393261"/>
            <a:ext cx="367503" cy="470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8"/>
              </a:lnSpc>
              <a:spcBef>
                <a:spcPts val="0"/>
              </a:spcBef>
              <a:spcAft>
                <a:spcPts val="0"/>
              </a:spcAft>
            </a:pPr>
            <a:r>
              <a:rPr sz="1450" spc="-14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740" y="1818481"/>
            <a:ext cx="8179196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during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190’s at</a:t>
            </a:r>
            <a:r>
              <a:rPr sz="32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university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Loroda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with the inception of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pediatric nurse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practitioner practice.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3362562"/>
            <a:ext cx="8807281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PNP was enacted to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pediatric care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ambulatory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community</a:t>
            </a:r>
            <a:r>
              <a:rPr sz="3200" spc="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health setting.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840" y="4439523"/>
            <a:ext cx="9039559" cy="251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 2000 the national sample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survey</a:t>
            </a:r>
            <a:r>
              <a:rPr sz="3200" spc="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registered nurse estimated there</a:t>
            </a:r>
            <a:r>
              <a:rPr sz="3200" spc="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were 102,829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nurse practitioner with 14,643 are prepared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clinical nurse specialist.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360258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7933789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nursing is a specialized area of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nursing practice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388473"/>
            <a:ext cx="8333767" cy="1538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It concerning the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of</a:t>
            </a:r>
            <a:r>
              <a:rPr sz="32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children from</a:t>
            </a:r>
          </a:p>
          <a:p>
            <a:pPr marL="34290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conception till adolescent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464162"/>
            <a:ext cx="9258284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It includes preventive, promotive, curative</a:t>
            </a:r>
            <a:r>
              <a:rPr sz="3200" spc="80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rehabilitative care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of children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541123"/>
            <a:ext cx="7506151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pediatric</a:t>
            </a:r>
            <a:r>
              <a:rPr sz="32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nurse involves in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giving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740" y="5048091"/>
            <a:ext cx="8842917" cy="200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assistance</a:t>
            </a:r>
            <a:r>
              <a:rPr sz="3200" spc="80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support to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growing and</a:t>
            </a:r>
          </a:p>
          <a:p>
            <a:pPr marL="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developing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children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achieve their individual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potential for functioning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with fullest capacity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82351"/>
            <a:ext cx="8220189" cy="1900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Advanced practice registered nurse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{APRN}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461"/>
            <a:ext cx="8296628" cy="168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term</a:t>
            </a:r>
            <a:r>
              <a:rPr sz="2800" spc="68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APRN is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being increasing used by</a:t>
            </a:r>
          </a:p>
          <a:p>
            <a:pPr marL="342900" marR="0">
              <a:lnSpc>
                <a:spcPts val="2917"/>
              </a:lnSpc>
              <a:spcBef>
                <a:spcPts val="47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legislative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governing bodies to</a:t>
            </a:r>
            <a:r>
              <a:rPr sz="28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desirable the</a:t>
            </a:r>
          </a:p>
          <a:p>
            <a:pPr marL="34290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collection of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registered nurse.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502981"/>
            <a:ext cx="7859128" cy="91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APRN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has education beyond 4 years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B.Sc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(n)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975421"/>
            <a:ext cx="8557184" cy="1687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 addition to increased educators,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APRN role</a:t>
            </a:r>
          </a:p>
          <a:p>
            <a:pPr marL="342900" marR="0">
              <a:lnSpc>
                <a:spcPts val="2917"/>
              </a:lnSpc>
              <a:spcBef>
                <a:spcPts val="47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requires</a:t>
            </a:r>
            <a:r>
              <a:rPr sz="2800" spc="69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extra responsibility,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critical thinking and</a:t>
            </a:r>
          </a:p>
          <a:p>
            <a:pPr marL="342900" marR="0">
              <a:lnSpc>
                <a:spcPts val="2917"/>
              </a:lnSpc>
              <a:spcBef>
                <a:spcPts val="10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judgment.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291746"/>
            <a:ext cx="6634350" cy="306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APRN includes</a:t>
            </a:r>
          </a:p>
          <a:p>
            <a:pPr marL="0" marR="0">
              <a:lnSpc>
                <a:spcPts val="2917"/>
              </a:lnSpc>
              <a:spcBef>
                <a:spcPts val="75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Nurse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practitioner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Clinical nurse</a:t>
            </a:r>
            <a:r>
              <a:rPr sz="28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specialist</a:t>
            </a:r>
          </a:p>
          <a:p>
            <a:pPr marL="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Certified nurse</a:t>
            </a:r>
            <a:r>
              <a:rPr sz="28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midwife</a:t>
            </a:r>
          </a:p>
          <a:p>
            <a:pPr marL="0" marR="0">
              <a:lnSpc>
                <a:spcPts val="2917"/>
              </a:lnSpc>
              <a:spcBef>
                <a:spcPts val="79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Certified registered nurse</a:t>
            </a:r>
            <a:r>
              <a:rPr sz="2800" spc="-17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anesthetists.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96086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Pediatric nurse practitioner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108262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 15 PNP program</a:t>
            </a:r>
            <a:r>
              <a:rPr sz="3200" spc="-2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was developed and leed to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several specialized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ambulatory</a:t>
            </a:r>
            <a:r>
              <a:rPr sz="3200" spc="17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primary</a:t>
            </a:r>
            <a:r>
              <a:rPr sz="3200" spc="17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care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role for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nurses.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876153"/>
            <a:ext cx="9224564" cy="202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This program</a:t>
            </a:r>
            <a:r>
              <a:rPr sz="3200" spc="-2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provides education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beyond B. Sc</a:t>
            </a:r>
          </a:p>
          <a:p>
            <a:pPr marL="34290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(N) preparation in area of child health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maintenance.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439523"/>
            <a:ext cx="9258212" cy="251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PNP are health care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provider who are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dedicated to improve child health care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by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working with pediatrician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other health care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workers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87151"/>
            <a:ext cx="9376413" cy="129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Functions</a:t>
            </a:r>
            <a:r>
              <a:rPr sz="4000" spc="-14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of</a:t>
            </a:r>
            <a:r>
              <a:rPr sz="4000" spc="-11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pediatric nurse practitioner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802608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 health maintenance care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for children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including well child examination.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388473"/>
            <a:ext cx="7978652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Perform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routine</a:t>
            </a:r>
            <a:r>
              <a:rPr sz="3200" spc="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developmental services.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976483"/>
            <a:ext cx="8959247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Diagnose and treat common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childhood illness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3565762"/>
            <a:ext cx="7924906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 anticipatory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guidance regarding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common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 health concern.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4642723"/>
            <a:ext cx="6668642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 childhood immunization.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82351"/>
            <a:ext cx="8901940" cy="1900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Functions</a:t>
            </a:r>
            <a:r>
              <a:rPr sz="4000" spc="-14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of</a:t>
            </a:r>
            <a:r>
              <a:rPr sz="4000" spc="-11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Acute care and specialist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PNP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7369683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Perform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school physical examination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900792"/>
            <a:ext cx="7962295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Provide care to children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who are acutely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chronically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ill.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976483"/>
            <a:ext cx="7824892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Perform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in-depth physical examination.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3565762"/>
            <a:ext cx="8467440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Inspects result of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laboratory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diagnostic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test.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4642723"/>
            <a:ext cx="8289844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Order medication and perform</a:t>
            </a:r>
            <a:r>
              <a:rPr sz="3200" spc="-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therapeutic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treatment in a variety</a:t>
            </a:r>
            <a:r>
              <a:rPr sz="3200" spc="2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setting.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861086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Job duties of PNP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247066" cy="4863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Effectively</a:t>
            </a:r>
            <a:r>
              <a:rPr sz="3200" spc="17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identifies, evaluates, and addresses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disease prevention and health promotion</a:t>
            </a:r>
            <a:r>
              <a:rPr sz="3200" spc="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issue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population.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Work with independent and interdependent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relationship with members of</a:t>
            </a:r>
            <a:r>
              <a:rPr sz="32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medical staff.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Responsible for the diagnosis and treatment of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acute, chronic and long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term</a:t>
            </a:r>
            <a:r>
              <a:rPr sz="3200" spc="-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health care issues.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Maintaining legible, accurate and confidential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medical records.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5615542"/>
            <a:ext cx="7418676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Analyze new knowledge gained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from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40" y="6072981"/>
            <a:ext cx="8527450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conference, workshops, professional training.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7656174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Chronic ill care concentration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248006" cy="574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chronic</a:t>
            </a:r>
            <a:r>
              <a:rPr sz="3200" spc="803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ill care concentration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includes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clinical course in specific specialty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area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approved by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program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faculty.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This concentration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prepares the PNP students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for a care of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children with chronic condition.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PNP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interact with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other health care worker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to [provide health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care to chronically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ill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children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scholarly</a:t>
            </a:r>
            <a:r>
              <a:rPr sz="3200" spc="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inquiry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praxis for students is</a:t>
            </a:r>
          </a:p>
          <a:p>
            <a:pPr marL="342900" marR="0">
              <a:lnSpc>
                <a:spcPts val="3334"/>
              </a:lnSpc>
              <a:spcBef>
                <a:spcPts val="58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diagnosed to focus on an issue or top relevant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to care of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children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with chronic illness.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56876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Advanced pediatric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267553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 curriculum</a:t>
            </a:r>
            <a:r>
              <a:rPr sz="32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includes classroom</a:t>
            </a:r>
            <a:r>
              <a:rPr sz="32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clinical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experience in advanced health assessment,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physiology</a:t>
            </a:r>
            <a:r>
              <a:rPr sz="3200" spc="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pathophysiology</a:t>
            </a:r>
            <a:r>
              <a:rPr sz="3200" spc="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management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with common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complex illness condition.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362562"/>
            <a:ext cx="9262026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Graduate of</a:t>
            </a:r>
            <a:r>
              <a:rPr sz="3200" spc="-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program</a:t>
            </a:r>
            <a:r>
              <a:rPr sz="32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with a</a:t>
            </a:r>
            <a:r>
              <a:rPr sz="3200" spc="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specialization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APPN an preparing to become</a:t>
            </a:r>
            <a:r>
              <a:rPr sz="3200" spc="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leader in care</a:t>
            </a:r>
            <a:r>
              <a:rPr sz="3200" spc="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children across the health and illness spectrum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across institutional boundaries.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5414883"/>
            <a:ext cx="9136771" cy="1538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There are eligible for state licensure as a nurse</a:t>
            </a:r>
          </a:p>
          <a:p>
            <a:pPr marL="34290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practitioner and for rational certificate</a:t>
            </a:r>
            <a:r>
              <a:rPr sz="3200" spc="15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as PNP.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87151"/>
            <a:ext cx="8948779" cy="1291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Acute</a:t>
            </a:r>
            <a:r>
              <a:rPr sz="4000" spc="-1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care pediatric nurse</a:t>
            </a:r>
            <a:r>
              <a:rPr sz="4000" spc="-11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DNVROQ+TimesNewRomanPSMT"/>
                <a:cs typeface="DNVROQ+TimesNewRomanPSMT"/>
              </a:rPr>
              <a:t>practitioner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9032719" cy="1347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It is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2 years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program</a:t>
            </a:r>
            <a:r>
              <a:rPr sz="2800" spc="-33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leading to the master of</a:t>
            </a:r>
            <a:r>
              <a:rPr sz="2800" spc="-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science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degree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247711"/>
            <a:ext cx="9000476" cy="1774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ACPNP are advanced practice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who provides expert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clinical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care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to acute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critically</a:t>
            </a:r>
            <a:r>
              <a:rPr sz="2800" spc="18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ill children 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at</a:t>
            </a:r>
            <a:r>
              <a:rPr sz="2800" spc="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risk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of</a:t>
            </a:r>
            <a:r>
              <a:rPr sz="2800" spc="-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dying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615501"/>
            <a:ext cx="9090852" cy="1774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ACPNP is the only</a:t>
            </a:r>
            <a:r>
              <a:rPr sz="2800" spc="17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course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which provides training in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end of</a:t>
            </a:r>
            <a:r>
              <a:rPr sz="2800" spc="-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life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care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and palliative care focus as part of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course.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984561"/>
            <a:ext cx="8545263" cy="1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7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graduate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are eligible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for state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licensure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as a</a:t>
            </a:r>
            <a:r>
              <a:rPr sz="2800" spc="-14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nurse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practitioner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5925631"/>
            <a:ext cx="9030329" cy="1347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program</a:t>
            </a:r>
            <a:r>
              <a:rPr sz="2800" spc="-2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has been approved by pediatric</a:t>
            </a:r>
            <a:r>
              <a:rPr sz="2800" spc="-12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nursing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certificate</a:t>
            </a:r>
            <a:r>
              <a:rPr sz="2800" spc="-1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DNVROQ+TimesNewRomanPSMT"/>
                <a:cs typeface="DNVROQ+TimesNewRomanPSMT"/>
              </a:rPr>
              <a:t>boadr.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47104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Goal of ACPNP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260082" cy="3001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To provide advanced nurse who will promote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health and development of children and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adolescents as individual and as population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group encountering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health care system</a:t>
            </a:r>
            <a:r>
              <a:rPr sz="3200" spc="-23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with the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urban and rural environment.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4439523"/>
            <a:ext cx="8629139" cy="202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To promote expert clinical care to meet the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specialized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physiological and psychological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need of</a:t>
            </a:r>
            <a:r>
              <a:rPr sz="32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children.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526157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PNP – primary care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8893264" cy="1774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PNP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– primary</a:t>
            </a:r>
            <a:r>
              <a:rPr sz="28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care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program</a:t>
            </a:r>
            <a:r>
              <a:rPr sz="2800" spc="-2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offers one</a:t>
            </a:r>
            <a:r>
              <a:rPr sz="2800" spc="-18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clinical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specialty</a:t>
            </a:r>
            <a:r>
              <a:rPr sz="28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treat which involves primary care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for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children with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acute</a:t>
            </a:r>
            <a:r>
              <a:rPr sz="28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and chronic</a:t>
            </a:r>
            <a:r>
              <a:rPr sz="28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illness.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674431"/>
            <a:ext cx="9188117" cy="2715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Graduate of</a:t>
            </a:r>
            <a:r>
              <a:rPr sz="2800" spc="-14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this clinical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specialty</a:t>
            </a:r>
            <a:r>
              <a:rPr sz="28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prepared to provide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comprehensive</a:t>
            </a:r>
            <a:r>
              <a:rPr sz="28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health care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need of</a:t>
            </a:r>
            <a:r>
              <a:rPr sz="2800" spc="-2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infants,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children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,</a:t>
            </a:r>
          </a:p>
          <a:p>
            <a:pPr marL="342900" marR="0">
              <a:lnSpc>
                <a:spcPts val="2917"/>
              </a:lnSpc>
              <a:spcBef>
                <a:spcPts val="48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adolescent and their families in a variety</a:t>
            </a:r>
            <a:r>
              <a:rPr sz="28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of</a:t>
            </a:r>
            <a:r>
              <a:rPr sz="2800" spc="-14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setting.</a:t>
            </a:r>
          </a:p>
          <a:p>
            <a:pPr marL="0" marR="0">
              <a:lnSpc>
                <a:spcPts val="2917"/>
              </a:lnSpc>
              <a:spcBef>
                <a:spcPts val="77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Graduate are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required to complete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500 hours of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clinical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practice.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984561"/>
            <a:ext cx="9251094" cy="1788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</a:t>
            </a:r>
            <a:r>
              <a:rPr sz="2800" spc="-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4 hour graduate</a:t>
            </a:r>
            <a:r>
              <a:rPr sz="28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program</a:t>
            </a:r>
            <a:r>
              <a:rPr sz="2800" spc="-3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can be</a:t>
            </a:r>
            <a:r>
              <a:rPr sz="2800" spc="-14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completed in one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calendar year of</a:t>
            </a:r>
            <a:r>
              <a:rPr sz="28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full time study or </a:t>
            </a:r>
            <a:r>
              <a:rPr sz="28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may</a:t>
            </a:r>
            <a:r>
              <a:rPr sz="2800" spc="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be</a:t>
            </a:r>
            <a:r>
              <a:rPr sz="2800" spc="-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part time.</a:t>
            </a:r>
          </a:p>
          <a:p>
            <a:pPr marL="0" marR="0">
              <a:lnSpc>
                <a:spcPts val="2625"/>
              </a:lnSpc>
              <a:spcBef>
                <a:spcPts val="1054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82067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Role of the pediatric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6700890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It includes both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caring and curing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900792"/>
            <a:ext cx="9222840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Caring is the continuous process in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both illness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wellness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976483"/>
            <a:ext cx="7892658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Curing refers to the act</a:t>
            </a:r>
            <a:r>
              <a:rPr sz="32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of</a:t>
            </a:r>
            <a:r>
              <a:rPr sz="32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diagnosis and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management usually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during illness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053442"/>
            <a:ext cx="9077414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nurse have the responsibilities of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proving nursing care in hospital, home clinics,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school and community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3840" y="5616812"/>
            <a:ext cx="9047900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role of</a:t>
            </a:r>
            <a:r>
              <a:rPr sz="32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nurse may</a:t>
            </a:r>
            <a:r>
              <a:rPr sz="3200" spc="2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vary</a:t>
            </a:r>
            <a:r>
              <a:rPr sz="3200" spc="2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from</a:t>
            </a:r>
            <a:r>
              <a:rPr sz="32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one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institution</a:t>
            </a:r>
            <a:r>
              <a:rPr sz="32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other institution.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49882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Family nurse practitioner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636624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FNP is a registered</a:t>
            </a:r>
            <a:r>
              <a:rPr sz="3200" spc="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professional nurse with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advanced education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and clinical training to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provide health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care to individuals across the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lifespan and there families.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362562"/>
            <a:ext cx="8813283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Function is to provide multidisciplinary,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culturally</a:t>
            </a:r>
            <a:r>
              <a:rPr sz="3200" spc="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competent , community</a:t>
            </a:r>
            <a:r>
              <a:rPr sz="3200" spc="18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based care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439523"/>
            <a:ext cx="8002956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They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provide opportunity</a:t>
            </a:r>
            <a:r>
              <a:rPr sz="3200" spc="14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for students to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acquire current knowledge.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515212"/>
            <a:ext cx="8857289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Provide age appropriate , age specific</a:t>
            </a:r>
            <a:r>
              <a:rPr sz="3200" spc="14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quality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care.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82351"/>
            <a:ext cx="6053385" cy="1900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THE CLINICAL</a:t>
            </a:r>
            <a:r>
              <a:rPr sz="4000" spc="-1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 </a:t>
            </a:r>
            <a:r>
              <a:rPr sz="40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NURSE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SPECIALIST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653442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Act as researcher to validate nursing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observation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and intervention a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change agent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with in the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health care system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876153"/>
            <a:ext cx="5633908" cy="104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Provide consultant services.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464162"/>
            <a:ext cx="9261485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CNS role has developed within each of</a:t>
            </a:r>
            <a:r>
              <a:rPr sz="32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traditional specialty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area as well a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subspecialty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such as cardiovascular, oncology, and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neurology.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515212"/>
            <a:ext cx="8419840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Both CNS and PNP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are called</a:t>
            </a:r>
            <a:r>
              <a:rPr sz="3200" spc="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as advanced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nurse practitioner.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704880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Critical care neonatal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311412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nurses are theoretically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ad technically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prepared to provide effective nursing care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388473"/>
            <a:ext cx="8391799" cy="202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training and education can be given in</a:t>
            </a:r>
          </a:p>
          <a:p>
            <a:pPr marL="34290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hospital setting in the form</a:t>
            </a:r>
            <a:r>
              <a:rPr sz="3200" spc="-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of</a:t>
            </a:r>
            <a:r>
              <a:rPr sz="32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certified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continuous education program.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951842"/>
            <a:ext cx="9167224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program</a:t>
            </a:r>
            <a:r>
              <a:rPr sz="3200" spc="-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is to prepare nurse</a:t>
            </a:r>
            <a:r>
              <a:rPr sz="3200" spc="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to function</a:t>
            </a:r>
            <a:r>
              <a:rPr sz="3200" spc="813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as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SNN/CCNN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028803"/>
            <a:ext cx="8736709" cy="1538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 post basic specialty</a:t>
            </a:r>
            <a:r>
              <a:rPr sz="3200" spc="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education will</a:t>
            </a:r>
          </a:p>
          <a:p>
            <a:pPr marL="342900" marR="0">
              <a:lnSpc>
                <a:spcPts val="3334"/>
              </a:lnSpc>
              <a:spcBef>
                <a:spcPts val="54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positively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influence the role of</a:t>
            </a:r>
            <a:r>
              <a:rPr sz="3200" spc="-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SNN/CCNN.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99749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GSLMNT+TimesNewRomanPSMT"/>
                <a:cs typeface="GSLMNT+TimesNewRomanPSMT"/>
              </a:rPr>
              <a:t>Neonatal nurse practitioner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9286792" cy="2515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NMP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can be created from the cadre of</a:t>
            </a:r>
            <a:r>
              <a:rPr sz="32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nurse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who passed out from college of nursing</a:t>
            </a:r>
            <a:r>
              <a:rPr sz="3200" spc="1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with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b.sc/ m.sc degree with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neonatology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as specialty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as any b.sc nurse who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undertaken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3280251"/>
            <a:ext cx="8762139" cy="200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specialization training in neonatal care and has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hands on training in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practical care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of</a:t>
            </a:r>
            <a:r>
              <a:rPr sz="3200" spc="-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newborn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for reasonable period of</a:t>
            </a:r>
            <a:r>
              <a:rPr sz="32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time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825603"/>
            <a:ext cx="8607719" cy="2026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In the NICU it is essential to provide highly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desirable quality</a:t>
            </a:r>
            <a:r>
              <a:rPr sz="3200" spc="15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of</a:t>
            </a:r>
            <a:r>
              <a:rPr sz="32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care with 24 hours</a:t>
            </a:r>
          </a:p>
          <a:p>
            <a:pPr marL="342900" marR="0">
              <a:lnSpc>
                <a:spcPts val="3334"/>
              </a:lnSpc>
              <a:spcBef>
                <a:spcPts val="49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coverage for each of</a:t>
            </a:r>
            <a:r>
              <a:rPr sz="32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there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roles.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1263253"/>
            <a:ext cx="2806090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2342753"/>
            <a:ext cx="3766351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Journal reference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422253"/>
            <a:ext cx="8481535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Theory</a:t>
            </a:r>
            <a:r>
              <a:rPr sz="3200" spc="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application</a:t>
            </a:r>
            <a:r>
              <a:rPr sz="3200" spc="1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(general system</a:t>
            </a:r>
            <a:r>
              <a:rPr sz="3200" spc="-21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theory)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503023"/>
            <a:ext cx="7499608" cy="1490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Assignment (role of</a:t>
            </a:r>
            <a:r>
              <a:rPr sz="3200" spc="-12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pediatric nurse in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community)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6020673"/>
            <a:ext cx="3099511" cy="105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GSLMNT+TimesNewRomanPSMT"/>
                <a:cs typeface="GSLMNT+TimesNewRomanPSMT"/>
              </a:rPr>
              <a:t>Bibliography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6978756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Qualities of pediatric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8712991" cy="186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Be a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loving person and have</a:t>
            </a:r>
            <a:r>
              <a:rPr sz="28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liking for</a:t>
            </a:r>
            <a:r>
              <a:rPr sz="28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children</a:t>
            </a:r>
          </a:p>
          <a:p>
            <a:pPr marL="0" marR="0">
              <a:lnSpc>
                <a:spcPts val="2917"/>
              </a:lnSpc>
              <a:spcBef>
                <a:spcPts val="119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Have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patience, pleasant appearance, and ability to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understand the child’s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behaviour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762061"/>
            <a:ext cx="9263424" cy="3746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Be able to maintain good interpersonal relationship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to provide</a:t>
            </a:r>
            <a:r>
              <a:rPr sz="2800" spc="-17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safety</a:t>
            </a:r>
            <a:r>
              <a:rPr sz="28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security to the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children.</a:t>
            </a:r>
          </a:p>
          <a:p>
            <a:pPr marL="0" marR="0">
              <a:lnSpc>
                <a:spcPts val="2917"/>
              </a:lnSpc>
              <a:spcBef>
                <a:spcPts val="77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Be friendly, honest,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gentle,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diligent and humorous</a:t>
            </a:r>
          </a:p>
          <a:p>
            <a:pPr marL="0" marR="0">
              <a:lnSpc>
                <a:spcPts val="2917"/>
              </a:lnSpc>
              <a:spcBef>
                <a:spcPts val="119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Have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good observation,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judgment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communication</a:t>
            </a:r>
          </a:p>
          <a:p>
            <a:pPr marL="342900" marR="0">
              <a:lnSpc>
                <a:spcPts val="2917"/>
              </a:lnSpc>
              <a:spcBef>
                <a:spcPts val="80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ability</a:t>
            </a:r>
            <a:r>
              <a:rPr sz="2800" spc="17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based on scientific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knowledge and</a:t>
            </a:r>
            <a:r>
              <a:rPr sz="28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experience</a:t>
            </a:r>
          </a:p>
          <a:p>
            <a:pPr marL="0" marR="0">
              <a:lnSpc>
                <a:spcPts val="2917"/>
              </a:lnSpc>
              <a:spcBef>
                <a:spcPts val="77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Be well informed, skillful,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responsible,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truthful and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trustworthy.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8246002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Extended role of pediatric nurse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22566"/>
            <a:ext cx="3443277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1.Primary</a:t>
            </a:r>
            <a:r>
              <a:rPr sz="2800" spc="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giver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820991"/>
            <a:ext cx="9295322" cy="2288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nurse should provide</a:t>
            </a:r>
            <a:r>
              <a:rPr sz="2800" spc="68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preventive,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promotive,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curative</a:t>
            </a:r>
            <a:r>
              <a:rPr sz="2800" spc="686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rehabilitative</a:t>
            </a:r>
            <a:r>
              <a:rPr sz="28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of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children,</a:t>
            </a:r>
          </a:p>
          <a:p>
            <a:pPr marL="0" marR="0">
              <a:lnSpc>
                <a:spcPts val="2917"/>
              </a:lnSpc>
              <a:spcBef>
                <a:spcPts val="76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in all levels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of</a:t>
            </a:r>
            <a:r>
              <a:rPr sz="2800" spc="-2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 services,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</a:t>
            </a:r>
            <a:r>
              <a:rPr sz="28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therapeutic</a:t>
            </a:r>
          </a:p>
          <a:p>
            <a:pPr marL="342900" marR="0">
              <a:lnSpc>
                <a:spcPts val="2917"/>
              </a:lnSpc>
              <a:spcBef>
                <a:spcPts val="86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agent.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704401"/>
            <a:ext cx="8573542" cy="228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act 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</a:t>
            </a:r>
            <a:r>
              <a:rPr sz="28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case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finder and compassionate skilled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caregiver as needed by the today's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society.</a:t>
            </a:r>
          </a:p>
          <a:p>
            <a:pPr marL="0" marR="0">
              <a:lnSpc>
                <a:spcPts val="2917"/>
              </a:lnSpc>
              <a:spcBef>
                <a:spcPts val="77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Primary care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includes providing comfort, feeding,</a:t>
            </a:r>
          </a:p>
          <a:p>
            <a:pPr marL="342900" marR="0">
              <a:lnSpc>
                <a:spcPts val="2917"/>
              </a:lnSpc>
              <a:spcBef>
                <a:spcPts val="85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bathing,</a:t>
            </a:r>
            <a:r>
              <a:rPr sz="28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safety</a:t>
            </a:r>
            <a:r>
              <a:rPr sz="28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etc.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587811"/>
            <a:ext cx="9007367" cy="1347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 assessment and immunization is primary care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 the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community,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39161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Health</a:t>
            </a:r>
            <a:r>
              <a:rPr sz="4400" spc="1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 </a:t>
            </a: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educator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11513"/>
            <a:ext cx="8716612" cy="202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important role of</a:t>
            </a:r>
            <a:r>
              <a:rPr sz="3200" spc="79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nurse is to deliver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planned and incidental health Care</a:t>
            </a:r>
            <a:r>
              <a:rPr sz="3200" spc="8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teaching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information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patient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876153"/>
            <a:ext cx="8984412" cy="202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2900" spc="389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It is given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 create awareness about healthy</a:t>
            </a:r>
          </a:p>
          <a:p>
            <a:pPr marL="34290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life style and maintenance of health change in</a:t>
            </a:r>
          </a:p>
          <a:p>
            <a:pPr marL="3429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 behaviour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4439523"/>
            <a:ext cx="8339453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 bring change in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attitude</a:t>
            </a:r>
            <a:r>
              <a:rPr sz="3200" spc="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to develop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healthful practices regarding child care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5515212"/>
            <a:ext cx="8181883" cy="1540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It is initiated by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nurse as change</a:t>
            </a:r>
          </a:p>
          <a:p>
            <a:pPr marL="3429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agent and health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educator.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4487168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Nurse counselor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305371"/>
            <a:ext cx="9270376" cy="1774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Problem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solving approach and necessary</a:t>
            </a:r>
            <a:r>
              <a:rPr sz="28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guidelines in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 hazards of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children to minimize or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 solve</a:t>
            </a:r>
            <a:r>
              <a:rPr sz="28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problem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2674431"/>
            <a:ext cx="8621389" cy="134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 help the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parents and family</a:t>
            </a:r>
            <a:r>
              <a:rPr sz="28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member for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independent decision making in different situation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3716436"/>
            <a:ext cx="3957425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Social worker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425761"/>
            <a:ext cx="8934637" cy="2803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can do case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work especially</a:t>
            </a:r>
            <a:r>
              <a:rPr sz="28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for children and</a:t>
            </a:r>
            <a:r>
              <a:rPr sz="28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try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 alleviate</a:t>
            </a:r>
            <a:r>
              <a:rPr sz="28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social problems related to child health.</a:t>
            </a:r>
          </a:p>
          <a:p>
            <a:pPr marL="0" marR="0">
              <a:lnSpc>
                <a:spcPts val="2917"/>
              </a:lnSpc>
              <a:spcBef>
                <a:spcPts val="77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can participate</a:t>
            </a:r>
            <a:r>
              <a:rPr sz="2800" spc="-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 available</a:t>
            </a:r>
            <a:r>
              <a:rPr sz="28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social services</a:t>
            </a:r>
          </a:p>
          <a:p>
            <a:pPr marL="0" marR="0">
              <a:lnSpc>
                <a:spcPts val="2917"/>
              </a:lnSpc>
              <a:spcBef>
                <a:spcPts val="1182"/>
              </a:spcBef>
              <a:spcAft>
                <a:spcPts val="0"/>
              </a:spcAft>
            </a:pPr>
            <a:r>
              <a:rPr sz="2500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2500" spc="82" dirty="0">
                <a:solidFill>
                  <a:srgbClr val="FFFF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Can refer child and family</a:t>
            </a:r>
            <a:r>
              <a:rPr sz="2800" spc="713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for necessary</a:t>
            </a:r>
            <a:r>
              <a:rPr sz="28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social</a:t>
            </a:r>
          </a:p>
          <a:p>
            <a:pPr marL="342900" marR="0">
              <a:lnSpc>
                <a:spcPts val="2917"/>
              </a:lnSpc>
              <a:spcBef>
                <a:spcPts val="812"/>
              </a:spcBef>
              <a:spcAft>
                <a:spcPts val="0"/>
              </a:spcAft>
            </a:pP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support</a:t>
            </a:r>
            <a:r>
              <a:rPr sz="2800" spc="-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from</a:t>
            </a:r>
            <a:r>
              <a:rPr sz="2800" spc="-3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</a:t>
            </a:r>
            <a:r>
              <a:rPr sz="2800" spc="-18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 welfare</a:t>
            </a:r>
            <a:r>
              <a:rPr sz="28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28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agency.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8943347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Team</a:t>
            </a:r>
            <a:r>
              <a:rPr sz="4400" spc="11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 </a:t>
            </a: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coordinator and collaborator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115738" cy="5741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 nurse should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work together and in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combination with other health care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team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members towards better child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health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care.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She should act</a:t>
            </a:r>
            <a:r>
              <a:rPr sz="3200" spc="-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 liaisons among</a:t>
            </a:r>
            <a:r>
              <a:rPr sz="3200" spc="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members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maintain good interpersonal relationship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nurse interprets the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objective of</a:t>
            </a:r>
            <a:r>
              <a:rPr sz="32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health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of</a:t>
            </a:r>
            <a:r>
              <a:rPr sz="3200" spc="-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to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family</a:t>
            </a:r>
            <a:r>
              <a:rPr sz="3200" spc="2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and coordinates nursing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services with other services necessarily</a:t>
            </a:r>
            <a:r>
              <a:rPr sz="3200" spc="14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for the</a:t>
            </a:r>
          </a:p>
          <a:p>
            <a:pPr marL="342900" marR="0">
              <a:lnSpc>
                <a:spcPts val="3334"/>
              </a:lnSpc>
              <a:spcBef>
                <a:spcPts val="17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</a:t>
            </a:r>
          </a:p>
          <a:p>
            <a:pPr marL="0" marR="0">
              <a:lnSpc>
                <a:spcPts val="3334"/>
              </a:lnSpc>
              <a:spcBef>
                <a:spcPts val="915"/>
              </a:spcBef>
              <a:spcAft>
                <a:spcPts val="0"/>
              </a:spcAft>
            </a:pPr>
            <a:r>
              <a:rPr sz="4350" spc="389" baseline="13125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Cooperation and good communication among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team</a:t>
            </a:r>
            <a:r>
              <a:rPr sz="3200" spc="-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members should be promoted</a:t>
            </a:r>
            <a:r>
              <a:rPr sz="32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by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nurse.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9" y="364906"/>
            <a:ext cx="2824738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FFFFCC"/>
                </a:solidFill>
                <a:latin typeface="KIETDB+TimesNewRomanPSMT"/>
                <a:cs typeface="KIETDB+TimesNewRomanPSMT"/>
              </a:rPr>
              <a:t>Manager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263253"/>
            <a:ext cx="9111929" cy="2907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pediatric</a:t>
            </a:r>
            <a:r>
              <a:rPr sz="3200" spc="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nurse is the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manager of</a:t>
            </a:r>
            <a:r>
              <a:rPr sz="3200" spc="-12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pediatric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Care in hospital, Clinics, and community</a:t>
            </a:r>
            <a:r>
              <a:rPr sz="3200" spc="2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.</a:t>
            </a:r>
          </a:p>
          <a:p>
            <a:pPr marL="0" marR="0">
              <a:lnSpc>
                <a:spcPts val="3334"/>
              </a:lnSpc>
              <a:spcBef>
                <a:spcPts val="91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She should organize the care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orderly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for</a:t>
            </a:r>
          </a:p>
          <a:p>
            <a:pPr marL="342900" marR="0">
              <a:lnSpc>
                <a:spcPts val="3334"/>
              </a:lnSpc>
              <a:spcBef>
                <a:spcPts val="16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successful outcome</a:t>
            </a:r>
            <a:r>
              <a:rPr sz="3200" spc="806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with better prognosis and</a:t>
            </a:r>
          </a:p>
          <a:p>
            <a:pPr marL="342900" marR="0">
              <a:lnSpc>
                <a:spcPts val="3334"/>
              </a:lnSpc>
              <a:spcBef>
                <a:spcPts val="12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good 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3721516"/>
            <a:ext cx="8921705" cy="36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 care advocate</a:t>
            </a:r>
          </a:p>
          <a:p>
            <a:pPr marL="0" marR="0">
              <a:lnSpc>
                <a:spcPts val="3334"/>
              </a:lnSpc>
              <a:spcBef>
                <a:spcPts val="11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Child or family</a:t>
            </a:r>
            <a:r>
              <a:rPr sz="3200" spc="23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advocacy</a:t>
            </a:r>
            <a:r>
              <a:rPr sz="3200" spc="817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in</a:t>
            </a:r>
            <a:r>
              <a:rPr sz="3200" spc="2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basic aspects to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comprehensive family</a:t>
            </a:r>
            <a:r>
              <a:rPr sz="3200" spc="2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centered care</a:t>
            </a:r>
          </a:p>
          <a:p>
            <a:pPr marL="0" marR="0">
              <a:lnSpc>
                <a:spcPts val="3334"/>
              </a:lnSpc>
              <a:spcBef>
                <a:spcPts val="965"/>
              </a:spcBef>
              <a:spcAft>
                <a:spcPts val="0"/>
              </a:spcAft>
            </a:pPr>
            <a:r>
              <a:rPr sz="4350" spc="389" baseline="13124" dirty="0">
                <a:solidFill>
                  <a:srgbClr val="FFFFCC"/>
                </a:solidFill>
                <a:latin typeface="UODQOJ+OpenSymbol"/>
                <a:cs typeface="UODQOJ+OpenSymbol"/>
              </a:rPr>
              <a:t>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 an advocate the pediatric nurse can</a:t>
            </a:r>
            <a:r>
              <a:rPr sz="3200" spc="1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assist</a:t>
            </a:r>
          </a:p>
          <a:p>
            <a:pPr marL="342900" marR="0">
              <a:lnSpc>
                <a:spcPts val="3334"/>
              </a:lnSpc>
              <a:spcBef>
                <a:spcPts val="11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child to</a:t>
            </a:r>
            <a:r>
              <a:rPr sz="3200" spc="15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obtain</a:t>
            </a:r>
            <a:r>
              <a:rPr sz="3200" spc="11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 </a:t>
            </a: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best care possible from</a:t>
            </a:r>
          </a:p>
          <a:p>
            <a:pPr marL="342900" marR="0">
              <a:lnSpc>
                <a:spcPts val="3334"/>
              </a:lnSpc>
              <a:spcBef>
                <a:spcPts val="175"/>
              </a:spcBef>
              <a:spcAft>
                <a:spcPts val="0"/>
              </a:spcAft>
            </a:pPr>
            <a:r>
              <a:rPr sz="3200" dirty="0">
                <a:solidFill>
                  <a:srgbClr val="EAEAEA"/>
                </a:solidFill>
                <a:latin typeface="KIETDB+TimesNewRomanPSMT"/>
                <a:cs typeface="KIETDB+TimesNewRomanPSMT"/>
              </a:rPr>
              <a:t>the particular units.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2309</Words>
  <Application>Microsoft Office PowerPoint</Application>
  <PresentationFormat>On-screen Show (4:3)</PresentationFormat>
  <Paragraphs>370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GSLMNT+TimesNewRomanPSMT</vt:lpstr>
      <vt:lpstr>Times New Roman</vt:lpstr>
      <vt:lpstr>KIETDB+TimesNewRomanPSMT</vt:lpstr>
      <vt:lpstr>DNVROQ+TimesNewRomanPSMT</vt:lpstr>
      <vt:lpstr>Calibri</vt:lpstr>
      <vt:lpstr>UODQOJ+OpenSymbol</vt:lpstr>
      <vt:lpstr>DGGDOG+TimesNewRomanPSMT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Rajesh Joseph</cp:lastModifiedBy>
  <cp:revision>5</cp:revision>
  <dcterms:modified xsi:type="dcterms:W3CDTF">2020-08-13T03:49:49Z</dcterms:modified>
</cp:coreProperties>
</file>