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256" r:id="rId5"/>
    <p:sldId id="305" r:id="rId6"/>
    <p:sldId id="288" r:id="rId7"/>
    <p:sldId id="290" r:id="rId8"/>
    <p:sldId id="299" r:id="rId9"/>
    <p:sldId id="291" r:id="rId10"/>
    <p:sldId id="300" r:id="rId11"/>
    <p:sldId id="293" r:id="rId12"/>
    <p:sldId id="301" r:id="rId13"/>
    <p:sldId id="292" r:id="rId14"/>
    <p:sldId id="302" r:id="rId15"/>
    <p:sldId id="294" r:id="rId16"/>
    <p:sldId id="296" r:id="rId17"/>
    <p:sldId id="297" r:id="rId18"/>
    <p:sldId id="303"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9" autoAdjust="0"/>
    <p:restoredTop sz="95274" autoAdjust="0"/>
  </p:normalViewPr>
  <p:slideViewPr>
    <p:cSldViewPr snapToGrid="0">
      <p:cViewPr varScale="1">
        <p:scale>
          <a:sx n="74" d="100"/>
          <a:sy n="74" d="100"/>
        </p:scale>
        <p:origin x="564" y="84"/>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14-Aug-20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Mrs. Parita Maru</a:t>
            </a:r>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14-Aug-20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Mrs. Parita Maru</a:t>
            </a:r>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Mrs. Parita Maru</a:t>
            </a:r>
            <a:endParaRPr lang="en-US"/>
          </a:p>
        </p:txBody>
      </p:sp>
    </p:spTree>
    <p:extLst>
      <p:ext uri="{BB962C8B-B14F-4D97-AF65-F5344CB8AC3E}">
        <p14:creationId xmlns:p14="http://schemas.microsoft.com/office/powerpoint/2010/main" val="14773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Mrs. Parita Maru</a:t>
            </a:r>
            <a:endParaRPr lang="en-US"/>
          </a:p>
        </p:txBody>
      </p:sp>
    </p:spTree>
    <p:extLst>
      <p:ext uri="{BB962C8B-B14F-4D97-AF65-F5344CB8AC3E}">
        <p14:creationId xmlns:p14="http://schemas.microsoft.com/office/powerpoint/2010/main" val="380115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a:t>Click to edit Master title style</a:t>
            </a: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a:t>Click to edit Master subtitle style</a:t>
            </a:r>
          </a:p>
        </p:txBody>
      </p:sp>
    </p:spTree>
    <p:extLst>
      <p:ext uri="{BB962C8B-B14F-4D97-AF65-F5344CB8AC3E}">
        <p14:creationId xmlns:p14="http://schemas.microsoft.com/office/powerpoint/2010/main" val="3382882087"/>
      </p:ext>
    </p:extLst>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Mrs. Parita Maru, Assistant professor, Dept of OBG Nsg, SNC, SVDU </a:t>
            </a:r>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3338572201"/>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a:t>Click to edit Master title style</a:t>
            </a: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Mrs. Parita Maru, Assistant professor, Dept of OBG Nsg, SNC, SVDU </a:t>
            </a:r>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751558224"/>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solidFill>
        <a:effectLst/>
      </p:bgPr>
    </p:bg>
    <p:spTree>
      <p:nvGrpSpPr>
        <p:cNvPr id="1" name=""/>
        <p:cNvGrpSpPr/>
        <p:nvPr/>
      </p:nvGrpSpPr>
      <p:grpSpPr>
        <a:xfrm>
          <a:off x="0" y="0"/>
          <a:ext cx="0" cy="0"/>
          <a:chOff x="0" y="0"/>
          <a:chExt cx="0" cy="0"/>
        </a:xfrm>
      </p:grpSpPr>
      <p:sp>
        <p:nvSpPr>
          <p:cNvPr id="204" name="Oval 203">
            <a:extLst>
              <a:ext uri="{FF2B5EF4-FFF2-40B4-BE49-F238E27FC236}">
                <a16:creationId xmlns:a16="http://schemas.microsoft.com/office/drawing/2014/main" xmlns="" id="{59EF9546-F632-5A44-BA24-6871848D1CDC}"/>
              </a:ext>
            </a:extLst>
          </p:cNvPr>
          <p:cNvSpPr/>
          <p:nvPr userDrawn="1"/>
        </p:nvSpPr>
        <p:spPr>
          <a:xfrm>
            <a:off x="3005695" y="5109679"/>
            <a:ext cx="6180613" cy="630101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4DC79B08-ACC3-D14B-86F6-40706E14FDE7}"/>
              </a:ext>
            </a:extLst>
          </p:cNvPr>
          <p:cNvSpPr/>
          <p:nvPr userDrawn="1"/>
        </p:nvSpPr>
        <p:spPr>
          <a:xfrm>
            <a:off x="7805506" y="64294"/>
            <a:ext cx="6600825" cy="672941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CB9D1D1D-1BA6-E14E-807A-7A6A645DEEEE}"/>
              </a:ext>
            </a:extLst>
          </p:cNvPr>
          <p:cNvSpPr/>
          <p:nvPr userDrawn="1"/>
        </p:nvSpPr>
        <p:spPr>
          <a:xfrm>
            <a:off x="-2214329" y="64294"/>
            <a:ext cx="6600825" cy="672941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310DEB9C-12B6-4648-A9C4-99ABD33EC883}"/>
              </a:ext>
            </a:extLst>
          </p:cNvPr>
          <p:cNvSpPr/>
          <p:nvPr userDrawn="1"/>
        </p:nvSpPr>
        <p:spPr>
          <a:xfrm>
            <a:off x="3005695" y="-4550568"/>
            <a:ext cx="6180613" cy="630101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xmlns="" id="{A2930D9C-C889-4128-906F-EF4928CB177C}"/>
              </a:ext>
            </a:extLst>
          </p:cNvPr>
          <p:cNvGrpSpPr/>
          <p:nvPr userDrawn="1"/>
        </p:nvGrpSpPr>
        <p:grpSpPr>
          <a:xfrm>
            <a:off x="3306142" y="631370"/>
            <a:ext cx="5591905" cy="5591905"/>
            <a:chOff x="3306141" y="631368"/>
            <a:chExt cx="5591905" cy="5591905"/>
          </a:xfrm>
        </p:grpSpPr>
        <p:sp>
          <p:nvSpPr>
            <p:cNvPr id="190" name="Oval 189">
              <a:extLst>
                <a:ext uri="{FF2B5EF4-FFF2-40B4-BE49-F238E27FC236}">
                  <a16:creationId xmlns:a16="http://schemas.microsoft.com/office/drawing/2014/main" xmlns="" id="{98ED97A1-A025-9B45-ABB6-543A948D5B1D}"/>
                </a:ext>
              </a:extLst>
            </p:cNvPr>
            <p:cNvSpPr/>
            <p:nvPr userDrawn="1"/>
          </p:nvSpPr>
          <p:spPr>
            <a:xfrm>
              <a:off x="5275366" y="4568458"/>
              <a:ext cx="1654815" cy="165481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xmlns="" id="{CA516589-C2A7-0846-A4DE-448BAE3409D3}"/>
                </a:ext>
              </a:extLst>
            </p:cNvPr>
            <p:cNvSpPr/>
            <p:nvPr userDrawn="1"/>
          </p:nvSpPr>
          <p:spPr>
            <a:xfrm>
              <a:off x="5275366" y="631368"/>
              <a:ext cx="1654815" cy="165481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xmlns="" id="{AE44C5F5-A394-614D-9C31-21B28F2555C2}"/>
                </a:ext>
              </a:extLst>
            </p:cNvPr>
            <p:cNvSpPr/>
            <p:nvPr userDrawn="1"/>
          </p:nvSpPr>
          <p:spPr>
            <a:xfrm rot="16200000">
              <a:off x="7243231" y="2605977"/>
              <a:ext cx="1654815" cy="165481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xmlns="" id="{43E11C87-9616-114F-A389-9F8364C700E2}"/>
                </a:ext>
              </a:extLst>
            </p:cNvPr>
            <p:cNvSpPr/>
            <p:nvPr userDrawn="1"/>
          </p:nvSpPr>
          <p:spPr>
            <a:xfrm rot="16200000">
              <a:off x="3306141" y="2605977"/>
              <a:ext cx="1654815" cy="165481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xmlns="" id="{5580BD06-D913-524C-9E42-F148923616FB}"/>
                </a:ext>
              </a:extLst>
            </p:cNvPr>
            <p:cNvSpPr/>
            <p:nvPr userDrawn="1"/>
          </p:nvSpPr>
          <p:spPr>
            <a:xfrm rot="18900000">
              <a:off x="6657067" y="3995244"/>
              <a:ext cx="1654815" cy="165481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xmlns="" id="{45F7B16B-D82E-3D46-87C1-CF4FFE1D844C}"/>
                </a:ext>
              </a:extLst>
            </p:cNvPr>
            <p:cNvSpPr/>
            <p:nvPr userDrawn="1"/>
          </p:nvSpPr>
          <p:spPr>
            <a:xfrm rot="18900000">
              <a:off x="3873123" y="1211301"/>
              <a:ext cx="1654815" cy="165481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xmlns="" id="{ECAB61F1-AFFB-EE4A-A216-5FBB1DE5E7A8}"/>
                </a:ext>
              </a:extLst>
            </p:cNvPr>
            <p:cNvSpPr/>
            <p:nvPr userDrawn="1"/>
          </p:nvSpPr>
          <p:spPr>
            <a:xfrm rot="2700000">
              <a:off x="3870526" y="3983914"/>
              <a:ext cx="1654815" cy="165481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xmlns="" id="{19EEFD48-A45C-CB43-B7A2-E55A4ED40361}"/>
                </a:ext>
              </a:extLst>
            </p:cNvPr>
            <p:cNvSpPr/>
            <p:nvPr userDrawn="1"/>
          </p:nvSpPr>
          <p:spPr>
            <a:xfrm rot="2700000">
              <a:off x="6654470" y="1199971"/>
              <a:ext cx="1654815" cy="165481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xmlns="" id="{25BBB614-3E72-DF44-B9CC-3CBE346A9DDA}"/>
              </a:ext>
            </a:extLst>
          </p:cNvPr>
          <p:cNvSpPr/>
          <p:nvPr userDrawn="1"/>
        </p:nvSpPr>
        <p:spPr>
          <a:xfrm>
            <a:off x="4291166" y="1589007"/>
            <a:ext cx="3609671" cy="3679989"/>
          </a:xfrm>
          <a:prstGeom prst="ellipse">
            <a:avLst/>
          </a:prstGeom>
          <a:solidFill>
            <a:schemeClr val="accent1"/>
          </a:solidFill>
          <a:ln>
            <a:noFill/>
          </a:ln>
          <a:effectLst>
            <a:glow rad="228600">
              <a:schemeClr val="accent3">
                <a:satMod val="175000"/>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21">
            <a:extLst>
              <a:ext uri="{FF2B5EF4-FFF2-40B4-BE49-F238E27FC236}">
                <a16:creationId xmlns:a16="http://schemas.microsoft.com/office/drawing/2014/main" xmlns="" id="{3E3ED5EE-DC6A-A944-9119-6C5F8B5ED4DC}"/>
              </a:ext>
            </a:extLst>
          </p:cNvPr>
          <p:cNvGrpSpPr/>
          <p:nvPr userDrawn="1"/>
        </p:nvGrpSpPr>
        <p:grpSpPr>
          <a:xfrm>
            <a:off x="3890121" y="1215440"/>
            <a:ext cx="4405737" cy="4433614"/>
            <a:chOff x="3890119" y="1215440"/>
            <a:chExt cx="4405737" cy="4433614"/>
          </a:xfrm>
        </p:grpSpPr>
        <p:sp>
          <p:nvSpPr>
            <p:cNvPr id="205" name="Oval 204">
              <a:extLst>
                <a:ext uri="{FF2B5EF4-FFF2-40B4-BE49-F238E27FC236}">
                  <a16:creationId xmlns:a16="http://schemas.microsoft.com/office/drawing/2014/main" xmlns="" id="{6BEEFF3C-44BA-904E-AC04-EAAE1E7ACF0B}"/>
                </a:ext>
              </a:extLst>
            </p:cNvPr>
            <p:cNvSpPr/>
            <p:nvPr userDrawn="1"/>
          </p:nvSpPr>
          <p:spPr>
            <a:xfrm>
              <a:off x="5244993" y="1594581"/>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xmlns="" id="{405B5A13-AB7D-C549-BB1B-5E01C875F6BB}"/>
                </a:ext>
              </a:extLst>
            </p:cNvPr>
            <p:cNvSpPr/>
            <p:nvPr userDrawn="1"/>
          </p:nvSpPr>
          <p:spPr>
            <a:xfrm>
              <a:off x="6861919" y="1594581"/>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xmlns="" id="{4E6C3571-C0D1-354F-AF51-20D48EB67A25}"/>
                </a:ext>
              </a:extLst>
            </p:cNvPr>
            <p:cNvSpPr/>
            <p:nvPr userDrawn="1"/>
          </p:nvSpPr>
          <p:spPr>
            <a:xfrm>
              <a:off x="4380772" y="1215440"/>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xmlns="" id="{BE4D0C3E-524E-9049-BB91-B963A0045CEF}"/>
                </a:ext>
              </a:extLst>
            </p:cNvPr>
            <p:cNvSpPr/>
            <p:nvPr userDrawn="1"/>
          </p:nvSpPr>
          <p:spPr>
            <a:xfrm>
              <a:off x="3890119" y="1689368"/>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xmlns="" id="{09A5E640-3DB5-3440-A1CA-35161C7A2DD4}"/>
                </a:ext>
              </a:extLst>
            </p:cNvPr>
            <p:cNvSpPr/>
            <p:nvPr userDrawn="1"/>
          </p:nvSpPr>
          <p:spPr>
            <a:xfrm>
              <a:off x="7726137" y="1215440"/>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xmlns="" id="{6913F2D3-96BB-7A45-86AA-DCA1CCF503CE}"/>
                </a:ext>
              </a:extLst>
            </p:cNvPr>
            <p:cNvSpPr/>
            <p:nvPr userDrawn="1"/>
          </p:nvSpPr>
          <p:spPr>
            <a:xfrm>
              <a:off x="8205642" y="1689368"/>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xmlns="" id="{0CA40CC2-B80D-1A48-B6CF-134CA75F1F61}"/>
                </a:ext>
              </a:extLst>
            </p:cNvPr>
            <p:cNvSpPr/>
            <p:nvPr userDrawn="1"/>
          </p:nvSpPr>
          <p:spPr>
            <a:xfrm>
              <a:off x="4246959" y="2581464"/>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xmlns="" id="{32700DEA-F54F-EB42-982B-007A44E007D0}"/>
                </a:ext>
              </a:extLst>
            </p:cNvPr>
            <p:cNvSpPr/>
            <p:nvPr userDrawn="1"/>
          </p:nvSpPr>
          <p:spPr>
            <a:xfrm>
              <a:off x="7854379" y="2581464"/>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xmlns="" id="{5EE6C5E4-467D-1A4D-A6BD-8E78C26495B0}"/>
                </a:ext>
              </a:extLst>
            </p:cNvPr>
            <p:cNvSpPr/>
            <p:nvPr userDrawn="1"/>
          </p:nvSpPr>
          <p:spPr>
            <a:xfrm>
              <a:off x="3890119" y="5084914"/>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xmlns="" id="{B45852B8-7860-5541-A505-3C04F5514227}"/>
                </a:ext>
              </a:extLst>
            </p:cNvPr>
            <p:cNvSpPr/>
            <p:nvPr userDrawn="1"/>
          </p:nvSpPr>
          <p:spPr>
            <a:xfrm>
              <a:off x="4380772" y="5558840"/>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xmlns="" id="{86373C33-5850-5A4F-B658-00750E9D5E39}"/>
                </a:ext>
              </a:extLst>
            </p:cNvPr>
            <p:cNvSpPr/>
            <p:nvPr userDrawn="1"/>
          </p:nvSpPr>
          <p:spPr>
            <a:xfrm>
              <a:off x="4246959" y="4198391"/>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xmlns="" id="{3CFEE39C-C2AA-1640-A4E7-A6D5E97549CA}"/>
                </a:ext>
              </a:extLst>
            </p:cNvPr>
            <p:cNvSpPr/>
            <p:nvPr userDrawn="1"/>
          </p:nvSpPr>
          <p:spPr>
            <a:xfrm>
              <a:off x="5244993" y="5174122"/>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xmlns="" id="{83ADCD68-D984-C845-BECC-1E9E35669969}"/>
                </a:ext>
              </a:extLst>
            </p:cNvPr>
            <p:cNvSpPr/>
            <p:nvPr userDrawn="1"/>
          </p:nvSpPr>
          <p:spPr>
            <a:xfrm>
              <a:off x="8205642" y="5096066"/>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xmlns="" id="{10FB22FD-121A-2443-85C8-6CF49B6DF893}"/>
                </a:ext>
              </a:extLst>
            </p:cNvPr>
            <p:cNvSpPr/>
            <p:nvPr userDrawn="1"/>
          </p:nvSpPr>
          <p:spPr>
            <a:xfrm>
              <a:off x="7726137" y="5553264"/>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xmlns="" id="{4AEFF09A-11DC-A04B-B3A4-CA668D1096E8}"/>
                </a:ext>
              </a:extLst>
            </p:cNvPr>
            <p:cNvSpPr/>
            <p:nvPr userDrawn="1"/>
          </p:nvSpPr>
          <p:spPr>
            <a:xfrm>
              <a:off x="6861919" y="5168547"/>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xmlns="" id="{85EB7353-1547-CC4C-9EEF-C714B933C2A8}"/>
                </a:ext>
              </a:extLst>
            </p:cNvPr>
            <p:cNvSpPr/>
            <p:nvPr userDrawn="1"/>
          </p:nvSpPr>
          <p:spPr>
            <a:xfrm>
              <a:off x="7826349" y="4044151"/>
              <a:ext cx="90214" cy="9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Title 222">
            <a:extLst>
              <a:ext uri="{FF2B5EF4-FFF2-40B4-BE49-F238E27FC236}">
                <a16:creationId xmlns:a16="http://schemas.microsoft.com/office/drawing/2014/main" xmlns="" id="{199DDB27-EE70-9F41-BD4C-EB9BAC403D56}"/>
              </a:ext>
            </a:extLst>
          </p:cNvPr>
          <p:cNvSpPr>
            <a:spLocks noGrp="1"/>
          </p:cNvSpPr>
          <p:nvPr userDrawn="1">
            <p:ph type="title"/>
          </p:nvPr>
        </p:nvSpPr>
        <p:spPr>
          <a:xfrm>
            <a:off x="4465865" y="2650009"/>
            <a:ext cx="3260273" cy="1573653"/>
          </a:xfrm>
          <a:prstGeom prst="rect">
            <a:avLst/>
          </a:prstGeom>
        </p:spPr>
        <p:txBody>
          <a:bodyPr anchor="ctr"/>
          <a:lstStyle>
            <a:lvl1pPr algn="ctr">
              <a:defRPr>
                <a:solidFill>
                  <a:schemeClr val="accent3">
                    <a:lumMod val="20000"/>
                    <a:lumOff val="80000"/>
                  </a:schemeClr>
                </a:solidFill>
              </a:defRPr>
            </a:lvl1pPr>
          </a:lstStyle>
          <a:p>
            <a:r>
              <a:rPr lang="en-US" smtClean="0"/>
              <a:t>Click to edit Master title style</a:t>
            </a:r>
            <a:endParaRPr lang="en-US" dirty="0"/>
          </a:p>
        </p:txBody>
      </p:sp>
      <p:grpSp>
        <p:nvGrpSpPr>
          <p:cNvPr id="4" name="Group 191">
            <a:extLst>
              <a:ext uri="{FF2B5EF4-FFF2-40B4-BE49-F238E27FC236}">
                <a16:creationId xmlns:a16="http://schemas.microsoft.com/office/drawing/2014/main" xmlns="" id="{37DACDED-70D3-441B-9E8C-9189DE51BF33}"/>
              </a:ext>
            </a:extLst>
          </p:cNvPr>
          <p:cNvGrpSpPr/>
          <p:nvPr userDrawn="1"/>
        </p:nvGrpSpPr>
        <p:grpSpPr>
          <a:xfrm>
            <a:off x="-5239511" y="-7342632"/>
            <a:ext cx="10674521" cy="10674521"/>
            <a:chOff x="0" y="0"/>
            <a:chExt cx="10674521" cy="10674521"/>
          </a:xfrm>
        </p:grpSpPr>
        <p:sp>
          <p:nvSpPr>
            <p:cNvPr id="217" name="Circle">
              <a:extLst>
                <a:ext uri="{FF2B5EF4-FFF2-40B4-BE49-F238E27FC236}">
                  <a16:creationId xmlns:a16="http://schemas.microsoft.com/office/drawing/2014/main" xmlns="" id="{24A8E1BC-66FF-4EB5-86AF-733261BF6FC8}"/>
                </a:ext>
              </a:extLst>
            </p:cNvPr>
            <p:cNvSpPr>
              <a:spLocks noChangeAspect="1"/>
            </p:cNvSpPr>
            <p:nvPr userDrawn="1"/>
          </p:nvSpPr>
          <p:spPr>
            <a:xfrm>
              <a:off x="79460" y="82721"/>
              <a:ext cx="10515600" cy="10515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xmlns="" id="{C462CA8E-5118-482F-B533-DDC20E9AF257}"/>
                </a:ext>
              </a:extLst>
            </p:cNvPr>
            <p:cNvSpPr/>
            <p:nvPr userDrawn="1"/>
          </p:nvSpPr>
          <p:spPr>
            <a:xfrm rot="10800000">
              <a:off x="4997738" y="1049409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xmlns="" id="{755E2786-7782-4508-9DB6-9EF1C75C0608}"/>
                </a:ext>
              </a:extLst>
            </p:cNvPr>
            <p:cNvSpPr/>
            <p:nvPr userDrawn="1"/>
          </p:nvSpPr>
          <p:spPr>
            <a:xfrm>
              <a:off x="5501390" y="0"/>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xmlns="" id="{86136DDB-2061-4163-BBDD-F47DCBCF8475}"/>
                </a:ext>
              </a:extLst>
            </p:cNvPr>
            <p:cNvSpPr/>
            <p:nvPr/>
          </p:nvSpPr>
          <p:spPr>
            <a:xfrm rot="16200000">
              <a:off x="0" y="499773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xmlns="" id="{EB955C9C-64DA-420E-9E83-07B7117C493A}"/>
                </a:ext>
              </a:extLst>
            </p:cNvPr>
            <p:cNvSpPr/>
            <p:nvPr/>
          </p:nvSpPr>
          <p:spPr>
            <a:xfrm rot="5400000">
              <a:off x="10494093" y="550139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xmlns="" id="{B47C4BEB-4F9D-4B82-BE42-924A2C92C255}"/>
                </a:ext>
              </a:extLst>
            </p:cNvPr>
            <p:cNvSpPr/>
            <p:nvPr/>
          </p:nvSpPr>
          <p:spPr>
            <a:xfrm rot="12600000">
              <a:off x="2407616" y="9666468"/>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xmlns="" id="{E0FFD990-F2FD-4766-9BA4-071CA0383780}"/>
                </a:ext>
              </a:extLst>
            </p:cNvPr>
            <p:cNvSpPr/>
            <p:nvPr/>
          </p:nvSpPr>
          <p:spPr>
            <a:xfrm rot="1800000">
              <a:off x="8090838" y="83014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xmlns="" id="{8EC5A126-5F97-4BA7-B3B7-FA41ADFA0965}"/>
                </a:ext>
              </a:extLst>
            </p:cNvPr>
            <p:cNvSpPr/>
            <p:nvPr/>
          </p:nvSpPr>
          <p:spPr>
            <a:xfrm rot="18000000">
              <a:off x="827625" y="240761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xmlns="" id="{11027913-497F-4C49-881A-EBF48E573CDC}"/>
                </a:ext>
              </a:extLst>
            </p:cNvPr>
            <p:cNvSpPr/>
            <p:nvPr/>
          </p:nvSpPr>
          <p:spPr>
            <a:xfrm rot="7200000">
              <a:off x="9663950" y="809083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xmlns="" id="{52DA45C6-0D78-4A00-9AE9-3681E0B60490}"/>
                </a:ext>
              </a:extLst>
            </p:cNvPr>
            <p:cNvSpPr/>
            <p:nvPr/>
          </p:nvSpPr>
          <p:spPr>
            <a:xfrm rot="14400000">
              <a:off x="578317" y="7654662"/>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xmlns="" id="{B41D2CFC-7624-4A52-87A8-241242FDCCA6}"/>
                </a:ext>
              </a:extLst>
            </p:cNvPr>
            <p:cNvSpPr/>
            <p:nvPr/>
          </p:nvSpPr>
          <p:spPr>
            <a:xfrm rot="3600000">
              <a:off x="9918294" y="284379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xmlns="" id="{46B4355D-3548-4BE1-8577-7E256D717797}"/>
                </a:ext>
              </a:extLst>
            </p:cNvPr>
            <p:cNvSpPr/>
            <p:nvPr/>
          </p:nvSpPr>
          <p:spPr>
            <a:xfrm rot="19800000">
              <a:off x="2839430" y="57831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xmlns="" id="{34780132-EF87-4401-B6CE-B65B63D1BA55}"/>
                </a:ext>
              </a:extLst>
            </p:cNvPr>
            <p:cNvSpPr/>
            <p:nvPr/>
          </p:nvSpPr>
          <p:spPr>
            <a:xfrm rot="9000000">
              <a:off x="7650301" y="9918294"/>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xmlns="" id="{997E2114-F814-42CD-B08D-9A20E97898B2}"/>
                </a:ext>
              </a:extLst>
            </p:cNvPr>
            <p:cNvSpPr/>
            <p:nvPr/>
          </p:nvSpPr>
          <p:spPr>
            <a:xfrm rot="11220000">
              <a:off x="4360142" y="1042459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xmlns="" id="{30D0F9A2-06B0-4257-9AEF-F812619810BB}"/>
                </a:ext>
              </a:extLst>
            </p:cNvPr>
            <p:cNvSpPr/>
            <p:nvPr/>
          </p:nvSpPr>
          <p:spPr>
            <a:xfrm rot="420000">
              <a:off x="6138948" y="7010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xmlns="" id="{1F4BAB06-8577-4596-ABC4-A3DC509FA3D8}"/>
                </a:ext>
              </a:extLst>
            </p:cNvPr>
            <p:cNvSpPr/>
            <p:nvPr/>
          </p:nvSpPr>
          <p:spPr>
            <a:xfrm rot="16620000">
              <a:off x="69494" y="436014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xmlns="" id="{E3002280-3018-4B45-AE59-A63050B93501}"/>
                </a:ext>
              </a:extLst>
            </p:cNvPr>
            <p:cNvSpPr/>
            <p:nvPr/>
          </p:nvSpPr>
          <p:spPr>
            <a:xfrm rot="5820000">
              <a:off x="10423986" y="613894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xmlns="" id="{2C6E2AA2-1478-4E9F-B160-5425DBA23ED4}"/>
                </a:ext>
              </a:extLst>
            </p:cNvPr>
            <p:cNvSpPr/>
            <p:nvPr/>
          </p:nvSpPr>
          <p:spPr>
            <a:xfrm rot="13020000">
              <a:off x="1890189" y="928748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xmlns="" id="{64016B95-2E83-4E0D-9717-DC2428D00F89}"/>
                </a:ext>
              </a:extLst>
            </p:cNvPr>
            <p:cNvSpPr/>
            <p:nvPr/>
          </p:nvSpPr>
          <p:spPr>
            <a:xfrm rot="2220000">
              <a:off x="8607926" y="120963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xmlns="" id="{4DEF0265-403F-422A-83D4-8D1E4D4ADD56}"/>
                </a:ext>
              </a:extLst>
            </p:cNvPr>
            <p:cNvSpPr/>
            <p:nvPr/>
          </p:nvSpPr>
          <p:spPr>
            <a:xfrm rot="18420000">
              <a:off x="1206606" y="1890190"/>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xmlns="" id="{0EEC7C1E-2565-433D-9EEA-0EC73EA09796}"/>
                </a:ext>
              </a:extLst>
            </p:cNvPr>
            <p:cNvSpPr/>
            <p:nvPr/>
          </p:nvSpPr>
          <p:spPr>
            <a:xfrm rot="7620000">
              <a:off x="9284456" y="860792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xmlns="" id="{1A3DEE6A-94A5-4428-8AFD-2497A4E90C09}"/>
                </a:ext>
              </a:extLst>
            </p:cNvPr>
            <p:cNvSpPr/>
            <p:nvPr/>
          </p:nvSpPr>
          <p:spPr>
            <a:xfrm rot="14820000">
              <a:off x="319702" y="706774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xmlns="" id="{B63C2021-40B6-4FE5-A7A5-5C0A012D9C46}"/>
                </a:ext>
              </a:extLst>
            </p:cNvPr>
            <p:cNvSpPr/>
            <p:nvPr/>
          </p:nvSpPr>
          <p:spPr>
            <a:xfrm rot="4020000">
              <a:off x="10176358" y="3430986"/>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xmlns="" id="{AC86AA84-944A-4C2F-8177-CF6C74556B47}"/>
                </a:ext>
              </a:extLst>
            </p:cNvPr>
            <p:cNvSpPr/>
            <p:nvPr/>
          </p:nvSpPr>
          <p:spPr>
            <a:xfrm rot="20220000">
              <a:off x="3426351" y="319702"/>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xmlns="" id="{3732F3E3-6276-4EC7-A67F-F190AE2ED8DF}"/>
                </a:ext>
              </a:extLst>
            </p:cNvPr>
            <p:cNvSpPr/>
            <p:nvPr/>
          </p:nvSpPr>
          <p:spPr>
            <a:xfrm rot="9420000">
              <a:off x="7063106" y="10176358"/>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47">
            <a:extLst>
              <a:ext uri="{FF2B5EF4-FFF2-40B4-BE49-F238E27FC236}">
                <a16:creationId xmlns:a16="http://schemas.microsoft.com/office/drawing/2014/main" xmlns="" id="{674321BC-F3F4-4DAD-824D-DD830A26F316}"/>
              </a:ext>
            </a:extLst>
          </p:cNvPr>
          <p:cNvGrpSpPr/>
          <p:nvPr userDrawn="1"/>
        </p:nvGrpSpPr>
        <p:grpSpPr>
          <a:xfrm rot="20880000">
            <a:off x="6940297" y="-7342632"/>
            <a:ext cx="10674521" cy="10674521"/>
            <a:chOff x="0" y="0"/>
            <a:chExt cx="10674521" cy="10674521"/>
          </a:xfrm>
        </p:grpSpPr>
        <p:sp>
          <p:nvSpPr>
            <p:cNvPr id="249" name="Circle">
              <a:extLst>
                <a:ext uri="{FF2B5EF4-FFF2-40B4-BE49-F238E27FC236}">
                  <a16:creationId xmlns:a16="http://schemas.microsoft.com/office/drawing/2014/main" xmlns="" id="{418285AE-4255-4F6B-BB45-B0AA9F520E3E}"/>
                </a:ext>
              </a:extLst>
            </p:cNvPr>
            <p:cNvSpPr>
              <a:spLocks noChangeAspect="1"/>
            </p:cNvSpPr>
            <p:nvPr userDrawn="1"/>
          </p:nvSpPr>
          <p:spPr>
            <a:xfrm>
              <a:off x="79460" y="82721"/>
              <a:ext cx="10515600" cy="10515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xmlns="" id="{62CAEAF5-EA63-48A0-9E24-9EFE57D550C4}"/>
                </a:ext>
              </a:extLst>
            </p:cNvPr>
            <p:cNvSpPr/>
            <p:nvPr userDrawn="1"/>
          </p:nvSpPr>
          <p:spPr>
            <a:xfrm rot="10800000">
              <a:off x="4997738" y="1049409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xmlns="" id="{EECDF8FF-85F8-4924-8D17-B91BC19AA410}"/>
                </a:ext>
              </a:extLst>
            </p:cNvPr>
            <p:cNvSpPr/>
            <p:nvPr userDrawn="1"/>
          </p:nvSpPr>
          <p:spPr>
            <a:xfrm>
              <a:off x="5501390" y="0"/>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xmlns="" id="{9398B503-B29C-4E86-9ED9-951877198302}"/>
                </a:ext>
              </a:extLst>
            </p:cNvPr>
            <p:cNvSpPr/>
            <p:nvPr/>
          </p:nvSpPr>
          <p:spPr>
            <a:xfrm rot="16200000">
              <a:off x="0" y="499773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xmlns="" id="{DD406C3C-86BB-4A58-9C4C-BB70729035D0}"/>
                </a:ext>
              </a:extLst>
            </p:cNvPr>
            <p:cNvSpPr/>
            <p:nvPr/>
          </p:nvSpPr>
          <p:spPr>
            <a:xfrm rot="5400000">
              <a:off x="10494093" y="550139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xmlns="" id="{A67D23F8-4DF9-40DA-A61F-6DAC98175FD2}"/>
                </a:ext>
              </a:extLst>
            </p:cNvPr>
            <p:cNvSpPr/>
            <p:nvPr/>
          </p:nvSpPr>
          <p:spPr>
            <a:xfrm rot="12600000">
              <a:off x="2407616" y="9666468"/>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xmlns="" id="{1DB5CF1C-1067-4A83-8F5B-E6C7EA2E9605}"/>
                </a:ext>
              </a:extLst>
            </p:cNvPr>
            <p:cNvSpPr/>
            <p:nvPr/>
          </p:nvSpPr>
          <p:spPr>
            <a:xfrm rot="1800000">
              <a:off x="8090838" y="83014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xmlns="" id="{457E941B-5F19-4600-92E8-EA0CB2E21974}"/>
                </a:ext>
              </a:extLst>
            </p:cNvPr>
            <p:cNvSpPr/>
            <p:nvPr/>
          </p:nvSpPr>
          <p:spPr>
            <a:xfrm rot="18000000">
              <a:off x="827625" y="240761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xmlns="" id="{95079FFA-FE25-420A-A0AC-69676ED7228C}"/>
                </a:ext>
              </a:extLst>
            </p:cNvPr>
            <p:cNvSpPr/>
            <p:nvPr/>
          </p:nvSpPr>
          <p:spPr>
            <a:xfrm rot="7200000">
              <a:off x="9663950" y="809083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xmlns="" id="{352DD2E0-C0BC-415F-860B-37D022E41F80}"/>
                </a:ext>
              </a:extLst>
            </p:cNvPr>
            <p:cNvSpPr/>
            <p:nvPr/>
          </p:nvSpPr>
          <p:spPr>
            <a:xfrm rot="14400000">
              <a:off x="578317" y="7654662"/>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xmlns="" id="{4142231B-508E-44CA-AB30-AF16D52360D5}"/>
                </a:ext>
              </a:extLst>
            </p:cNvPr>
            <p:cNvSpPr/>
            <p:nvPr/>
          </p:nvSpPr>
          <p:spPr>
            <a:xfrm rot="3600000">
              <a:off x="9918294" y="284379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xmlns="" id="{C9468462-E5FB-4530-AB56-4F8A8D56FAA4}"/>
                </a:ext>
              </a:extLst>
            </p:cNvPr>
            <p:cNvSpPr/>
            <p:nvPr/>
          </p:nvSpPr>
          <p:spPr>
            <a:xfrm rot="19800000">
              <a:off x="2839430" y="57831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xmlns="" id="{0B15EE13-2A6F-453E-AA59-0F3D29EE59E1}"/>
                </a:ext>
              </a:extLst>
            </p:cNvPr>
            <p:cNvSpPr/>
            <p:nvPr/>
          </p:nvSpPr>
          <p:spPr>
            <a:xfrm rot="9000000">
              <a:off x="7650301" y="9918294"/>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xmlns="" id="{B4B50F0A-3E89-48D0-A9DF-4DEA16B109C6}"/>
                </a:ext>
              </a:extLst>
            </p:cNvPr>
            <p:cNvSpPr/>
            <p:nvPr/>
          </p:nvSpPr>
          <p:spPr>
            <a:xfrm rot="11220000">
              <a:off x="4360142" y="1042459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xmlns="" id="{9BD19CD9-D300-41A4-91A5-D70872444885}"/>
                </a:ext>
              </a:extLst>
            </p:cNvPr>
            <p:cNvSpPr/>
            <p:nvPr/>
          </p:nvSpPr>
          <p:spPr>
            <a:xfrm rot="420000">
              <a:off x="6138948" y="7010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xmlns="" id="{71859452-CFFE-4CBB-B5F8-BB4975E6F2BD}"/>
                </a:ext>
              </a:extLst>
            </p:cNvPr>
            <p:cNvSpPr/>
            <p:nvPr/>
          </p:nvSpPr>
          <p:spPr>
            <a:xfrm rot="16620000">
              <a:off x="69494" y="436014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xmlns="" id="{AA435E52-404A-49D6-98AF-9F80826AED77}"/>
                </a:ext>
              </a:extLst>
            </p:cNvPr>
            <p:cNvSpPr/>
            <p:nvPr/>
          </p:nvSpPr>
          <p:spPr>
            <a:xfrm rot="5820000">
              <a:off x="10423986" y="613894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xmlns="" id="{6D9F8158-23AD-4C90-97D2-E54615FD7FAA}"/>
                </a:ext>
              </a:extLst>
            </p:cNvPr>
            <p:cNvSpPr/>
            <p:nvPr/>
          </p:nvSpPr>
          <p:spPr>
            <a:xfrm rot="13020000">
              <a:off x="1890189" y="928748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xmlns="" id="{54F95176-DB3E-4610-B3E6-DF6E09E40173}"/>
                </a:ext>
              </a:extLst>
            </p:cNvPr>
            <p:cNvSpPr/>
            <p:nvPr/>
          </p:nvSpPr>
          <p:spPr>
            <a:xfrm rot="2220000">
              <a:off x="8607926" y="120963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xmlns="" id="{B7DA7358-F019-4619-BC92-F0367C4B1A80}"/>
                </a:ext>
              </a:extLst>
            </p:cNvPr>
            <p:cNvSpPr/>
            <p:nvPr/>
          </p:nvSpPr>
          <p:spPr>
            <a:xfrm rot="18420000">
              <a:off x="1206606" y="1890190"/>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xmlns="" id="{6A644A59-5C1D-49C5-865C-10525C1C35C2}"/>
                </a:ext>
              </a:extLst>
            </p:cNvPr>
            <p:cNvSpPr/>
            <p:nvPr/>
          </p:nvSpPr>
          <p:spPr>
            <a:xfrm rot="7620000">
              <a:off x="9284456" y="860792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xmlns="" id="{42814A0A-435B-46B4-AE47-875CE17873AE}"/>
                </a:ext>
              </a:extLst>
            </p:cNvPr>
            <p:cNvSpPr/>
            <p:nvPr/>
          </p:nvSpPr>
          <p:spPr>
            <a:xfrm rot="14820000">
              <a:off x="319702" y="706774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xmlns="" id="{7C63FEFB-DFB9-4EAE-A6DA-C84662758C14}"/>
                </a:ext>
              </a:extLst>
            </p:cNvPr>
            <p:cNvSpPr/>
            <p:nvPr/>
          </p:nvSpPr>
          <p:spPr>
            <a:xfrm rot="4020000">
              <a:off x="10176358" y="3430986"/>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xmlns="" id="{0BA8485E-8C23-407C-B01D-67906FA9F8C6}"/>
                </a:ext>
              </a:extLst>
            </p:cNvPr>
            <p:cNvSpPr/>
            <p:nvPr/>
          </p:nvSpPr>
          <p:spPr>
            <a:xfrm rot="20220000">
              <a:off x="3426351" y="319702"/>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xmlns="" id="{B30DE372-E0FD-498D-8DCD-0F9BA361F57B}"/>
                </a:ext>
              </a:extLst>
            </p:cNvPr>
            <p:cNvSpPr/>
            <p:nvPr/>
          </p:nvSpPr>
          <p:spPr>
            <a:xfrm rot="9420000">
              <a:off x="7063106" y="10176358"/>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73">
            <a:extLst>
              <a:ext uri="{FF2B5EF4-FFF2-40B4-BE49-F238E27FC236}">
                <a16:creationId xmlns:a16="http://schemas.microsoft.com/office/drawing/2014/main" xmlns="" id="{F9D245E7-E534-436B-9A73-8D314AC3F268}"/>
              </a:ext>
            </a:extLst>
          </p:cNvPr>
          <p:cNvGrpSpPr/>
          <p:nvPr userDrawn="1"/>
        </p:nvGrpSpPr>
        <p:grpSpPr>
          <a:xfrm rot="20880000">
            <a:off x="-5239511" y="3593594"/>
            <a:ext cx="10674521" cy="10674521"/>
            <a:chOff x="0" y="0"/>
            <a:chExt cx="10674521" cy="10674521"/>
          </a:xfrm>
        </p:grpSpPr>
        <p:sp>
          <p:nvSpPr>
            <p:cNvPr id="275" name="Circle">
              <a:extLst>
                <a:ext uri="{FF2B5EF4-FFF2-40B4-BE49-F238E27FC236}">
                  <a16:creationId xmlns:a16="http://schemas.microsoft.com/office/drawing/2014/main" xmlns="" id="{3915E75B-88D9-42E6-B81B-FC9B672BB314}"/>
                </a:ext>
              </a:extLst>
            </p:cNvPr>
            <p:cNvSpPr>
              <a:spLocks noChangeAspect="1"/>
            </p:cNvSpPr>
            <p:nvPr userDrawn="1"/>
          </p:nvSpPr>
          <p:spPr>
            <a:xfrm>
              <a:off x="79460" y="82721"/>
              <a:ext cx="10515600" cy="10515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xmlns="" id="{D5B73FEB-6D69-418F-BF44-EC7FA8B10196}"/>
                </a:ext>
              </a:extLst>
            </p:cNvPr>
            <p:cNvSpPr/>
            <p:nvPr userDrawn="1"/>
          </p:nvSpPr>
          <p:spPr>
            <a:xfrm rot="10800000">
              <a:off x="4997738" y="1049409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xmlns="" id="{253700DF-CD8B-43C0-8644-480CBC6A3570}"/>
                </a:ext>
              </a:extLst>
            </p:cNvPr>
            <p:cNvSpPr/>
            <p:nvPr userDrawn="1"/>
          </p:nvSpPr>
          <p:spPr>
            <a:xfrm>
              <a:off x="5501390" y="0"/>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xmlns="" id="{B65C9139-0F7F-40A6-B1CE-397519C22AF9}"/>
                </a:ext>
              </a:extLst>
            </p:cNvPr>
            <p:cNvSpPr/>
            <p:nvPr/>
          </p:nvSpPr>
          <p:spPr>
            <a:xfrm rot="16200000">
              <a:off x="0" y="499773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xmlns="" id="{6AC2CE4D-0A43-4B16-998C-2A9FD306A232}"/>
                </a:ext>
              </a:extLst>
            </p:cNvPr>
            <p:cNvSpPr/>
            <p:nvPr/>
          </p:nvSpPr>
          <p:spPr>
            <a:xfrm rot="5400000">
              <a:off x="10494093" y="550139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xmlns="" id="{F474921E-42D0-4DE9-B33C-729AC647042C}"/>
                </a:ext>
              </a:extLst>
            </p:cNvPr>
            <p:cNvSpPr/>
            <p:nvPr/>
          </p:nvSpPr>
          <p:spPr>
            <a:xfrm rot="12600000">
              <a:off x="2407616" y="9666468"/>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xmlns="" id="{04757D29-448D-4AAE-B75A-29A6E1085D2F}"/>
                </a:ext>
              </a:extLst>
            </p:cNvPr>
            <p:cNvSpPr/>
            <p:nvPr/>
          </p:nvSpPr>
          <p:spPr>
            <a:xfrm rot="1800000">
              <a:off x="8090838" y="83014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xmlns="" id="{2835E006-32E3-4A8E-B8E3-886249FA7857}"/>
                </a:ext>
              </a:extLst>
            </p:cNvPr>
            <p:cNvSpPr/>
            <p:nvPr/>
          </p:nvSpPr>
          <p:spPr>
            <a:xfrm rot="18000000">
              <a:off x="827625" y="240761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xmlns="" id="{631A591F-B8EF-40FE-A079-2EDD5A21275E}"/>
                </a:ext>
              </a:extLst>
            </p:cNvPr>
            <p:cNvSpPr/>
            <p:nvPr/>
          </p:nvSpPr>
          <p:spPr>
            <a:xfrm rot="7200000">
              <a:off x="9663950" y="809083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xmlns="" id="{50FE1066-EBF2-479A-A8FC-899CA1C2D8B9}"/>
                </a:ext>
              </a:extLst>
            </p:cNvPr>
            <p:cNvSpPr/>
            <p:nvPr/>
          </p:nvSpPr>
          <p:spPr>
            <a:xfrm rot="14400000">
              <a:off x="578317" y="7654662"/>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xmlns="" id="{307FD8A4-820F-427E-96C8-6771CAAF2F3D}"/>
                </a:ext>
              </a:extLst>
            </p:cNvPr>
            <p:cNvSpPr/>
            <p:nvPr/>
          </p:nvSpPr>
          <p:spPr>
            <a:xfrm rot="3600000">
              <a:off x="9918294" y="284379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xmlns="" id="{99C2035A-ECED-4FF0-A306-643C42709022}"/>
                </a:ext>
              </a:extLst>
            </p:cNvPr>
            <p:cNvSpPr/>
            <p:nvPr/>
          </p:nvSpPr>
          <p:spPr>
            <a:xfrm rot="19800000">
              <a:off x="2839430" y="57831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xmlns="" id="{10478AF8-AF9E-45DC-BEE8-2A488F48F8B7}"/>
                </a:ext>
              </a:extLst>
            </p:cNvPr>
            <p:cNvSpPr/>
            <p:nvPr/>
          </p:nvSpPr>
          <p:spPr>
            <a:xfrm rot="9000000">
              <a:off x="7650301" y="9918294"/>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xmlns="" id="{5DD25048-D737-4439-B694-0824F3E7D892}"/>
                </a:ext>
              </a:extLst>
            </p:cNvPr>
            <p:cNvSpPr/>
            <p:nvPr/>
          </p:nvSpPr>
          <p:spPr>
            <a:xfrm rot="11220000">
              <a:off x="4360142" y="1042459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xmlns="" id="{CC050D60-DFB0-4566-8D0B-18BA6ECEAB6D}"/>
                </a:ext>
              </a:extLst>
            </p:cNvPr>
            <p:cNvSpPr/>
            <p:nvPr/>
          </p:nvSpPr>
          <p:spPr>
            <a:xfrm rot="420000">
              <a:off x="6138948" y="7010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xmlns="" id="{EC7EC839-73D3-418D-AF5D-A4435FB7DB3E}"/>
                </a:ext>
              </a:extLst>
            </p:cNvPr>
            <p:cNvSpPr/>
            <p:nvPr/>
          </p:nvSpPr>
          <p:spPr>
            <a:xfrm rot="16620000">
              <a:off x="69494" y="436014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xmlns="" id="{A3596D24-5B74-4895-B36B-566FCFBBEA3A}"/>
                </a:ext>
              </a:extLst>
            </p:cNvPr>
            <p:cNvSpPr/>
            <p:nvPr/>
          </p:nvSpPr>
          <p:spPr>
            <a:xfrm rot="5820000">
              <a:off x="10423986" y="613894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xmlns="" id="{4AEC05A3-4934-4F59-A7EA-84D390E41693}"/>
                </a:ext>
              </a:extLst>
            </p:cNvPr>
            <p:cNvSpPr/>
            <p:nvPr/>
          </p:nvSpPr>
          <p:spPr>
            <a:xfrm rot="13020000">
              <a:off x="1890189" y="928748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xmlns="" id="{CCD293FE-369E-4FBE-84E1-EDECCF2F240E}"/>
                </a:ext>
              </a:extLst>
            </p:cNvPr>
            <p:cNvSpPr/>
            <p:nvPr/>
          </p:nvSpPr>
          <p:spPr>
            <a:xfrm rot="2220000">
              <a:off x="8607926" y="120963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xmlns="" id="{176D17BE-B567-4D7A-AB48-E4893A0A6717}"/>
                </a:ext>
              </a:extLst>
            </p:cNvPr>
            <p:cNvSpPr/>
            <p:nvPr/>
          </p:nvSpPr>
          <p:spPr>
            <a:xfrm rot="18420000">
              <a:off x="1206606" y="1890190"/>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xmlns="" id="{43F76187-5155-44DC-A91C-CC7979DB225C}"/>
                </a:ext>
              </a:extLst>
            </p:cNvPr>
            <p:cNvSpPr/>
            <p:nvPr/>
          </p:nvSpPr>
          <p:spPr>
            <a:xfrm rot="7620000">
              <a:off x="9284456" y="860792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xmlns="" id="{FAD2EC19-4C75-475B-BE1D-8B81C02347F6}"/>
                </a:ext>
              </a:extLst>
            </p:cNvPr>
            <p:cNvSpPr/>
            <p:nvPr/>
          </p:nvSpPr>
          <p:spPr>
            <a:xfrm rot="14820000">
              <a:off x="319702" y="706774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xmlns="" id="{BE69A44D-881D-41EE-86C2-6105F29FCAFC}"/>
                </a:ext>
              </a:extLst>
            </p:cNvPr>
            <p:cNvSpPr/>
            <p:nvPr/>
          </p:nvSpPr>
          <p:spPr>
            <a:xfrm rot="4020000">
              <a:off x="10176358" y="3430986"/>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xmlns="" id="{8C3639A7-6850-4E3C-936B-50812E08AA6C}"/>
                </a:ext>
              </a:extLst>
            </p:cNvPr>
            <p:cNvSpPr/>
            <p:nvPr/>
          </p:nvSpPr>
          <p:spPr>
            <a:xfrm rot="20220000">
              <a:off x="3426351" y="319702"/>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xmlns="" id="{11E4225D-ECC3-455A-ACA5-C0280CAA2985}"/>
                </a:ext>
              </a:extLst>
            </p:cNvPr>
            <p:cNvSpPr/>
            <p:nvPr/>
          </p:nvSpPr>
          <p:spPr>
            <a:xfrm rot="9420000">
              <a:off x="7063106" y="10176358"/>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99">
            <a:extLst>
              <a:ext uri="{FF2B5EF4-FFF2-40B4-BE49-F238E27FC236}">
                <a16:creationId xmlns:a16="http://schemas.microsoft.com/office/drawing/2014/main" xmlns="" id="{4C32C52C-0D21-4484-B586-BAA8DD581527}"/>
              </a:ext>
            </a:extLst>
          </p:cNvPr>
          <p:cNvGrpSpPr/>
          <p:nvPr userDrawn="1"/>
        </p:nvGrpSpPr>
        <p:grpSpPr>
          <a:xfrm>
            <a:off x="6940297" y="3593594"/>
            <a:ext cx="10674521" cy="10674521"/>
            <a:chOff x="0" y="0"/>
            <a:chExt cx="10674521" cy="10674521"/>
          </a:xfrm>
        </p:grpSpPr>
        <p:sp>
          <p:nvSpPr>
            <p:cNvPr id="301" name="Circle">
              <a:extLst>
                <a:ext uri="{FF2B5EF4-FFF2-40B4-BE49-F238E27FC236}">
                  <a16:creationId xmlns:a16="http://schemas.microsoft.com/office/drawing/2014/main" xmlns="" id="{98318F0C-1CDA-4B21-BBFE-925C9D15CF53}"/>
                </a:ext>
              </a:extLst>
            </p:cNvPr>
            <p:cNvSpPr>
              <a:spLocks noChangeAspect="1"/>
            </p:cNvSpPr>
            <p:nvPr userDrawn="1"/>
          </p:nvSpPr>
          <p:spPr>
            <a:xfrm>
              <a:off x="79460" y="82721"/>
              <a:ext cx="10515600" cy="10515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xmlns="" id="{E4AB0723-233B-4469-89D3-3F504201E0B7}"/>
                </a:ext>
              </a:extLst>
            </p:cNvPr>
            <p:cNvSpPr/>
            <p:nvPr userDrawn="1"/>
          </p:nvSpPr>
          <p:spPr>
            <a:xfrm rot="10800000">
              <a:off x="4997738" y="1049409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xmlns="" id="{3100B599-C69B-4F0B-8B67-1AB9AFCEC170}"/>
                </a:ext>
              </a:extLst>
            </p:cNvPr>
            <p:cNvSpPr/>
            <p:nvPr userDrawn="1"/>
          </p:nvSpPr>
          <p:spPr>
            <a:xfrm>
              <a:off x="5501390" y="0"/>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xmlns="" id="{5C9861FB-CD68-4E22-B719-DCA07FC98EA1}"/>
                </a:ext>
              </a:extLst>
            </p:cNvPr>
            <p:cNvSpPr/>
            <p:nvPr/>
          </p:nvSpPr>
          <p:spPr>
            <a:xfrm rot="16200000">
              <a:off x="0" y="499773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xmlns="" id="{548BC738-F9E1-4C8B-A4FE-9DAC44127368}"/>
                </a:ext>
              </a:extLst>
            </p:cNvPr>
            <p:cNvSpPr/>
            <p:nvPr/>
          </p:nvSpPr>
          <p:spPr>
            <a:xfrm rot="5400000">
              <a:off x="10494093" y="550139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xmlns="" id="{B8FB5F7B-C807-4CA4-9BF9-6705FDBC0CF1}"/>
                </a:ext>
              </a:extLst>
            </p:cNvPr>
            <p:cNvSpPr/>
            <p:nvPr/>
          </p:nvSpPr>
          <p:spPr>
            <a:xfrm rot="12600000">
              <a:off x="2407616" y="9666468"/>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xmlns="" id="{F250B146-C5AA-41D1-A361-953FE990CC17}"/>
                </a:ext>
              </a:extLst>
            </p:cNvPr>
            <p:cNvSpPr/>
            <p:nvPr/>
          </p:nvSpPr>
          <p:spPr>
            <a:xfrm rot="1800000">
              <a:off x="8090838" y="83014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xmlns="" id="{B5C2493A-C8F8-48D1-BD1F-BDB5BED3FD60}"/>
                </a:ext>
              </a:extLst>
            </p:cNvPr>
            <p:cNvSpPr/>
            <p:nvPr/>
          </p:nvSpPr>
          <p:spPr>
            <a:xfrm rot="18000000">
              <a:off x="827625" y="240761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a:extLst>
                <a:ext uri="{FF2B5EF4-FFF2-40B4-BE49-F238E27FC236}">
                  <a16:creationId xmlns:a16="http://schemas.microsoft.com/office/drawing/2014/main" xmlns="" id="{0AC39DE6-30AC-433A-BB1C-BF5E7B2066BF}"/>
                </a:ext>
              </a:extLst>
            </p:cNvPr>
            <p:cNvSpPr/>
            <p:nvPr/>
          </p:nvSpPr>
          <p:spPr>
            <a:xfrm rot="7200000">
              <a:off x="9663950" y="809083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xmlns="" id="{32D6A3F7-EC7E-4ABF-B3BA-F5B736682AA5}"/>
                </a:ext>
              </a:extLst>
            </p:cNvPr>
            <p:cNvSpPr/>
            <p:nvPr/>
          </p:nvSpPr>
          <p:spPr>
            <a:xfrm rot="14400000">
              <a:off x="578317" y="7654662"/>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xmlns="" id="{6678F6FD-C3DD-49EE-A125-15175B41FEA7}"/>
                </a:ext>
              </a:extLst>
            </p:cNvPr>
            <p:cNvSpPr/>
            <p:nvPr/>
          </p:nvSpPr>
          <p:spPr>
            <a:xfrm rot="3600000">
              <a:off x="9918294" y="284379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xmlns="" id="{77F0C187-9AC0-485C-8C0E-2C67D7AC573F}"/>
                </a:ext>
              </a:extLst>
            </p:cNvPr>
            <p:cNvSpPr/>
            <p:nvPr/>
          </p:nvSpPr>
          <p:spPr>
            <a:xfrm rot="19800000">
              <a:off x="2839430" y="57831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xmlns="" id="{4CB51CF8-1945-4BBA-B605-2F80834316CB}"/>
                </a:ext>
              </a:extLst>
            </p:cNvPr>
            <p:cNvSpPr/>
            <p:nvPr/>
          </p:nvSpPr>
          <p:spPr>
            <a:xfrm rot="9000000">
              <a:off x="7650301" y="9918294"/>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xmlns="" id="{DAE77B60-9EE6-47E5-8B0E-18938E9B3E3C}"/>
                </a:ext>
              </a:extLst>
            </p:cNvPr>
            <p:cNvSpPr/>
            <p:nvPr/>
          </p:nvSpPr>
          <p:spPr>
            <a:xfrm rot="11220000">
              <a:off x="4360142" y="1042459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xmlns="" id="{65E14AEC-8899-49BB-9920-1AEFA8A90524}"/>
                </a:ext>
              </a:extLst>
            </p:cNvPr>
            <p:cNvSpPr/>
            <p:nvPr/>
          </p:nvSpPr>
          <p:spPr>
            <a:xfrm rot="420000">
              <a:off x="6138948" y="7010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xmlns="" id="{32BDB197-6394-4BB6-91B2-AE214E99E43D}"/>
                </a:ext>
              </a:extLst>
            </p:cNvPr>
            <p:cNvSpPr/>
            <p:nvPr/>
          </p:nvSpPr>
          <p:spPr>
            <a:xfrm rot="16620000">
              <a:off x="69494" y="4360143"/>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xmlns="" id="{D9E681C9-11A8-4789-A031-A76A1ED86CF3}"/>
                </a:ext>
              </a:extLst>
            </p:cNvPr>
            <p:cNvSpPr/>
            <p:nvPr/>
          </p:nvSpPr>
          <p:spPr>
            <a:xfrm rot="5820000">
              <a:off x="10423986" y="6138949"/>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xmlns="" id="{34CC4BD0-3C4A-42C9-8D9A-6BB08C948D32}"/>
                </a:ext>
              </a:extLst>
            </p:cNvPr>
            <p:cNvSpPr/>
            <p:nvPr/>
          </p:nvSpPr>
          <p:spPr>
            <a:xfrm rot="13020000">
              <a:off x="1890189" y="928748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a:extLst>
                <a:ext uri="{FF2B5EF4-FFF2-40B4-BE49-F238E27FC236}">
                  <a16:creationId xmlns:a16="http://schemas.microsoft.com/office/drawing/2014/main" xmlns="" id="{9A700B1B-0B26-410F-BF9D-091FB5D5685F}"/>
                </a:ext>
              </a:extLst>
            </p:cNvPr>
            <p:cNvSpPr/>
            <p:nvPr/>
          </p:nvSpPr>
          <p:spPr>
            <a:xfrm rot="2220000">
              <a:off x="8607926" y="120963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a:extLst>
                <a:ext uri="{FF2B5EF4-FFF2-40B4-BE49-F238E27FC236}">
                  <a16:creationId xmlns:a16="http://schemas.microsoft.com/office/drawing/2014/main" xmlns="" id="{CF3D10FF-3788-418F-8E12-87116A977D60}"/>
                </a:ext>
              </a:extLst>
            </p:cNvPr>
            <p:cNvSpPr/>
            <p:nvPr/>
          </p:nvSpPr>
          <p:spPr>
            <a:xfrm rot="18420000">
              <a:off x="1206606" y="1890190"/>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xmlns="" id="{C05B1BED-2BA8-4F28-AFA9-1D27937AA7D8}"/>
                </a:ext>
              </a:extLst>
            </p:cNvPr>
            <p:cNvSpPr/>
            <p:nvPr/>
          </p:nvSpPr>
          <p:spPr>
            <a:xfrm rot="7620000">
              <a:off x="9284456" y="8607927"/>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xmlns="" id="{8151DDC2-EA69-4D70-BABF-70BDA715CA0C}"/>
                </a:ext>
              </a:extLst>
            </p:cNvPr>
            <p:cNvSpPr/>
            <p:nvPr/>
          </p:nvSpPr>
          <p:spPr>
            <a:xfrm rot="14820000">
              <a:off x="319702" y="7067741"/>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xmlns="" id="{016C94D0-94FC-49AB-A5B2-B01914C6AFD6}"/>
                </a:ext>
              </a:extLst>
            </p:cNvPr>
            <p:cNvSpPr/>
            <p:nvPr/>
          </p:nvSpPr>
          <p:spPr>
            <a:xfrm rot="4020000">
              <a:off x="10176358" y="3430986"/>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xmlns="" id="{7BE7E1CB-4CF8-405C-8C96-FC820B280D17}"/>
                </a:ext>
              </a:extLst>
            </p:cNvPr>
            <p:cNvSpPr/>
            <p:nvPr/>
          </p:nvSpPr>
          <p:spPr>
            <a:xfrm rot="20220000">
              <a:off x="3426351" y="319702"/>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xmlns="" id="{279358C2-E50B-471E-B8BA-BA5B23EF7CC0}"/>
                </a:ext>
              </a:extLst>
            </p:cNvPr>
            <p:cNvSpPr/>
            <p:nvPr/>
          </p:nvSpPr>
          <p:spPr>
            <a:xfrm rot="9420000">
              <a:off x="7063106" y="10176358"/>
              <a:ext cx="180428" cy="18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xmlns="" id="{83A3E279-C89D-0B45-847D-092A550871E4}"/>
              </a:ext>
            </a:extLst>
          </p:cNvPr>
          <p:cNvSpPr/>
          <p:nvPr userDrawn="1"/>
        </p:nvSpPr>
        <p:spPr>
          <a:xfrm>
            <a:off x="-1804836" y="1589007"/>
            <a:ext cx="3609671" cy="3679989"/>
          </a:xfrm>
          <a:prstGeom prst="ellipse">
            <a:avLst/>
          </a:prstGeom>
          <a:solidFill>
            <a:schemeClr val="accent1"/>
          </a:solidFill>
          <a:ln>
            <a:noFill/>
          </a:ln>
          <a:effectLst>
            <a:glow rad="228600">
              <a:schemeClr val="accent3">
                <a:satMod val="175000"/>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2EC1CAB7-69E3-614F-A576-78859BB45B66}"/>
              </a:ext>
            </a:extLst>
          </p:cNvPr>
          <p:cNvSpPr/>
          <p:nvPr userDrawn="1"/>
        </p:nvSpPr>
        <p:spPr>
          <a:xfrm>
            <a:off x="10375678" y="1613396"/>
            <a:ext cx="3609671" cy="3679989"/>
          </a:xfrm>
          <a:prstGeom prst="ellipse">
            <a:avLst/>
          </a:prstGeom>
          <a:solidFill>
            <a:schemeClr val="accent1"/>
          </a:solidFill>
          <a:ln>
            <a:noFill/>
          </a:ln>
          <a:effectLst>
            <a:glow rad="228600">
              <a:schemeClr val="accent3">
                <a:satMod val="175000"/>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08733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1+#ppt_w/2"/>
                                          </p:val>
                                        </p:tav>
                                        <p:tav tm="100000">
                                          <p:val>
                                            <p:strVal val="#ppt_x"/>
                                          </p:val>
                                        </p:tav>
                                      </p:tavLst>
                                    </p:anim>
                                    <p:anim calcmode="lin" valueType="num">
                                      <p:cBhvr additive="base">
                                        <p:cTn id="20" dur="75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0-#ppt_w/2"/>
                                          </p:val>
                                        </p:tav>
                                        <p:tav tm="100000">
                                          <p:val>
                                            <p:strVal val="#ppt_x"/>
                                          </p:val>
                                        </p:tav>
                                      </p:tavLst>
                                    </p:anim>
                                    <p:anim calcmode="lin" valueType="num">
                                      <p:cBhvr additive="base">
                                        <p:cTn id="24" dur="75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0-#ppt_w/2"/>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0-#ppt_w/2"/>
                                          </p:val>
                                        </p:tav>
                                        <p:tav tm="100000">
                                          <p:val>
                                            <p:strVal val="#ppt_x"/>
                                          </p:val>
                                        </p:tav>
                                      </p:tavLst>
                                    </p:anim>
                                    <p:anim calcmode="lin" valueType="num">
                                      <p:cBhvr additive="base">
                                        <p:cTn id="32" dur="75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4"/>
                                        </p:tgtEl>
                                        <p:attrNameLst>
                                          <p:attrName>style.visibility</p:attrName>
                                        </p:attrNameLst>
                                      </p:cBhvr>
                                      <p:to>
                                        <p:strVal val="visible"/>
                                      </p:to>
                                    </p:set>
                                    <p:anim calcmode="lin" valueType="num">
                                      <p:cBhvr additive="base">
                                        <p:cTn id="35" dur="750" fill="hold"/>
                                        <p:tgtEl>
                                          <p:spTgt spid="204"/>
                                        </p:tgtEl>
                                        <p:attrNameLst>
                                          <p:attrName>ppt_x</p:attrName>
                                        </p:attrNameLst>
                                      </p:cBhvr>
                                      <p:tavLst>
                                        <p:tav tm="0">
                                          <p:val>
                                            <p:strVal val="#ppt_x"/>
                                          </p:val>
                                        </p:tav>
                                        <p:tav tm="100000">
                                          <p:val>
                                            <p:strVal val="#ppt_x"/>
                                          </p:val>
                                        </p:tav>
                                      </p:tavLst>
                                    </p:anim>
                                    <p:anim calcmode="lin" valueType="num">
                                      <p:cBhvr additive="base">
                                        <p:cTn id="36" dur="750" fill="hold"/>
                                        <p:tgtEl>
                                          <p:spTgt spid="204"/>
                                        </p:tgtEl>
                                        <p:attrNameLst>
                                          <p:attrName>ppt_y</p:attrName>
                                        </p:attrNameLst>
                                      </p:cBhvr>
                                      <p:tavLst>
                                        <p:tav tm="0">
                                          <p:val>
                                            <p:strVal val="1+#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750" fill="hold"/>
                                        <p:tgtEl>
                                          <p:spTgt spid="7"/>
                                        </p:tgtEl>
                                        <p:attrNameLst>
                                          <p:attrName>ppt_x</p:attrName>
                                        </p:attrNameLst>
                                      </p:cBhvr>
                                      <p:tavLst>
                                        <p:tav tm="0">
                                          <p:val>
                                            <p:strVal val="1+#ppt_w/2"/>
                                          </p:val>
                                        </p:tav>
                                        <p:tav tm="100000">
                                          <p:val>
                                            <p:strVal val="#ppt_x"/>
                                          </p:val>
                                        </p:tav>
                                      </p:tavLst>
                                    </p:anim>
                                    <p:anim calcmode="lin" valueType="num">
                                      <p:cBhvr additive="base">
                                        <p:cTn id="40" dur="75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750" fill="hold"/>
                                        <p:tgtEl>
                                          <p:spTgt spid="18"/>
                                        </p:tgtEl>
                                        <p:attrNameLst>
                                          <p:attrName>ppt_w</p:attrName>
                                        </p:attrNameLst>
                                      </p:cBhvr>
                                      <p:tavLst>
                                        <p:tav tm="0">
                                          <p:val>
                                            <p:fltVal val="0"/>
                                          </p:val>
                                        </p:tav>
                                        <p:tav tm="100000">
                                          <p:val>
                                            <p:strVal val="#ppt_w"/>
                                          </p:val>
                                        </p:tav>
                                      </p:tavLst>
                                    </p:anim>
                                    <p:anim calcmode="lin" valueType="num">
                                      <p:cBhvr>
                                        <p:cTn id="48" dur="750" fill="hold"/>
                                        <p:tgtEl>
                                          <p:spTgt spid="18"/>
                                        </p:tgtEl>
                                        <p:attrNameLst>
                                          <p:attrName>ppt_h</p:attrName>
                                        </p:attrNameLst>
                                      </p:cBhvr>
                                      <p:tavLst>
                                        <p:tav tm="0">
                                          <p:val>
                                            <p:fltVal val="0"/>
                                          </p:val>
                                        </p:tav>
                                        <p:tav tm="100000">
                                          <p:val>
                                            <p:strVal val="#ppt_h"/>
                                          </p:val>
                                        </p:tav>
                                      </p:tavLst>
                                    </p:anim>
                                    <p:animEffect transition="in" filter="fade">
                                      <p:cBhvr>
                                        <p:cTn id="49" dur="750"/>
                                        <p:tgtEl>
                                          <p:spTgt spid="18"/>
                                        </p:tgtEl>
                                      </p:cBhvr>
                                    </p:animEffect>
                                  </p:childTnLst>
                                </p:cTn>
                              </p:par>
                              <p:par>
                                <p:cTn id="50" presetID="53" presetClass="entr" presetSubtype="16" fill="hold" nodeType="withEffect">
                                  <p:stCondLst>
                                    <p:cond delay="750"/>
                                  </p:stCondLst>
                                  <p:childTnLst>
                                    <p:set>
                                      <p:cBhvr>
                                        <p:cTn id="51" dur="1" fill="hold">
                                          <p:stCondLst>
                                            <p:cond delay="0"/>
                                          </p:stCondLst>
                                        </p:cTn>
                                        <p:tgtEl>
                                          <p:spTgt spid="2"/>
                                        </p:tgtEl>
                                        <p:attrNameLst>
                                          <p:attrName>style.visibility</p:attrName>
                                        </p:attrNameLst>
                                      </p:cBhvr>
                                      <p:to>
                                        <p:strVal val="visible"/>
                                      </p:to>
                                    </p:set>
                                    <p:anim calcmode="lin" valueType="num">
                                      <p:cBhvr>
                                        <p:cTn id="52" dur="750" fill="hold"/>
                                        <p:tgtEl>
                                          <p:spTgt spid="2"/>
                                        </p:tgtEl>
                                        <p:attrNameLst>
                                          <p:attrName>ppt_w</p:attrName>
                                        </p:attrNameLst>
                                      </p:cBhvr>
                                      <p:tavLst>
                                        <p:tav tm="0">
                                          <p:val>
                                            <p:fltVal val="0"/>
                                          </p:val>
                                        </p:tav>
                                        <p:tav tm="100000">
                                          <p:val>
                                            <p:strVal val="#ppt_w"/>
                                          </p:val>
                                        </p:tav>
                                      </p:tavLst>
                                    </p:anim>
                                    <p:anim calcmode="lin" valueType="num">
                                      <p:cBhvr>
                                        <p:cTn id="53" dur="750" fill="hold"/>
                                        <p:tgtEl>
                                          <p:spTgt spid="2"/>
                                        </p:tgtEl>
                                        <p:attrNameLst>
                                          <p:attrName>ppt_h</p:attrName>
                                        </p:attrNameLst>
                                      </p:cBhvr>
                                      <p:tavLst>
                                        <p:tav tm="0">
                                          <p:val>
                                            <p:fltVal val="0"/>
                                          </p:val>
                                        </p:tav>
                                        <p:tav tm="100000">
                                          <p:val>
                                            <p:strVal val="#ppt_h"/>
                                          </p:val>
                                        </p:tav>
                                      </p:tavLst>
                                    </p:anim>
                                    <p:animEffect transition="in" filter="fade">
                                      <p:cBhvr>
                                        <p:cTn id="54" dur="750"/>
                                        <p:tgtEl>
                                          <p:spTgt spid="2"/>
                                        </p:tgtEl>
                                      </p:cBhvr>
                                    </p:animEffect>
                                  </p:childTnLst>
                                </p:cTn>
                              </p:par>
                              <p:par>
                                <p:cTn id="55" presetID="53" presetClass="entr" presetSubtype="16" fill="hold" grpId="0" nodeType="withEffect" nodePh="1">
                                  <p:stCondLst>
                                    <p:cond delay="1750"/>
                                  </p:stCondLst>
                                  <p:endCondLst>
                                    <p:cond evt="begin" delay="0">
                                      <p:tn val="55"/>
                                    </p:cond>
                                  </p:endCondLst>
                                  <p:childTnLst>
                                    <p:set>
                                      <p:cBhvr>
                                        <p:cTn id="56" dur="1" fill="hold">
                                          <p:stCondLst>
                                            <p:cond delay="0"/>
                                          </p:stCondLst>
                                        </p:cTn>
                                        <p:tgtEl>
                                          <p:spTgt spid="223"/>
                                        </p:tgtEl>
                                        <p:attrNameLst>
                                          <p:attrName>style.visibility</p:attrName>
                                        </p:attrNameLst>
                                      </p:cBhvr>
                                      <p:to>
                                        <p:strVal val="visible"/>
                                      </p:to>
                                    </p:set>
                                    <p:anim calcmode="lin" valueType="num">
                                      <p:cBhvr>
                                        <p:cTn id="57" dur="500" fill="hold"/>
                                        <p:tgtEl>
                                          <p:spTgt spid="223"/>
                                        </p:tgtEl>
                                        <p:attrNameLst>
                                          <p:attrName>ppt_w</p:attrName>
                                        </p:attrNameLst>
                                      </p:cBhvr>
                                      <p:tavLst>
                                        <p:tav tm="0">
                                          <p:val>
                                            <p:fltVal val="0"/>
                                          </p:val>
                                        </p:tav>
                                        <p:tav tm="100000">
                                          <p:val>
                                            <p:strVal val="#ppt_w"/>
                                          </p:val>
                                        </p:tav>
                                      </p:tavLst>
                                    </p:anim>
                                    <p:anim calcmode="lin" valueType="num">
                                      <p:cBhvr>
                                        <p:cTn id="58" dur="500" fill="hold"/>
                                        <p:tgtEl>
                                          <p:spTgt spid="223"/>
                                        </p:tgtEl>
                                        <p:attrNameLst>
                                          <p:attrName>ppt_h</p:attrName>
                                        </p:attrNameLst>
                                      </p:cBhvr>
                                      <p:tavLst>
                                        <p:tav tm="0">
                                          <p:val>
                                            <p:fltVal val="0"/>
                                          </p:val>
                                        </p:tav>
                                        <p:tav tm="100000">
                                          <p:val>
                                            <p:strVal val="#ppt_h"/>
                                          </p:val>
                                        </p:tav>
                                      </p:tavLst>
                                    </p:anim>
                                    <p:animEffect transition="in" filter="fade">
                                      <p:cBhvr>
                                        <p:cTn id="59" dur="500"/>
                                        <p:tgtEl>
                                          <p:spTgt spid="223"/>
                                        </p:tgtEl>
                                      </p:cBhvr>
                                    </p:animEffect>
                                  </p:childTnLst>
                                </p:cTn>
                              </p:par>
                              <p:par>
                                <p:cTn id="60" presetID="10" presetClass="entr" presetSubtype="0" fill="hold" nodeType="withEffect">
                                  <p:stCondLst>
                                    <p:cond delay="175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par>
                          <p:cTn id="63" fill="hold">
                            <p:stCondLst>
                              <p:cond delay="2250"/>
                            </p:stCondLst>
                            <p:childTnLst>
                              <p:par>
                                <p:cTn id="64" presetID="8" presetClass="emph" presetSubtype="0" accel="25000" decel="25000" fill="hold" nodeType="afterEffect">
                                  <p:stCondLst>
                                    <p:cond delay="0"/>
                                  </p:stCondLst>
                                  <p:childTnLst>
                                    <p:animRot by="21600000">
                                      <p:cBhvr>
                                        <p:cTn id="65" dur="5000" fill="hold"/>
                                        <p:tgtEl>
                                          <p:spTgt spid="10"/>
                                        </p:tgtEl>
                                        <p:attrNameLst>
                                          <p:attrName>r</p:attrName>
                                        </p:attrNameLst>
                                      </p:cBhvr>
                                    </p:animRot>
                                  </p:childTnLst>
                                </p:cTn>
                              </p:par>
                              <p:par>
                                <p:cTn id="66" presetID="8" presetClass="emph" presetSubtype="0" accel="25000" decel="25000" fill="hold" nodeType="withEffect">
                                  <p:stCondLst>
                                    <p:cond delay="0"/>
                                  </p:stCondLst>
                                  <p:childTnLst>
                                    <p:animRot by="-21600000">
                                      <p:cBhvr>
                                        <p:cTn id="67" dur="5000" fill="hold"/>
                                        <p:tgtEl>
                                          <p:spTgt spid="5"/>
                                        </p:tgtEl>
                                        <p:attrNameLst>
                                          <p:attrName>r</p:attrName>
                                        </p:attrNameLst>
                                      </p:cBhvr>
                                    </p:animRot>
                                  </p:childTnLst>
                                </p:cTn>
                              </p:par>
                              <p:par>
                                <p:cTn id="68" presetID="8" presetClass="emph" presetSubtype="0" accel="25000" decel="25000" fill="hold" nodeType="withEffect">
                                  <p:stCondLst>
                                    <p:cond delay="0"/>
                                  </p:stCondLst>
                                  <p:childTnLst>
                                    <p:animRot by="21600000">
                                      <p:cBhvr>
                                        <p:cTn id="69" dur="5000" fill="hold"/>
                                        <p:tgtEl>
                                          <p:spTgt spid="4"/>
                                        </p:tgtEl>
                                        <p:attrNameLst>
                                          <p:attrName>r</p:attrName>
                                        </p:attrNameLst>
                                      </p:cBhvr>
                                    </p:animRot>
                                  </p:childTnLst>
                                </p:cTn>
                              </p:par>
                              <p:par>
                                <p:cTn id="70" presetID="8" presetClass="emph" presetSubtype="0" accel="25000" decel="25000" fill="hold" nodeType="withEffect">
                                  <p:stCondLst>
                                    <p:cond delay="0"/>
                                  </p:stCondLst>
                                  <p:childTnLst>
                                    <p:animRot by="-21600000">
                                      <p:cBhvr>
                                        <p:cTn id="71" dur="5000" fill="hold"/>
                                        <p:tgtEl>
                                          <p:spTgt spid="6"/>
                                        </p:tgtEl>
                                        <p:attrNameLst>
                                          <p:attrName>r</p:attrName>
                                        </p:attrNameLst>
                                      </p:cBhvr>
                                    </p:animRot>
                                  </p:childTnLst>
                                </p:cTn>
                              </p:par>
                            </p:childTnLst>
                          </p:cTn>
                        </p:par>
                        <p:par>
                          <p:cTn id="72" fill="hold">
                            <p:stCondLst>
                              <p:cond delay="7250"/>
                            </p:stCondLst>
                            <p:childTnLst>
                              <p:par>
                                <p:cTn id="73" presetID="10" presetClass="exit" presetSubtype="0" fill="hold" nodeType="afterEffect">
                                  <p:stCondLst>
                                    <p:cond delay="0"/>
                                  </p:stCondLst>
                                  <p:childTnLst>
                                    <p:animEffect transition="out" filter="fade">
                                      <p:cBhvr>
                                        <p:cTn id="74" dur="250"/>
                                        <p:tgtEl>
                                          <p:spTgt spid="3"/>
                                        </p:tgtEl>
                                      </p:cBhvr>
                                    </p:animEffect>
                                    <p:set>
                                      <p:cBhvr>
                                        <p:cTn id="75" dur="1" fill="hold">
                                          <p:stCondLst>
                                            <p:cond delay="249"/>
                                          </p:stCondLst>
                                        </p:cTn>
                                        <p:tgtEl>
                                          <p:spTgt spid="3"/>
                                        </p:tgtEl>
                                        <p:attrNameLst>
                                          <p:attrName>style.visibility</p:attrName>
                                        </p:attrNameLst>
                                      </p:cBhvr>
                                      <p:to>
                                        <p:strVal val="hidden"/>
                                      </p:to>
                                    </p:set>
                                  </p:childTnLst>
                                </p:cTn>
                              </p:par>
                              <p:par>
                                <p:cTn id="76" presetID="53" presetClass="exit" presetSubtype="32" fill="hold" nodeType="withEffect">
                                  <p:stCondLst>
                                    <p:cond delay="250"/>
                                  </p:stCondLst>
                                  <p:childTnLst>
                                    <p:anim calcmode="lin" valueType="num">
                                      <p:cBhvr>
                                        <p:cTn id="77" dur="500"/>
                                        <p:tgtEl>
                                          <p:spTgt spid="2"/>
                                        </p:tgtEl>
                                        <p:attrNameLst>
                                          <p:attrName>ppt_w</p:attrName>
                                        </p:attrNameLst>
                                      </p:cBhvr>
                                      <p:tavLst>
                                        <p:tav tm="0">
                                          <p:val>
                                            <p:strVal val="ppt_w"/>
                                          </p:val>
                                        </p:tav>
                                        <p:tav tm="100000">
                                          <p:val>
                                            <p:fltVal val="0"/>
                                          </p:val>
                                        </p:tav>
                                      </p:tavLst>
                                    </p:anim>
                                    <p:anim calcmode="lin" valueType="num">
                                      <p:cBhvr>
                                        <p:cTn id="78" dur="500"/>
                                        <p:tgtEl>
                                          <p:spTgt spid="2"/>
                                        </p:tgtEl>
                                        <p:attrNameLst>
                                          <p:attrName>ppt_h</p:attrName>
                                        </p:attrNameLst>
                                      </p:cBhvr>
                                      <p:tavLst>
                                        <p:tav tm="0">
                                          <p:val>
                                            <p:strVal val="ppt_h"/>
                                          </p:val>
                                        </p:tav>
                                        <p:tav tm="100000">
                                          <p:val>
                                            <p:fltVal val="0"/>
                                          </p:val>
                                        </p:tav>
                                      </p:tavLst>
                                    </p:anim>
                                    <p:animEffect transition="out" filter="fade">
                                      <p:cBhvr>
                                        <p:cTn id="79" dur="500"/>
                                        <p:tgtEl>
                                          <p:spTgt spid="2"/>
                                        </p:tgtEl>
                                      </p:cBhvr>
                                    </p:animEffect>
                                    <p:set>
                                      <p:cBhvr>
                                        <p:cTn id="80" dur="1" fill="hold">
                                          <p:stCondLst>
                                            <p:cond delay="499"/>
                                          </p:stCondLst>
                                        </p:cTn>
                                        <p:tgtEl>
                                          <p:spTgt spid="2"/>
                                        </p:tgtEl>
                                        <p:attrNameLst>
                                          <p:attrName>style.visibility</p:attrName>
                                        </p:attrNameLst>
                                      </p:cBhvr>
                                      <p:to>
                                        <p:strVal val="hidden"/>
                                      </p:to>
                                    </p:set>
                                  </p:childTnLst>
                                </p:cTn>
                              </p:par>
                              <p:par>
                                <p:cTn id="81" presetID="10" presetClass="exit" presetSubtype="0" fill="hold" grpId="1" nodeType="withEffect">
                                  <p:stCondLst>
                                    <p:cond delay="50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grpId="1" nodeType="withEffect" nodePh="1">
                                  <p:stCondLst>
                                    <p:cond delay="500"/>
                                  </p:stCondLst>
                                  <p:endCondLst>
                                    <p:cond evt="begin" delay="0">
                                      <p:tn val="84"/>
                                    </p:cond>
                                  </p:endCondLst>
                                  <p:childTnLst>
                                    <p:animEffect transition="out" filter="fade">
                                      <p:cBhvr>
                                        <p:cTn id="85" dur="500"/>
                                        <p:tgtEl>
                                          <p:spTgt spid="223"/>
                                        </p:tgtEl>
                                      </p:cBhvr>
                                    </p:animEffect>
                                    <p:set>
                                      <p:cBhvr>
                                        <p:cTn id="86" dur="1" fill="hold">
                                          <p:stCondLst>
                                            <p:cond delay="499"/>
                                          </p:stCondLst>
                                        </p:cTn>
                                        <p:tgtEl>
                                          <p:spTgt spid="223"/>
                                        </p:tgtEl>
                                        <p:attrNameLst>
                                          <p:attrName>style.visibility</p:attrName>
                                        </p:attrNameLst>
                                      </p:cBhvr>
                                      <p:to>
                                        <p:strVal val="hidden"/>
                                      </p:to>
                                    </p:set>
                                  </p:childTnLst>
                                </p:cTn>
                              </p:par>
                              <p:par>
                                <p:cTn id="87" presetID="2" presetClass="exit" presetSubtype="8" fill="hold" grpId="1" nodeType="withEffect">
                                  <p:stCondLst>
                                    <p:cond delay="500"/>
                                  </p:stCondLst>
                                  <p:childTnLst>
                                    <p:anim calcmode="lin" valueType="num">
                                      <p:cBhvr additive="base">
                                        <p:cTn id="88" dur="500"/>
                                        <p:tgtEl>
                                          <p:spTgt spid="16"/>
                                        </p:tgtEl>
                                        <p:attrNameLst>
                                          <p:attrName>ppt_x</p:attrName>
                                        </p:attrNameLst>
                                      </p:cBhvr>
                                      <p:tavLst>
                                        <p:tav tm="0">
                                          <p:val>
                                            <p:strVal val="ppt_x"/>
                                          </p:val>
                                        </p:tav>
                                        <p:tav tm="100000">
                                          <p:val>
                                            <p:strVal val="0-ppt_w/2"/>
                                          </p:val>
                                        </p:tav>
                                      </p:tavLst>
                                    </p:anim>
                                    <p:anim calcmode="lin" valueType="num">
                                      <p:cBhvr additive="base">
                                        <p:cTn id="89" dur="500"/>
                                        <p:tgtEl>
                                          <p:spTgt spid="16"/>
                                        </p:tgtEl>
                                        <p:attrNameLst>
                                          <p:attrName>ppt_y</p:attrName>
                                        </p:attrNameLst>
                                      </p:cBhvr>
                                      <p:tavLst>
                                        <p:tav tm="0">
                                          <p:val>
                                            <p:strVal val="ppt_y"/>
                                          </p:val>
                                        </p:tav>
                                        <p:tav tm="100000">
                                          <p:val>
                                            <p:strVal val="ppt_y"/>
                                          </p:val>
                                        </p:tav>
                                      </p:tavLst>
                                    </p:anim>
                                    <p:set>
                                      <p:cBhvr>
                                        <p:cTn id="90" dur="1" fill="hold">
                                          <p:stCondLst>
                                            <p:cond delay="499"/>
                                          </p:stCondLst>
                                        </p:cTn>
                                        <p:tgtEl>
                                          <p:spTgt spid="16"/>
                                        </p:tgtEl>
                                        <p:attrNameLst>
                                          <p:attrName>style.visibility</p:attrName>
                                        </p:attrNameLst>
                                      </p:cBhvr>
                                      <p:to>
                                        <p:strVal val="hidden"/>
                                      </p:to>
                                    </p:set>
                                  </p:childTnLst>
                                </p:cTn>
                              </p:par>
                              <p:par>
                                <p:cTn id="91" presetID="2" presetClass="exit" presetSubtype="2" fill="hold" grpId="1" nodeType="withEffect">
                                  <p:stCondLst>
                                    <p:cond delay="500"/>
                                  </p:stCondLst>
                                  <p:childTnLst>
                                    <p:anim calcmode="lin" valueType="num">
                                      <p:cBhvr additive="base">
                                        <p:cTn id="92" dur="500"/>
                                        <p:tgtEl>
                                          <p:spTgt spid="17"/>
                                        </p:tgtEl>
                                        <p:attrNameLst>
                                          <p:attrName>ppt_x</p:attrName>
                                        </p:attrNameLst>
                                      </p:cBhvr>
                                      <p:tavLst>
                                        <p:tav tm="0">
                                          <p:val>
                                            <p:strVal val="ppt_x"/>
                                          </p:val>
                                        </p:tav>
                                        <p:tav tm="100000">
                                          <p:val>
                                            <p:strVal val="1+ppt_w/2"/>
                                          </p:val>
                                        </p:tav>
                                      </p:tavLst>
                                    </p:anim>
                                    <p:anim calcmode="lin" valueType="num">
                                      <p:cBhvr additive="base">
                                        <p:cTn id="93" dur="500"/>
                                        <p:tgtEl>
                                          <p:spTgt spid="17"/>
                                        </p:tgtEl>
                                        <p:attrNameLst>
                                          <p:attrName>ppt_y</p:attrName>
                                        </p:attrNameLst>
                                      </p:cBhvr>
                                      <p:tavLst>
                                        <p:tav tm="0">
                                          <p:val>
                                            <p:strVal val="ppt_y"/>
                                          </p:val>
                                        </p:tav>
                                        <p:tav tm="100000">
                                          <p:val>
                                            <p:strVal val="ppt_y"/>
                                          </p:val>
                                        </p:tav>
                                      </p:tavLst>
                                    </p:anim>
                                    <p:set>
                                      <p:cBhvr>
                                        <p:cTn id="94" dur="1" fill="hold">
                                          <p:stCondLst>
                                            <p:cond delay="499"/>
                                          </p:stCondLst>
                                        </p:cTn>
                                        <p:tgtEl>
                                          <p:spTgt spid="17"/>
                                        </p:tgtEl>
                                        <p:attrNameLst>
                                          <p:attrName>style.visibility</p:attrName>
                                        </p:attrNameLst>
                                      </p:cBhvr>
                                      <p:to>
                                        <p:strVal val="hidden"/>
                                      </p:to>
                                    </p:set>
                                  </p:childTnLst>
                                </p:cTn>
                              </p:par>
                              <p:par>
                                <p:cTn id="95" presetID="2" presetClass="exit" presetSubtype="6" fill="hold" nodeType="withEffect">
                                  <p:stCondLst>
                                    <p:cond delay="500"/>
                                  </p:stCondLst>
                                  <p:childTnLst>
                                    <p:anim calcmode="lin" valueType="num">
                                      <p:cBhvr additive="base">
                                        <p:cTn id="96" dur="500"/>
                                        <p:tgtEl>
                                          <p:spTgt spid="10"/>
                                        </p:tgtEl>
                                        <p:attrNameLst>
                                          <p:attrName>ppt_x</p:attrName>
                                        </p:attrNameLst>
                                      </p:cBhvr>
                                      <p:tavLst>
                                        <p:tav tm="0">
                                          <p:val>
                                            <p:strVal val="ppt_x"/>
                                          </p:val>
                                        </p:tav>
                                        <p:tav tm="100000">
                                          <p:val>
                                            <p:strVal val="1+ppt_w/2"/>
                                          </p:val>
                                        </p:tav>
                                      </p:tavLst>
                                    </p:anim>
                                    <p:anim calcmode="lin" valueType="num">
                                      <p:cBhvr additive="base">
                                        <p:cTn id="97" dur="500"/>
                                        <p:tgtEl>
                                          <p:spTgt spid="10"/>
                                        </p:tgtEl>
                                        <p:attrNameLst>
                                          <p:attrName>ppt_y</p:attrName>
                                        </p:attrNameLst>
                                      </p:cBhvr>
                                      <p:tavLst>
                                        <p:tav tm="0">
                                          <p:val>
                                            <p:strVal val="ppt_y"/>
                                          </p:val>
                                        </p:tav>
                                        <p:tav tm="100000">
                                          <p:val>
                                            <p:strVal val="1+ppt_h/2"/>
                                          </p:val>
                                        </p:tav>
                                      </p:tavLst>
                                    </p:anim>
                                    <p:set>
                                      <p:cBhvr>
                                        <p:cTn id="98" dur="1" fill="hold">
                                          <p:stCondLst>
                                            <p:cond delay="499"/>
                                          </p:stCondLst>
                                        </p:cTn>
                                        <p:tgtEl>
                                          <p:spTgt spid="10"/>
                                        </p:tgtEl>
                                        <p:attrNameLst>
                                          <p:attrName>style.visibility</p:attrName>
                                        </p:attrNameLst>
                                      </p:cBhvr>
                                      <p:to>
                                        <p:strVal val="hidden"/>
                                      </p:to>
                                    </p:set>
                                  </p:childTnLst>
                                </p:cTn>
                              </p:par>
                              <p:par>
                                <p:cTn id="99" presetID="2" presetClass="exit" presetSubtype="3" fill="hold" nodeType="withEffect">
                                  <p:stCondLst>
                                    <p:cond delay="500"/>
                                  </p:stCondLst>
                                  <p:childTnLst>
                                    <p:anim calcmode="lin" valueType="num">
                                      <p:cBhvr additive="base">
                                        <p:cTn id="100" dur="500"/>
                                        <p:tgtEl>
                                          <p:spTgt spid="5"/>
                                        </p:tgtEl>
                                        <p:attrNameLst>
                                          <p:attrName>ppt_x</p:attrName>
                                        </p:attrNameLst>
                                      </p:cBhvr>
                                      <p:tavLst>
                                        <p:tav tm="0">
                                          <p:val>
                                            <p:strVal val="ppt_x"/>
                                          </p:val>
                                        </p:tav>
                                        <p:tav tm="100000">
                                          <p:val>
                                            <p:strVal val="1+ppt_w/2"/>
                                          </p:val>
                                        </p:tav>
                                      </p:tavLst>
                                    </p:anim>
                                    <p:anim calcmode="lin" valueType="num">
                                      <p:cBhvr additive="base">
                                        <p:cTn id="101" dur="500"/>
                                        <p:tgtEl>
                                          <p:spTgt spid="5"/>
                                        </p:tgtEl>
                                        <p:attrNameLst>
                                          <p:attrName>ppt_y</p:attrName>
                                        </p:attrNameLst>
                                      </p:cBhvr>
                                      <p:tavLst>
                                        <p:tav tm="0">
                                          <p:val>
                                            <p:strVal val="ppt_y"/>
                                          </p:val>
                                        </p:tav>
                                        <p:tav tm="100000">
                                          <p:val>
                                            <p:strVal val="0-ppt_h/2"/>
                                          </p:val>
                                        </p:tav>
                                      </p:tavLst>
                                    </p:anim>
                                    <p:set>
                                      <p:cBhvr>
                                        <p:cTn id="102" dur="1" fill="hold">
                                          <p:stCondLst>
                                            <p:cond delay="499"/>
                                          </p:stCondLst>
                                        </p:cTn>
                                        <p:tgtEl>
                                          <p:spTgt spid="5"/>
                                        </p:tgtEl>
                                        <p:attrNameLst>
                                          <p:attrName>style.visibility</p:attrName>
                                        </p:attrNameLst>
                                      </p:cBhvr>
                                      <p:to>
                                        <p:strVal val="hidden"/>
                                      </p:to>
                                    </p:set>
                                  </p:childTnLst>
                                </p:cTn>
                              </p:par>
                              <p:par>
                                <p:cTn id="103" presetID="2" presetClass="exit" presetSubtype="9" fill="hold" nodeType="withEffect">
                                  <p:stCondLst>
                                    <p:cond delay="500"/>
                                  </p:stCondLst>
                                  <p:childTnLst>
                                    <p:anim calcmode="lin" valueType="num">
                                      <p:cBhvr additive="base">
                                        <p:cTn id="104" dur="500"/>
                                        <p:tgtEl>
                                          <p:spTgt spid="4"/>
                                        </p:tgtEl>
                                        <p:attrNameLst>
                                          <p:attrName>ppt_x</p:attrName>
                                        </p:attrNameLst>
                                      </p:cBhvr>
                                      <p:tavLst>
                                        <p:tav tm="0">
                                          <p:val>
                                            <p:strVal val="ppt_x"/>
                                          </p:val>
                                        </p:tav>
                                        <p:tav tm="100000">
                                          <p:val>
                                            <p:strVal val="0-ppt_w/2"/>
                                          </p:val>
                                        </p:tav>
                                      </p:tavLst>
                                    </p:anim>
                                    <p:anim calcmode="lin" valueType="num">
                                      <p:cBhvr additive="base">
                                        <p:cTn id="105" dur="500"/>
                                        <p:tgtEl>
                                          <p:spTgt spid="4"/>
                                        </p:tgtEl>
                                        <p:attrNameLst>
                                          <p:attrName>ppt_y</p:attrName>
                                        </p:attrNameLst>
                                      </p:cBhvr>
                                      <p:tavLst>
                                        <p:tav tm="0">
                                          <p:val>
                                            <p:strVal val="ppt_y"/>
                                          </p:val>
                                        </p:tav>
                                        <p:tav tm="100000">
                                          <p:val>
                                            <p:strVal val="0-ppt_h/2"/>
                                          </p:val>
                                        </p:tav>
                                      </p:tavLst>
                                    </p:anim>
                                    <p:set>
                                      <p:cBhvr>
                                        <p:cTn id="106" dur="1" fill="hold">
                                          <p:stCondLst>
                                            <p:cond delay="499"/>
                                          </p:stCondLst>
                                        </p:cTn>
                                        <p:tgtEl>
                                          <p:spTgt spid="4"/>
                                        </p:tgtEl>
                                        <p:attrNameLst>
                                          <p:attrName>style.visibility</p:attrName>
                                        </p:attrNameLst>
                                      </p:cBhvr>
                                      <p:to>
                                        <p:strVal val="hidden"/>
                                      </p:to>
                                    </p:set>
                                  </p:childTnLst>
                                </p:cTn>
                              </p:par>
                              <p:par>
                                <p:cTn id="107" presetID="2" presetClass="exit" presetSubtype="12" fill="hold" nodeType="withEffect">
                                  <p:stCondLst>
                                    <p:cond delay="500"/>
                                  </p:stCondLst>
                                  <p:childTnLst>
                                    <p:anim calcmode="lin" valueType="num">
                                      <p:cBhvr additive="base">
                                        <p:cTn id="108" dur="500"/>
                                        <p:tgtEl>
                                          <p:spTgt spid="6"/>
                                        </p:tgtEl>
                                        <p:attrNameLst>
                                          <p:attrName>ppt_x</p:attrName>
                                        </p:attrNameLst>
                                      </p:cBhvr>
                                      <p:tavLst>
                                        <p:tav tm="0">
                                          <p:val>
                                            <p:strVal val="ppt_x"/>
                                          </p:val>
                                        </p:tav>
                                        <p:tav tm="100000">
                                          <p:val>
                                            <p:strVal val="0-ppt_w/2"/>
                                          </p:val>
                                        </p:tav>
                                      </p:tavLst>
                                    </p:anim>
                                    <p:anim calcmode="lin" valueType="num">
                                      <p:cBhvr additive="base">
                                        <p:cTn id="109" dur="500"/>
                                        <p:tgtEl>
                                          <p:spTgt spid="6"/>
                                        </p:tgtEl>
                                        <p:attrNameLst>
                                          <p:attrName>ppt_y</p:attrName>
                                        </p:attrNameLst>
                                      </p:cBhvr>
                                      <p:tavLst>
                                        <p:tav tm="0">
                                          <p:val>
                                            <p:strVal val="ppt_y"/>
                                          </p:val>
                                        </p:tav>
                                        <p:tav tm="100000">
                                          <p:val>
                                            <p:strVal val="1+ppt_h/2"/>
                                          </p:val>
                                        </p:tav>
                                      </p:tavLst>
                                    </p:anim>
                                    <p:set>
                                      <p:cBhvr>
                                        <p:cTn id="110" dur="1" fill="hold">
                                          <p:stCondLst>
                                            <p:cond delay="499"/>
                                          </p:stCondLst>
                                        </p:cTn>
                                        <p:tgtEl>
                                          <p:spTgt spid="6"/>
                                        </p:tgtEl>
                                        <p:attrNameLst>
                                          <p:attrName>style.visibility</p:attrName>
                                        </p:attrNameLst>
                                      </p:cBhvr>
                                      <p:to>
                                        <p:strVal val="hidden"/>
                                      </p:to>
                                    </p:set>
                                  </p:childTnLst>
                                </p:cTn>
                              </p:par>
                              <p:par>
                                <p:cTn id="111" presetID="2" presetClass="exit" presetSubtype="8" fill="hold" grpId="1" nodeType="withEffect">
                                  <p:stCondLst>
                                    <p:cond delay="500"/>
                                  </p:stCondLst>
                                  <p:childTnLst>
                                    <p:anim calcmode="lin" valueType="num">
                                      <p:cBhvr additive="base">
                                        <p:cTn id="112" dur="500"/>
                                        <p:tgtEl>
                                          <p:spTgt spid="8"/>
                                        </p:tgtEl>
                                        <p:attrNameLst>
                                          <p:attrName>ppt_x</p:attrName>
                                        </p:attrNameLst>
                                      </p:cBhvr>
                                      <p:tavLst>
                                        <p:tav tm="0">
                                          <p:val>
                                            <p:strVal val="ppt_x"/>
                                          </p:val>
                                        </p:tav>
                                        <p:tav tm="100000">
                                          <p:val>
                                            <p:strVal val="0-ppt_w/2"/>
                                          </p:val>
                                        </p:tav>
                                      </p:tavLst>
                                    </p:anim>
                                    <p:anim calcmode="lin" valueType="num">
                                      <p:cBhvr additive="base">
                                        <p:cTn id="113" dur="500"/>
                                        <p:tgtEl>
                                          <p:spTgt spid="8"/>
                                        </p:tgtEl>
                                        <p:attrNameLst>
                                          <p:attrName>ppt_y</p:attrName>
                                        </p:attrNameLst>
                                      </p:cBhvr>
                                      <p:tavLst>
                                        <p:tav tm="0">
                                          <p:val>
                                            <p:strVal val="ppt_y"/>
                                          </p:val>
                                        </p:tav>
                                        <p:tav tm="100000">
                                          <p:val>
                                            <p:strVal val="ppt_y"/>
                                          </p:val>
                                        </p:tav>
                                      </p:tavLst>
                                    </p:anim>
                                    <p:set>
                                      <p:cBhvr>
                                        <p:cTn id="114" dur="1" fill="hold">
                                          <p:stCondLst>
                                            <p:cond delay="499"/>
                                          </p:stCondLst>
                                        </p:cTn>
                                        <p:tgtEl>
                                          <p:spTgt spid="8"/>
                                        </p:tgtEl>
                                        <p:attrNameLst>
                                          <p:attrName>style.visibility</p:attrName>
                                        </p:attrNameLst>
                                      </p:cBhvr>
                                      <p:to>
                                        <p:strVal val="hidden"/>
                                      </p:to>
                                    </p:set>
                                  </p:childTnLst>
                                </p:cTn>
                              </p:par>
                              <p:par>
                                <p:cTn id="115" presetID="2" presetClass="exit" presetSubtype="4" fill="hold" grpId="1" nodeType="withEffect">
                                  <p:stCondLst>
                                    <p:cond delay="500"/>
                                  </p:stCondLst>
                                  <p:childTnLst>
                                    <p:anim calcmode="lin" valueType="num">
                                      <p:cBhvr additive="base">
                                        <p:cTn id="116" dur="500"/>
                                        <p:tgtEl>
                                          <p:spTgt spid="204"/>
                                        </p:tgtEl>
                                        <p:attrNameLst>
                                          <p:attrName>ppt_x</p:attrName>
                                        </p:attrNameLst>
                                      </p:cBhvr>
                                      <p:tavLst>
                                        <p:tav tm="0">
                                          <p:val>
                                            <p:strVal val="ppt_x"/>
                                          </p:val>
                                        </p:tav>
                                        <p:tav tm="100000">
                                          <p:val>
                                            <p:strVal val="ppt_x"/>
                                          </p:val>
                                        </p:tav>
                                      </p:tavLst>
                                    </p:anim>
                                    <p:anim calcmode="lin" valueType="num">
                                      <p:cBhvr additive="base">
                                        <p:cTn id="117" dur="500"/>
                                        <p:tgtEl>
                                          <p:spTgt spid="204"/>
                                        </p:tgtEl>
                                        <p:attrNameLst>
                                          <p:attrName>ppt_y</p:attrName>
                                        </p:attrNameLst>
                                      </p:cBhvr>
                                      <p:tavLst>
                                        <p:tav tm="0">
                                          <p:val>
                                            <p:strVal val="ppt_y"/>
                                          </p:val>
                                        </p:tav>
                                        <p:tav tm="100000">
                                          <p:val>
                                            <p:strVal val="1+ppt_h/2"/>
                                          </p:val>
                                        </p:tav>
                                      </p:tavLst>
                                    </p:anim>
                                    <p:set>
                                      <p:cBhvr>
                                        <p:cTn id="118" dur="1" fill="hold">
                                          <p:stCondLst>
                                            <p:cond delay="499"/>
                                          </p:stCondLst>
                                        </p:cTn>
                                        <p:tgtEl>
                                          <p:spTgt spid="204"/>
                                        </p:tgtEl>
                                        <p:attrNameLst>
                                          <p:attrName>style.visibility</p:attrName>
                                        </p:attrNameLst>
                                      </p:cBhvr>
                                      <p:to>
                                        <p:strVal val="hidden"/>
                                      </p:to>
                                    </p:set>
                                  </p:childTnLst>
                                </p:cTn>
                              </p:par>
                              <p:par>
                                <p:cTn id="119" presetID="2" presetClass="exit" presetSubtype="2" fill="hold" grpId="1" nodeType="withEffect">
                                  <p:stCondLst>
                                    <p:cond delay="500"/>
                                  </p:stCondLst>
                                  <p:childTnLst>
                                    <p:anim calcmode="lin" valueType="num">
                                      <p:cBhvr additive="base">
                                        <p:cTn id="120" dur="500"/>
                                        <p:tgtEl>
                                          <p:spTgt spid="7"/>
                                        </p:tgtEl>
                                        <p:attrNameLst>
                                          <p:attrName>ppt_x</p:attrName>
                                        </p:attrNameLst>
                                      </p:cBhvr>
                                      <p:tavLst>
                                        <p:tav tm="0">
                                          <p:val>
                                            <p:strVal val="ppt_x"/>
                                          </p:val>
                                        </p:tav>
                                        <p:tav tm="100000">
                                          <p:val>
                                            <p:strVal val="1+ppt_w/2"/>
                                          </p:val>
                                        </p:tav>
                                      </p:tavLst>
                                    </p:anim>
                                    <p:anim calcmode="lin" valueType="num">
                                      <p:cBhvr additive="base">
                                        <p:cTn id="121" dur="500"/>
                                        <p:tgtEl>
                                          <p:spTgt spid="7"/>
                                        </p:tgtEl>
                                        <p:attrNameLst>
                                          <p:attrName>ppt_y</p:attrName>
                                        </p:attrNameLst>
                                      </p:cBhvr>
                                      <p:tavLst>
                                        <p:tav tm="0">
                                          <p:val>
                                            <p:strVal val="ppt_y"/>
                                          </p:val>
                                        </p:tav>
                                        <p:tav tm="100000">
                                          <p:val>
                                            <p:strVal val="ppt_y"/>
                                          </p:val>
                                        </p:tav>
                                      </p:tavLst>
                                    </p:anim>
                                    <p:set>
                                      <p:cBhvr>
                                        <p:cTn id="122" dur="1" fill="hold">
                                          <p:stCondLst>
                                            <p:cond delay="499"/>
                                          </p:stCondLst>
                                        </p:cTn>
                                        <p:tgtEl>
                                          <p:spTgt spid="7"/>
                                        </p:tgtEl>
                                        <p:attrNameLst>
                                          <p:attrName>style.visibility</p:attrName>
                                        </p:attrNameLst>
                                      </p:cBhvr>
                                      <p:to>
                                        <p:strVal val="hidden"/>
                                      </p:to>
                                    </p:set>
                                  </p:childTnLst>
                                </p:cTn>
                              </p:par>
                              <p:par>
                                <p:cTn id="123" presetID="2" presetClass="exit" presetSubtype="1" fill="hold" grpId="1" nodeType="withEffect">
                                  <p:stCondLst>
                                    <p:cond delay="500"/>
                                  </p:stCondLst>
                                  <p:childTnLst>
                                    <p:anim calcmode="lin" valueType="num">
                                      <p:cBhvr additive="base">
                                        <p:cTn id="124" dur="500"/>
                                        <p:tgtEl>
                                          <p:spTgt spid="9"/>
                                        </p:tgtEl>
                                        <p:attrNameLst>
                                          <p:attrName>ppt_x</p:attrName>
                                        </p:attrNameLst>
                                      </p:cBhvr>
                                      <p:tavLst>
                                        <p:tav tm="0">
                                          <p:val>
                                            <p:strVal val="ppt_x"/>
                                          </p:val>
                                        </p:tav>
                                        <p:tav tm="100000">
                                          <p:val>
                                            <p:strVal val="ppt_x"/>
                                          </p:val>
                                        </p:tav>
                                      </p:tavLst>
                                    </p:anim>
                                    <p:anim calcmode="lin" valueType="num">
                                      <p:cBhvr additive="base">
                                        <p:cTn id="125" dur="500"/>
                                        <p:tgtEl>
                                          <p:spTgt spid="9"/>
                                        </p:tgtEl>
                                        <p:attrNameLst>
                                          <p:attrName>ppt_y</p:attrName>
                                        </p:attrNameLst>
                                      </p:cBhvr>
                                      <p:tavLst>
                                        <p:tav tm="0">
                                          <p:val>
                                            <p:strVal val="ppt_y"/>
                                          </p:val>
                                        </p:tav>
                                        <p:tav tm="100000">
                                          <p:val>
                                            <p:strVal val="0-ppt_h/2"/>
                                          </p:val>
                                        </p:tav>
                                      </p:tavLst>
                                    </p:anim>
                                    <p:set>
                                      <p:cBhvr>
                                        <p:cTn id="1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4" grpId="1" animBg="1"/>
      <p:bldP spid="7" grpId="0" animBg="1"/>
      <p:bldP spid="7" grpId="1" animBg="1"/>
      <p:bldP spid="8" grpId="0" animBg="1"/>
      <p:bldP spid="8" grpId="1" animBg="1"/>
      <p:bldP spid="9" grpId="0" animBg="1"/>
      <p:bldP spid="9" grpId="1" animBg="1"/>
      <p:bldP spid="18" grpId="0" animBg="1"/>
      <p:bldP spid="18" grpId="1" animBg="1"/>
      <p:bldP spid="223" grpId="0"/>
      <p:bldP spid="223" grpId="1"/>
      <p:bldP spid="16" grpId="0" animBg="1"/>
      <p:bldP spid="16" grpId="1" animBg="1"/>
      <p:bldP spid="17" grpId="0" animBg="1"/>
      <p:bldP spid="17"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Mrs. Parita Maru, Assistant professor, Dept of OBG Nsg, SNC, SVDU </a:t>
            </a:r>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4159342245"/>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a:t>Click to edit Master title style</a:t>
            </a: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Mrs. Parita Maru, Assistant professor, Dept of OBG Nsg, SNC, SVDU </a:t>
            </a:r>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715843784"/>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Mrs. Parita Maru, Assistant professor, Dept of OBG Nsg, SNC, SVDU </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92521132"/>
      </p:ext>
    </p:extLst>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Mrs. Parita Maru, Assistant professor, Dept of OBG Nsg, SNC, SVDU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a:t>Click to edit Master title style</a:t>
            </a: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smtClean="0"/>
              <a:t>Mrs. Parita Maru, Assistant professor, Dept of OBG Nsg, SNC, SVDU </a:t>
            </a:r>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842011030"/>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smtClean="0"/>
              <a:t>Mrs. Parita Maru, Assistant professor, Dept of OBG Nsg, SNC, SVDU </a:t>
            </a:r>
            <a:endParaRPr/>
          </a:p>
        </p:txBody>
      </p:sp>
      <p:sp>
        <p:nvSpPr>
          <p:cNvPr id="4" name="Slide Number Placeholder 3"/>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a:t>Click to edit Master title style</a:t>
            </a: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Mrs. Parita Maru, Assistant professor, Dept of OBG Nsg, SNC, SVDU </a:t>
            </a:r>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1435946658"/>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a:t>Click to edit Master title style</a:t>
            </a: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Mrs. Parita Maru, Assistant professor, Dept of OBG Nsg, SNC, SVDU </a:t>
            </a:r>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1371734621"/>
      </p:ext>
    </p:extLst>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r>
              <a:rPr lang="en-US" smtClean="0"/>
              <a:t>Mrs. Parita Maru, Assistant professor, Dept of OBG Nsg, SNC, SVDU </a:t>
            </a:r>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 id="2147483665" r:id="rId12"/>
  </p:sldLayoutIdLst>
  <p:transition spd="med">
    <p:wipe dir="d"/>
  </p:transition>
  <p:timing>
    <p:tnLst>
      <p:par>
        <p:cTn id="1" dur="indefinite" restart="never" nodeType="tmRoot"/>
      </p:par>
    </p:tnLst>
  </p:timing>
  <p:hf sldNum="0" hd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1288" y="165020"/>
            <a:ext cx="9360418" cy="1345125"/>
          </a:xfrm>
        </p:spPr>
        <p:txBody>
          <a:bodyPr/>
          <a:lstStyle/>
          <a:p>
            <a:r>
              <a:rPr lang="en-US" dirty="0" smtClean="0"/>
              <a:t>PLACENTA PREVIA</a:t>
            </a:r>
            <a:endParaRPr lang="en-US" dirty="0"/>
          </a:p>
        </p:txBody>
      </p:sp>
      <p:sp>
        <p:nvSpPr>
          <p:cNvPr id="5" name="Subtitle 4"/>
          <p:cNvSpPr>
            <a:spLocks noGrp="1"/>
          </p:cNvSpPr>
          <p:nvPr>
            <p:ph type="subTitle" idx="1"/>
          </p:nvPr>
        </p:nvSpPr>
        <p:spPr>
          <a:xfrm>
            <a:off x="6289963" y="2975680"/>
            <a:ext cx="4321884" cy="1771600"/>
          </a:xfrm>
        </p:spPr>
        <p:txBody>
          <a:bodyPr>
            <a:normAutofit fontScale="92500" lnSpcReduction="20000"/>
          </a:bodyPr>
          <a:lstStyle/>
          <a:p>
            <a:pPr algn="l"/>
            <a:r>
              <a:rPr lang="en-US" dirty="0" smtClean="0"/>
              <a:t>Prepared by:</a:t>
            </a:r>
          </a:p>
          <a:p>
            <a:pPr algn="l"/>
            <a:r>
              <a:rPr lang="en-US" dirty="0" err="1" smtClean="0"/>
              <a:t>Parita</a:t>
            </a:r>
            <a:r>
              <a:rPr lang="en-US" dirty="0" smtClean="0"/>
              <a:t> </a:t>
            </a:r>
            <a:r>
              <a:rPr lang="en-US" dirty="0" err="1" smtClean="0"/>
              <a:t>Jayswal</a:t>
            </a:r>
            <a:endParaRPr lang="en-US" dirty="0" smtClean="0"/>
          </a:p>
          <a:p>
            <a:pPr algn="l"/>
            <a:r>
              <a:rPr lang="en-US" dirty="0" err="1" smtClean="0"/>
              <a:t>S.Y.M.Sc</a:t>
            </a:r>
            <a:r>
              <a:rPr lang="en-US" dirty="0" smtClean="0"/>
              <a:t>.</a:t>
            </a:r>
            <a:endParaRPr lang="en-US" dirty="0"/>
          </a:p>
        </p:txBody>
      </p:sp>
      <p:pic>
        <p:nvPicPr>
          <p:cNvPr id="4" name="Picture 6" descr="suv_logo"/>
          <p:cNvPicPr>
            <a:picLocks noChangeAspect="1" noChangeArrowheads="1"/>
          </p:cNvPicPr>
          <p:nvPr/>
        </p:nvPicPr>
        <p:blipFill>
          <a:blip r:embed="rId3"/>
          <a:srcRect/>
          <a:stretch>
            <a:fillRect/>
          </a:stretch>
        </p:blipFill>
        <p:spPr bwMode="auto">
          <a:xfrm>
            <a:off x="10931990" y="38637"/>
            <a:ext cx="1182736" cy="1159098"/>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
        <p:nvSpPr>
          <p:cNvPr id="6" name="Footer Placeholder 1"/>
          <p:cNvSpPr txBox="1">
            <a:spLocks/>
          </p:cNvSpPr>
          <p:nvPr/>
        </p:nvSpPr>
        <p:spPr>
          <a:xfrm>
            <a:off x="3872267" y="6620256"/>
            <a:ext cx="6978460" cy="2377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Mrs. </a:t>
            </a:r>
            <a:r>
              <a:rPr lang="en-US" sz="900" dirty="0" err="1" smtClean="0"/>
              <a:t>Parita</a:t>
            </a:r>
            <a:r>
              <a:rPr lang="en-US" sz="900" dirty="0" smtClean="0"/>
              <a:t> </a:t>
            </a:r>
            <a:r>
              <a:rPr lang="en-US" sz="900" dirty="0" err="1" smtClean="0"/>
              <a:t>Maru</a:t>
            </a:r>
            <a:r>
              <a:rPr lang="en-US" sz="900" dirty="0" smtClean="0"/>
              <a:t>, Assistant professor, </a:t>
            </a:r>
            <a:r>
              <a:rPr lang="en-US" sz="900" dirty="0" err="1" smtClean="0"/>
              <a:t>Dept</a:t>
            </a:r>
            <a:r>
              <a:rPr lang="en-US" sz="900" dirty="0" smtClean="0"/>
              <a:t> of OBG </a:t>
            </a:r>
            <a:r>
              <a:rPr lang="en-US" sz="900" dirty="0" err="1" smtClean="0"/>
              <a:t>Nsg</a:t>
            </a:r>
            <a:r>
              <a:rPr lang="en-US" sz="900" dirty="0" smtClean="0"/>
              <a:t>, SNC, SVDU </a:t>
            </a:r>
            <a:endParaRPr lang="en-US" sz="900" dirty="0"/>
          </a:p>
        </p:txBody>
      </p:sp>
    </p:spTree>
    <p:extLst>
      <p:ext uri="{BB962C8B-B14F-4D97-AF65-F5344CB8AC3E}">
        <p14:creationId xmlns:p14="http://schemas.microsoft.com/office/powerpoint/2010/main" val="325067004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2"/>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5" presetClass="emph" presetSubtype="1" grpId="0" nodeType="clickEffect">
                                  <p:stCondLst>
                                    <p:cond delay="0"/>
                                  </p:stCondLst>
                                  <p:childTnLst>
                                    <p:set>
                                      <p:cBhvr override="childStyle">
                                        <p:cTn id="10" dur="indefinite"/>
                                        <p:tgtEl>
                                          <p:spTgt spid="5">
                                            <p:txEl>
                                              <p:pRg st="0" end="0"/>
                                            </p:txEl>
                                          </p:spTgt>
                                        </p:tgtEl>
                                        <p:attrNameLst>
                                          <p:attrName>style.fontStyle</p:attrName>
                                        </p:attrNameLst>
                                      </p:cBhvr>
                                      <p:to>
                                        <p:strVal val="normal"/>
                                      </p:to>
                                    </p:set>
                                    <p:set>
                                      <p:cBhvr override="childStyle">
                                        <p:cTn id="11" dur="indefinite"/>
                                        <p:tgtEl>
                                          <p:spTgt spid="5">
                                            <p:txEl>
                                              <p:pRg st="0" end="0"/>
                                            </p:txEl>
                                          </p:spTgt>
                                        </p:tgtEl>
                                        <p:attrNameLst>
                                          <p:attrName>style.fontWeight</p:attrName>
                                        </p:attrNameLst>
                                      </p:cBhvr>
                                      <p:to>
                                        <p:strVal val="bold"/>
                                      </p:to>
                                    </p:set>
                                    <p:set>
                                      <p:cBhvr override="childStyle">
                                        <p:cTn id="12" dur="indefinite"/>
                                        <p:tgtEl>
                                          <p:spTgt spid="5">
                                            <p:txEl>
                                              <p:pRg st="0" end="0"/>
                                            </p:txEl>
                                          </p:spTgt>
                                        </p:tgtEl>
                                        <p:attrNameLst>
                                          <p:attrName>style.textDecorationUnderline</p:attrName>
                                        </p:attrNameLst>
                                      </p:cBhvr>
                                      <p:to>
                                        <p:strVal val="false"/>
                                      </p:to>
                                    </p:set>
                                  </p:childTnLst>
                                </p:cTn>
                              </p:par>
                            </p:childTnLst>
                          </p:cTn>
                        </p:par>
                      </p:childTnLst>
                    </p:cTn>
                  </p:par>
                  <p:par>
                    <p:cTn id="13" fill="hold">
                      <p:stCondLst>
                        <p:cond delay="indefinite"/>
                      </p:stCondLst>
                      <p:childTnLst>
                        <p:par>
                          <p:cTn id="14" fill="hold">
                            <p:stCondLst>
                              <p:cond delay="0"/>
                            </p:stCondLst>
                            <p:childTnLst>
                              <p:par>
                                <p:cTn id="15" presetID="5" presetClass="emph" presetSubtype="1" grpId="0" nodeType="clickEffect">
                                  <p:stCondLst>
                                    <p:cond delay="0"/>
                                  </p:stCondLst>
                                  <p:childTnLst>
                                    <p:set>
                                      <p:cBhvr override="childStyle">
                                        <p:cTn id="16" dur="indefinite"/>
                                        <p:tgtEl>
                                          <p:spTgt spid="5">
                                            <p:txEl>
                                              <p:pRg st="1" end="1"/>
                                            </p:txEl>
                                          </p:spTgt>
                                        </p:tgtEl>
                                        <p:attrNameLst>
                                          <p:attrName>style.fontStyle</p:attrName>
                                        </p:attrNameLst>
                                      </p:cBhvr>
                                      <p:to>
                                        <p:strVal val="normal"/>
                                      </p:to>
                                    </p:set>
                                    <p:set>
                                      <p:cBhvr override="childStyle">
                                        <p:cTn id="17" dur="indefinite"/>
                                        <p:tgtEl>
                                          <p:spTgt spid="5">
                                            <p:txEl>
                                              <p:pRg st="1" end="1"/>
                                            </p:txEl>
                                          </p:spTgt>
                                        </p:tgtEl>
                                        <p:attrNameLst>
                                          <p:attrName>style.fontWeight</p:attrName>
                                        </p:attrNameLst>
                                      </p:cBhvr>
                                      <p:to>
                                        <p:strVal val="bold"/>
                                      </p:to>
                                    </p:set>
                                    <p:set>
                                      <p:cBhvr override="childStyle">
                                        <p:cTn id="18" dur="indefinite"/>
                                        <p:tgtEl>
                                          <p:spTgt spid="5">
                                            <p:txEl>
                                              <p:pRg st="1" end="1"/>
                                            </p:txEl>
                                          </p:spTgt>
                                        </p:tgtEl>
                                        <p:attrNameLst>
                                          <p:attrName>style.textDecorationUnderline</p:attrName>
                                        </p:attrNameLst>
                                      </p:cBhvr>
                                      <p:to>
                                        <p:strVal val="false"/>
                                      </p:to>
                                    </p:set>
                                  </p:childTnLst>
                                </p:cTn>
                              </p:par>
                            </p:childTnLst>
                          </p:cTn>
                        </p:par>
                      </p:childTnLst>
                    </p:cTn>
                  </p:par>
                  <p:par>
                    <p:cTn id="19" fill="hold">
                      <p:stCondLst>
                        <p:cond delay="indefinite"/>
                      </p:stCondLst>
                      <p:childTnLst>
                        <p:par>
                          <p:cTn id="20" fill="hold">
                            <p:stCondLst>
                              <p:cond delay="0"/>
                            </p:stCondLst>
                            <p:childTnLst>
                              <p:par>
                                <p:cTn id="21" presetID="5" presetClass="emph" presetSubtype="1" grpId="0" nodeType="clickEffect">
                                  <p:stCondLst>
                                    <p:cond delay="0"/>
                                  </p:stCondLst>
                                  <p:childTnLst>
                                    <p:set>
                                      <p:cBhvr override="childStyle">
                                        <p:cTn id="22" dur="indefinite"/>
                                        <p:tgtEl>
                                          <p:spTgt spid="5">
                                            <p:txEl>
                                              <p:pRg st="2" end="2"/>
                                            </p:txEl>
                                          </p:spTgt>
                                        </p:tgtEl>
                                        <p:attrNameLst>
                                          <p:attrName>style.fontStyle</p:attrName>
                                        </p:attrNameLst>
                                      </p:cBhvr>
                                      <p:to>
                                        <p:strVal val="normal"/>
                                      </p:to>
                                    </p:set>
                                    <p:set>
                                      <p:cBhvr override="childStyle">
                                        <p:cTn id="23" dur="indefinite"/>
                                        <p:tgtEl>
                                          <p:spTgt spid="5">
                                            <p:txEl>
                                              <p:pRg st="2" end="2"/>
                                            </p:txEl>
                                          </p:spTgt>
                                        </p:tgtEl>
                                        <p:attrNameLst>
                                          <p:attrName>style.fontWeight</p:attrName>
                                        </p:attrNameLst>
                                      </p:cBhvr>
                                      <p:to>
                                        <p:strVal val="bold"/>
                                      </p:to>
                                    </p:set>
                                    <p:set>
                                      <p:cBhvr override="childStyle">
                                        <p:cTn id="24" dur="indefinite"/>
                                        <p:tgtEl>
                                          <p:spTgt spid="5">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983673"/>
            <a:ext cx="5628132" cy="1556327"/>
          </a:xfrm>
        </p:spPr>
        <p:txBody>
          <a:bodyPr/>
          <a:lstStyle/>
          <a:p>
            <a:pPr lvl="0">
              <a:buNone/>
            </a:pPr>
            <a:r>
              <a:rPr lang="en-US" sz="2400" b="1" dirty="0" smtClean="0"/>
              <a:t>1. </a:t>
            </a:r>
            <a:r>
              <a:rPr lang="en-US" sz="2800" b="1" dirty="0" smtClean="0"/>
              <a:t>Localization of placenta (</a:t>
            </a:r>
            <a:r>
              <a:rPr lang="en-US" sz="2800" b="1" dirty="0" err="1" smtClean="0"/>
              <a:t>Placentography</a:t>
            </a:r>
            <a:r>
              <a:rPr lang="en-US" sz="2800" b="1" dirty="0" smtClean="0"/>
              <a:t>): </a:t>
            </a:r>
          </a:p>
          <a:p>
            <a:pPr lvl="1"/>
            <a:r>
              <a:rPr lang="en-US" sz="2800" b="1" dirty="0" err="1" smtClean="0"/>
              <a:t>Sonography</a:t>
            </a:r>
            <a:r>
              <a:rPr lang="en-US" sz="2800" b="1" dirty="0" smtClean="0"/>
              <a:t>:</a:t>
            </a:r>
          </a:p>
          <a:p>
            <a:endParaRPr lang="en-US" dirty="0"/>
          </a:p>
        </p:txBody>
      </p:sp>
      <p:sp>
        <p:nvSpPr>
          <p:cNvPr id="5" name="Content Placeholder 4"/>
          <p:cNvSpPr>
            <a:spLocks noGrp="1"/>
          </p:cNvSpPr>
          <p:nvPr>
            <p:ph sz="quarter" idx="4"/>
          </p:nvPr>
        </p:nvSpPr>
        <p:spPr>
          <a:xfrm>
            <a:off x="6079836" y="385617"/>
            <a:ext cx="5384800" cy="4394200"/>
          </a:xfrm>
        </p:spPr>
        <p:txBody>
          <a:bodyPr/>
          <a:lstStyle/>
          <a:p>
            <a:pPr lvl="0">
              <a:lnSpc>
                <a:spcPct val="150000"/>
              </a:lnSpc>
              <a:buNone/>
            </a:pPr>
            <a:r>
              <a:rPr lang="en-US" sz="2800" b="1" dirty="0" smtClean="0"/>
              <a:t>2. clinical </a:t>
            </a:r>
          </a:p>
          <a:p>
            <a:pPr lvl="1">
              <a:lnSpc>
                <a:spcPct val="150000"/>
              </a:lnSpc>
            </a:pPr>
            <a:r>
              <a:rPr lang="en-US" sz="2800" b="1" dirty="0" smtClean="0"/>
              <a:t>By internal examination</a:t>
            </a:r>
          </a:p>
          <a:p>
            <a:pPr lvl="1">
              <a:lnSpc>
                <a:spcPct val="150000"/>
              </a:lnSpc>
            </a:pPr>
            <a:r>
              <a:rPr lang="en-US" sz="2800" b="1" dirty="0" smtClean="0"/>
              <a:t>Direct visualization during cesarean section </a:t>
            </a:r>
          </a:p>
          <a:p>
            <a:pPr lvl="1">
              <a:lnSpc>
                <a:spcPct val="150000"/>
              </a:lnSpc>
            </a:pPr>
            <a:r>
              <a:rPr lang="en-US" sz="2800" b="1" dirty="0" smtClean="0"/>
              <a:t>Examination of placenta following vaginal delivery.</a:t>
            </a:r>
          </a:p>
          <a:p>
            <a:pPr>
              <a:lnSpc>
                <a:spcPct val="150000"/>
              </a:lnSpc>
            </a:pPr>
            <a:endParaRPr lang="en-US" dirty="0"/>
          </a:p>
        </p:txBody>
      </p:sp>
      <p:sp>
        <p:nvSpPr>
          <p:cNvPr id="6" name="Title 5"/>
          <p:cNvSpPr>
            <a:spLocks noGrp="1"/>
          </p:cNvSpPr>
          <p:nvPr>
            <p:ph type="title"/>
          </p:nvPr>
        </p:nvSpPr>
        <p:spPr>
          <a:xfrm>
            <a:off x="1524000" y="78910"/>
            <a:ext cx="4364182" cy="1195708"/>
          </a:xfrm>
        </p:spPr>
        <p:txBody>
          <a:bodyPr>
            <a:normAutofit/>
          </a:bodyPr>
          <a:lstStyle/>
          <a:p>
            <a:pPr lvl="0"/>
            <a:r>
              <a:rPr lang="en-US" b="1" dirty="0" smtClean="0">
                <a:solidFill>
                  <a:srgbClr val="FF0000"/>
                </a:solidFill>
                <a:latin typeface="Arial Black" pitchFamily="34" charset="0"/>
              </a:rPr>
              <a:t>Diagnosis</a:t>
            </a:r>
            <a:r>
              <a:rPr lang="en-US" dirty="0" smtClean="0">
                <a:solidFill>
                  <a:srgbClr val="FF0000"/>
                </a:solidFill>
                <a:latin typeface="Arial Black" pitchFamily="34" charset="0"/>
              </a:rPr>
              <a:t> </a:t>
            </a:r>
            <a:r>
              <a:rPr lang="en-US" sz="2800" dirty="0" smtClean="0">
                <a:latin typeface="Arial Black" pitchFamily="34" charset="0"/>
              </a:rPr>
              <a:t/>
            </a:r>
            <a:br>
              <a:rPr lang="en-US" sz="2800" dirty="0" smtClean="0">
                <a:latin typeface="Arial Black" pitchFamily="34" charset="0"/>
              </a:rPr>
            </a:br>
            <a:endParaRPr lang="en-US" dirty="0">
              <a:latin typeface="Arial Black" pitchFamily="34" charset="0"/>
            </a:endParaRPr>
          </a:p>
        </p:txBody>
      </p:sp>
      <p:pic>
        <p:nvPicPr>
          <p:cNvPr id="7" name="Picture 6" descr="Placenta_previa.jpg"/>
          <p:cNvPicPr>
            <a:picLocks noChangeAspect="1"/>
          </p:cNvPicPr>
          <p:nvPr/>
        </p:nvPicPr>
        <p:blipFill>
          <a:blip r:embed="rId2"/>
          <a:stretch>
            <a:fillRect/>
          </a:stretch>
        </p:blipFill>
        <p:spPr>
          <a:xfrm>
            <a:off x="-1" y="2715490"/>
            <a:ext cx="4558145" cy="4142509"/>
          </a:xfrm>
          <a:prstGeom prst="rect">
            <a:avLst/>
          </a:prstGeom>
        </p:spPr>
      </p:pic>
      <p:pic>
        <p:nvPicPr>
          <p:cNvPr id="8" name="Picture 7" descr="images.jpg"/>
          <p:cNvPicPr>
            <a:picLocks noChangeAspect="1"/>
          </p:cNvPicPr>
          <p:nvPr/>
        </p:nvPicPr>
        <p:blipFill>
          <a:blip r:embed="rId3"/>
          <a:stretch>
            <a:fillRect/>
          </a:stretch>
        </p:blipFill>
        <p:spPr>
          <a:xfrm>
            <a:off x="4569403" y="4655127"/>
            <a:ext cx="3524250" cy="2202873"/>
          </a:xfrm>
          <a:prstGeom prst="rect">
            <a:avLst/>
          </a:prstGeom>
        </p:spPr>
      </p:pic>
      <p:sp>
        <p:nvSpPr>
          <p:cNvPr id="2" name="Footer Placeholder 1"/>
          <p:cNvSpPr>
            <a:spLocks noGrp="1"/>
          </p:cNvSpPr>
          <p:nvPr>
            <p:ph type="ftr" sz="quarter" idx="11"/>
          </p:nvPr>
        </p:nvSpPr>
        <p:spPr/>
        <p:txBody>
          <a:bodyPr/>
          <a:lstStyle/>
          <a:p>
            <a:r>
              <a:rPr lang="en-US" smtClean="0"/>
              <a:t>Mrs. Parita Maru, Assistant professor, Dept of OBG Nsg, SNC, SVDU </a:t>
            </a:r>
            <a:endParaRPr lang="en-US" dirty="0"/>
          </a:p>
        </p:txBody>
      </p:sp>
      <p:pic>
        <p:nvPicPr>
          <p:cNvPr id="9" name="Picture 6" descr="suv_logo"/>
          <p:cNvPicPr>
            <a:picLocks noChangeAspect="1" noChangeArrowheads="1"/>
          </p:cNvPicPr>
          <p:nvPr/>
        </p:nvPicPr>
        <p:blipFill>
          <a:blip r:embed="rId4"/>
          <a:srcRect/>
          <a:stretch>
            <a:fillRect/>
          </a:stretch>
        </p:blipFill>
        <p:spPr bwMode="auto">
          <a:xfrm>
            <a:off x="10858970" y="165019"/>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extLst>
      <p:ext uri="{BB962C8B-B14F-4D97-AF65-F5344CB8AC3E}">
        <p14:creationId xmlns:p14="http://schemas.microsoft.com/office/powerpoint/2010/main" val="19506077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5">
                                            <p:txEl>
                                              <p:pRg st="0" end="0"/>
                                            </p:txEl>
                                          </p:spTgt>
                                        </p:tgtEl>
                                      </p:cBhvr>
                                    </p:animEffect>
                                    <p:animScale>
                                      <p:cBhvr>
                                        <p:cTn id="33" dur="250" autoRev="1" fill="hold"/>
                                        <p:tgtEl>
                                          <p:spTgt spid="5">
                                            <p:txEl>
                                              <p:pRg st="0" end="0"/>
                                            </p:txEl>
                                          </p:spTgt>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5">
                                            <p:txEl>
                                              <p:pRg st="1" end="1"/>
                                            </p:txEl>
                                          </p:spTgt>
                                        </p:tgtEl>
                                      </p:cBhvr>
                                    </p:animEffect>
                                    <p:animScale>
                                      <p:cBhvr>
                                        <p:cTn id="36" dur="250" autoRev="1" fill="hold"/>
                                        <p:tgtEl>
                                          <p:spTgt spid="5">
                                            <p:txEl>
                                              <p:pRg st="1" end="1"/>
                                            </p:txEl>
                                          </p:spTgt>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5">
                                            <p:txEl>
                                              <p:pRg st="2" end="2"/>
                                            </p:txEl>
                                          </p:spTgt>
                                        </p:tgtEl>
                                      </p:cBhvr>
                                    </p:animEffect>
                                    <p:animScale>
                                      <p:cBhvr>
                                        <p:cTn id="39" dur="250" autoRev="1" fill="hold"/>
                                        <p:tgtEl>
                                          <p:spTgt spid="5">
                                            <p:txEl>
                                              <p:pRg st="2" end="2"/>
                                            </p:txEl>
                                          </p:spTgt>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5">
                                            <p:txEl>
                                              <p:pRg st="3" end="3"/>
                                            </p:txEl>
                                          </p:spTgt>
                                        </p:tgtEl>
                                      </p:cBhvr>
                                    </p:animEffect>
                                    <p:animScale>
                                      <p:cBhvr>
                                        <p:cTn id="42" dur="250" autoRev="1" fill="hold"/>
                                        <p:tgtEl>
                                          <p:spTgt spid="5">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78910"/>
            <a:ext cx="9133730" cy="835490"/>
          </a:xfrm>
        </p:spPr>
        <p:txBody>
          <a:bodyPr/>
          <a:lstStyle/>
          <a:p>
            <a:r>
              <a:rPr lang="en-US" b="1" dirty="0" smtClean="0"/>
              <a:t>Complication of placenta </a:t>
            </a:r>
            <a:r>
              <a:rPr lang="en-US" b="1" dirty="0" err="1" smtClean="0"/>
              <a:t>praevia</a:t>
            </a:r>
            <a:endParaRPr lang="en-US" dirty="0"/>
          </a:p>
        </p:txBody>
      </p:sp>
      <p:sp>
        <p:nvSpPr>
          <p:cNvPr id="8" name="Content Placeholder 7"/>
          <p:cNvSpPr>
            <a:spLocks noGrp="1"/>
          </p:cNvSpPr>
          <p:nvPr>
            <p:ph sz="half" idx="1"/>
          </p:nvPr>
        </p:nvSpPr>
        <p:spPr>
          <a:xfrm>
            <a:off x="639572" y="1104900"/>
            <a:ext cx="6193028" cy="5422900"/>
          </a:xfrm>
        </p:spPr>
        <p:txBody>
          <a:bodyPr>
            <a:noAutofit/>
          </a:bodyPr>
          <a:lstStyle/>
          <a:p>
            <a:pPr lvl="1"/>
            <a:r>
              <a:rPr lang="en-US" sz="2400" b="1" dirty="0" smtClean="0">
                <a:solidFill>
                  <a:srgbClr val="FF0000"/>
                </a:solidFill>
              </a:rPr>
              <a:t>Related to mother:</a:t>
            </a:r>
          </a:p>
          <a:p>
            <a:pPr lvl="2"/>
            <a:r>
              <a:rPr lang="en-US" sz="2400" b="1" dirty="0" smtClean="0">
                <a:solidFill>
                  <a:srgbClr val="FF0000"/>
                </a:solidFill>
              </a:rPr>
              <a:t>Ante partum hemorrhage</a:t>
            </a:r>
          </a:p>
          <a:p>
            <a:pPr lvl="2"/>
            <a:r>
              <a:rPr lang="en-US" sz="2400" b="1" dirty="0" err="1" smtClean="0">
                <a:solidFill>
                  <a:srgbClr val="FF0000"/>
                </a:solidFill>
              </a:rPr>
              <a:t>Malpresentation</a:t>
            </a:r>
            <a:endParaRPr lang="en-US" sz="2400" b="1" dirty="0" smtClean="0">
              <a:solidFill>
                <a:srgbClr val="FF0000"/>
              </a:solidFill>
            </a:endParaRPr>
          </a:p>
          <a:p>
            <a:pPr lvl="2"/>
            <a:r>
              <a:rPr lang="en-US" sz="2400" b="1" dirty="0" smtClean="0">
                <a:solidFill>
                  <a:srgbClr val="FF0000"/>
                </a:solidFill>
              </a:rPr>
              <a:t>Premature </a:t>
            </a:r>
            <a:r>
              <a:rPr lang="en-US" sz="2400" b="1" dirty="0" err="1" smtClean="0">
                <a:solidFill>
                  <a:srgbClr val="FF0000"/>
                </a:solidFill>
              </a:rPr>
              <a:t>labour</a:t>
            </a:r>
            <a:endParaRPr lang="en-US" sz="2400" b="1" dirty="0" smtClean="0">
              <a:solidFill>
                <a:srgbClr val="FF0000"/>
              </a:solidFill>
            </a:endParaRPr>
          </a:p>
          <a:p>
            <a:pPr lvl="2"/>
            <a:r>
              <a:rPr lang="en-US" sz="2400" b="1" dirty="0" smtClean="0">
                <a:solidFill>
                  <a:srgbClr val="FF0000"/>
                </a:solidFill>
              </a:rPr>
              <a:t>Premature rupture of membrane</a:t>
            </a:r>
          </a:p>
          <a:p>
            <a:pPr lvl="2"/>
            <a:r>
              <a:rPr lang="en-US" sz="2400" b="1" dirty="0" smtClean="0">
                <a:solidFill>
                  <a:srgbClr val="FF0000"/>
                </a:solidFill>
              </a:rPr>
              <a:t>Cord </a:t>
            </a:r>
            <a:r>
              <a:rPr lang="en-US" sz="2400" b="1" dirty="0" err="1" smtClean="0">
                <a:solidFill>
                  <a:srgbClr val="FF0000"/>
                </a:solidFill>
              </a:rPr>
              <a:t>prolapse</a:t>
            </a:r>
            <a:endParaRPr lang="en-US" sz="2400" b="1" dirty="0" smtClean="0">
              <a:solidFill>
                <a:srgbClr val="FF0000"/>
              </a:solidFill>
            </a:endParaRPr>
          </a:p>
          <a:p>
            <a:pPr lvl="2"/>
            <a:r>
              <a:rPr lang="en-US" sz="2400" b="1" dirty="0" smtClean="0">
                <a:solidFill>
                  <a:srgbClr val="FF0000"/>
                </a:solidFill>
              </a:rPr>
              <a:t>Slow dilation</a:t>
            </a:r>
          </a:p>
          <a:p>
            <a:pPr lvl="2"/>
            <a:r>
              <a:rPr lang="en-US" sz="2400" b="1" dirty="0" smtClean="0">
                <a:solidFill>
                  <a:srgbClr val="FF0000"/>
                </a:solidFill>
              </a:rPr>
              <a:t>Intra partum hemorrhage</a:t>
            </a:r>
          </a:p>
          <a:p>
            <a:pPr lvl="2"/>
            <a:r>
              <a:rPr lang="en-US" sz="2400" b="1" dirty="0" smtClean="0">
                <a:solidFill>
                  <a:srgbClr val="FF0000"/>
                </a:solidFill>
              </a:rPr>
              <a:t>Post partum hemorrhage</a:t>
            </a:r>
          </a:p>
          <a:p>
            <a:pPr lvl="2"/>
            <a:r>
              <a:rPr lang="en-US" sz="2400" b="1" dirty="0" smtClean="0">
                <a:solidFill>
                  <a:srgbClr val="FF0000"/>
                </a:solidFill>
              </a:rPr>
              <a:t>Infection</a:t>
            </a:r>
            <a:endParaRPr lang="en-US" sz="1800" b="1" dirty="0" smtClean="0">
              <a:solidFill>
                <a:srgbClr val="FF0000"/>
              </a:solidFill>
            </a:endParaRPr>
          </a:p>
          <a:p>
            <a:pPr lvl="2"/>
            <a:r>
              <a:rPr lang="en-US" sz="2400" b="1" dirty="0" err="1" smtClean="0">
                <a:solidFill>
                  <a:srgbClr val="FF0000"/>
                </a:solidFill>
              </a:rPr>
              <a:t>Subinvolution</a:t>
            </a:r>
            <a:endParaRPr lang="en-US" sz="1800" b="1" dirty="0" smtClean="0">
              <a:solidFill>
                <a:srgbClr val="FF0000"/>
              </a:solidFill>
            </a:endParaRPr>
          </a:p>
        </p:txBody>
      </p:sp>
      <p:pic>
        <p:nvPicPr>
          <p:cNvPr id="10" name="Content Placeholder 9" descr="placenta-previa.jpg"/>
          <p:cNvPicPr>
            <a:picLocks noGrp="1" noChangeAspect="1"/>
          </p:cNvPicPr>
          <p:nvPr>
            <p:ph sz="half" idx="2"/>
          </p:nvPr>
        </p:nvPicPr>
        <p:blipFill>
          <a:blip r:embed="rId2"/>
          <a:stretch>
            <a:fillRect/>
          </a:stretch>
        </p:blipFill>
        <p:spPr>
          <a:xfrm>
            <a:off x="6680201" y="1193800"/>
            <a:ext cx="5511799" cy="5664200"/>
          </a:xfrm>
        </p:spPr>
      </p:pic>
      <p:sp>
        <p:nvSpPr>
          <p:cNvPr id="2" name="Footer Placeholder 1"/>
          <p:cNvSpPr>
            <a:spLocks noGrp="1"/>
          </p:cNvSpPr>
          <p:nvPr>
            <p:ph type="ftr" sz="quarter" idx="11"/>
          </p:nvPr>
        </p:nvSpPr>
        <p:spPr/>
        <p:txBody>
          <a:bodyPr/>
          <a:lstStyle/>
          <a:p>
            <a:r>
              <a:rPr lang="en-US" smtClean="0"/>
              <a:t>Mrs. Parita Maru, Assistant professor, Dept of OBG Nsg, SNC, SVDU </a:t>
            </a:r>
            <a:endParaRPr lang="en-US"/>
          </a:p>
        </p:txBody>
      </p:sp>
      <p:pic>
        <p:nvPicPr>
          <p:cNvPr id="6" name="Picture 6" descr="suv_logo"/>
          <p:cNvPicPr>
            <a:picLocks noChangeAspect="1" noChangeArrowheads="1"/>
          </p:cNvPicPr>
          <p:nvPr/>
        </p:nvPicPr>
        <p:blipFill>
          <a:blip r:embed="rId3"/>
          <a:srcRect/>
          <a:stretch>
            <a:fillRect/>
          </a:stretch>
        </p:blipFill>
        <p:spPr bwMode="auto">
          <a:xfrm>
            <a:off x="10858970" y="165019"/>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set>
                                      <p:cBhvr>
                                        <p:cTn id="7" dur="455" fill="hold">
                                          <p:stCondLst>
                                            <p:cond delay="0"/>
                                          </p:stCondLst>
                                        </p:cTn>
                                        <p:tgtEl>
                                          <p:spTgt spid="8">
                                            <p:txEl>
                                              <p:pRg st="0" end="0"/>
                                            </p:txEl>
                                          </p:spTgt>
                                        </p:tgtEl>
                                        <p:attrNameLst>
                                          <p:attrName>style.rotation</p:attrName>
                                        </p:attrNameLst>
                                      </p:cBhvr>
                                      <p:to>
                                        <p:strVal val="-45.0"/>
                                      </p:to>
                                    </p:set>
                                    <p:anim calcmode="lin" valueType="num">
                                      <p:cBhvr>
                                        <p:cTn id="8" dur="455" fill="hold">
                                          <p:stCondLst>
                                            <p:cond delay="455"/>
                                          </p:stCondLst>
                                        </p:cTn>
                                        <p:tgtEl>
                                          <p:spTgt spid="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8">
                                            <p:txEl>
                                              <p:pRg st="1" end="1"/>
                                            </p:txEl>
                                          </p:spTgt>
                                        </p:tgtEl>
                                        <p:attrNameLst>
                                          <p:attrName>style.visibility</p:attrName>
                                        </p:attrNameLst>
                                      </p:cBhvr>
                                      <p:to>
                                        <p:strVal val="visible"/>
                                      </p:to>
                                    </p:set>
                                    <p:set>
                                      <p:cBhvr>
                                        <p:cTn id="14" dur="455" fill="hold">
                                          <p:stCondLst>
                                            <p:cond delay="0"/>
                                          </p:stCondLst>
                                        </p:cTn>
                                        <p:tgtEl>
                                          <p:spTgt spid="8">
                                            <p:txEl>
                                              <p:pRg st="1" end="1"/>
                                            </p:txEl>
                                          </p:spTgt>
                                        </p:tgtEl>
                                        <p:attrNameLst>
                                          <p:attrName>style.rotation</p:attrName>
                                        </p:attrNameLst>
                                      </p:cBhvr>
                                      <p:to>
                                        <p:strVal val="-45.0"/>
                                      </p:to>
                                    </p:set>
                                    <p:anim calcmode="lin" valueType="num">
                                      <p:cBhvr>
                                        <p:cTn id="15" dur="455" fill="hold">
                                          <p:stCondLst>
                                            <p:cond delay="455"/>
                                          </p:stCondLst>
                                        </p:cTn>
                                        <p:tgtEl>
                                          <p:spTgt spid="8">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8">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8">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8">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8">
                                            <p:txEl>
                                              <p:pRg st="2" end="2"/>
                                            </p:txEl>
                                          </p:spTgt>
                                        </p:tgtEl>
                                        <p:attrNameLst>
                                          <p:attrName>style.visibility</p:attrName>
                                        </p:attrNameLst>
                                      </p:cBhvr>
                                      <p:to>
                                        <p:strVal val="visible"/>
                                      </p:to>
                                    </p:set>
                                    <p:set>
                                      <p:cBhvr>
                                        <p:cTn id="21" dur="455" fill="hold">
                                          <p:stCondLst>
                                            <p:cond delay="0"/>
                                          </p:stCondLst>
                                        </p:cTn>
                                        <p:tgtEl>
                                          <p:spTgt spid="8">
                                            <p:txEl>
                                              <p:pRg st="2" end="2"/>
                                            </p:txEl>
                                          </p:spTgt>
                                        </p:tgtEl>
                                        <p:attrNameLst>
                                          <p:attrName>style.rotation</p:attrName>
                                        </p:attrNameLst>
                                      </p:cBhvr>
                                      <p:to>
                                        <p:strVal val="-45.0"/>
                                      </p:to>
                                    </p:set>
                                    <p:anim calcmode="lin" valueType="num">
                                      <p:cBhvr>
                                        <p:cTn id="22" dur="455" fill="hold">
                                          <p:stCondLst>
                                            <p:cond delay="455"/>
                                          </p:stCondLst>
                                        </p:cTn>
                                        <p:tgtEl>
                                          <p:spTgt spid="8">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8">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8">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8">
                                            <p:txEl>
                                              <p:pRg st="2" end="2"/>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50000"/>
                                  </p:iterate>
                                  <p:childTnLst>
                                    <p:set>
                                      <p:cBhvr>
                                        <p:cTn id="27" dur="1" fill="hold">
                                          <p:stCondLst>
                                            <p:cond delay="0"/>
                                          </p:stCondLst>
                                        </p:cTn>
                                        <p:tgtEl>
                                          <p:spTgt spid="8">
                                            <p:txEl>
                                              <p:pRg st="3" end="3"/>
                                            </p:txEl>
                                          </p:spTgt>
                                        </p:tgtEl>
                                        <p:attrNameLst>
                                          <p:attrName>style.visibility</p:attrName>
                                        </p:attrNameLst>
                                      </p:cBhvr>
                                      <p:to>
                                        <p:strVal val="visible"/>
                                      </p:to>
                                    </p:set>
                                    <p:set>
                                      <p:cBhvr>
                                        <p:cTn id="28" dur="455" fill="hold">
                                          <p:stCondLst>
                                            <p:cond delay="0"/>
                                          </p:stCondLst>
                                        </p:cTn>
                                        <p:tgtEl>
                                          <p:spTgt spid="8">
                                            <p:txEl>
                                              <p:pRg st="3" end="3"/>
                                            </p:txEl>
                                          </p:spTgt>
                                        </p:tgtEl>
                                        <p:attrNameLst>
                                          <p:attrName>style.rotation</p:attrName>
                                        </p:attrNameLst>
                                      </p:cBhvr>
                                      <p:to>
                                        <p:strVal val="-45.0"/>
                                      </p:to>
                                    </p:set>
                                    <p:anim calcmode="lin" valueType="num">
                                      <p:cBhvr>
                                        <p:cTn id="29" dur="455" fill="hold">
                                          <p:stCondLst>
                                            <p:cond delay="455"/>
                                          </p:stCondLst>
                                        </p:cTn>
                                        <p:tgtEl>
                                          <p:spTgt spid="8">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8">
                                            <p:txEl>
                                              <p:pRg st="3" end="3"/>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8">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8">
                                            <p:txEl>
                                              <p:pRg st="3" end="3"/>
                                            </p:txEl>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grpId="0" nodeType="withEffect">
                                  <p:stCondLst>
                                    <p:cond delay="0"/>
                                  </p:stCondLst>
                                  <p:iterate type="lt">
                                    <p:tmPct val="50000"/>
                                  </p:iterate>
                                  <p:childTnLst>
                                    <p:set>
                                      <p:cBhvr>
                                        <p:cTn id="34" dur="1" fill="hold">
                                          <p:stCondLst>
                                            <p:cond delay="0"/>
                                          </p:stCondLst>
                                        </p:cTn>
                                        <p:tgtEl>
                                          <p:spTgt spid="8">
                                            <p:txEl>
                                              <p:pRg st="4" end="4"/>
                                            </p:txEl>
                                          </p:spTgt>
                                        </p:tgtEl>
                                        <p:attrNameLst>
                                          <p:attrName>style.visibility</p:attrName>
                                        </p:attrNameLst>
                                      </p:cBhvr>
                                      <p:to>
                                        <p:strVal val="visible"/>
                                      </p:to>
                                    </p:set>
                                    <p:set>
                                      <p:cBhvr>
                                        <p:cTn id="35" dur="455" fill="hold">
                                          <p:stCondLst>
                                            <p:cond delay="0"/>
                                          </p:stCondLst>
                                        </p:cTn>
                                        <p:tgtEl>
                                          <p:spTgt spid="8">
                                            <p:txEl>
                                              <p:pRg st="4" end="4"/>
                                            </p:txEl>
                                          </p:spTgt>
                                        </p:tgtEl>
                                        <p:attrNameLst>
                                          <p:attrName>style.rotation</p:attrName>
                                        </p:attrNameLst>
                                      </p:cBhvr>
                                      <p:to>
                                        <p:strVal val="-45.0"/>
                                      </p:to>
                                    </p:set>
                                    <p:anim calcmode="lin" valueType="num">
                                      <p:cBhvr>
                                        <p:cTn id="36" dur="455" fill="hold">
                                          <p:stCondLst>
                                            <p:cond delay="455"/>
                                          </p:stCondLst>
                                        </p:cTn>
                                        <p:tgtEl>
                                          <p:spTgt spid="8">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8">
                                            <p:txEl>
                                              <p:pRg st="4" end="4"/>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8">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8">
                                            <p:txEl>
                                              <p:pRg st="4" end="4"/>
                                            </p:txEl>
                                          </p:spTgt>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50000"/>
                                  </p:iterate>
                                  <p:childTnLst>
                                    <p:set>
                                      <p:cBhvr>
                                        <p:cTn id="41" dur="1" fill="hold">
                                          <p:stCondLst>
                                            <p:cond delay="0"/>
                                          </p:stCondLst>
                                        </p:cTn>
                                        <p:tgtEl>
                                          <p:spTgt spid="8">
                                            <p:txEl>
                                              <p:pRg st="5" end="5"/>
                                            </p:txEl>
                                          </p:spTgt>
                                        </p:tgtEl>
                                        <p:attrNameLst>
                                          <p:attrName>style.visibility</p:attrName>
                                        </p:attrNameLst>
                                      </p:cBhvr>
                                      <p:to>
                                        <p:strVal val="visible"/>
                                      </p:to>
                                    </p:set>
                                    <p:set>
                                      <p:cBhvr>
                                        <p:cTn id="42" dur="455" fill="hold">
                                          <p:stCondLst>
                                            <p:cond delay="0"/>
                                          </p:stCondLst>
                                        </p:cTn>
                                        <p:tgtEl>
                                          <p:spTgt spid="8">
                                            <p:txEl>
                                              <p:pRg st="5" end="5"/>
                                            </p:txEl>
                                          </p:spTgt>
                                        </p:tgtEl>
                                        <p:attrNameLst>
                                          <p:attrName>style.rotation</p:attrName>
                                        </p:attrNameLst>
                                      </p:cBhvr>
                                      <p:to>
                                        <p:strVal val="-45.0"/>
                                      </p:to>
                                    </p:set>
                                    <p:anim calcmode="lin" valueType="num">
                                      <p:cBhvr>
                                        <p:cTn id="43" dur="455" fill="hold">
                                          <p:stCondLst>
                                            <p:cond delay="455"/>
                                          </p:stCondLst>
                                        </p:cTn>
                                        <p:tgtEl>
                                          <p:spTgt spid="8">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8">
                                            <p:txEl>
                                              <p:pRg st="5" end="5"/>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8">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8">
                                            <p:txEl>
                                              <p:pRg st="5" end="5"/>
                                            </p:txEl>
                                          </p:spTgt>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50000"/>
                                  </p:iterate>
                                  <p:childTnLst>
                                    <p:set>
                                      <p:cBhvr>
                                        <p:cTn id="48" dur="1" fill="hold">
                                          <p:stCondLst>
                                            <p:cond delay="0"/>
                                          </p:stCondLst>
                                        </p:cTn>
                                        <p:tgtEl>
                                          <p:spTgt spid="8">
                                            <p:txEl>
                                              <p:pRg st="6" end="6"/>
                                            </p:txEl>
                                          </p:spTgt>
                                        </p:tgtEl>
                                        <p:attrNameLst>
                                          <p:attrName>style.visibility</p:attrName>
                                        </p:attrNameLst>
                                      </p:cBhvr>
                                      <p:to>
                                        <p:strVal val="visible"/>
                                      </p:to>
                                    </p:set>
                                    <p:set>
                                      <p:cBhvr>
                                        <p:cTn id="49" dur="455" fill="hold">
                                          <p:stCondLst>
                                            <p:cond delay="0"/>
                                          </p:stCondLst>
                                        </p:cTn>
                                        <p:tgtEl>
                                          <p:spTgt spid="8">
                                            <p:txEl>
                                              <p:pRg st="6" end="6"/>
                                            </p:txEl>
                                          </p:spTgt>
                                        </p:tgtEl>
                                        <p:attrNameLst>
                                          <p:attrName>style.rotation</p:attrName>
                                        </p:attrNameLst>
                                      </p:cBhvr>
                                      <p:to>
                                        <p:strVal val="-45.0"/>
                                      </p:to>
                                    </p:set>
                                    <p:anim calcmode="lin" valueType="num">
                                      <p:cBhvr>
                                        <p:cTn id="50" dur="455" fill="hold">
                                          <p:stCondLst>
                                            <p:cond delay="455"/>
                                          </p:stCondLst>
                                        </p:cTn>
                                        <p:tgtEl>
                                          <p:spTgt spid="8">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8">
                                            <p:txEl>
                                              <p:pRg st="6" end="6"/>
                                            </p:txEl>
                                          </p:spTgt>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8">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8">
                                            <p:txEl>
                                              <p:pRg st="6" end="6"/>
                                            </p:txEl>
                                          </p:spTgt>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50000"/>
                                  </p:iterate>
                                  <p:childTnLst>
                                    <p:set>
                                      <p:cBhvr>
                                        <p:cTn id="55" dur="1" fill="hold">
                                          <p:stCondLst>
                                            <p:cond delay="0"/>
                                          </p:stCondLst>
                                        </p:cTn>
                                        <p:tgtEl>
                                          <p:spTgt spid="8">
                                            <p:txEl>
                                              <p:pRg st="7" end="7"/>
                                            </p:txEl>
                                          </p:spTgt>
                                        </p:tgtEl>
                                        <p:attrNameLst>
                                          <p:attrName>style.visibility</p:attrName>
                                        </p:attrNameLst>
                                      </p:cBhvr>
                                      <p:to>
                                        <p:strVal val="visible"/>
                                      </p:to>
                                    </p:set>
                                    <p:set>
                                      <p:cBhvr>
                                        <p:cTn id="56" dur="455" fill="hold">
                                          <p:stCondLst>
                                            <p:cond delay="0"/>
                                          </p:stCondLst>
                                        </p:cTn>
                                        <p:tgtEl>
                                          <p:spTgt spid="8">
                                            <p:txEl>
                                              <p:pRg st="7" end="7"/>
                                            </p:txEl>
                                          </p:spTgt>
                                        </p:tgtEl>
                                        <p:attrNameLst>
                                          <p:attrName>style.rotation</p:attrName>
                                        </p:attrNameLst>
                                      </p:cBhvr>
                                      <p:to>
                                        <p:strVal val="-45.0"/>
                                      </p:to>
                                    </p:set>
                                    <p:anim calcmode="lin" valueType="num">
                                      <p:cBhvr>
                                        <p:cTn id="57" dur="455" fill="hold">
                                          <p:stCondLst>
                                            <p:cond delay="455"/>
                                          </p:stCondLst>
                                        </p:cTn>
                                        <p:tgtEl>
                                          <p:spTgt spid="8">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8">
                                            <p:txEl>
                                              <p:pRg st="7" end="7"/>
                                            </p:txEl>
                                          </p:spTgt>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8">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8">
                                            <p:txEl>
                                              <p:pRg st="7" end="7"/>
                                            </p:txEl>
                                          </p:spTgt>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50000"/>
                                  </p:iterate>
                                  <p:childTnLst>
                                    <p:set>
                                      <p:cBhvr>
                                        <p:cTn id="62" dur="1" fill="hold">
                                          <p:stCondLst>
                                            <p:cond delay="0"/>
                                          </p:stCondLst>
                                        </p:cTn>
                                        <p:tgtEl>
                                          <p:spTgt spid="8">
                                            <p:txEl>
                                              <p:pRg st="8" end="8"/>
                                            </p:txEl>
                                          </p:spTgt>
                                        </p:tgtEl>
                                        <p:attrNameLst>
                                          <p:attrName>style.visibility</p:attrName>
                                        </p:attrNameLst>
                                      </p:cBhvr>
                                      <p:to>
                                        <p:strVal val="visible"/>
                                      </p:to>
                                    </p:set>
                                    <p:set>
                                      <p:cBhvr>
                                        <p:cTn id="63" dur="455" fill="hold">
                                          <p:stCondLst>
                                            <p:cond delay="0"/>
                                          </p:stCondLst>
                                        </p:cTn>
                                        <p:tgtEl>
                                          <p:spTgt spid="8">
                                            <p:txEl>
                                              <p:pRg st="8" end="8"/>
                                            </p:txEl>
                                          </p:spTgt>
                                        </p:tgtEl>
                                        <p:attrNameLst>
                                          <p:attrName>style.rotation</p:attrName>
                                        </p:attrNameLst>
                                      </p:cBhvr>
                                      <p:to>
                                        <p:strVal val="-45.0"/>
                                      </p:to>
                                    </p:set>
                                    <p:anim calcmode="lin" valueType="num">
                                      <p:cBhvr>
                                        <p:cTn id="64" dur="455" fill="hold">
                                          <p:stCondLst>
                                            <p:cond delay="455"/>
                                          </p:stCondLst>
                                        </p:cTn>
                                        <p:tgtEl>
                                          <p:spTgt spid="8">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8">
                                            <p:txEl>
                                              <p:pRg st="8" end="8"/>
                                            </p:txEl>
                                          </p:spTgt>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8">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8">
                                            <p:txEl>
                                              <p:pRg st="8" end="8"/>
                                            </p:txEl>
                                          </p:spTgt>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50000"/>
                                  </p:iterate>
                                  <p:childTnLst>
                                    <p:set>
                                      <p:cBhvr>
                                        <p:cTn id="69" dur="1" fill="hold">
                                          <p:stCondLst>
                                            <p:cond delay="0"/>
                                          </p:stCondLst>
                                        </p:cTn>
                                        <p:tgtEl>
                                          <p:spTgt spid="8">
                                            <p:txEl>
                                              <p:pRg st="9" end="9"/>
                                            </p:txEl>
                                          </p:spTgt>
                                        </p:tgtEl>
                                        <p:attrNameLst>
                                          <p:attrName>style.visibility</p:attrName>
                                        </p:attrNameLst>
                                      </p:cBhvr>
                                      <p:to>
                                        <p:strVal val="visible"/>
                                      </p:to>
                                    </p:set>
                                    <p:set>
                                      <p:cBhvr>
                                        <p:cTn id="70" dur="455" fill="hold">
                                          <p:stCondLst>
                                            <p:cond delay="0"/>
                                          </p:stCondLst>
                                        </p:cTn>
                                        <p:tgtEl>
                                          <p:spTgt spid="8">
                                            <p:txEl>
                                              <p:pRg st="9" end="9"/>
                                            </p:txEl>
                                          </p:spTgt>
                                        </p:tgtEl>
                                        <p:attrNameLst>
                                          <p:attrName>style.rotation</p:attrName>
                                        </p:attrNameLst>
                                      </p:cBhvr>
                                      <p:to>
                                        <p:strVal val="-45.0"/>
                                      </p:to>
                                    </p:set>
                                    <p:anim calcmode="lin" valueType="num">
                                      <p:cBhvr>
                                        <p:cTn id="71" dur="455" fill="hold">
                                          <p:stCondLst>
                                            <p:cond delay="455"/>
                                          </p:stCondLst>
                                        </p:cTn>
                                        <p:tgtEl>
                                          <p:spTgt spid="8">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8">
                                            <p:txEl>
                                              <p:pRg st="9" end="9"/>
                                            </p:txEl>
                                          </p:spTgt>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8">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8">
                                            <p:txEl>
                                              <p:pRg st="9" end="9"/>
                                            </p:txEl>
                                          </p:spTgt>
                                        </p:tgtEl>
                                        <p:attrNameLst>
                                          <p:attrName>ppt_y</p:attrName>
                                        </p:attrNameLst>
                                      </p:cBhvr>
                                      <p:tavLst>
                                        <p:tav tm="0">
                                          <p:val>
                                            <p:strVal val="#ppt_y-(0.354*#ppt_w-0.172*#ppt_h)"/>
                                          </p:val>
                                        </p:tav>
                                        <p:tav tm="100000">
                                          <p:val>
                                            <p:strVal val="#ppt_y"/>
                                          </p:val>
                                        </p:tav>
                                      </p:tavLst>
                                    </p:anim>
                                  </p:childTnLst>
                                </p:cTn>
                              </p:par>
                              <p:par>
                                <p:cTn id="75" presetID="38" presetClass="entr" presetSubtype="0" accel="50000" fill="hold" grpId="0" nodeType="withEffect">
                                  <p:stCondLst>
                                    <p:cond delay="0"/>
                                  </p:stCondLst>
                                  <p:iterate type="lt">
                                    <p:tmPct val="50000"/>
                                  </p:iterate>
                                  <p:childTnLst>
                                    <p:set>
                                      <p:cBhvr>
                                        <p:cTn id="76" dur="1" fill="hold">
                                          <p:stCondLst>
                                            <p:cond delay="0"/>
                                          </p:stCondLst>
                                        </p:cTn>
                                        <p:tgtEl>
                                          <p:spTgt spid="8">
                                            <p:txEl>
                                              <p:pRg st="10" end="10"/>
                                            </p:txEl>
                                          </p:spTgt>
                                        </p:tgtEl>
                                        <p:attrNameLst>
                                          <p:attrName>style.visibility</p:attrName>
                                        </p:attrNameLst>
                                      </p:cBhvr>
                                      <p:to>
                                        <p:strVal val="visible"/>
                                      </p:to>
                                    </p:set>
                                    <p:set>
                                      <p:cBhvr>
                                        <p:cTn id="77" dur="455" fill="hold">
                                          <p:stCondLst>
                                            <p:cond delay="0"/>
                                          </p:stCondLst>
                                        </p:cTn>
                                        <p:tgtEl>
                                          <p:spTgt spid="8">
                                            <p:txEl>
                                              <p:pRg st="10" end="10"/>
                                            </p:txEl>
                                          </p:spTgt>
                                        </p:tgtEl>
                                        <p:attrNameLst>
                                          <p:attrName>style.rotation</p:attrName>
                                        </p:attrNameLst>
                                      </p:cBhvr>
                                      <p:to>
                                        <p:strVal val="-45.0"/>
                                      </p:to>
                                    </p:set>
                                    <p:anim calcmode="lin" valueType="num">
                                      <p:cBhvr>
                                        <p:cTn id="78" dur="455" fill="hold">
                                          <p:stCondLst>
                                            <p:cond delay="455"/>
                                          </p:stCondLst>
                                        </p:cTn>
                                        <p:tgtEl>
                                          <p:spTgt spid="8">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79" dur="455" fill="hold">
                                          <p:stCondLst>
                                            <p:cond delay="0"/>
                                          </p:stCondLst>
                                        </p:cTn>
                                        <p:tgtEl>
                                          <p:spTgt spid="8">
                                            <p:txEl>
                                              <p:pRg st="10" end="10"/>
                                            </p:txEl>
                                          </p:spTgt>
                                        </p:tgtEl>
                                        <p:attrNameLst>
                                          <p:attrName>ppt_y</p:attrName>
                                        </p:attrNameLst>
                                      </p:cBhvr>
                                      <p:tavLst>
                                        <p:tav tm="0">
                                          <p:val>
                                            <p:strVal val="#ppt_y-1"/>
                                          </p:val>
                                        </p:tav>
                                        <p:tav tm="100000">
                                          <p:val>
                                            <p:strVal val="#ppt_y-(0.354*#ppt_w-0.172*#ppt_h)"/>
                                          </p:val>
                                        </p:tav>
                                      </p:tavLst>
                                    </p:anim>
                                    <p:anim calcmode="lin" valueType="num">
                                      <p:cBhvr>
                                        <p:cTn id="80" dur="156" decel="50000" autoRev="1" fill="hold">
                                          <p:stCondLst>
                                            <p:cond delay="455"/>
                                          </p:stCondLst>
                                        </p:cTn>
                                        <p:tgtEl>
                                          <p:spTgt spid="8">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81" dur="136" fill="hold">
                                          <p:stCondLst>
                                            <p:cond delay="864"/>
                                          </p:stCondLst>
                                        </p:cTn>
                                        <p:tgtEl>
                                          <p:spTgt spid="8">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8" presetClass="entr" presetSubtype="0" accel="50000" fill="hold" grpId="1" nodeType="clickEffect">
                                  <p:stCondLst>
                                    <p:cond delay="0"/>
                                  </p:stCondLst>
                                  <p:iterate type="lt">
                                    <p:tmPct val="50000"/>
                                  </p:iterate>
                                  <p:childTnLst>
                                    <p:set>
                                      <p:cBhvr>
                                        <p:cTn id="85" dur="1" fill="hold">
                                          <p:stCondLst>
                                            <p:cond delay="0"/>
                                          </p:stCondLst>
                                        </p:cTn>
                                        <p:tgtEl>
                                          <p:spTgt spid="8">
                                            <p:txEl>
                                              <p:pRg st="0" end="0"/>
                                            </p:txEl>
                                          </p:spTgt>
                                        </p:tgtEl>
                                        <p:attrNameLst>
                                          <p:attrName>style.visibility</p:attrName>
                                        </p:attrNameLst>
                                      </p:cBhvr>
                                      <p:to>
                                        <p:strVal val="visible"/>
                                      </p:to>
                                    </p:set>
                                    <p:set>
                                      <p:cBhvr>
                                        <p:cTn id="86" dur="455" fill="hold">
                                          <p:stCondLst>
                                            <p:cond delay="0"/>
                                          </p:stCondLst>
                                        </p:cTn>
                                        <p:tgtEl>
                                          <p:spTgt spid="8">
                                            <p:txEl>
                                              <p:pRg st="0" end="0"/>
                                            </p:txEl>
                                          </p:spTgt>
                                        </p:tgtEl>
                                        <p:attrNameLst>
                                          <p:attrName>style.rotation</p:attrName>
                                        </p:attrNameLst>
                                      </p:cBhvr>
                                      <p:to>
                                        <p:strVal val="-45.0"/>
                                      </p:to>
                                    </p:set>
                                    <p:anim calcmode="lin" valueType="num">
                                      <p:cBhvr>
                                        <p:cTn id="87" dur="455" fill="hold">
                                          <p:stCondLst>
                                            <p:cond delay="455"/>
                                          </p:stCondLst>
                                        </p:cTn>
                                        <p:tgtEl>
                                          <p:spTgt spid="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88" dur="455" fill="hold">
                                          <p:stCondLst>
                                            <p:cond delay="0"/>
                                          </p:stCondLst>
                                        </p:cTn>
                                        <p:tgtEl>
                                          <p:spTgt spid="8">
                                            <p:txEl>
                                              <p:pRg st="0" end="0"/>
                                            </p:txEl>
                                          </p:spTgt>
                                        </p:tgtEl>
                                        <p:attrNameLst>
                                          <p:attrName>ppt_y</p:attrName>
                                        </p:attrNameLst>
                                      </p:cBhvr>
                                      <p:tavLst>
                                        <p:tav tm="0">
                                          <p:val>
                                            <p:strVal val="#ppt_y-1"/>
                                          </p:val>
                                        </p:tav>
                                        <p:tav tm="100000">
                                          <p:val>
                                            <p:strVal val="#ppt_y-(0.354*#ppt_w-0.172*#ppt_h)"/>
                                          </p:val>
                                        </p:tav>
                                      </p:tavLst>
                                    </p:anim>
                                    <p:anim calcmode="lin" valueType="num">
                                      <p:cBhvr>
                                        <p:cTn id="89" dur="156" decel="50000" autoRev="1" fill="hold">
                                          <p:stCondLst>
                                            <p:cond delay="455"/>
                                          </p:stCondLst>
                                        </p:cTn>
                                        <p:tgtEl>
                                          <p:spTgt spid="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90" dur="136" fill="hold">
                                          <p:stCondLst>
                                            <p:cond delay="864"/>
                                          </p:stCondLst>
                                        </p:cTn>
                                        <p:tgtEl>
                                          <p:spTgt spid="8">
                                            <p:txEl>
                                              <p:pRg st="0" end="0"/>
                                            </p:txEl>
                                          </p:spTgt>
                                        </p:tgtEl>
                                        <p:attrNameLst>
                                          <p:attrName>ppt_y</p:attrName>
                                        </p:attrNameLst>
                                      </p:cBhvr>
                                      <p:tavLst>
                                        <p:tav tm="0">
                                          <p:val>
                                            <p:strVal val="#ppt_y-(0.354*#ppt_w-0.172*#ppt_h)"/>
                                          </p:val>
                                        </p:tav>
                                        <p:tav tm="100000">
                                          <p:val>
                                            <p:strVal val="#ppt_y"/>
                                          </p:val>
                                        </p:tav>
                                      </p:tavLst>
                                    </p:anim>
                                  </p:childTnLst>
                                </p:cTn>
                              </p:par>
                              <p:par>
                                <p:cTn id="91" presetID="38" presetClass="entr" presetSubtype="0" accel="50000" fill="hold" grpId="1" nodeType="withEffect">
                                  <p:stCondLst>
                                    <p:cond delay="0"/>
                                  </p:stCondLst>
                                  <p:iterate type="lt">
                                    <p:tmPct val="50000"/>
                                  </p:iterate>
                                  <p:childTnLst>
                                    <p:set>
                                      <p:cBhvr>
                                        <p:cTn id="92" dur="1" fill="hold">
                                          <p:stCondLst>
                                            <p:cond delay="0"/>
                                          </p:stCondLst>
                                        </p:cTn>
                                        <p:tgtEl>
                                          <p:spTgt spid="8">
                                            <p:txEl>
                                              <p:pRg st="1" end="1"/>
                                            </p:txEl>
                                          </p:spTgt>
                                        </p:tgtEl>
                                        <p:attrNameLst>
                                          <p:attrName>style.visibility</p:attrName>
                                        </p:attrNameLst>
                                      </p:cBhvr>
                                      <p:to>
                                        <p:strVal val="visible"/>
                                      </p:to>
                                    </p:set>
                                    <p:set>
                                      <p:cBhvr>
                                        <p:cTn id="93" dur="455" fill="hold">
                                          <p:stCondLst>
                                            <p:cond delay="0"/>
                                          </p:stCondLst>
                                        </p:cTn>
                                        <p:tgtEl>
                                          <p:spTgt spid="8">
                                            <p:txEl>
                                              <p:pRg st="1" end="1"/>
                                            </p:txEl>
                                          </p:spTgt>
                                        </p:tgtEl>
                                        <p:attrNameLst>
                                          <p:attrName>style.rotation</p:attrName>
                                        </p:attrNameLst>
                                      </p:cBhvr>
                                      <p:to>
                                        <p:strVal val="-45.0"/>
                                      </p:to>
                                    </p:set>
                                    <p:anim calcmode="lin" valueType="num">
                                      <p:cBhvr>
                                        <p:cTn id="94" dur="455" fill="hold">
                                          <p:stCondLst>
                                            <p:cond delay="455"/>
                                          </p:stCondLst>
                                        </p:cTn>
                                        <p:tgtEl>
                                          <p:spTgt spid="8">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95" dur="455" fill="hold">
                                          <p:stCondLst>
                                            <p:cond delay="0"/>
                                          </p:stCondLst>
                                        </p:cTn>
                                        <p:tgtEl>
                                          <p:spTgt spid="8">
                                            <p:txEl>
                                              <p:pRg st="1" end="1"/>
                                            </p:txEl>
                                          </p:spTgt>
                                        </p:tgtEl>
                                        <p:attrNameLst>
                                          <p:attrName>ppt_y</p:attrName>
                                        </p:attrNameLst>
                                      </p:cBhvr>
                                      <p:tavLst>
                                        <p:tav tm="0">
                                          <p:val>
                                            <p:strVal val="#ppt_y-1"/>
                                          </p:val>
                                        </p:tav>
                                        <p:tav tm="100000">
                                          <p:val>
                                            <p:strVal val="#ppt_y-(0.354*#ppt_w-0.172*#ppt_h)"/>
                                          </p:val>
                                        </p:tav>
                                      </p:tavLst>
                                    </p:anim>
                                    <p:anim calcmode="lin" valueType="num">
                                      <p:cBhvr>
                                        <p:cTn id="96" dur="156" decel="50000" autoRev="1" fill="hold">
                                          <p:stCondLst>
                                            <p:cond delay="455"/>
                                          </p:stCondLst>
                                        </p:cTn>
                                        <p:tgtEl>
                                          <p:spTgt spid="8">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97" dur="136" fill="hold">
                                          <p:stCondLst>
                                            <p:cond delay="864"/>
                                          </p:stCondLst>
                                        </p:cTn>
                                        <p:tgtEl>
                                          <p:spTgt spid="8">
                                            <p:txEl>
                                              <p:pRg st="1" end="1"/>
                                            </p:txEl>
                                          </p:spTgt>
                                        </p:tgtEl>
                                        <p:attrNameLst>
                                          <p:attrName>ppt_y</p:attrName>
                                        </p:attrNameLst>
                                      </p:cBhvr>
                                      <p:tavLst>
                                        <p:tav tm="0">
                                          <p:val>
                                            <p:strVal val="#ppt_y-(0.354*#ppt_w-0.172*#ppt_h)"/>
                                          </p:val>
                                        </p:tav>
                                        <p:tav tm="100000">
                                          <p:val>
                                            <p:strVal val="#ppt_y"/>
                                          </p:val>
                                        </p:tav>
                                      </p:tavLst>
                                    </p:anim>
                                  </p:childTnLst>
                                </p:cTn>
                              </p:par>
                              <p:par>
                                <p:cTn id="98" presetID="38" presetClass="entr" presetSubtype="0" accel="50000" fill="hold" grpId="1" nodeType="withEffect">
                                  <p:stCondLst>
                                    <p:cond delay="0"/>
                                  </p:stCondLst>
                                  <p:iterate type="lt">
                                    <p:tmPct val="50000"/>
                                  </p:iterate>
                                  <p:childTnLst>
                                    <p:set>
                                      <p:cBhvr>
                                        <p:cTn id="99" dur="1" fill="hold">
                                          <p:stCondLst>
                                            <p:cond delay="0"/>
                                          </p:stCondLst>
                                        </p:cTn>
                                        <p:tgtEl>
                                          <p:spTgt spid="8">
                                            <p:txEl>
                                              <p:pRg st="2" end="2"/>
                                            </p:txEl>
                                          </p:spTgt>
                                        </p:tgtEl>
                                        <p:attrNameLst>
                                          <p:attrName>style.visibility</p:attrName>
                                        </p:attrNameLst>
                                      </p:cBhvr>
                                      <p:to>
                                        <p:strVal val="visible"/>
                                      </p:to>
                                    </p:set>
                                    <p:set>
                                      <p:cBhvr>
                                        <p:cTn id="100" dur="455" fill="hold">
                                          <p:stCondLst>
                                            <p:cond delay="0"/>
                                          </p:stCondLst>
                                        </p:cTn>
                                        <p:tgtEl>
                                          <p:spTgt spid="8">
                                            <p:txEl>
                                              <p:pRg st="2" end="2"/>
                                            </p:txEl>
                                          </p:spTgt>
                                        </p:tgtEl>
                                        <p:attrNameLst>
                                          <p:attrName>style.rotation</p:attrName>
                                        </p:attrNameLst>
                                      </p:cBhvr>
                                      <p:to>
                                        <p:strVal val="-45.0"/>
                                      </p:to>
                                    </p:set>
                                    <p:anim calcmode="lin" valueType="num">
                                      <p:cBhvr>
                                        <p:cTn id="101" dur="455" fill="hold">
                                          <p:stCondLst>
                                            <p:cond delay="455"/>
                                          </p:stCondLst>
                                        </p:cTn>
                                        <p:tgtEl>
                                          <p:spTgt spid="8">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02" dur="455" fill="hold">
                                          <p:stCondLst>
                                            <p:cond delay="0"/>
                                          </p:stCondLst>
                                        </p:cTn>
                                        <p:tgtEl>
                                          <p:spTgt spid="8">
                                            <p:txEl>
                                              <p:pRg st="2" end="2"/>
                                            </p:txEl>
                                          </p:spTgt>
                                        </p:tgtEl>
                                        <p:attrNameLst>
                                          <p:attrName>ppt_y</p:attrName>
                                        </p:attrNameLst>
                                      </p:cBhvr>
                                      <p:tavLst>
                                        <p:tav tm="0">
                                          <p:val>
                                            <p:strVal val="#ppt_y-1"/>
                                          </p:val>
                                        </p:tav>
                                        <p:tav tm="100000">
                                          <p:val>
                                            <p:strVal val="#ppt_y-(0.354*#ppt_w-0.172*#ppt_h)"/>
                                          </p:val>
                                        </p:tav>
                                      </p:tavLst>
                                    </p:anim>
                                    <p:anim calcmode="lin" valueType="num">
                                      <p:cBhvr>
                                        <p:cTn id="103" dur="156" decel="50000" autoRev="1" fill="hold">
                                          <p:stCondLst>
                                            <p:cond delay="455"/>
                                          </p:stCondLst>
                                        </p:cTn>
                                        <p:tgtEl>
                                          <p:spTgt spid="8">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04" dur="136" fill="hold">
                                          <p:stCondLst>
                                            <p:cond delay="864"/>
                                          </p:stCondLst>
                                        </p:cTn>
                                        <p:tgtEl>
                                          <p:spTgt spid="8">
                                            <p:txEl>
                                              <p:pRg st="2" end="2"/>
                                            </p:txEl>
                                          </p:spTgt>
                                        </p:tgtEl>
                                        <p:attrNameLst>
                                          <p:attrName>ppt_y</p:attrName>
                                        </p:attrNameLst>
                                      </p:cBhvr>
                                      <p:tavLst>
                                        <p:tav tm="0">
                                          <p:val>
                                            <p:strVal val="#ppt_y-(0.354*#ppt_w-0.172*#ppt_h)"/>
                                          </p:val>
                                        </p:tav>
                                        <p:tav tm="100000">
                                          <p:val>
                                            <p:strVal val="#ppt_y"/>
                                          </p:val>
                                        </p:tav>
                                      </p:tavLst>
                                    </p:anim>
                                  </p:childTnLst>
                                </p:cTn>
                              </p:par>
                              <p:par>
                                <p:cTn id="105" presetID="38" presetClass="entr" presetSubtype="0" accel="50000" fill="hold" grpId="1" nodeType="withEffect">
                                  <p:stCondLst>
                                    <p:cond delay="0"/>
                                  </p:stCondLst>
                                  <p:iterate type="lt">
                                    <p:tmPct val="50000"/>
                                  </p:iterate>
                                  <p:childTnLst>
                                    <p:set>
                                      <p:cBhvr>
                                        <p:cTn id="106" dur="1" fill="hold">
                                          <p:stCondLst>
                                            <p:cond delay="0"/>
                                          </p:stCondLst>
                                        </p:cTn>
                                        <p:tgtEl>
                                          <p:spTgt spid="8">
                                            <p:txEl>
                                              <p:pRg st="3" end="3"/>
                                            </p:txEl>
                                          </p:spTgt>
                                        </p:tgtEl>
                                        <p:attrNameLst>
                                          <p:attrName>style.visibility</p:attrName>
                                        </p:attrNameLst>
                                      </p:cBhvr>
                                      <p:to>
                                        <p:strVal val="visible"/>
                                      </p:to>
                                    </p:set>
                                    <p:set>
                                      <p:cBhvr>
                                        <p:cTn id="107" dur="455" fill="hold">
                                          <p:stCondLst>
                                            <p:cond delay="0"/>
                                          </p:stCondLst>
                                        </p:cTn>
                                        <p:tgtEl>
                                          <p:spTgt spid="8">
                                            <p:txEl>
                                              <p:pRg st="3" end="3"/>
                                            </p:txEl>
                                          </p:spTgt>
                                        </p:tgtEl>
                                        <p:attrNameLst>
                                          <p:attrName>style.rotation</p:attrName>
                                        </p:attrNameLst>
                                      </p:cBhvr>
                                      <p:to>
                                        <p:strVal val="-45.0"/>
                                      </p:to>
                                    </p:set>
                                    <p:anim calcmode="lin" valueType="num">
                                      <p:cBhvr>
                                        <p:cTn id="108" dur="455" fill="hold">
                                          <p:stCondLst>
                                            <p:cond delay="455"/>
                                          </p:stCondLst>
                                        </p:cTn>
                                        <p:tgtEl>
                                          <p:spTgt spid="8">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109" dur="455" fill="hold">
                                          <p:stCondLst>
                                            <p:cond delay="0"/>
                                          </p:stCondLst>
                                        </p:cTn>
                                        <p:tgtEl>
                                          <p:spTgt spid="8">
                                            <p:txEl>
                                              <p:pRg st="3" end="3"/>
                                            </p:txEl>
                                          </p:spTgt>
                                        </p:tgtEl>
                                        <p:attrNameLst>
                                          <p:attrName>ppt_y</p:attrName>
                                        </p:attrNameLst>
                                      </p:cBhvr>
                                      <p:tavLst>
                                        <p:tav tm="0">
                                          <p:val>
                                            <p:strVal val="#ppt_y-1"/>
                                          </p:val>
                                        </p:tav>
                                        <p:tav tm="100000">
                                          <p:val>
                                            <p:strVal val="#ppt_y-(0.354*#ppt_w-0.172*#ppt_h)"/>
                                          </p:val>
                                        </p:tav>
                                      </p:tavLst>
                                    </p:anim>
                                    <p:anim calcmode="lin" valueType="num">
                                      <p:cBhvr>
                                        <p:cTn id="110" dur="156" decel="50000" autoRev="1" fill="hold">
                                          <p:stCondLst>
                                            <p:cond delay="455"/>
                                          </p:stCondLst>
                                        </p:cTn>
                                        <p:tgtEl>
                                          <p:spTgt spid="8">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111" dur="136" fill="hold">
                                          <p:stCondLst>
                                            <p:cond delay="864"/>
                                          </p:stCondLst>
                                        </p:cTn>
                                        <p:tgtEl>
                                          <p:spTgt spid="8">
                                            <p:txEl>
                                              <p:pRg st="3" end="3"/>
                                            </p:txEl>
                                          </p:spTgt>
                                        </p:tgtEl>
                                        <p:attrNameLst>
                                          <p:attrName>ppt_y</p:attrName>
                                        </p:attrNameLst>
                                      </p:cBhvr>
                                      <p:tavLst>
                                        <p:tav tm="0">
                                          <p:val>
                                            <p:strVal val="#ppt_y-(0.354*#ppt_w-0.172*#ppt_h)"/>
                                          </p:val>
                                        </p:tav>
                                        <p:tav tm="100000">
                                          <p:val>
                                            <p:strVal val="#ppt_y"/>
                                          </p:val>
                                        </p:tav>
                                      </p:tavLst>
                                    </p:anim>
                                  </p:childTnLst>
                                </p:cTn>
                              </p:par>
                              <p:par>
                                <p:cTn id="112" presetID="38" presetClass="entr" presetSubtype="0" accel="50000" fill="hold" grpId="1" nodeType="withEffect">
                                  <p:stCondLst>
                                    <p:cond delay="0"/>
                                  </p:stCondLst>
                                  <p:iterate type="lt">
                                    <p:tmPct val="50000"/>
                                  </p:iterate>
                                  <p:childTnLst>
                                    <p:set>
                                      <p:cBhvr>
                                        <p:cTn id="113" dur="1" fill="hold">
                                          <p:stCondLst>
                                            <p:cond delay="0"/>
                                          </p:stCondLst>
                                        </p:cTn>
                                        <p:tgtEl>
                                          <p:spTgt spid="8">
                                            <p:txEl>
                                              <p:pRg st="4" end="4"/>
                                            </p:txEl>
                                          </p:spTgt>
                                        </p:tgtEl>
                                        <p:attrNameLst>
                                          <p:attrName>style.visibility</p:attrName>
                                        </p:attrNameLst>
                                      </p:cBhvr>
                                      <p:to>
                                        <p:strVal val="visible"/>
                                      </p:to>
                                    </p:set>
                                    <p:set>
                                      <p:cBhvr>
                                        <p:cTn id="114" dur="455" fill="hold">
                                          <p:stCondLst>
                                            <p:cond delay="0"/>
                                          </p:stCondLst>
                                        </p:cTn>
                                        <p:tgtEl>
                                          <p:spTgt spid="8">
                                            <p:txEl>
                                              <p:pRg st="4" end="4"/>
                                            </p:txEl>
                                          </p:spTgt>
                                        </p:tgtEl>
                                        <p:attrNameLst>
                                          <p:attrName>style.rotation</p:attrName>
                                        </p:attrNameLst>
                                      </p:cBhvr>
                                      <p:to>
                                        <p:strVal val="-45.0"/>
                                      </p:to>
                                    </p:set>
                                    <p:anim calcmode="lin" valueType="num">
                                      <p:cBhvr>
                                        <p:cTn id="115" dur="455" fill="hold">
                                          <p:stCondLst>
                                            <p:cond delay="455"/>
                                          </p:stCondLst>
                                        </p:cTn>
                                        <p:tgtEl>
                                          <p:spTgt spid="8">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116" dur="455" fill="hold">
                                          <p:stCondLst>
                                            <p:cond delay="0"/>
                                          </p:stCondLst>
                                        </p:cTn>
                                        <p:tgtEl>
                                          <p:spTgt spid="8">
                                            <p:txEl>
                                              <p:pRg st="4" end="4"/>
                                            </p:txEl>
                                          </p:spTgt>
                                        </p:tgtEl>
                                        <p:attrNameLst>
                                          <p:attrName>ppt_y</p:attrName>
                                        </p:attrNameLst>
                                      </p:cBhvr>
                                      <p:tavLst>
                                        <p:tav tm="0">
                                          <p:val>
                                            <p:strVal val="#ppt_y-1"/>
                                          </p:val>
                                        </p:tav>
                                        <p:tav tm="100000">
                                          <p:val>
                                            <p:strVal val="#ppt_y-(0.354*#ppt_w-0.172*#ppt_h)"/>
                                          </p:val>
                                        </p:tav>
                                      </p:tavLst>
                                    </p:anim>
                                    <p:anim calcmode="lin" valueType="num">
                                      <p:cBhvr>
                                        <p:cTn id="117" dur="156" decel="50000" autoRev="1" fill="hold">
                                          <p:stCondLst>
                                            <p:cond delay="455"/>
                                          </p:stCondLst>
                                        </p:cTn>
                                        <p:tgtEl>
                                          <p:spTgt spid="8">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118" dur="136" fill="hold">
                                          <p:stCondLst>
                                            <p:cond delay="864"/>
                                          </p:stCondLst>
                                        </p:cTn>
                                        <p:tgtEl>
                                          <p:spTgt spid="8">
                                            <p:txEl>
                                              <p:pRg st="4" end="4"/>
                                            </p:txEl>
                                          </p:spTgt>
                                        </p:tgtEl>
                                        <p:attrNameLst>
                                          <p:attrName>ppt_y</p:attrName>
                                        </p:attrNameLst>
                                      </p:cBhvr>
                                      <p:tavLst>
                                        <p:tav tm="0">
                                          <p:val>
                                            <p:strVal val="#ppt_y-(0.354*#ppt_w-0.172*#ppt_h)"/>
                                          </p:val>
                                        </p:tav>
                                        <p:tav tm="100000">
                                          <p:val>
                                            <p:strVal val="#ppt_y"/>
                                          </p:val>
                                        </p:tav>
                                      </p:tavLst>
                                    </p:anim>
                                  </p:childTnLst>
                                </p:cTn>
                              </p:par>
                              <p:par>
                                <p:cTn id="119" presetID="38" presetClass="entr" presetSubtype="0" accel="50000" fill="hold" grpId="1" nodeType="withEffect">
                                  <p:stCondLst>
                                    <p:cond delay="0"/>
                                  </p:stCondLst>
                                  <p:iterate type="lt">
                                    <p:tmPct val="50000"/>
                                  </p:iterate>
                                  <p:childTnLst>
                                    <p:set>
                                      <p:cBhvr>
                                        <p:cTn id="120" dur="1" fill="hold">
                                          <p:stCondLst>
                                            <p:cond delay="0"/>
                                          </p:stCondLst>
                                        </p:cTn>
                                        <p:tgtEl>
                                          <p:spTgt spid="8">
                                            <p:txEl>
                                              <p:pRg st="5" end="5"/>
                                            </p:txEl>
                                          </p:spTgt>
                                        </p:tgtEl>
                                        <p:attrNameLst>
                                          <p:attrName>style.visibility</p:attrName>
                                        </p:attrNameLst>
                                      </p:cBhvr>
                                      <p:to>
                                        <p:strVal val="visible"/>
                                      </p:to>
                                    </p:set>
                                    <p:set>
                                      <p:cBhvr>
                                        <p:cTn id="121" dur="455" fill="hold">
                                          <p:stCondLst>
                                            <p:cond delay="0"/>
                                          </p:stCondLst>
                                        </p:cTn>
                                        <p:tgtEl>
                                          <p:spTgt spid="8">
                                            <p:txEl>
                                              <p:pRg st="5" end="5"/>
                                            </p:txEl>
                                          </p:spTgt>
                                        </p:tgtEl>
                                        <p:attrNameLst>
                                          <p:attrName>style.rotation</p:attrName>
                                        </p:attrNameLst>
                                      </p:cBhvr>
                                      <p:to>
                                        <p:strVal val="-45.0"/>
                                      </p:to>
                                    </p:set>
                                    <p:anim calcmode="lin" valueType="num">
                                      <p:cBhvr>
                                        <p:cTn id="122" dur="455" fill="hold">
                                          <p:stCondLst>
                                            <p:cond delay="455"/>
                                          </p:stCondLst>
                                        </p:cTn>
                                        <p:tgtEl>
                                          <p:spTgt spid="8">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123" dur="455" fill="hold">
                                          <p:stCondLst>
                                            <p:cond delay="0"/>
                                          </p:stCondLst>
                                        </p:cTn>
                                        <p:tgtEl>
                                          <p:spTgt spid="8">
                                            <p:txEl>
                                              <p:pRg st="5" end="5"/>
                                            </p:txEl>
                                          </p:spTgt>
                                        </p:tgtEl>
                                        <p:attrNameLst>
                                          <p:attrName>ppt_y</p:attrName>
                                        </p:attrNameLst>
                                      </p:cBhvr>
                                      <p:tavLst>
                                        <p:tav tm="0">
                                          <p:val>
                                            <p:strVal val="#ppt_y-1"/>
                                          </p:val>
                                        </p:tav>
                                        <p:tav tm="100000">
                                          <p:val>
                                            <p:strVal val="#ppt_y-(0.354*#ppt_w-0.172*#ppt_h)"/>
                                          </p:val>
                                        </p:tav>
                                      </p:tavLst>
                                    </p:anim>
                                    <p:anim calcmode="lin" valueType="num">
                                      <p:cBhvr>
                                        <p:cTn id="124" dur="156" decel="50000" autoRev="1" fill="hold">
                                          <p:stCondLst>
                                            <p:cond delay="455"/>
                                          </p:stCondLst>
                                        </p:cTn>
                                        <p:tgtEl>
                                          <p:spTgt spid="8">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125" dur="136" fill="hold">
                                          <p:stCondLst>
                                            <p:cond delay="864"/>
                                          </p:stCondLst>
                                        </p:cTn>
                                        <p:tgtEl>
                                          <p:spTgt spid="8">
                                            <p:txEl>
                                              <p:pRg st="5" end="5"/>
                                            </p:txEl>
                                          </p:spTgt>
                                        </p:tgtEl>
                                        <p:attrNameLst>
                                          <p:attrName>ppt_y</p:attrName>
                                        </p:attrNameLst>
                                      </p:cBhvr>
                                      <p:tavLst>
                                        <p:tav tm="0">
                                          <p:val>
                                            <p:strVal val="#ppt_y-(0.354*#ppt_w-0.172*#ppt_h)"/>
                                          </p:val>
                                        </p:tav>
                                        <p:tav tm="100000">
                                          <p:val>
                                            <p:strVal val="#ppt_y"/>
                                          </p:val>
                                        </p:tav>
                                      </p:tavLst>
                                    </p:anim>
                                  </p:childTnLst>
                                </p:cTn>
                              </p:par>
                              <p:par>
                                <p:cTn id="126" presetID="38" presetClass="entr" presetSubtype="0" accel="50000" fill="hold" grpId="1" nodeType="withEffect">
                                  <p:stCondLst>
                                    <p:cond delay="0"/>
                                  </p:stCondLst>
                                  <p:iterate type="lt">
                                    <p:tmPct val="50000"/>
                                  </p:iterate>
                                  <p:childTnLst>
                                    <p:set>
                                      <p:cBhvr>
                                        <p:cTn id="127" dur="1" fill="hold">
                                          <p:stCondLst>
                                            <p:cond delay="0"/>
                                          </p:stCondLst>
                                        </p:cTn>
                                        <p:tgtEl>
                                          <p:spTgt spid="8">
                                            <p:txEl>
                                              <p:pRg st="6" end="6"/>
                                            </p:txEl>
                                          </p:spTgt>
                                        </p:tgtEl>
                                        <p:attrNameLst>
                                          <p:attrName>style.visibility</p:attrName>
                                        </p:attrNameLst>
                                      </p:cBhvr>
                                      <p:to>
                                        <p:strVal val="visible"/>
                                      </p:to>
                                    </p:set>
                                    <p:set>
                                      <p:cBhvr>
                                        <p:cTn id="128" dur="455" fill="hold">
                                          <p:stCondLst>
                                            <p:cond delay="0"/>
                                          </p:stCondLst>
                                        </p:cTn>
                                        <p:tgtEl>
                                          <p:spTgt spid="8">
                                            <p:txEl>
                                              <p:pRg st="6" end="6"/>
                                            </p:txEl>
                                          </p:spTgt>
                                        </p:tgtEl>
                                        <p:attrNameLst>
                                          <p:attrName>style.rotation</p:attrName>
                                        </p:attrNameLst>
                                      </p:cBhvr>
                                      <p:to>
                                        <p:strVal val="-45.0"/>
                                      </p:to>
                                    </p:set>
                                    <p:anim calcmode="lin" valueType="num">
                                      <p:cBhvr>
                                        <p:cTn id="129" dur="455" fill="hold">
                                          <p:stCondLst>
                                            <p:cond delay="455"/>
                                          </p:stCondLst>
                                        </p:cTn>
                                        <p:tgtEl>
                                          <p:spTgt spid="8">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130" dur="455" fill="hold">
                                          <p:stCondLst>
                                            <p:cond delay="0"/>
                                          </p:stCondLst>
                                        </p:cTn>
                                        <p:tgtEl>
                                          <p:spTgt spid="8">
                                            <p:txEl>
                                              <p:pRg st="6" end="6"/>
                                            </p:txEl>
                                          </p:spTgt>
                                        </p:tgtEl>
                                        <p:attrNameLst>
                                          <p:attrName>ppt_y</p:attrName>
                                        </p:attrNameLst>
                                      </p:cBhvr>
                                      <p:tavLst>
                                        <p:tav tm="0">
                                          <p:val>
                                            <p:strVal val="#ppt_y-1"/>
                                          </p:val>
                                        </p:tav>
                                        <p:tav tm="100000">
                                          <p:val>
                                            <p:strVal val="#ppt_y-(0.354*#ppt_w-0.172*#ppt_h)"/>
                                          </p:val>
                                        </p:tav>
                                      </p:tavLst>
                                    </p:anim>
                                    <p:anim calcmode="lin" valueType="num">
                                      <p:cBhvr>
                                        <p:cTn id="131" dur="156" decel="50000" autoRev="1" fill="hold">
                                          <p:stCondLst>
                                            <p:cond delay="455"/>
                                          </p:stCondLst>
                                        </p:cTn>
                                        <p:tgtEl>
                                          <p:spTgt spid="8">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132" dur="136" fill="hold">
                                          <p:stCondLst>
                                            <p:cond delay="864"/>
                                          </p:stCondLst>
                                        </p:cTn>
                                        <p:tgtEl>
                                          <p:spTgt spid="8">
                                            <p:txEl>
                                              <p:pRg st="6" end="6"/>
                                            </p:txEl>
                                          </p:spTgt>
                                        </p:tgtEl>
                                        <p:attrNameLst>
                                          <p:attrName>ppt_y</p:attrName>
                                        </p:attrNameLst>
                                      </p:cBhvr>
                                      <p:tavLst>
                                        <p:tav tm="0">
                                          <p:val>
                                            <p:strVal val="#ppt_y-(0.354*#ppt_w-0.172*#ppt_h)"/>
                                          </p:val>
                                        </p:tav>
                                        <p:tav tm="100000">
                                          <p:val>
                                            <p:strVal val="#ppt_y"/>
                                          </p:val>
                                        </p:tav>
                                      </p:tavLst>
                                    </p:anim>
                                  </p:childTnLst>
                                </p:cTn>
                              </p:par>
                              <p:par>
                                <p:cTn id="133" presetID="38" presetClass="entr" presetSubtype="0" accel="50000" fill="hold" grpId="1" nodeType="withEffect">
                                  <p:stCondLst>
                                    <p:cond delay="0"/>
                                  </p:stCondLst>
                                  <p:iterate type="lt">
                                    <p:tmPct val="50000"/>
                                  </p:iterate>
                                  <p:childTnLst>
                                    <p:set>
                                      <p:cBhvr>
                                        <p:cTn id="134" dur="1" fill="hold">
                                          <p:stCondLst>
                                            <p:cond delay="0"/>
                                          </p:stCondLst>
                                        </p:cTn>
                                        <p:tgtEl>
                                          <p:spTgt spid="8">
                                            <p:txEl>
                                              <p:pRg st="7" end="7"/>
                                            </p:txEl>
                                          </p:spTgt>
                                        </p:tgtEl>
                                        <p:attrNameLst>
                                          <p:attrName>style.visibility</p:attrName>
                                        </p:attrNameLst>
                                      </p:cBhvr>
                                      <p:to>
                                        <p:strVal val="visible"/>
                                      </p:to>
                                    </p:set>
                                    <p:set>
                                      <p:cBhvr>
                                        <p:cTn id="135" dur="455" fill="hold">
                                          <p:stCondLst>
                                            <p:cond delay="0"/>
                                          </p:stCondLst>
                                        </p:cTn>
                                        <p:tgtEl>
                                          <p:spTgt spid="8">
                                            <p:txEl>
                                              <p:pRg st="7" end="7"/>
                                            </p:txEl>
                                          </p:spTgt>
                                        </p:tgtEl>
                                        <p:attrNameLst>
                                          <p:attrName>style.rotation</p:attrName>
                                        </p:attrNameLst>
                                      </p:cBhvr>
                                      <p:to>
                                        <p:strVal val="-45.0"/>
                                      </p:to>
                                    </p:set>
                                    <p:anim calcmode="lin" valueType="num">
                                      <p:cBhvr>
                                        <p:cTn id="136" dur="455" fill="hold">
                                          <p:stCondLst>
                                            <p:cond delay="455"/>
                                          </p:stCondLst>
                                        </p:cTn>
                                        <p:tgtEl>
                                          <p:spTgt spid="8">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137" dur="455" fill="hold">
                                          <p:stCondLst>
                                            <p:cond delay="0"/>
                                          </p:stCondLst>
                                        </p:cTn>
                                        <p:tgtEl>
                                          <p:spTgt spid="8">
                                            <p:txEl>
                                              <p:pRg st="7" end="7"/>
                                            </p:txEl>
                                          </p:spTgt>
                                        </p:tgtEl>
                                        <p:attrNameLst>
                                          <p:attrName>ppt_y</p:attrName>
                                        </p:attrNameLst>
                                      </p:cBhvr>
                                      <p:tavLst>
                                        <p:tav tm="0">
                                          <p:val>
                                            <p:strVal val="#ppt_y-1"/>
                                          </p:val>
                                        </p:tav>
                                        <p:tav tm="100000">
                                          <p:val>
                                            <p:strVal val="#ppt_y-(0.354*#ppt_w-0.172*#ppt_h)"/>
                                          </p:val>
                                        </p:tav>
                                      </p:tavLst>
                                    </p:anim>
                                    <p:anim calcmode="lin" valueType="num">
                                      <p:cBhvr>
                                        <p:cTn id="138" dur="156" decel="50000" autoRev="1" fill="hold">
                                          <p:stCondLst>
                                            <p:cond delay="455"/>
                                          </p:stCondLst>
                                        </p:cTn>
                                        <p:tgtEl>
                                          <p:spTgt spid="8">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139" dur="136" fill="hold">
                                          <p:stCondLst>
                                            <p:cond delay="864"/>
                                          </p:stCondLst>
                                        </p:cTn>
                                        <p:tgtEl>
                                          <p:spTgt spid="8">
                                            <p:txEl>
                                              <p:pRg st="7" end="7"/>
                                            </p:txEl>
                                          </p:spTgt>
                                        </p:tgtEl>
                                        <p:attrNameLst>
                                          <p:attrName>ppt_y</p:attrName>
                                        </p:attrNameLst>
                                      </p:cBhvr>
                                      <p:tavLst>
                                        <p:tav tm="0">
                                          <p:val>
                                            <p:strVal val="#ppt_y-(0.354*#ppt_w-0.172*#ppt_h)"/>
                                          </p:val>
                                        </p:tav>
                                        <p:tav tm="100000">
                                          <p:val>
                                            <p:strVal val="#ppt_y"/>
                                          </p:val>
                                        </p:tav>
                                      </p:tavLst>
                                    </p:anim>
                                  </p:childTnLst>
                                </p:cTn>
                              </p:par>
                              <p:par>
                                <p:cTn id="140" presetID="38" presetClass="entr" presetSubtype="0" accel="50000" fill="hold" grpId="1" nodeType="withEffect">
                                  <p:stCondLst>
                                    <p:cond delay="0"/>
                                  </p:stCondLst>
                                  <p:iterate type="lt">
                                    <p:tmPct val="50000"/>
                                  </p:iterate>
                                  <p:childTnLst>
                                    <p:set>
                                      <p:cBhvr>
                                        <p:cTn id="141" dur="1" fill="hold">
                                          <p:stCondLst>
                                            <p:cond delay="0"/>
                                          </p:stCondLst>
                                        </p:cTn>
                                        <p:tgtEl>
                                          <p:spTgt spid="8">
                                            <p:txEl>
                                              <p:pRg st="8" end="8"/>
                                            </p:txEl>
                                          </p:spTgt>
                                        </p:tgtEl>
                                        <p:attrNameLst>
                                          <p:attrName>style.visibility</p:attrName>
                                        </p:attrNameLst>
                                      </p:cBhvr>
                                      <p:to>
                                        <p:strVal val="visible"/>
                                      </p:to>
                                    </p:set>
                                    <p:set>
                                      <p:cBhvr>
                                        <p:cTn id="142" dur="455" fill="hold">
                                          <p:stCondLst>
                                            <p:cond delay="0"/>
                                          </p:stCondLst>
                                        </p:cTn>
                                        <p:tgtEl>
                                          <p:spTgt spid="8">
                                            <p:txEl>
                                              <p:pRg st="8" end="8"/>
                                            </p:txEl>
                                          </p:spTgt>
                                        </p:tgtEl>
                                        <p:attrNameLst>
                                          <p:attrName>style.rotation</p:attrName>
                                        </p:attrNameLst>
                                      </p:cBhvr>
                                      <p:to>
                                        <p:strVal val="-45.0"/>
                                      </p:to>
                                    </p:set>
                                    <p:anim calcmode="lin" valueType="num">
                                      <p:cBhvr>
                                        <p:cTn id="143" dur="455" fill="hold">
                                          <p:stCondLst>
                                            <p:cond delay="455"/>
                                          </p:stCondLst>
                                        </p:cTn>
                                        <p:tgtEl>
                                          <p:spTgt spid="8">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144" dur="455" fill="hold">
                                          <p:stCondLst>
                                            <p:cond delay="0"/>
                                          </p:stCondLst>
                                        </p:cTn>
                                        <p:tgtEl>
                                          <p:spTgt spid="8">
                                            <p:txEl>
                                              <p:pRg st="8" end="8"/>
                                            </p:txEl>
                                          </p:spTgt>
                                        </p:tgtEl>
                                        <p:attrNameLst>
                                          <p:attrName>ppt_y</p:attrName>
                                        </p:attrNameLst>
                                      </p:cBhvr>
                                      <p:tavLst>
                                        <p:tav tm="0">
                                          <p:val>
                                            <p:strVal val="#ppt_y-1"/>
                                          </p:val>
                                        </p:tav>
                                        <p:tav tm="100000">
                                          <p:val>
                                            <p:strVal val="#ppt_y-(0.354*#ppt_w-0.172*#ppt_h)"/>
                                          </p:val>
                                        </p:tav>
                                      </p:tavLst>
                                    </p:anim>
                                    <p:anim calcmode="lin" valueType="num">
                                      <p:cBhvr>
                                        <p:cTn id="145" dur="156" decel="50000" autoRev="1" fill="hold">
                                          <p:stCondLst>
                                            <p:cond delay="455"/>
                                          </p:stCondLst>
                                        </p:cTn>
                                        <p:tgtEl>
                                          <p:spTgt spid="8">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146" dur="136" fill="hold">
                                          <p:stCondLst>
                                            <p:cond delay="864"/>
                                          </p:stCondLst>
                                        </p:cTn>
                                        <p:tgtEl>
                                          <p:spTgt spid="8">
                                            <p:txEl>
                                              <p:pRg st="8" end="8"/>
                                            </p:txEl>
                                          </p:spTgt>
                                        </p:tgtEl>
                                        <p:attrNameLst>
                                          <p:attrName>ppt_y</p:attrName>
                                        </p:attrNameLst>
                                      </p:cBhvr>
                                      <p:tavLst>
                                        <p:tav tm="0">
                                          <p:val>
                                            <p:strVal val="#ppt_y-(0.354*#ppt_w-0.172*#ppt_h)"/>
                                          </p:val>
                                        </p:tav>
                                        <p:tav tm="100000">
                                          <p:val>
                                            <p:strVal val="#ppt_y"/>
                                          </p:val>
                                        </p:tav>
                                      </p:tavLst>
                                    </p:anim>
                                  </p:childTnLst>
                                </p:cTn>
                              </p:par>
                              <p:par>
                                <p:cTn id="147" presetID="38" presetClass="entr" presetSubtype="0" accel="50000" fill="hold" grpId="1" nodeType="withEffect">
                                  <p:stCondLst>
                                    <p:cond delay="0"/>
                                  </p:stCondLst>
                                  <p:iterate type="lt">
                                    <p:tmPct val="50000"/>
                                  </p:iterate>
                                  <p:childTnLst>
                                    <p:set>
                                      <p:cBhvr>
                                        <p:cTn id="148" dur="1" fill="hold">
                                          <p:stCondLst>
                                            <p:cond delay="0"/>
                                          </p:stCondLst>
                                        </p:cTn>
                                        <p:tgtEl>
                                          <p:spTgt spid="8">
                                            <p:txEl>
                                              <p:pRg st="9" end="9"/>
                                            </p:txEl>
                                          </p:spTgt>
                                        </p:tgtEl>
                                        <p:attrNameLst>
                                          <p:attrName>style.visibility</p:attrName>
                                        </p:attrNameLst>
                                      </p:cBhvr>
                                      <p:to>
                                        <p:strVal val="visible"/>
                                      </p:to>
                                    </p:set>
                                    <p:set>
                                      <p:cBhvr>
                                        <p:cTn id="149" dur="455" fill="hold">
                                          <p:stCondLst>
                                            <p:cond delay="0"/>
                                          </p:stCondLst>
                                        </p:cTn>
                                        <p:tgtEl>
                                          <p:spTgt spid="8">
                                            <p:txEl>
                                              <p:pRg st="9" end="9"/>
                                            </p:txEl>
                                          </p:spTgt>
                                        </p:tgtEl>
                                        <p:attrNameLst>
                                          <p:attrName>style.rotation</p:attrName>
                                        </p:attrNameLst>
                                      </p:cBhvr>
                                      <p:to>
                                        <p:strVal val="-45.0"/>
                                      </p:to>
                                    </p:set>
                                    <p:anim calcmode="lin" valueType="num">
                                      <p:cBhvr>
                                        <p:cTn id="150" dur="455" fill="hold">
                                          <p:stCondLst>
                                            <p:cond delay="455"/>
                                          </p:stCondLst>
                                        </p:cTn>
                                        <p:tgtEl>
                                          <p:spTgt spid="8">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151" dur="455" fill="hold">
                                          <p:stCondLst>
                                            <p:cond delay="0"/>
                                          </p:stCondLst>
                                        </p:cTn>
                                        <p:tgtEl>
                                          <p:spTgt spid="8">
                                            <p:txEl>
                                              <p:pRg st="9" end="9"/>
                                            </p:txEl>
                                          </p:spTgt>
                                        </p:tgtEl>
                                        <p:attrNameLst>
                                          <p:attrName>ppt_y</p:attrName>
                                        </p:attrNameLst>
                                      </p:cBhvr>
                                      <p:tavLst>
                                        <p:tav tm="0">
                                          <p:val>
                                            <p:strVal val="#ppt_y-1"/>
                                          </p:val>
                                        </p:tav>
                                        <p:tav tm="100000">
                                          <p:val>
                                            <p:strVal val="#ppt_y-(0.354*#ppt_w-0.172*#ppt_h)"/>
                                          </p:val>
                                        </p:tav>
                                      </p:tavLst>
                                    </p:anim>
                                    <p:anim calcmode="lin" valueType="num">
                                      <p:cBhvr>
                                        <p:cTn id="152" dur="156" decel="50000" autoRev="1" fill="hold">
                                          <p:stCondLst>
                                            <p:cond delay="455"/>
                                          </p:stCondLst>
                                        </p:cTn>
                                        <p:tgtEl>
                                          <p:spTgt spid="8">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153" dur="136" fill="hold">
                                          <p:stCondLst>
                                            <p:cond delay="864"/>
                                          </p:stCondLst>
                                        </p:cTn>
                                        <p:tgtEl>
                                          <p:spTgt spid="8">
                                            <p:txEl>
                                              <p:pRg st="9" end="9"/>
                                            </p:txEl>
                                          </p:spTgt>
                                        </p:tgtEl>
                                        <p:attrNameLst>
                                          <p:attrName>ppt_y</p:attrName>
                                        </p:attrNameLst>
                                      </p:cBhvr>
                                      <p:tavLst>
                                        <p:tav tm="0">
                                          <p:val>
                                            <p:strVal val="#ppt_y-(0.354*#ppt_w-0.172*#ppt_h)"/>
                                          </p:val>
                                        </p:tav>
                                        <p:tav tm="100000">
                                          <p:val>
                                            <p:strVal val="#ppt_y"/>
                                          </p:val>
                                        </p:tav>
                                      </p:tavLst>
                                    </p:anim>
                                  </p:childTnLst>
                                </p:cTn>
                              </p:par>
                              <p:par>
                                <p:cTn id="154" presetID="38" presetClass="entr" presetSubtype="0" accel="50000" fill="hold" grpId="1" nodeType="withEffect">
                                  <p:stCondLst>
                                    <p:cond delay="0"/>
                                  </p:stCondLst>
                                  <p:iterate type="lt">
                                    <p:tmPct val="50000"/>
                                  </p:iterate>
                                  <p:childTnLst>
                                    <p:set>
                                      <p:cBhvr>
                                        <p:cTn id="155" dur="1" fill="hold">
                                          <p:stCondLst>
                                            <p:cond delay="0"/>
                                          </p:stCondLst>
                                        </p:cTn>
                                        <p:tgtEl>
                                          <p:spTgt spid="8">
                                            <p:txEl>
                                              <p:pRg st="10" end="10"/>
                                            </p:txEl>
                                          </p:spTgt>
                                        </p:tgtEl>
                                        <p:attrNameLst>
                                          <p:attrName>style.visibility</p:attrName>
                                        </p:attrNameLst>
                                      </p:cBhvr>
                                      <p:to>
                                        <p:strVal val="visible"/>
                                      </p:to>
                                    </p:set>
                                    <p:set>
                                      <p:cBhvr>
                                        <p:cTn id="156" dur="455" fill="hold">
                                          <p:stCondLst>
                                            <p:cond delay="0"/>
                                          </p:stCondLst>
                                        </p:cTn>
                                        <p:tgtEl>
                                          <p:spTgt spid="8">
                                            <p:txEl>
                                              <p:pRg st="10" end="10"/>
                                            </p:txEl>
                                          </p:spTgt>
                                        </p:tgtEl>
                                        <p:attrNameLst>
                                          <p:attrName>style.rotation</p:attrName>
                                        </p:attrNameLst>
                                      </p:cBhvr>
                                      <p:to>
                                        <p:strVal val="-45.0"/>
                                      </p:to>
                                    </p:set>
                                    <p:anim calcmode="lin" valueType="num">
                                      <p:cBhvr>
                                        <p:cTn id="157" dur="455" fill="hold">
                                          <p:stCondLst>
                                            <p:cond delay="455"/>
                                          </p:stCondLst>
                                        </p:cTn>
                                        <p:tgtEl>
                                          <p:spTgt spid="8">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158" dur="455" fill="hold">
                                          <p:stCondLst>
                                            <p:cond delay="0"/>
                                          </p:stCondLst>
                                        </p:cTn>
                                        <p:tgtEl>
                                          <p:spTgt spid="8">
                                            <p:txEl>
                                              <p:pRg st="10" end="10"/>
                                            </p:txEl>
                                          </p:spTgt>
                                        </p:tgtEl>
                                        <p:attrNameLst>
                                          <p:attrName>ppt_y</p:attrName>
                                        </p:attrNameLst>
                                      </p:cBhvr>
                                      <p:tavLst>
                                        <p:tav tm="0">
                                          <p:val>
                                            <p:strVal val="#ppt_y-1"/>
                                          </p:val>
                                        </p:tav>
                                        <p:tav tm="100000">
                                          <p:val>
                                            <p:strVal val="#ppt_y-(0.354*#ppt_w-0.172*#ppt_h)"/>
                                          </p:val>
                                        </p:tav>
                                      </p:tavLst>
                                    </p:anim>
                                    <p:anim calcmode="lin" valueType="num">
                                      <p:cBhvr>
                                        <p:cTn id="159" dur="156" decel="50000" autoRev="1" fill="hold">
                                          <p:stCondLst>
                                            <p:cond delay="455"/>
                                          </p:stCondLst>
                                        </p:cTn>
                                        <p:tgtEl>
                                          <p:spTgt spid="8">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160" dur="136" fill="hold">
                                          <p:stCondLst>
                                            <p:cond delay="864"/>
                                          </p:stCondLst>
                                        </p:cTn>
                                        <p:tgtEl>
                                          <p:spTgt spid="8">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8" presetClass="exit" presetSubtype="16" fill="hold" grpId="2" nodeType="clickEffect">
                                  <p:stCondLst>
                                    <p:cond delay="0"/>
                                  </p:stCondLst>
                                  <p:iterate type="lt">
                                    <p:tmPct val="0"/>
                                  </p:iterate>
                                  <p:childTnLst>
                                    <p:animEffect transition="out" filter="diamond(in)">
                                      <p:cBhvr>
                                        <p:cTn id="164" dur="2000"/>
                                        <p:tgtEl>
                                          <p:spTgt spid="8">
                                            <p:txEl>
                                              <p:pRg st="0" end="0"/>
                                            </p:txEl>
                                          </p:spTgt>
                                        </p:tgtEl>
                                      </p:cBhvr>
                                    </p:animEffect>
                                    <p:set>
                                      <p:cBhvr>
                                        <p:cTn id="165" dur="1" fill="hold">
                                          <p:stCondLst>
                                            <p:cond delay="1999"/>
                                          </p:stCondLst>
                                        </p:cTn>
                                        <p:tgtEl>
                                          <p:spTgt spid="8">
                                            <p:txEl>
                                              <p:pRg st="0" end="0"/>
                                            </p:txEl>
                                          </p:spTgt>
                                        </p:tgtEl>
                                        <p:attrNameLst>
                                          <p:attrName>style.visibility</p:attrName>
                                        </p:attrNameLst>
                                      </p:cBhvr>
                                      <p:to>
                                        <p:strVal val="hidden"/>
                                      </p:to>
                                    </p:set>
                                  </p:childTnLst>
                                </p:cTn>
                              </p:par>
                              <p:par>
                                <p:cTn id="166" presetID="8" presetClass="exit" presetSubtype="16" fill="hold" grpId="2" nodeType="withEffect">
                                  <p:stCondLst>
                                    <p:cond delay="0"/>
                                  </p:stCondLst>
                                  <p:iterate type="lt">
                                    <p:tmPct val="0"/>
                                  </p:iterate>
                                  <p:childTnLst>
                                    <p:animEffect transition="out" filter="diamond(in)">
                                      <p:cBhvr>
                                        <p:cTn id="167" dur="2000"/>
                                        <p:tgtEl>
                                          <p:spTgt spid="8">
                                            <p:txEl>
                                              <p:pRg st="1" end="1"/>
                                            </p:txEl>
                                          </p:spTgt>
                                        </p:tgtEl>
                                      </p:cBhvr>
                                    </p:animEffect>
                                    <p:set>
                                      <p:cBhvr>
                                        <p:cTn id="168" dur="1" fill="hold">
                                          <p:stCondLst>
                                            <p:cond delay="1999"/>
                                          </p:stCondLst>
                                        </p:cTn>
                                        <p:tgtEl>
                                          <p:spTgt spid="8">
                                            <p:txEl>
                                              <p:pRg st="1" end="1"/>
                                            </p:txEl>
                                          </p:spTgt>
                                        </p:tgtEl>
                                        <p:attrNameLst>
                                          <p:attrName>style.visibility</p:attrName>
                                        </p:attrNameLst>
                                      </p:cBhvr>
                                      <p:to>
                                        <p:strVal val="hidden"/>
                                      </p:to>
                                    </p:set>
                                  </p:childTnLst>
                                </p:cTn>
                              </p:par>
                              <p:par>
                                <p:cTn id="169" presetID="8" presetClass="exit" presetSubtype="16" fill="hold" grpId="2" nodeType="withEffect">
                                  <p:stCondLst>
                                    <p:cond delay="0"/>
                                  </p:stCondLst>
                                  <p:iterate type="lt">
                                    <p:tmPct val="0"/>
                                  </p:iterate>
                                  <p:childTnLst>
                                    <p:animEffect transition="out" filter="diamond(in)">
                                      <p:cBhvr>
                                        <p:cTn id="170" dur="2000"/>
                                        <p:tgtEl>
                                          <p:spTgt spid="8">
                                            <p:txEl>
                                              <p:pRg st="2" end="2"/>
                                            </p:txEl>
                                          </p:spTgt>
                                        </p:tgtEl>
                                      </p:cBhvr>
                                    </p:animEffect>
                                    <p:set>
                                      <p:cBhvr>
                                        <p:cTn id="171" dur="1" fill="hold">
                                          <p:stCondLst>
                                            <p:cond delay="1999"/>
                                          </p:stCondLst>
                                        </p:cTn>
                                        <p:tgtEl>
                                          <p:spTgt spid="8">
                                            <p:txEl>
                                              <p:pRg st="2" end="2"/>
                                            </p:txEl>
                                          </p:spTgt>
                                        </p:tgtEl>
                                        <p:attrNameLst>
                                          <p:attrName>style.visibility</p:attrName>
                                        </p:attrNameLst>
                                      </p:cBhvr>
                                      <p:to>
                                        <p:strVal val="hidden"/>
                                      </p:to>
                                    </p:set>
                                  </p:childTnLst>
                                </p:cTn>
                              </p:par>
                              <p:par>
                                <p:cTn id="172" presetID="8" presetClass="exit" presetSubtype="16" fill="hold" grpId="2" nodeType="withEffect">
                                  <p:stCondLst>
                                    <p:cond delay="0"/>
                                  </p:stCondLst>
                                  <p:iterate type="lt">
                                    <p:tmPct val="0"/>
                                  </p:iterate>
                                  <p:childTnLst>
                                    <p:animEffect transition="out" filter="diamond(in)">
                                      <p:cBhvr>
                                        <p:cTn id="173" dur="2000"/>
                                        <p:tgtEl>
                                          <p:spTgt spid="8">
                                            <p:txEl>
                                              <p:pRg st="3" end="3"/>
                                            </p:txEl>
                                          </p:spTgt>
                                        </p:tgtEl>
                                      </p:cBhvr>
                                    </p:animEffect>
                                    <p:set>
                                      <p:cBhvr>
                                        <p:cTn id="174" dur="1" fill="hold">
                                          <p:stCondLst>
                                            <p:cond delay="1999"/>
                                          </p:stCondLst>
                                        </p:cTn>
                                        <p:tgtEl>
                                          <p:spTgt spid="8">
                                            <p:txEl>
                                              <p:pRg st="3" end="3"/>
                                            </p:txEl>
                                          </p:spTgt>
                                        </p:tgtEl>
                                        <p:attrNameLst>
                                          <p:attrName>style.visibility</p:attrName>
                                        </p:attrNameLst>
                                      </p:cBhvr>
                                      <p:to>
                                        <p:strVal val="hidden"/>
                                      </p:to>
                                    </p:set>
                                  </p:childTnLst>
                                </p:cTn>
                              </p:par>
                              <p:par>
                                <p:cTn id="175" presetID="8" presetClass="exit" presetSubtype="16" fill="hold" grpId="2" nodeType="withEffect">
                                  <p:stCondLst>
                                    <p:cond delay="0"/>
                                  </p:stCondLst>
                                  <p:iterate type="lt">
                                    <p:tmPct val="0"/>
                                  </p:iterate>
                                  <p:childTnLst>
                                    <p:animEffect transition="out" filter="diamond(in)">
                                      <p:cBhvr>
                                        <p:cTn id="176" dur="2000"/>
                                        <p:tgtEl>
                                          <p:spTgt spid="8">
                                            <p:txEl>
                                              <p:pRg st="4" end="4"/>
                                            </p:txEl>
                                          </p:spTgt>
                                        </p:tgtEl>
                                      </p:cBhvr>
                                    </p:animEffect>
                                    <p:set>
                                      <p:cBhvr>
                                        <p:cTn id="177" dur="1" fill="hold">
                                          <p:stCondLst>
                                            <p:cond delay="1999"/>
                                          </p:stCondLst>
                                        </p:cTn>
                                        <p:tgtEl>
                                          <p:spTgt spid="8">
                                            <p:txEl>
                                              <p:pRg st="4" end="4"/>
                                            </p:txEl>
                                          </p:spTgt>
                                        </p:tgtEl>
                                        <p:attrNameLst>
                                          <p:attrName>style.visibility</p:attrName>
                                        </p:attrNameLst>
                                      </p:cBhvr>
                                      <p:to>
                                        <p:strVal val="hidden"/>
                                      </p:to>
                                    </p:set>
                                  </p:childTnLst>
                                </p:cTn>
                              </p:par>
                              <p:par>
                                <p:cTn id="178" presetID="8" presetClass="exit" presetSubtype="16" fill="hold" grpId="2" nodeType="withEffect">
                                  <p:stCondLst>
                                    <p:cond delay="0"/>
                                  </p:stCondLst>
                                  <p:iterate type="lt">
                                    <p:tmPct val="0"/>
                                  </p:iterate>
                                  <p:childTnLst>
                                    <p:animEffect transition="out" filter="diamond(in)">
                                      <p:cBhvr>
                                        <p:cTn id="179" dur="2000"/>
                                        <p:tgtEl>
                                          <p:spTgt spid="8">
                                            <p:txEl>
                                              <p:pRg st="5" end="5"/>
                                            </p:txEl>
                                          </p:spTgt>
                                        </p:tgtEl>
                                      </p:cBhvr>
                                    </p:animEffect>
                                    <p:set>
                                      <p:cBhvr>
                                        <p:cTn id="180" dur="1" fill="hold">
                                          <p:stCondLst>
                                            <p:cond delay="1999"/>
                                          </p:stCondLst>
                                        </p:cTn>
                                        <p:tgtEl>
                                          <p:spTgt spid="8">
                                            <p:txEl>
                                              <p:pRg st="5" end="5"/>
                                            </p:txEl>
                                          </p:spTgt>
                                        </p:tgtEl>
                                        <p:attrNameLst>
                                          <p:attrName>style.visibility</p:attrName>
                                        </p:attrNameLst>
                                      </p:cBhvr>
                                      <p:to>
                                        <p:strVal val="hidden"/>
                                      </p:to>
                                    </p:set>
                                  </p:childTnLst>
                                </p:cTn>
                              </p:par>
                              <p:par>
                                <p:cTn id="181" presetID="8" presetClass="exit" presetSubtype="16" fill="hold" grpId="2" nodeType="withEffect">
                                  <p:stCondLst>
                                    <p:cond delay="0"/>
                                  </p:stCondLst>
                                  <p:iterate type="lt">
                                    <p:tmPct val="0"/>
                                  </p:iterate>
                                  <p:childTnLst>
                                    <p:animEffect transition="out" filter="diamond(in)">
                                      <p:cBhvr>
                                        <p:cTn id="182" dur="2000"/>
                                        <p:tgtEl>
                                          <p:spTgt spid="8">
                                            <p:txEl>
                                              <p:pRg st="6" end="6"/>
                                            </p:txEl>
                                          </p:spTgt>
                                        </p:tgtEl>
                                      </p:cBhvr>
                                    </p:animEffect>
                                    <p:set>
                                      <p:cBhvr>
                                        <p:cTn id="183" dur="1" fill="hold">
                                          <p:stCondLst>
                                            <p:cond delay="1999"/>
                                          </p:stCondLst>
                                        </p:cTn>
                                        <p:tgtEl>
                                          <p:spTgt spid="8">
                                            <p:txEl>
                                              <p:pRg st="6" end="6"/>
                                            </p:txEl>
                                          </p:spTgt>
                                        </p:tgtEl>
                                        <p:attrNameLst>
                                          <p:attrName>style.visibility</p:attrName>
                                        </p:attrNameLst>
                                      </p:cBhvr>
                                      <p:to>
                                        <p:strVal val="hidden"/>
                                      </p:to>
                                    </p:set>
                                  </p:childTnLst>
                                </p:cTn>
                              </p:par>
                              <p:par>
                                <p:cTn id="184" presetID="8" presetClass="exit" presetSubtype="16" fill="hold" grpId="2" nodeType="withEffect">
                                  <p:stCondLst>
                                    <p:cond delay="0"/>
                                  </p:stCondLst>
                                  <p:iterate type="lt">
                                    <p:tmPct val="0"/>
                                  </p:iterate>
                                  <p:childTnLst>
                                    <p:animEffect transition="out" filter="diamond(in)">
                                      <p:cBhvr>
                                        <p:cTn id="185" dur="2000"/>
                                        <p:tgtEl>
                                          <p:spTgt spid="8">
                                            <p:txEl>
                                              <p:pRg st="7" end="7"/>
                                            </p:txEl>
                                          </p:spTgt>
                                        </p:tgtEl>
                                      </p:cBhvr>
                                    </p:animEffect>
                                    <p:set>
                                      <p:cBhvr>
                                        <p:cTn id="186" dur="1" fill="hold">
                                          <p:stCondLst>
                                            <p:cond delay="1999"/>
                                          </p:stCondLst>
                                        </p:cTn>
                                        <p:tgtEl>
                                          <p:spTgt spid="8">
                                            <p:txEl>
                                              <p:pRg st="7" end="7"/>
                                            </p:txEl>
                                          </p:spTgt>
                                        </p:tgtEl>
                                        <p:attrNameLst>
                                          <p:attrName>style.visibility</p:attrName>
                                        </p:attrNameLst>
                                      </p:cBhvr>
                                      <p:to>
                                        <p:strVal val="hidden"/>
                                      </p:to>
                                    </p:set>
                                  </p:childTnLst>
                                </p:cTn>
                              </p:par>
                              <p:par>
                                <p:cTn id="187" presetID="8" presetClass="exit" presetSubtype="16" fill="hold" grpId="2" nodeType="withEffect">
                                  <p:stCondLst>
                                    <p:cond delay="0"/>
                                  </p:stCondLst>
                                  <p:iterate type="lt">
                                    <p:tmPct val="0"/>
                                  </p:iterate>
                                  <p:childTnLst>
                                    <p:animEffect transition="out" filter="diamond(in)">
                                      <p:cBhvr>
                                        <p:cTn id="188" dur="2000"/>
                                        <p:tgtEl>
                                          <p:spTgt spid="8">
                                            <p:txEl>
                                              <p:pRg st="8" end="8"/>
                                            </p:txEl>
                                          </p:spTgt>
                                        </p:tgtEl>
                                      </p:cBhvr>
                                    </p:animEffect>
                                    <p:set>
                                      <p:cBhvr>
                                        <p:cTn id="189" dur="1" fill="hold">
                                          <p:stCondLst>
                                            <p:cond delay="1999"/>
                                          </p:stCondLst>
                                        </p:cTn>
                                        <p:tgtEl>
                                          <p:spTgt spid="8">
                                            <p:txEl>
                                              <p:pRg st="8" end="8"/>
                                            </p:txEl>
                                          </p:spTgt>
                                        </p:tgtEl>
                                        <p:attrNameLst>
                                          <p:attrName>style.visibility</p:attrName>
                                        </p:attrNameLst>
                                      </p:cBhvr>
                                      <p:to>
                                        <p:strVal val="hidden"/>
                                      </p:to>
                                    </p:set>
                                  </p:childTnLst>
                                </p:cTn>
                              </p:par>
                              <p:par>
                                <p:cTn id="190" presetID="8" presetClass="exit" presetSubtype="16" fill="hold" grpId="2" nodeType="withEffect">
                                  <p:stCondLst>
                                    <p:cond delay="0"/>
                                  </p:stCondLst>
                                  <p:iterate type="lt">
                                    <p:tmPct val="0"/>
                                  </p:iterate>
                                  <p:childTnLst>
                                    <p:animEffect transition="out" filter="diamond(in)">
                                      <p:cBhvr>
                                        <p:cTn id="191" dur="2000"/>
                                        <p:tgtEl>
                                          <p:spTgt spid="8">
                                            <p:txEl>
                                              <p:pRg st="9" end="9"/>
                                            </p:txEl>
                                          </p:spTgt>
                                        </p:tgtEl>
                                      </p:cBhvr>
                                    </p:animEffect>
                                    <p:set>
                                      <p:cBhvr>
                                        <p:cTn id="192" dur="1" fill="hold">
                                          <p:stCondLst>
                                            <p:cond delay="1999"/>
                                          </p:stCondLst>
                                        </p:cTn>
                                        <p:tgtEl>
                                          <p:spTgt spid="8">
                                            <p:txEl>
                                              <p:pRg st="9" end="9"/>
                                            </p:txEl>
                                          </p:spTgt>
                                        </p:tgtEl>
                                        <p:attrNameLst>
                                          <p:attrName>style.visibility</p:attrName>
                                        </p:attrNameLst>
                                      </p:cBhvr>
                                      <p:to>
                                        <p:strVal val="hidden"/>
                                      </p:to>
                                    </p:set>
                                  </p:childTnLst>
                                </p:cTn>
                              </p:par>
                              <p:par>
                                <p:cTn id="193" presetID="8" presetClass="exit" presetSubtype="16" fill="hold" grpId="2" nodeType="withEffect">
                                  <p:stCondLst>
                                    <p:cond delay="0"/>
                                  </p:stCondLst>
                                  <p:iterate type="lt">
                                    <p:tmPct val="0"/>
                                  </p:iterate>
                                  <p:childTnLst>
                                    <p:animEffect transition="out" filter="diamond(in)">
                                      <p:cBhvr>
                                        <p:cTn id="194" dur="2000"/>
                                        <p:tgtEl>
                                          <p:spTgt spid="8">
                                            <p:txEl>
                                              <p:pRg st="10" end="10"/>
                                            </p:txEl>
                                          </p:spTgt>
                                        </p:tgtEl>
                                      </p:cBhvr>
                                    </p:animEffect>
                                    <p:set>
                                      <p:cBhvr>
                                        <p:cTn id="195" dur="1" fill="hold">
                                          <p:stCondLst>
                                            <p:cond delay="1999"/>
                                          </p:stCondLst>
                                        </p:cTn>
                                        <p:tgtEl>
                                          <p:spTgt spid="8">
                                            <p:txEl>
                                              <p:pRg st="10" end="10"/>
                                            </p:txEl>
                                          </p:spTgt>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48" presetClass="entr" presetSubtype="0" accel="50000" fill="hold" grpId="3" nodeType="clickEffect">
                                  <p:stCondLst>
                                    <p:cond delay="0"/>
                                  </p:stCondLst>
                                  <p:iterate type="lt">
                                    <p:tmPct val="0"/>
                                  </p:iterate>
                                  <p:childTnLst>
                                    <p:set>
                                      <p:cBhvr>
                                        <p:cTn id="199" dur="1" fill="hold">
                                          <p:stCondLst>
                                            <p:cond delay="0"/>
                                          </p:stCondLst>
                                        </p:cTn>
                                        <p:tgtEl>
                                          <p:spTgt spid="8">
                                            <p:txEl>
                                              <p:pRg st="0" end="0"/>
                                            </p:txEl>
                                          </p:spTgt>
                                        </p:tgtEl>
                                        <p:attrNameLst>
                                          <p:attrName>style.visibility</p:attrName>
                                        </p:attrNameLst>
                                      </p:cBhvr>
                                      <p:to>
                                        <p:strVal val="visible"/>
                                      </p:to>
                                    </p:set>
                                    <p:anim calcmode="lin" valueType="num">
                                      <p:cBhvr>
                                        <p:cTn id="200" dur="1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1" dur="1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02"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203" dur="1000"/>
                                        <p:tgtEl>
                                          <p:spTgt spid="8">
                                            <p:txEl>
                                              <p:pRg st="0" end="0"/>
                                            </p:txEl>
                                          </p:spTgt>
                                        </p:tgtEl>
                                      </p:cBhvr>
                                    </p:animEffect>
                                  </p:childTnLst>
                                </p:cTn>
                              </p:par>
                              <p:par>
                                <p:cTn id="204" presetID="48" presetClass="entr" presetSubtype="0" accel="50000" fill="hold" grpId="3" nodeType="withEffect">
                                  <p:stCondLst>
                                    <p:cond delay="0"/>
                                  </p:stCondLst>
                                  <p:iterate type="lt">
                                    <p:tmPct val="0"/>
                                  </p:iterate>
                                  <p:childTnLst>
                                    <p:set>
                                      <p:cBhvr>
                                        <p:cTn id="205" dur="1" fill="hold">
                                          <p:stCondLst>
                                            <p:cond delay="0"/>
                                          </p:stCondLst>
                                        </p:cTn>
                                        <p:tgtEl>
                                          <p:spTgt spid="8">
                                            <p:txEl>
                                              <p:pRg st="1" end="1"/>
                                            </p:txEl>
                                          </p:spTgt>
                                        </p:tgtEl>
                                        <p:attrNameLst>
                                          <p:attrName>style.visibility</p:attrName>
                                        </p:attrNameLst>
                                      </p:cBhvr>
                                      <p:to>
                                        <p:strVal val="visible"/>
                                      </p:to>
                                    </p:set>
                                    <p:anim calcmode="lin" valueType="num">
                                      <p:cBhvr>
                                        <p:cTn id="206" dur="1000" fill="hold"/>
                                        <p:tgtEl>
                                          <p:spTgt spid="8">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7" dur="1000" fill="hold"/>
                                        <p:tgtEl>
                                          <p:spTgt spid="8">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08" dur="10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09" dur="1000"/>
                                        <p:tgtEl>
                                          <p:spTgt spid="8">
                                            <p:txEl>
                                              <p:pRg st="1" end="1"/>
                                            </p:txEl>
                                          </p:spTgt>
                                        </p:tgtEl>
                                      </p:cBhvr>
                                    </p:animEffect>
                                  </p:childTnLst>
                                </p:cTn>
                              </p:par>
                              <p:par>
                                <p:cTn id="210" presetID="48" presetClass="entr" presetSubtype="0" accel="50000" fill="hold" grpId="3" nodeType="withEffect">
                                  <p:stCondLst>
                                    <p:cond delay="0"/>
                                  </p:stCondLst>
                                  <p:iterate type="lt">
                                    <p:tmPct val="0"/>
                                  </p:iterate>
                                  <p:childTnLst>
                                    <p:set>
                                      <p:cBhvr>
                                        <p:cTn id="211" dur="1" fill="hold">
                                          <p:stCondLst>
                                            <p:cond delay="0"/>
                                          </p:stCondLst>
                                        </p:cTn>
                                        <p:tgtEl>
                                          <p:spTgt spid="8">
                                            <p:txEl>
                                              <p:pRg st="2" end="2"/>
                                            </p:txEl>
                                          </p:spTgt>
                                        </p:tgtEl>
                                        <p:attrNameLst>
                                          <p:attrName>style.visibility</p:attrName>
                                        </p:attrNameLst>
                                      </p:cBhvr>
                                      <p:to>
                                        <p:strVal val="visible"/>
                                      </p:to>
                                    </p:set>
                                    <p:anim calcmode="lin" valueType="num">
                                      <p:cBhvr>
                                        <p:cTn id="212" dur="1000" fill="hold"/>
                                        <p:tgtEl>
                                          <p:spTgt spid="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3" dur="1000" fill="hold"/>
                                        <p:tgtEl>
                                          <p:spTgt spid="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14" dur="10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15" dur="1000"/>
                                        <p:tgtEl>
                                          <p:spTgt spid="8">
                                            <p:txEl>
                                              <p:pRg st="2" end="2"/>
                                            </p:txEl>
                                          </p:spTgt>
                                        </p:tgtEl>
                                      </p:cBhvr>
                                    </p:animEffect>
                                  </p:childTnLst>
                                </p:cTn>
                              </p:par>
                              <p:par>
                                <p:cTn id="216" presetID="48" presetClass="entr" presetSubtype="0" accel="50000" fill="hold" grpId="3" nodeType="withEffect">
                                  <p:stCondLst>
                                    <p:cond delay="0"/>
                                  </p:stCondLst>
                                  <p:iterate type="lt">
                                    <p:tmPct val="0"/>
                                  </p:iterate>
                                  <p:childTnLst>
                                    <p:set>
                                      <p:cBhvr>
                                        <p:cTn id="217" dur="1" fill="hold">
                                          <p:stCondLst>
                                            <p:cond delay="0"/>
                                          </p:stCondLst>
                                        </p:cTn>
                                        <p:tgtEl>
                                          <p:spTgt spid="8">
                                            <p:txEl>
                                              <p:pRg st="3" end="3"/>
                                            </p:txEl>
                                          </p:spTgt>
                                        </p:tgtEl>
                                        <p:attrNameLst>
                                          <p:attrName>style.visibility</p:attrName>
                                        </p:attrNameLst>
                                      </p:cBhvr>
                                      <p:to>
                                        <p:strVal val="visible"/>
                                      </p:to>
                                    </p:set>
                                    <p:anim calcmode="lin" valueType="num">
                                      <p:cBhvr>
                                        <p:cTn id="218" dur="1000" fill="hold"/>
                                        <p:tgtEl>
                                          <p:spTgt spid="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9" dur="1000" fill="hold"/>
                                        <p:tgtEl>
                                          <p:spTgt spid="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20" dur="1000" fill="hold"/>
                                        <p:tgtEl>
                                          <p:spTgt spid="8">
                                            <p:txEl>
                                              <p:pRg st="3" end="3"/>
                                            </p:txEl>
                                          </p:spTgt>
                                        </p:tgtEl>
                                        <p:attrNameLst>
                                          <p:attrName>ppt_y</p:attrName>
                                        </p:attrNameLst>
                                      </p:cBhvr>
                                      <p:tavLst>
                                        <p:tav tm="0">
                                          <p:val>
                                            <p:strVal val="#ppt_y"/>
                                          </p:val>
                                        </p:tav>
                                        <p:tav tm="100000">
                                          <p:val>
                                            <p:strVal val="#ppt_y"/>
                                          </p:val>
                                        </p:tav>
                                      </p:tavLst>
                                    </p:anim>
                                    <p:animEffect transition="in" filter="fade">
                                      <p:cBhvr>
                                        <p:cTn id="221" dur="1000"/>
                                        <p:tgtEl>
                                          <p:spTgt spid="8">
                                            <p:txEl>
                                              <p:pRg st="3" end="3"/>
                                            </p:txEl>
                                          </p:spTgt>
                                        </p:tgtEl>
                                      </p:cBhvr>
                                    </p:animEffect>
                                  </p:childTnLst>
                                </p:cTn>
                              </p:par>
                              <p:par>
                                <p:cTn id="222" presetID="48" presetClass="entr" presetSubtype="0" accel="50000" fill="hold" grpId="3" nodeType="withEffect">
                                  <p:stCondLst>
                                    <p:cond delay="0"/>
                                  </p:stCondLst>
                                  <p:iterate type="lt">
                                    <p:tmPct val="0"/>
                                  </p:iterate>
                                  <p:childTnLst>
                                    <p:set>
                                      <p:cBhvr>
                                        <p:cTn id="223" dur="1" fill="hold">
                                          <p:stCondLst>
                                            <p:cond delay="0"/>
                                          </p:stCondLst>
                                        </p:cTn>
                                        <p:tgtEl>
                                          <p:spTgt spid="8">
                                            <p:txEl>
                                              <p:pRg st="4" end="4"/>
                                            </p:txEl>
                                          </p:spTgt>
                                        </p:tgtEl>
                                        <p:attrNameLst>
                                          <p:attrName>style.visibility</p:attrName>
                                        </p:attrNameLst>
                                      </p:cBhvr>
                                      <p:to>
                                        <p:strVal val="visible"/>
                                      </p:to>
                                    </p:set>
                                    <p:anim calcmode="lin" valueType="num">
                                      <p:cBhvr>
                                        <p:cTn id="224" dur="1000" fill="hold"/>
                                        <p:tgtEl>
                                          <p:spTgt spid="8">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5" dur="1000" fill="hold"/>
                                        <p:tgtEl>
                                          <p:spTgt spid="8">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226" dur="1000" fill="hold"/>
                                        <p:tgtEl>
                                          <p:spTgt spid="8">
                                            <p:txEl>
                                              <p:pRg st="4" end="4"/>
                                            </p:txEl>
                                          </p:spTgt>
                                        </p:tgtEl>
                                        <p:attrNameLst>
                                          <p:attrName>ppt_y</p:attrName>
                                        </p:attrNameLst>
                                      </p:cBhvr>
                                      <p:tavLst>
                                        <p:tav tm="0">
                                          <p:val>
                                            <p:strVal val="#ppt_y"/>
                                          </p:val>
                                        </p:tav>
                                        <p:tav tm="100000">
                                          <p:val>
                                            <p:strVal val="#ppt_y"/>
                                          </p:val>
                                        </p:tav>
                                      </p:tavLst>
                                    </p:anim>
                                    <p:animEffect transition="in" filter="fade">
                                      <p:cBhvr>
                                        <p:cTn id="227" dur="1000"/>
                                        <p:tgtEl>
                                          <p:spTgt spid="8">
                                            <p:txEl>
                                              <p:pRg st="4" end="4"/>
                                            </p:txEl>
                                          </p:spTgt>
                                        </p:tgtEl>
                                      </p:cBhvr>
                                    </p:animEffect>
                                  </p:childTnLst>
                                </p:cTn>
                              </p:par>
                              <p:par>
                                <p:cTn id="228" presetID="48" presetClass="entr" presetSubtype="0" accel="50000" fill="hold" grpId="3" nodeType="withEffect">
                                  <p:stCondLst>
                                    <p:cond delay="0"/>
                                  </p:stCondLst>
                                  <p:iterate type="lt">
                                    <p:tmPct val="0"/>
                                  </p:iterate>
                                  <p:childTnLst>
                                    <p:set>
                                      <p:cBhvr>
                                        <p:cTn id="229" dur="1" fill="hold">
                                          <p:stCondLst>
                                            <p:cond delay="0"/>
                                          </p:stCondLst>
                                        </p:cTn>
                                        <p:tgtEl>
                                          <p:spTgt spid="8">
                                            <p:txEl>
                                              <p:pRg st="5" end="5"/>
                                            </p:txEl>
                                          </p:spTgt>
                                        </p:tgtEl>
                                        <p:attrNameLst>
                                          <p:attrName>style.visibility</p:attrName>
                                        </p:attrNameLst>
                                      </p:cBhvr>
                                      <p:to>
                                        <p:strVal val="visible"/>
                                      </p:to>
                                    </p:set>
                                    <p:anim calcmode="lin" valueType="num">
                                      <p:cBhvr>
                                        <p:cTn id="230" dur="1000" fill="hold"/>
                                        <p:tgtEl>
                                          <p:spTgt spid="8">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1" dur="1000" fill="hold"/>
                                        <p:tgtEl>
                                          <p:spTgt spid="8">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232" dur="1000" fill="hold"/>
                                        <p:tgtEl>
                                          <p:spTgt spid="8">
                                            <p:txEl>
                                              <p:pRg st="5" end="5"/>
                                            </p:txEl>
                                          </p:spTgt>
                                        </p:tgtEl>
                                        <p:attrNameLst>
                                          <p:attrName>ppt_y</p:attrName>
                                        </p:attrNameLst>
                                      </p:cBhvr>
                                      <p:tavLst>
                                        <p:tav tm="0">
                                          <p:val>
                                            <p:strVal val="#ppt_y"/>
                                          </p:val>
                                        </p:tav>
                                        <p:tav tm="100000">
                                          <p:val>
                                            <p:strVal val="#ppt_y"/>
                                          </p:val>
                                        </p:tav>
                                      </p:tavLst>
                                    </p:anim>
                                    <p:animEffect transition="in" filter="fade">
                                      <p:cBhvr>
                                        <p:cTn id="233" dur="1000"/>
                                        <p:tgtEl>
                                          <p:spTgt spid="8">
                                            <p:txEl>
                                              <p:pRg st="5" end="5"/>
                                            </p:txEl>
                                          </p:spTgt>
                                        </p:tgtEl>
                                      </p:cBhvr>
                                    </p:animEffect>
                                  </p:childTnLst>
                                </p:cTn>
                              </p:par>
                              <p:par>
                                <p:cTn id="234" presetID="48" presetClass="entr" presetSubtype="0" accel="50000" fill="hold" grpId="3" nodeType="withEffect">
                                  <p:stCondLst>
                                    <p:cond delay="0"/>
                                  </p:stCondLst>
                                  <p:iterate type="lt">
                                    <p:tmPct val="0"/>
                                  </p:iterate>
                                  <p:childTnLst>
                                    <p:set>
                                      <p:cBhvr>
                                        <p:cTn id="235" dur="1" fill="hold">
                                          <p:stCondLst>
                                            <p:cond delay="0"/>
                                          </p:stCondLst>
                                        </p:cTn>
                                        <p:tgtEl>
                                          <p:spTgt spid="8">
                                            <p:txEl>
                                              <p:pRg st="6" end="6"/>
                                            </p:txEl>
                                          </p:spTgt>
                                        </p:tgtEl>
                                        <p:attrNameLst>
                                          <p:attrName>style.visibility</p:attrName>
                                        </p:attrNameLst>
                                      </p:cBhvr>
                                      <p:to>
                                        <p:strVal val="visible"/>
                                      </p:to>
                                    </p:set>
                                    <p:anim calcmode="lin" valueType="num">
                                      <p:cBhvr>
                                        <p:cTn id="236" dur="1000" fill="hold"/>
                                        <p:tgtEl>
                                          <p:spTgt spid="8">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7" dur="1000" fill="hold"/>
                                        <p:tgtEl>
                                          <p:spTgt spid="8">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238" dur="1000" fill="hold"/>
                                        <p:tgtEl>
                                          <p:spTgt spid="8">
                                            <p:txEl>
                                              <p:pRg st="6" end="6"/>
                                            </p:txEl>
                                          </p:spTgt>
                                        </p:tgtEl>
                                        <p:attrNameLst>
                                          <p:attrName>ppt_y</p:attrName>
                                        </p:attrNameLst>
                                      </p:cBhvr>
                                      <p:tavLst>
                                        <p:tav tm="0">
                                          <p:val>
                                            <p:strVal val="#ppt_y"/>
                                          </p:val>
                                        </p:tav>
                                        <p:tav tm="100000">
                                          <p:val>
                                            <p:strVal val="#ppt_y"/>
                                          </p:val>
                                        </p:tav>
                                      </p:tavLst>
                                    </p:anim>
                                    <p:animEffect transition="in" filter="fade">
                                      <p:cBhvr>
                                        <p:cTn id="239" dur="1000"/>
                                        <p:tgtEl>
                                          <p:spTgt spid="8">
                                            <p:txEl>
                                              <p:pRg st="6" end="6"/>
                                            </p:txEl>
                                          </p:spTgt>
                                        </p:tgtEl>
                                      </p:cBhvr>
                                    </p:animEffect>
                                  </p:childTnLst>
                                </p:cTn>
                              </p:par>
                              <p:par>
                                <p:cTn id="240" presetID="48" presetClass="entr" presetSubtype="0" accel="50000" fill="hold" grpId="3" nodeType="withEffect">
                                  <p:stCondLst>
                                    <p:cond delay="0"/>
                                  </p:stCondLst>
                                  <p:iterate type="lt">
                                    <p:tmPct val="0"/>
                                  </p:iterate>
                                  <p:childTnLst>
                                    <p:set>
                                      <p:cBhvr>
                                        <p:cTn id="241" dur="1" fill="hold">
                                          <p:stCondLst>
                                            <p:cond delay="0"/>
                                          </p:stCondLst>
                                        </p:cTn>
                                        <p:tgtEl>
                                          <p:spTgt spid="8">
                                            <p:txEl>
                                              <p:pRg st="7" end="7"/>
                                            </p:txEl>
                                          </p:spTgt>
                                        </p:tgtEl>
                                        <p:attrNameLst>
                                          <p:attrName>style.visibility</p:attrName>
                                        </p:attrNameLst>
                                      </p:cBhvr>
                                      <p:to>
                                        <p:strVal val="visible"/>
                                      </p:to>
                                    </p:set>
                                    <p:anim calcmode="lin" valueType="num">
                                      <p:cBhvr>
                                        <p:cTn id="242" dur="1000" fill="hold"/>
                                        <p:tgtEl>
                                          <p:spTgt spid="8">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3" dur="1000" fill="hold"/>
                                        <p:tgtEl>
                                          <p:spTgt spid="8">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244" dur="1000" fill="hold"/>
                                        <p:tgtEl>
                                          <p:spTgt spid="8">
                                            <p:txEl>
                                              <p:pRg st="7" end="7"/>
                                            </p:txEl>
                                          </p:spTgt>
                                        </p:tgtEl>
                                        <p:attrNameLst>
                                          <p:attrName>ppt_y</p:attrName>
                                        </p:attrNameLst>
                                      </p:cBhvr>
                                      <p:tavLst>
                                        <p:tav tm="0">
                                          <p:val>
                                            <p:strVal val="#ppt_y"/>
                                          </p:val>
                                        </p:tav>
                                        <p:tav tm="100000">
                                          <p:val>
                                            <p:strVal val="#ppt_y"/>
                                          </p:val>
                                        </p:tav>
                                      </p:tavLst>
                                    </p:anim>
                                    <p:animEffect transition="in" filter="fade">
                                      <p:cBhvr>
                                        <p:cTn id="245" dur="1000"/>
                                        <p:tgtEl>
                                          <p:spTgt spid="8">
                                            <p:txEl>
                                              <p:pRg st="7" end="7"/>
                                            </p:txEl>
                                          </p:spTgt>
                                        </p:tgtEl>
                                      </p:cBhvr>
                                    </p:animEffect>
                                  </p:childTnLst>
                                </p:cTn>
                              </p:par>
                              <p:par>
                                <p:cTn id="246" presetID="48" presetClass="entr" presetSubtype="0" accel="50000" fill="hold" grpId="3" nodeType="withEffect">
                                  <p:stCondLst>
                                    <p:cond delay="0"/>
                                  </p:stCondLst>
                                  <p:iterate type="lt">
                                    <p:tmPct val="0"/>
                                  </p:iterate>
                                  <p:childTnLst>
                                    <p:set>
                                      <p:cBhvr>
                                        <p:cTn id="247" dur="1" fill="hold">
                                          <p:stCondLst>
                                            <p:cond delay="0"/>
                                          </p:stCondLst>
                                        </p:cTn>
                                        <p:tgtEl>
                                          <p:spTgt spid="8">
                                            <p:txEl>
                                              <p:pRg st="8" end="8"/>
                                            </p:txEl>
                                          </p:spTgt>
                                        </p:tgtEl>
                                        <p:attrNameLst>
                                          <p:attrName>style.visibility</p:attrName>
                                        </p:attrNameLst>
                                      </p:cBhvr>
                                      <p:to>
                                        <p:strVal val="visible"/>
                                      </p:to>
                                    </p:set>
                                    <p:anim calcmode="lin" valueType="num">
                                      <p:cBhvr>
                                        <p:cTn id="248" dur="1000" fill="hold"/>
                                        <p:tgtEl>
                                          <p:spTgt spid="8">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9" dur="1000" fill="hold"/>
                                        <p:tgtEl>
                                          <p:spTgt spid="8">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250" dur="1000" fill="hold"/>
                                        <p:tgtEl>
                                          <p:spTgt spid="8">
                                            <p:txEl>
                                              <p:pRg st="8" end="8"/>
                                            </p:txEl>
                                          </p:spTgt>
                                        </p:tgtEl>
                                        <p:attrNameLst>
                                          <p:attrName>ppt_y</p:attrName>
                                        </p:attrNameLst>
                                      </p:cBhvr>
                                      <p:tavLst>
                                        <p:tav tm="0">
                                          <p:val>
                                            <p:strVal val="#ppt_y"/>
                                          </p:val>
                                        </p:tav>
                                        <p:tav tm="100000">
                                          <p:val>
                                            <p:strVal val="#ppt_y"/>
                                          </p:val>
                                        </p:tav>
                                      </p:tavLst>
                                    </p:anim>
                                    <p:animEffect transition="in" filter="fade">
                                      <p:cBhvr>
                                        <p:cTn id="251" dur="1000"/>
                                        <p:tgtEl>
                                          <p:spTgt spid="8">
                                            <p:txEl>
                                              <p:pRg st="8" end="8"/>
                                            </p:txEl>
                                          </p:spTgt>
                                        </p:tgtEl>
                                      </p:cBhvr>
                                    </p:animEffect>
                                  </p:childTnLst>
                                </p:cTn>
                              </p:par>
                              <p:par>
                                <p:cTn id="252" presetID="48" presetClass="entr" presetSubtype="0" accel="50000" fill="hold" grpId="3" nodeType="withEffect">
                                  <p:stCondLst>
                                    <p:cond delay="0"/>
                                  </p:stCondLst>
                                  <p:iterate type="lt">
                                    <p:tmPct val="0"/>
                                  </p:iterate>
                                  <p:childTnLst>
                                    <p:set>
                                      <p:cBhvr>
                                        <p:cTn id="253" dur="1" fill="hold">
                                          <p:stCondLst>
                                            <p:cond delay="0"/>
                                          </p:stCondLst>
                                        </p:cTn>
                                        <p:tgtEl>
                                          <p:spTgt spid="8">
                                            <p:txEl>
                                              <p:pRg st="9" end="9"/>
                                            </p:txEl>
                                          </p:spTgt>
                                        </p:tgtEl>
                                        <p:attrNameLst>
                                          <p:attrName>style.visibility</p:attrName>
                                        </p:attrNameLst>
                                      </p:cBhvr>
                                      <p:to>
                                        <p:strVal val="visible"/>
                                      </p:to>
                                    </p:set>
                                    <p:anim calcmode="lin" valueType="num">
                                      <p:cBhvr>
                                        <p:cTn id="254" dur="1000" fill="hold"/>
                                        <p:tgtEl>
                                          <p:spTgt spid="8">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5" dur="1000" fill="hold"/>
                                        <p:tgtEl>
                                          <p:spTgt spid="8">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256" dur="1000" fill="hold"/>
                                        <p:tgtEl>
                                          <p:spTgt spid="8">
                                            <p:txEl>
                                              <p:pRg st="9" end="9"/>
                                            </p:txEl>
                                          </p:spTgt>
                                        </p:tgtEl>
                                        <p:attrNameLst>
                                          <p:attrName>ppt_y</p:attrName>
                                        </p:attrNameLst>
                                      </p:cBhvr>
                                      <p:tavLst>
                                        <p:tav tm="0">
                                          <p:val>
                                            <p:strVal val="#ppt_y"/>
                                          </p:val>
                                        </p:tav>
                                        <p:tav tm="100000">
                                          <p:val>
                                            <p:strVal val="#ppt_y"/>
                                          </p:val>
                                        </p:tav>
                                      </p:tavLst>
                                    </p:anim>
                                    <p:animEffect transition="in" filter="fade">
                                      <p:cBhvr>
                                        <p:cTn id="257" dur="1000"/>
                                        <p:tgtEl>
                                          <p:spTgt spid="8">
                                            <p:txEl>
                                              <p:pRg st="9" end="9"/>
                                            </p:txEl>
                                          </p:spTgt>
                                        </p:tgtEl>
                                      </p:cBhvr>
                                    </p:animEffect>
                                  </p:childTnLst>
                                </p:cTn>
                              </p:par>
                              <p:par>
                                <p:cTn id="258" presetID="48" presetClass="entr" presetSubtype="0" accel="50000" fill="hold" grpId="3" nodeType="withEffect">
                                  <p:stCondLst>
                                    <p:cond delay="0"/>
                                  </p:stCondLst>
                                  <p:iterate type="lt">
                                    <p:tmPct val="0"/>
                                  </p:iterate>
                                  <p:childTnLst>
                                    <p:set>
                                      <p:cBhvr>
                                        <p:cTn id="259" dur="1" fill="hold">
                                          <p:stCondLst>
                                            <p:cond delay="0"/>
                                          </p:stCondLst>
                                        </p:cTn>
                                        <p:tgtEl>
                                          <p:spTgt spid="8">
                                            <p:txEl>
                                              <p:pRg st="10" end="10"/>
                                            </p:txEl>
                                          </p:spTgt>
                                        </p:tgtEl>
                                        <p:attrNameLst>
                                          <p:attrName>style.visibility</p:attrName>
                                        </p:attrNameLst>
                                      </p:cBhvr>
                                      <p:to>
                                        <p:strVal val="visible"/>
                                      </p:to>
                                    </p:set>
                                    <p:anim calcmode="lin" valueType="num">
                                      <p:cBhvr>
                                        <p:cTn id="260" dur="1000" fill="hold"/>
                                        <p:tgtEl>
                                          <p:spTgt spid="8">
                                            <p:txEl>
                                              <p:pRg st="10" end="1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1" dur="1000" fill="hold"/>
                                        <p:tgtEl>
                                          <p:spTgt spid="8">
                                            <p:txEl>
                                              <p:pRg st="10" end="10"/>
                                            </p:txEl>
                                          </p:spTgt>
                                        </p:tgtEl>
                                        <p:attrNameLst>
                                          <p:attrName>ppt_x</p:attrName>
                                        </p:attrNameLst>
                                      </p:cBhvr>
                                      <p:tavLst>
                                        <p:tav tm="0">
                                          <p:val>
                                            <p:fltVal val="-1"/>
                                          </p:val>
                                        </p:tav>
                                        <p:tav tm="50000">
                                          <p:val>
                                            <p:fltVal val="0.95"/>
                                          </p:val>
                                        </p:tav>
                                        <p:tav tm="100000">
                                          <p:val>
                                            <p:strVal val="#ppt_x"/>
                                          </p:val>
                                        </p:tav>
                                      </p:tavLst>
                                    </p:anim>
                                    <p:anim calcmode="lin" valueType="num">
                                      <p:cBhvr>
                                        <p:cTn id="262" dur="1000" fill="hold"/>
                                        <p:tgtEl>
                                          <p:spTgt spid="8">
                                            <p:txEl>
                                              <p:pRg st="10" end="10"/>
                                            </p:txEl>
                                          </p:spTgt>
                                        </p:tgtEl>
                                        <p:attrNameLst>
                                          <p:attrName>ppt_y</p:attrName>
                                        </p:attrNameLst>
                                      </p:cBhvr>
                                      <p:tavLst>
                                        <p:tav tm="0">
                                          <p:val>
                                            <p:strVal val="#ppt_y"/>
                                          </p:val>
                                        </p:tav>
                                        <p:tav tm="100000">
                                          <p:val>
                                            <p:strVal val="#ppt_y"/>
                                          </p:val>
                                        </p:tav>
                                      </p:tavLst>
                                    </p:anim>
                                    <p:animEffect transition="in" filter="fade">
                                      <p:cBhvr>
                                        <p:cTn id="263" dur="1000"/>
                                        <p:tgtEl>
                                          <p:spTgt spid="8">
                                            <p:txEl>
                                              <p:pRg st="10" end="10"/>
                                            </p:txEl>
                                          </p:spTgt>
                                        </p:tgtEl>
                                      </p:cBhvr>
                                    </p:animEffect>
                                  </p:childTnLst>
                                </p:cTn>
                              </p:par>
                            </p:childTnLst>
                          </p:cTn>
                        </p:par>
                      </p:childTnLst>
                    </p:cTn>
                  </p:par>
                  <p:par>
                    <p:cTn id="264" fill="hold">
                      <p:stCondLst>
                        <p:cond delay="indefinite"/>
                      </p:stCondLst>
                      <p:childTnLst>
                        <p:par>
                          <p:cTn id="265" fill="hold">
                            <p:stCondLst>
                              <p:cond delay="0"/>
                            </p:stCondLst>
                            <p:childTnLst>
                              <p:par>
                                <p:cTn id="266" presetID="8" presetClass="emph" presetSubtype="0" fill="hold" nodeType="clickEffect">
                                  <p:stCondLst>
                                    <p:cond delay="0"/>
                                  </p:stCondLst>
                                  <p:childTnLst>
                                    <p:animRot by="21600000">
                                      <p:cBhvr>
                                        <p:cTn id="267"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P spid="8" grpId="3"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78910"/>
            <a:ext cx="9336930" cy="1233424"/>
          </a:xfrm>
        </p:spPr>
        <p:txBody>
          <a:bodyPr>
            <a:normAutofit/>
          </a:bodyPr>
          <a:lstStyle/>
          <a:p>
            <a:pPr lvl="1">
              <a:buFont typeface="Wingdings" pitchFamily="2" charset="2"/>
              <a:buChar char="ü"/>
            </a:pPr>
            <a:r>
              <a:rPr lang="en-US" sz="2800" b="1" dirty="0" smtClean="0">
                <a:solidFill>
                  <a:schemeClr val="tx1"/>
                </a:solidFill>
              </a:rPr>
              <a:t>COMPLICATION RELATED TO BABY:</a:t>
            </a:r>
            <a:r>
              <a:rPr lang="en-US" sz="2800" b="1" dirty="0" smtClean="0">
                <a:solidFill>
                  <a:srgbClr val="002060"/>
                </a:solidFill>
              </a:rPr>
              <a:t/>
            </a:r>
            <a:br>
              <a:rPr lang="en-US" sz="2800" b="1" dirty="0" smtClean="0">
                <a:solidFill>
                  <a:srgbClr val="002060"/>
                </a:solidFill>
              </a:rPr>
            </a:br>
            <a:endParaRPr lang="en-US" sz="2800" dirty="0"/>
          </a:p>
        </p:txBody>
      </p:sp>
      <p:sp>
        <p:nvSpPr>
          <p:cNvPr id="3" name="Content Placeholder 2"/>
          <p:cNvSpPr>
            <a:spLocks noGrp="1"/>
          </p:cNvSpPr>
          <p:nvPr>
            <p:ph idx="1"/>
          </p:nvPr>
        </p:nvSpPr>
        <p:spPr>
          <a:xfrm>
            <a:off x="889000" y="1485900"/>
            <a:ext cx="9774428" cy="4152901"/>
          </a:xfrm>
        </p:spPr>
        <p:txBody>
          <a:bodyPr>
            <a:noAutofit/>
          </a:bodyPr>
          <a:lstStyle/>
          <a:p>
            <a:pPr lvl="1"/>
            <a:r>
              <a:rPr lang="en-US" sz="3200" b="1" dirty="0" smtClean="0"/>
              <a:t>Fetal hypoxia</a:t>
            </a:r>
          </a:p>
          <a:p>
            <a:pPr lvl="1"/>
            <a:r>
              <a:rPr lang="en-US" sz="3200" b="1" dirty="0" smtClean="0"/>
              <a:t>Low birth weight</a:t>
            </a:r>
          </a:p>
          <a:p>
            <a:pPr lvl="1"/>
            <a:r>
              <a:rPr lang="en-US" sz="3200" b="1" dirty="0" smtClean="0"/>
              <a:t>Intra uterine death</a:t>
            </a:r>
          </a:p>
          <a:p>
            <a:pPr lvl="1"/>
            <a:r>
              <a:rPr lang="en-US" sz="3200" b="1" dirty="0" smtClean="0"/>
              <a:t>Intra uterine growth retardation</a:t>
            </a:r>
          </a:p>
          <a:p>
            <a:pPr lvl="1"/>
            <a:r>
              <a:rPr lang="en-US" sz="3200" b="1" dirty="0" smtClean="0"/>
              <a:t>Asphyxia</a:t>
            </a:r>
          </a:p>
          <a:p>
            <a:pPr lvl="1"/>
            <a:r>
              <a:rPr lang="en-US" sz="3200" b="1" dirty="0" smtClean="0"/>
              <a:t>Anomalies</a:t>
            </a:r>
          </a:p>
          <a:p>
            <a:pPr lvl="1"/>
            <a:r>
              <a:rPr lang="en-US" sz="3200" b="1" dirty="0" smtClean="0"/>
              <a:t>Birth injury</a:t>
            </a:r>
          </a:p>
          <a:p>
            <a:endParaRPr lang="en-US" sz="3200" b="1" dirty="0"/>
          </a:p>
        </p:txBody>
      </p:sp>
      <p:pic>
        <p:nvPicPr>
          <p:cNvPr id="4" name="Picture 3" descr="0_0_393_http---offlinehbpl.hbpl.co.uk-News-PGH-EB9D63BE-02C6-67FF-F7F60D9F9A2F2165.gif"/>
          <p:cNvPicPr>
            <a:picLocks noChangeAspect="1"/>
          </p:cNvPicPr>
          <p:nvPr/>
        </p:nvPicPr>
        <p:blipFill>
          <a:blip r:embed="rId2"/>
          <a:stretch>
            <a:fillRect/>
          </a:stretch>
        </p:blipFill>
        <p:spPr>
          <a:xfrm>
            <a:off x="5842000" y="4013200"/>
            <a:ext cx="6349999" cy="2844800"/>
          </a:xfrm>
          <a:prstGeom prst="rect">
            <a:avLst/>
          </a:prstGeom>
        </p:spPr>
      </p:pic>
      <p:sp>
        <p:nvSpPr>
          <p:cNvPr id="5" name="Footer Placeholder 4"/>
          <p:cNvSpPr>
            <a:spLocks noGrp="1"/>
          </p:cNvSpPr>
          <p:nvPr>
            <p:ph type="ftr" sz="quarter" idx="11"/>
          </p:nvPr>
        </p:nvSpPr>
        <p:spPr/>
        <p:txBody>
          <a:bodyPr/>
          <a:lstStyle/>
          <a:p>
            <a:r>
              <a:rPr lang="en-US" smtClean="0"/>
              <a:t>Mrs. Parita Maru, Assistant professor, Dept of OBG Nsg, SNC, SVDU </a:t>
            </a:r>
            <a:endParaRPr lang="en-US"/>
          </a:p>
        </p:txBody>
      </p:sp>
      <p:pic>
        <p:nvPicPr>
          <p:cNvPr id="6" name="Picture 6" descr="suv_logo"/>
          <p:cNvPicPr>
            <a:picLocks noChangeAspect="1" noChangeArrowheads="1"/>
          </p:cNvPicPr>
          <p:nvPr/>
        </p:nvPicPr>
        <p:blipFill>
          <a:blip r:embed="rId3"/>
          <a:srcRect/>
          <a:stretch>
            <a:fillRect/>
          </a:stretch>
        </p:blipFill>
        <p:spPr bwMode="auto">
          <a:xfrm>
            <a:off x="10858970" y="165019"/>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extLst>
      <p:ext uri="{BB962C8B-B14F-4D97-AF65-F5344CB8AC3E}">
        <p14:creationId xmlns:p14="http://schemas.microsoft.com/office/powerpoint/2010/main" val="417014920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linds(horizontal)">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78910"/>
            <a:ext cx="9133730" cy="1165690"/>
          </a:xfrm>
        </p:spPr>
        <p:txBody>
          <a:bodyPr/>
          <a:lstStyle/>
          <a:p>
            <a:r>
              <a:rPr lang="en-US" b="1" dirty="0" smtClean="0">
                <a:latin typeface="Arial Black" pitchFamily="34" charset="0"/>
              </a:rPr>
              <a:t>TREATMENT AND MANAGEMENT:</a:t>
            </a:r>
            <a:endParaRPr lang="en-US" b="1" dirty="0">
              <a:latin typeface="Arial Black" pitchFamily="34" charset="0"/>
            </a:endParaRPr>
          </a:p>
        </p:txBody>
      </p:sp>
      <p:sp>
        <p:nvSpPr>
          <p:cNvPr id="6" name="Content Placeholder 5"/>
          <p:cNvSpPr>
            <a:spLocks noGrp="1"/>
          </p:cNvSpPr>
          <p:nvPr>
            <p:ph idx="1"/>
          </p:nvPr>
        </p:nvSpPr>
        <p:spPr>
          <a:xfrm>
            <a:off x="1376172" y="1600200"/>
            <a:ext cx="9134856" cy="4343400"/>
          </a:xfrm>
        </p:spPr>
        <p:txBody>
          <a:bodyPr>
            <a:normAutofit/>
          </a:bodyPr>
          <a:lstStyle/>
          <a:p>
            <a:pPr marL="502920" indent="-457200">
              <a:buFont typeface="+mj-lt"/>
              <a:buAutoNum type="arabicPeriod"/>
            </a:pPr>
            <a:r>
              <a:rPr lang="en-US" sz="3200" b="1" dirty="0" smtClean="0"/>
              <a:t> MEDICAL MANAGEMENT</a:t>
            </a:r>
          </a:p>
          <a:p>
            <a:pPr marL="502920" indent="-457200">
              <a:buFont typeface="+mj-lt"/>
              <a:buAutoNum type="arabicPeriod"/>
            </a:pPr>
            <a:r>
              <a:rPr lang="en-US" sz="3200" b="1" dirty="0" smtClean="0"/>
              <a:t> REST</a:t>
            </a:r>
          </a:p>
          <a:p>
            <a:pPr marL="502920" indent="-457200">
              <a:buFont typeface="+mj-lt"/>
              <a:buAutoNum type="arabicPeriod"/>
            </a:pPr>
            <a:r>
              <a:rPr lang="en-US" sz="3200" b="1" dirty="0" smtClean="0"/>
              <a:t> DIET</a:t>
            </a:r>
          </a:p>
          <a:p>
            <a:pPr marL="502920" indent="-457200">
              <a:buFont typeface="+mj-lt"/>
              <a:buAutoNum type="arabicPeriod"/>
            </a:pPr>
            <a:r>
              <a:rPr lang="en-US" sz="3200" b="1" dirty="0" smtClean="0"/>
              <a:t> CONSTANT  FETAL MONITORING</a:t>
            </a:r>
          </a:p>
          <a:p>
            <a:pPr marL="502920" indent="-457200">
              <a:buFont typeface="+mj-lt"/>
              <a:buAutoNum type="arabicPeriod"/>
            </a:pPr>
            <a:r>
              <a:rPr lang="en-US" sz="3200" b="1" dirty="0" smtClean="0"/>
              <a:t>INDUCTION OF LABOR</a:t>
            </a:r>
          </a:p>
          <a:p>
            <a:pPr marL="502920" indent="-457200">
              <a:buFont typeface="+mj-lt"/>
              <a:buAutoNum type="arabicPeriod"/>
            </a:pPr>
            <a:r>
              <a:rPr lang="en-US" sz="3200" b="1" dirty="0" smtClean="0"/>
              <a:t>SURGICAL MANAGEMENT</a:t>
            </a:r>
          </a:p>
        </p:txBody>
      </p:sp>
      <p:pic>
        <p:nvPicPr>
          <p:cNvPr id="4" name="Picture 3" descr="giphy.gif"/>
          <p:cNvPicPr>
            <a:picLocks noChangeAspect="1"/>
          </p:cNvPicPr>
          <p:nvPr/>
        </p:nvPicPr>
        <p:blipFill>
          <a:blip r:embed="rId2"/>
          <a:stretch>
            <a:fillRect/>
          </a:stretch>
        </p:blipFill>
        <p:spPr>
          <a:xfrm>
            <a:off x="8229600" y="1233055"/>
            <a:ext cx="3962400" cy="5444836"/>
          </a:xfrm>
          <a:prstGeom prst="rect">
            <a:avLst/>
          </a:prstGeom>
        </p:spPr>
      </p:pic>
      <p:sp>
        <p:nvSpPr>
          <p:cNvPr id="2" name="Footer Placeholder 1"/>
          <p:cNvSpPr>
            <a:spLocks noGrp="1"/>
          </p:cNvSpPr>
          <p:nvPr>
            <p:ph type="ftr" sz="quarter" idx="11"/>
          </p:nvPr>
        </p:nvSpPr>
        <p:spPr/>
        <p:txBody>
          <a:bodyPr/>
          <a:lstStyle/>
          <a:p>
            <a:r>
              <a:rPr lang="en-US" smtClean="0"/>
              <a:t>Mrs. Parita Maru, Assistant professor, Dept of OBG Nsg, SNC, SVDU </a:t>
            </a:r>
            <a:endParaRPr lang="en-US"/>
          </a:p>
        </p:txBody>
      </p:sp>
      <p:pic>
        <p:nvPicPr>
          <p:cNvPr id="7" name="Picture 6" descr="suv_logo"/>
          <p:cNvPicPr>
            <a:picLocks noChangeAspect="1" noChangeArrowheads="1"/>
          </p:cNvPicPr>
          <p:nvPr/>
        </p:nvPicPr>
        <p:blipFill>
          <a:blip r:embed="rId3"/>
          <a:srcRect/>
          <a:stretch>
            <a:fillRect/>
          </a:stretch>
        </p:blipFill>
        <p:spPr bwMode="auto">
          <a:xfrm>
            <a:off x="10858970" y="165019"/>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extLst>
      <p:ext uri="{BB962C8B-B14F-4D97-AF65-F5344CB8AC3E}">
        <p14:creationId xmlns:p14="http://schemas.microsoft.com/office/powerpoint/2010/main" val="360119971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mph" presetSubtype="0" fill="hold" grpId="0" nodeType="clickEffect">
                                  <p:stCondLst>
                                    <p:cond delay="0"/>
                                  </p:stCondLst>
                                  <p:iterate type="lt">
                                    <p:tmPct val="4000"/>
                                  </p:iterate>
                                  <p:childTnLst>
                                    <p:set>
                                      <p:cBhvr override="childStyle">
                                        <p:cTn id="24" dur="500" fill="hold"/>
                                        <p:tgtEl>
                                          <p:spTgt spid="6">
                                            <p:txEl>
                                              <p:pRg st="0" end="0"/>
                                            </p:txEl>
                                          </p:spTgt>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grpId="0" nodeType="clickEffect">
                                  <p:stCondLst>
                                    <p:cond delay="0"/>
                                  </p:stCondLst>
                                  <p:iterate type="lt">
                                    <p:tmPct val="4000"/>
                                  </p:iterate>
                                  <p:childTnLst>
                                    <p:set>
                                      <p:cBhvr override="childStyle">
                                        <p:cTn id="28" dur="500" fill="hold"/>
                                        <p:tgtEl>
                                          <p:spTgt spid="6">
                                            <p:txEl>
                                              <p:pRg st="1" end="1"/>
                                            </p:txEl>
                                          </p:spTgt>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8" presetClass="emph" presetSubtype="0" fill="hold" grpId="0" nodeType="clickEffect">
                                  <p:stCondLst>
                                    <p:cond delay="0"/>
                                  </p:stCondLst>
                                  <p:iterate type="lt">
                                    <p:tmPct val="4000"/>
                                  </p:iterate>
                                  <p:childTnLst>
                                    <p:set>
                                      <p:cBhvr override="childStyle">
                                        <p:cTn id="32" dur="500" fill="hold"/>
                                        <p:tgtEl>
                                          <p:spTgt spid="6">
                                            <p:txEl>
                                              <p:pRg st="2" end="2"/>
                                            </p:txEl>
                                          </p:spTgt>
                                        </p:tgtEl>
                                        <p:attrNameLst>
                                          <p:attrName>style.textDecorationUnderline</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8" presetClass="emph" presetSubtype="0" fill="hold" grpId="0" nodeType="clickEffect">
                                  <p:stCondLst>
                                    <p:cond delay="0"/>
                                  </p:stCondLst>
                                  <p:iterate type="lt">
                                    <p:tmPct val="4000"/>
                                  </p:iterate>
                                  <p:childTnLst>
                                    <p:set>
                                      <p:cBhvr override="childStyle">
                                        <p:cTn id="36" dur="500" fill="hold"/>
                                        <p:tgtEl>
                                          <p:spTgt spid="6">
                                            <p:txEl>
                                              <p:pRg st="3" end="3"/>
                                            </p:txEl>
                                          </p:spTgt>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8" presetClass="emph" presetSubtype="0" fill="hold" grpId="0" nodeType="clickEffect">
                                  <p:stCondLst>
                                    <p:cond delay="0"/>
                                  </p:stCondLst>
                                  <p:iterate type="lt">
                                    <p:tmPct val="4000"/>
                                  </p:iterate>
                                  <p:childTnLst>
                                    <p:set>
                                      <p:cBhvr override="childStyle">
                                        <p:cTn id="40" dur="500" fill="hold"/>
                                        <p:tgtEl>
                                          <p:spTgt spid="6">
                                            <p:txEl>
                                              <p:pRg st="4" end="4"/>
                                            </p:txEl>
                                          </p:spTgt>
                                        </p:tgtEl>
                                        <p:attrNameLst>
                                          <p:attrName>style.textDecorationUnderline</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8" presetClass="emph" presetSubtype="0" fill="hold" grpId="0" nodeType="clickEffect">
                                  <p:stCondLst>
                                    <p:cond delay="0"/>
                                  </p:stCondLst>
                                  <p:iterate type="lt">
                                    <p:tmPct val="4000"/>
                                  </p:iterate>
                                  <p:childTnLst>
                                    <p:set>
                                      <p:cBhvr override="childStyle">
                                        <p:cTn id="44" dur="500" fill="hold"/>
                                        <p:tgtEl>
                                          <p:spTgt spid="6">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b="1" dirty="0" smtClean="0"/>
              <a:t>Nursing management:</a:t>
            </a:r>
            <a:r>
              <a:rPr lang="en-US" dirty="0" smtClean="0"/>
              <a:t/>
            </a:r>
            <a:br>
              <a:rPr lang="en-US" dirty="0" smtClean="0"/>
            </a:br>
            <a:endParaRPr lang="en-US" dirty="0"/>
          </a:p>
        </p:txBody>
      </p:sp>
      <p:sp>
        <p:nvSpPr>
          <p:cNvPr id="6" name="Content Placeholder 5"/>
          <p:cNvSpPr>
            <a:spLocks noGrp="1"/>
          </p:cNvSpPr>
          <p:nvPr>
            <p:ph idx="1"/>
          </p:nvPr>
        </p:nvSpPr>
        <p:spPr>
          <a:xfrm>
            <a:off x="353291" y="1055255"/>
            <a:ext cx="10439400" cy="4445001"/>
          </a:xfrm>
        </p:spPr>
        <p:txBody>
          <a:bodyPr>
            <a:noAutofit/>
          </a:bodyPr>
          <a:lstStyle/>
          <a:p>
            <a:pPr marL="502920" lvl="0" indent="-457200">
              <a:buFont typeface="+mj-lt"/>
              <a:buAutoNum type="arabicPeriod"/>
            </a:pPr>
            <a:r>
              <a:rPr lang="en-US" sz="2400" b="1" dirty="0" smtClean="0"/>
              <a:t>Altered Tissue Perfusion related to excessive bleeding causing fetal compromise </a:t>
            </a:r>
          </a:p>
          <a:p>
            <a:pPr marL="502920" indent="-457200">
              <a:buFont typeface="+mj-lt"/>
              <a:buAutoNum type="arabicPeriod"/>
            </a:pPr>
            <a:r>
              <a:rPr lang="en-US" sz="2400" b="1" dirty="0" smtClean="0"/>
              <a:t>Fluid volume deficit related to excessive bleeding</a:t>
            </a:r>
            <a:endParaRPr lang="en-US" sz="2400" dirty="0" smtClean="0"/>
          </a:p>
          <a:p>
            <a:pPr marL="502920" indent="-457200">
              <a:buFont typeface="+mj-lt"/>
              <a:buAutoNum type="arabicPeriod"/>
            </a:pPr>
            <a:r>
              <a:rPr lang="en-US" sz="2400" b="1" dirty="0" smtClean="0"/>
              <a:t>Risk for infection related to excessive blood loss</a:t>
            </a:r>
            <a:endParaRPr lang="en-US" sz="2400" dirty="0" smtClean="0"/>
          </a:p>
          <a:p>
            <a:pPr marL="502920" indent="-457200">
              <a:buFont typeface="+mj-lt"/>
              <a:buAutoNum type="arabicPeriod"/>
            </a:pPr>
            <a:r>
              <a:rPr lang="en-US" sz="2400" b="1" dirty="0" smtClean="0"/>
              <a:t>Anxiety related to excessive bleeding and</a:t>
            </a:r>
            <a:r>
              <a:rPr lang="en-US" sz="2400" dirty="0" smtClean="0"/>
              <a:t> </a:t>
            </a:r>
            <a:r>
              <a:rPr lang="en-US" sz="2400" b="1" dirty="0" smtClean="0"/>
              <a:t>outcome of pregnancy after episodes of bleeding </a:t>
            </a:r>
          </a:p>
          <a:p>
            <a:pPr marL="502920" lvl="0" indent="-457200">
              <a:buFont typeface="+mj-lt"/>
              <a:buAutoNum type="arabicPeriod"/>
            </a:pPr>
            <a:r>
              <a:rPr lang="en-US" sz="2400" b="1" dirty="0" smtClean="0"/>
              <a:t>Knowledge deficits related to disease condition and management</a:t>
            </a:r>
            <a:endParaRPr lang="en-US" sz="2400" dirty="0" smtClean="0"/>
          </a:p>
          <a:p>
            <a:pPr marL="502920" lvl="0" indent="-457200">
              <a:buFont typeface="+mj-lt"/>
              <a:buAutoNum type="arabicPeriod"/>
            </a:pPr>
            <a:r>
              <a:rPr lang="en-US" sz="2400" b="1" dirty="0" smtClean="0"/>
              <a:t>Ensure the fetal and maternal wellbeing</a:t>
            </a:r>
            <a:endParaRPr lang="en-US" sz="2400" dirty="0" smtClean="0"/>
          </a:p>
          <a:p>
            <a:pPr marL="502920" indent="-457200">
              <a:buFont typeface="+mj-lt"/>
              <a:buAutoNum type="arabicPeriod"/>
            </a:pPr>
            <a:endParaRPr lang="en-US" sz="2400" dirty="0" smtClean="0"/>
          </a:p>
        </p:txBody>
      </p:sp>
      <p:pic>
        <p:nvPicPr>
          <p:cNvPr id="4" name="Picture 3" descr="ShyOldfashionedChihuahua-size_restricted.gif"/>
          <p:cNvPicPr>
            <a:picLocks noChangeAspect="1"/>
          </p:cNvPicPr>
          <p:nvPr/>
        </p:nvPicPr>
        <p:blipFill>
          <a:blip r:embed="rId2"/>
          <a:stretch>
            <a:fillRect/>
          </a:stretch>
        </p:blipFill>
        <p:spPr>
          <a:xfrm>
            <a:off x="7772401" y="4585855"/>
            <a:ext cx="4419600" cy="2272144"/>
          </a:xfrm>
          <a:prstGeom prst="rect">
            <a:avLst/>
          </a:prstGeom>
        </p:spPr>
      </p:pic>
      <p:sp>
        <p:nvSpPr>
          <p:cNvPr id="2" name="Footer Placeholder 1"/>
          <p:cNvSpPr>
            <a:spLocks noGrp="1"/>
          </p:cNvSpPr>
          <p:nvPr>
            <p:ph type="ftr" sz="quarter" idx="11"/>
          </p:nvPr>
        </p:nvSpPr>
        <p:spPr/>
        <p:txBody>
          <a:bodyPr/>
          <a:lstStyle/>
          <a:p>
            <a:r>
              <a:rPr lang="en-US" smtClean="0"/>
              <a:t>Mrs. Parita Maru, Assistant professor, Dept of OBG Nsg, SNC, SVDU </a:t>
            </a:r>
            <a:endParaRPr lang="en-US"/>
          </a:p>
        </p:txBody>
      </p:sp>
      <p:pic>
        <p:nvPicPr>
          <p:cNvPr id="7" name="Picture 6" descr="suv_logo"/>
          <p:cNvPicPr>
            <a:picLocks noChangeAspect="1" noChangeArrowheads="1"/>
          </p:cNvPicPr>
          <p:nvPr/>
        </p:nvPicPr>
        <p:blipFill>
          <a:blip r:embed="rId3"/>
          <a:srcRect/>
          <a:stretch>
            <a:fillRect/>
          </a:stretch>
        </p:blipFill>
        <p:spPr bwMode="auto">
          <a:xfrm>
            <a:off x="10858970" y="165019"/>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extLst>
      <p:ext uri="{BB962C8B-B14F-4D97-AF65-F5344CB8AC3E}">
        <p14:creationId xmlns:p14="http://schemas.microsoft.com/office/powerpoint/2010/main" val="326272032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6">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6">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6">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6">
                                            <p:txEl>
                                              <p:pRg st="4" end="4"/>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6">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ick_Figure_q_a_PA_md_wm_v2.gif"/>
          <p:cNvPicPr>
            <a:picLocks noGrp="1" noChangeAspect="1"/>
          </p:cNvPicPr>
          <p:nvPr>
            <p:ph idx="1"/>
          </p:nvPr>
        </p:nvPicPr>
        <p:blipFill>
          <a:blip r:embed="rId2"/>
          <a:stretch>
            <a:fillRect/>
          </a:stretch>
        </p:blipFill>
        <p:spPr>
          <a:xfrm>
            <a:off x="0" y="0"/>
            <a:ext cx="12192000" cy="6858000"/>
          </a:xfrm>
        </p:spPr>
      </p:pic>
      <p:sp>
        <p:nvSpPr>
          <p:cNvPr id="3" name="Footer Placeholder 2"/>
          <p:cNvSpPr>
            <a:spLocks noGrp="1"/>
          </p:cNvSpPr>
          <p:nvPr>
            <p:ph type="ftr" sz="quarter" idx="11"/>
          </p:nvPr>
        </p:nvSpPr>
        <p:spPr/>
        <p:txBody>
          <a:bodyPr/>
          <a:lstStyle/>
          <a:p>
            <a:r>
              <a:rPr lang="en-US" smtClean="0"/>
              <a:t>Mrs. Parita Maru, Assistant professor, Dept of OBG Nsg, SNC, SVDU </a:t>
            </a:r>
            <a:endParaRPr lang="en-US"/>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a:r>
            <a:endParaRPr lang="en-US"/>
          </a:p>
        </p:txBody>
      </p:sp>
      <p:pic>
        <p:nvPicPr>
          <p:cNvPr id="4" name="Content Placeholder 3" descr="thank_you___gif__by_flavia_elric-dbe01nw.gif"/>
          <p:cNvPicPr>
            <a:picLocks noGrp="1" noChangeAspect="1"/>
          </p:cNvPicPr>
          <p:nvPr>
            <p:ph idx="1"/>
          </p:nvPr>
        </p:nvPicPr>
        <p:blipFill>
          <a:blip r:embed="rId2"/>
          <a:stretch>
            <a:fillRect/>
          </a:stretch>
        </p:blipFill>
        <p:spPr>
          <a:xfrm>
            <a:off x="0" y="0"/>
            <a:ext cx="12192000" cy="6858000"/>
          </a:xfrm>
        </p:spPr>
      </p:pic>
      <p:sp>
        <p:nvSpPr>
          <p:cNvPr id="3" name="Footer Placeholder 2"/>
          <p:cNvSpPr>
            <a:spLocks noGrp="1"/>
          </p:cNvSpPr>
          <p:nvPr>
            <p:ph type="ftr" sz="quarter" idx="11"/>
          </p:nvPr>
        </p:nvSpPr>
        <p:spPr/>
        <p:txBody>
          <a:bodyPr/>
          <a:lstStyle/>
          <a:p>
            <a:r>
              <a:rPr lang="en-US" smtClean="0"/>
              <a:t>Mrs. Parita Maru, Assistant professor, Dept of OBG Nsg, SNC, SVDU </a:t>
            </a:r>
            <a:endParaRPr lang="en-US"/>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0221772-Placenta_previa,_illustration.jpg"/>
          <p:cNvPicPr>
            <a:picLocks noGrp="1" noChangeAspect="1"/>
          </p:cNvPicPr>
          <p:nvPr>
            <p:ph idx="1"/>
          </p:nvPr>
        </p:nvPicPr>
        <p:blipFill>
          <a:blip r:embed="rId3"/>
          <a:stretch>
            <a:fillRect/>
          </a:stretch>
        </p:blipFill>
        <p:spPr>
          <a:xfrm>
            <a:off x="7273636" y="0"/>
            <a:ext cx="4918364" cy="6858000"/>
          </a:xfrm>
        </p:spPr>
      </p:pic>
      <p:pic>
        <p:nvPicPr>
          <p:cNvPr id="5" name="Picture 4" descr="Placenta-Previa (1).jpg"/>
          <p:cNvPicPr>
            <a:picLocks noChangeAspect="1"/>
          </p:cNvPicPr>
          <p:nvPr/>
        </p:nvPicPr>
        <p:blipFill>
          <a:blip r:embed="rId4"/>
          <a:stretch>
            <a:fillRect/>
          </a:stretch>
        </p:blipFill>
        <p:spPr>
          <a:xfrm>
            <a:off x="-1" y="0"/>
            <a:ext cx="7245927" cy="6858000"/>
          </a:xfrm>
          <a:prstGeom prst="rect">
            <a:avLst/>
          </a:prstGeom>
        </p:spPr>
      </p:pic>
      <p:sp>
        <p:nvSpPr>
          <p:cNvPr id="3" name="Footer Placeholder 2"/>
          <p:cNvSpPr>
            <a:spLocks noGrp="1"/>
          </p:cNvSpPr>
          <p:nvPr>
            <p:ph type="ftr" sz="quarter" idx="11"/>
          </p:nvPr>
        </p:nvSpPr>
        <p:spPr/>
        <p:txBody>
          <a:bodyPr/>
          <a:lstStyle/>
          <a:p>
            <a:r>
              <a:rPr lang="en-US" sz="1000" smtClean="0"/>
              <a:t>Mrs. Parita Maru, Assistant professor, Dept of OBG Nsg, SNC, SVDU </a:t>
            </a:r>
            <a:endParaRPr lang="en-US" sz="1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3" presetClass="emph" presetSubtype="0" fill="remove" nodeType="clickEffect">
                                  <p:stCondLst>
                                    <p:cond delay="0"/>
                                  </p:stCondLst>
                                  <p:childTnLst>
                                    <p:animClr clrSpc="rgb" dir="cw">
                                      <p:cBhvr override="childStyle">
                                        <p:cTn id="11" dur="1500" accel="50000" autoRev="1" fill="hold" tmFilter="0, 0; .33333, 1; 1, 1">
                                          <p:stCondLst>
                                            <p:cond delay="0"/>
                                          </p:stCondLst>
                                        </p:cTn>
                                        <p:tgtEl>
                                          <p:spTgt spid="4"/>
                                        </p:tgtEl>
                                        <p:attrNameLst>
                                          <p:attrName>style.color</p:attrName>
                                        </p:attrNameLst>
                                      </p:cBhvr>
                                      <p:to>
                                        <a:schemeClr val="accent2"/>
                                      </p:to>
                                    </p:animClr>
                                    <p:animClr clrSpc="rgb" dir="cw">
                                      <p:cBhvr>
                                        <p:cTn id="12" dur="1500" accel="50000" autoRev="1" fill="hold" tmFilter="0, 0; .33333, 1; 1, 1">
                                          <p:stCondLst>
                                            <p:cond delay="0"/>
                                          </p:stCondLst>
                                        </p:cTn>
                                        <p:tgtEl>
                                          <p:spTgt spid="4"/>
                                        </p:tgtEl>
                                        <p:attrNameLst>
                                          <p:attrName>fillcolor</p:attrName>
                                        </p:attrNameLst>
                                      </p:cBhvr>
                                      <p:to>
                                        <a:schemeClr val="accent2"/>
                                      </p:to>
                                    </p:animClr>
                                    <p:set>
                                      <p:cBhvr>
                                        <p:cTn id="13" dur="3000" fill="hold"/>
                                        <p:tgtEl>
                                          <p:spTgt spid="4"/>
                                        </p:tgtEl>
                                        <p:attrNameLst>
                                          <p:attrName>fill.type</p:attrName>
                                        </p:attrNameLst>
                                      </p:cBhvr>
                                      <p:to>
                                        <p:strVal val="solid"/>
                                      </p:to>
                                    </p:set>
                                    <p:set>
                                      <p:cBhvr>
                                        <p:cTn id="14" dur="3000" fill="hold"/>
                                        <p:tgtEl>
                                          <p:spTgt spid="4"/>
                                        </p:tgtEl>
                                        <p:attrNameLst>
                                          <p:attrName>fill.on</p:attrName>
                                        </p:attrNameLst>
                                      </p:cBhvr>
                                      <p:to>
                                        <p:strVal val="true"/>
                                      </p:to>
                                    </p:set>
                                    <p:animScale>
                                      <p:cBhvr>
                                        <p:cTn id="15" dur="1500" accel="50000" autoRev="1" fill="hold" tmFilter="0, 0; .33333, 1; 1, 1">
                                          <p:stCondLst>
                                            <p:cond delay="0"/>
                                          </p:stCondLst>
                                        </p:cTn>
                                        <p:tgtEl>
                                          <p:spTgt spid="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0" y="290944"/>
            <a:ext cx="9133730" cy="762001"/>
          </a:xfrm>
        </p:spPr>
        <p:txBody>
          <a:bodyPr/>
          <a:lstStyle/>
          <a:p>
            <a:r>
              <a:rPr lang="en-US" b="1" dirty="0" smtClean="0">
                <a:latin typeface="Arial Black" pitchFamily="34" charset="0"/>
              </a:rPr>
              <a:t>Placenta </a:t>
            </a:r>
            <a:r>
              <a:rPr lang="en-US" b="1" dirty="0" err="1" smtClean="0">
                <a:latin typeface="Arial Black" pitchFamily="34" charset="0"/>
              </a:rPr>
              <a:t>previa</a:t>
            </a:r>
            <a:endParaRPr lang="en-US" b="1" dirty="0">
              <a:latin typeface="Arial Black" pitchFamily="34" charset="0"/>
            </a:endParaRPr>
          </a:p>
        </p:txBody>
      </p:sp>
      <p:sp>
        <p:nvSpPr>
          <p:cNvPr id="14" name="Content Placeholder 13"/>
          <p:cNvSpPr>
            <a:spLocks noGrp="1"/>
          </p:cNvSpPr>
          <p:nvPr>
            <p:ph idx="1"/>
          </p:nvPr>
        </p:nvSpPr>
        <p:spPr>
          <a:xfrm>
            <a:off x="1066800" y="1278082"/>
            <a:ext cx="9471937" cy="4152901"/>
          </a:xfrm>
        </p:spPr>
        <p:txBody>
          <a:bodyPr>
            <a:noAutofit/>
          </a:bodyPr>
          <a:lstStyle/>
          <a:p>
            <a:r>
              <a:rPr lang="en-US" sz="2400" b="1" dirty="0" smtClean="0"/>
              <a:t>The placenta is located low in the uterine cavity, partially or completely covering the opening of the cervix. The anterior location is less serious than posterior placenta </a:t>
            </a:r>
            <a:r>
              <a:rPr lang="en-US" sz="2400" b="1" dirty="0" err="1" smtClean="0"/>
              <a:t>praevia</a:t>
            </a:r>
            <a:r>
              <a:rPr lang="en-US" sz="2400" b="1" dirty="0" smtClean="0"/>
              <a:t> places the mother and fetus at high risk and its constitute obstetrical emergencies. </a:t>
            </a:r>
          </a:p>
          <a:p>
            <a:r>
              <a:rPr lang="en-US" sz="2400" b="1" dirty="0" smtClean="0"/>
              <a:t>As the lower portion of the uterus stretches and dilates during the latter weeks of pregnancy, portions of the placenta may be torn from their attachment to the wall of the uterus. This leads to variable amounts of bleeding, ranging from light to profuse. In some instances bleeding may be precipitated by PV examination, coitus or external version</a:t>
            </a:r>
            <a:endParaRPr lang="en-US" sz="2400" b="1" dirty="0"/>
          </a:p>
        </p:txBody>
      </p:sp>
      <p:sp>
        <p:nvSpPr>
          <p:cNvPr id="2" name="Footer Placeholder 1"/>
          <p:cNvSpPr>
            <a:spLocks noGrp="1"/>
          </p:cNvSpPr>
          <p:nvPr>
            <p:ph type="ftr" sz="quarter" idx="11"/>
          </p:nvPr>
        </p:nvSpPr>
        <p:spPr/>
        <p:txBody>
          <a:bodyPr/>
          <a:lstStyle/>
          <a:p>
            <a:r>
              <a:rPr lang="en-US" smtClean="0"/>
              <a:t>Mrs. Parita Maru, Assistant professor, Dept of OBG Nsg, SNC, SVDU </a:t>
            </a:r>
            <a:endParaRPr lang="en-US"/>
          </a:p>
        </p:txBody>
      </p:sp>
      <p:pic>
        <p:nvPicPr>
          <p:cNvPr id="5" name="Picture 6" descr="suv_logo"/>
          <p:cNvPicPr>
            <a:picLocks noChangeAspect="1" noChangeArrowheads="1"/>
          </p:cNvPicPr>
          <p:nvPr/>
        </p:nvPicPr>
        <p:blipFill>
          <a:blip r:embed="rId2"/>
          <a:srcRect/>
          <a:stretch>
            <a:fillRect/>
          </a:stretch>
        </p:blipFill>
        <p:spPr bwMode="auto">
          <a:xfrm>
            <a:off x="10858970" y="165019"/>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extLst>
      <p:ext uri="{BB962C8B-B14F-4D97-AF65-F5344CB8AC3E}">
        <p14:creationId xmlns:p14="http://schemas.microsoft.com/office/powerpoint/2010/main" val="1403866223"/>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7564" y="165020"/>
            <a:ext cx="9714142" cy="1996289"/>
          </a:xfrm>
        </p:spPr>
        <p:txBody>
          <a:bodyPr>
            <a:normAutofit/>
          </a:bodyPr>
          <a:lstStyle/>
          <a:p>
            <a:r>
              <a:rPr lang="en-US" sz="4800" b="1" dirty="0" smtClean="0"/>
              <a:t>Degree / Types Of Placenta </a:t>
            </a:r>
            <a:r>
              <a:rPr lang="en-US" sz="4800" b="1" dirty="0" err="1" smtClean="0"/>
              <a:t>Praevia</a:t>
            </a:r>
            <a:endParaRPr lang="en-US" sz="4800" dirty="0"/>
          </a:p>
        </p:txBody>
      </p:sp>
      <p:sp>
        <p:nvSpPr>
          <p:cNvPr id="3" name="Subtitle 2"/>
          <p:cNvSpPr>
            <a:spLocks noGrp="1"/>
          </p:cNvSpPr>
          <p:nvPr>
            <p:ph type="subTitle" idx="1"/>
          </p:nvPr>
        </p:nvSpPr>
        <p:spPr>
          <a:xfrm>
            <a:off x="5334000" y="2578516"/>
            <a:ext cx="6477000" cy="2603083"/>
          </a:xfrm>
        </p:spPr>
        <p:txBody>
          <a:bodyPr>
            <a:normAutofit/>
          </a:bodyPr>
          <a:lstStyle/>
          <a:p>
            <a:pPr algn="l"/>
            <a:r>
              <a:rPr lang="en-US" sz="3200" b="1" dirty="0" smtClean="0"/>
              <a:t>Type-I (low lying)</a:t>
            </a:r>
          </a:p>
          <a:p>
            <a:pPr algn="l"/>
            <a:r>
              <a:rPr lang="en-US" sz="3200" b="1" dirty="0" smtClean="0"/>
              <a:t>Type-II (marginal</a:t>
            </a:r>
          </a:p>
          <a:p>
            <a:pPr algn="l"/>
            <a:r>
              <a:rPr lang="en-US" sz="3200" b="1" dirty="0" smtClean="0"/>
              <a:t>Type-III (incomplete or partial]</a:t>
            </a:r>
          </a:p>
          <a:p>
            <a:pPr algn="l"/>
            <a:r>
              <a:rPr lang="en-US" sz="3200" b="1" dirty="0" smtClean="0"/>
              <a:t>Type-IV (central):</a:t>
            </a:r>
            <a:endParaRPr lang="en-US" sz="3200" dirty="0"/>
          </a:p>
        </p:txBody>
      </p:sp>
      <p:pic>
        <p:nvPicPr>
          <p:cNvPr id="4" name="Picture 6" descr="suv_logo"/>
          <p:cNvPicPr>
            <a:picLocks noChangeAspect="1" noChangeArrowheads="1"/>
          </p:cNvPicPr>
          <p:nvPr/>
        </p:nvPicPr>
        <p:blipFill>
          <a:blip r:embed="rId2"/>
          <a:srcRect/>
          <a:stretch>
            <a:fillRect/>
          </a:stretch>
        </p:blipFill>
        <p:spPr bwMode="auto">
          <a:xfrm>
            <a:off x="10858970" y="165019"/>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types-of-placenta-previa-pictures.jpg"/>
          <p:cNvPicPr>
            <a:picLocks noChangeAspect="1"/>
          </p:cNvPicPr>
          <p:nvPr/>
        </p:nvPicPr>
        <p:blipFill>
          <a:blip r:embed="rId2"/>
          <a:stretch>
            <a:fillRect/>
          </a:stretch>
        </p:blipFill>
        <p:spPr>
          <a:xfrm>
            <a:off x="0" y="0"/>
            <a:ext cx="12192000" cy="6858000"/>
          </a:xfrm>
          <a:prstGeom prst="rect">
            <a:avLst/>
          </a:prstGeom>
        </p:spPr>
      </p:pic>
      <p:sp>
        <p:nvSpPr>
          <p:cNvPr id="4" name="Footer Placeholder 3"/>
          <p:cNvSpPr>
            <a:spLocks noGrp="1"/>
          </p:cNvSpPr>
          <p:nvPr>
            <p:ph type="ftr" sz="quarter" idx="11"/>
          </p:nvPr>
        </p:nvSpPr>
        <p:spPr/>
        <p:txBody>
          <a:bodyPr/>
          <a:lstStyle/>
          <a:p>
            <a:r>
              <a:rPr lang="en-US" smtClean="0"/>
              <a:t>Mrs. Parita Maru, Assistant professor, Dept of OBG Nsg, SNC, SVDU </a:t>
            </a:r>
            <a:endParaRPr lang="en-US"/>
          </a:p>
        </p:txBody>
      </p:sp>
    </p:spTree>
    <p:extLst>
      <p:ext uri="{BB962C8B-B14F-4D97-AF65-F5344CB8AC3E}">
        <p14:creationId xmlns:p14="http://schemas.microsoft.com/office/powerpoint/2010/main" val="4170149203"/>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78910"/>
            <a:ext cx="9133730" cy="962490"/>
          </a:xfrm>
        </p:spPr>
        <p:txBody>
          <a:bodyPr/>
          <a:lstStyle/>
          <a:p>
            <a:r>
              <a:rPr lang="en-US" b="1" dirty="0" smtClean="0"/>
              <a:t>ETIOLOGY</a:t>
            </a:r>
            <a:endParaRPr lang="en-US" b="1" dirty="0"/>
          </a:p>
        </p:txBody>
      </p:sp>
      <p:sp>
        <p:nvSpPr>
          <p:cNvPr id="5" name="Content Placeholder 4"/>
          <p:cNvSpPr>
            <a:spLocks noGrp="1"/>
          </p:cNvSpPr>
          <p:nvPr>
            <p:ph idx="1"/>
          </p:nvPr>
        </p:nvSpPr>
        <p:spPr>
          <a:xfrm>
            <a:off x="762000" y="1278082"/>
            <a:ext cx="9197109" cy="4152901"/>
          </a:xfrm>
        </p:spPr>
        <p:txBody>
          <a:bodyPr>
            <a:noAutofit/>
          </a:bodyPr>
          <a:lstStyle/>
          <a:p>
            <a:pPr lvl="0"/>
            <a:r>
              <a:rPr lang="en-US" sz="2400" b="1" dirty="0" smtClean="0"/>
              <a:t>Dropping down theory: fertilized ovum drop down and is implanted in lower uterine segment</a:t>
            </a:r>
          </a:p>
          <a:p>
            <a:pPr lvl="0"/>
            <a:r>
              <a:rPr lang="en-US" sz="2400" b="1" dirty="0" smtClean="0"/>
              <a:t>large placenta from twins</a:t>
            </a:r>
          </a:p>
          <a:p>
            <a:pPr lvl="0"/>
            <a:r>
              <a:rPr lang="en-US" sz="2400" b="1" dirty="0" smtClean="0"/>
              <a:t>multiple pregnancy</a:t>
            </a:r>
          </a:p>
          <a:p>
            <a:pPr lvl="0"/>
            <a:r>
              <a:rPr lang="en-US" sz="2400" b="1" dirty="0" smtClean="0"/>
              <a:t>Advanced maternal age </a:t>
            </a:r>
          </a:p>
          <a:p>
            <a:pPr lvl="0"/>
            <a:r>
              <a:rPr lang="en-US" sz="2400" b="1" dirty="0" smtClean="0"/>
              <a:t>Increased parity (number of pregnancies) </a:t>
            </a:r>
          </a:p>
          <a:p>
            <a:pPr lvl="0"/>
            <a:r>
              <a:rPr lang="en-US" sz="2400" b="1" dirty="0" smtClean="0"/>
              <a:t>Previous uterine surgery, including cesarean section (regardless of incision type) </a:t>
            </a:r>
          </a:p>
          <a:p>
            <a:r>
              <a:rPr lang="en-US" sz="2400" b="1" dirty="0" smtClean="0"/>
              <a:t>Previous placenta </a:t>
            </a:r>
            <a:r>
              <a:rPr lang="en-US" sz="2400" b="1" dirty="0" err="1" smtClean="0"/>
              <a:t>praevia</a:t>
            </a:r>
            <a:r>
              <a:rPr lang="en-US" sz="2400" b="1" dirty="0" smtClean="0"/>
              <a:t>, caesarean delivery or D&amp;C</a:t>
            </a:r>
            <a:endParaRPr lang="en-US" sz="2400" b="1" dirty="0"/>
          </a:p>
        </p:txBody>
      </p:sp>
      <p:sp>
        <p:nvSpPr>
          <p:cNvPr id="2" name="Footer Placeholder 1"/>
          <p:cNvSpPr>
            <a:spLocks noGrp="1"/>
          </p:cNvSpPr>
          <p:nvPr>
            <p:ph type="ftr" sz="quarter" idx="11"/>
          </p:nvPr>
        </p:nvSpPr>
        <p:spPr/>
        <p:txBody>
          <a:bodyPr/>
          <a:lstStyle/>
          <a:p>
            <a:r>
              <a:rPr lang="en-US" smtClean="0"/>
              <a:t>Mrs. Parita Maru, Assistant professor, Dept of OBG Nsg, SNC, SVDU </a:t>
            </a:r>
            <a:endParaRPr lang="en-US"/>
          </a:p>
        </p:txBody>
      </p:sp>
      <p:pic>
        <p:nvPicPr>
          <p:cNvPr id="6" name="Picture 6" descr="suv_logo"/>
          <p:cNvPicPr>
            <a:picLocks noChangeAspect="1" noChangeArrowheads="1"/>
          </p:cNvPicPr>
          <p:nvPr/>
        </p:nvPicPr>
        <p:blipFill>
          <a:blip r:embed="rId2"/>
          <a:srcRect/>
          <a:stretch>
            <a:fillRect/>
          </a:stretch>
        </p:blipFill>
        <p:spPr bwMode="auto">
          <a:xfrm>
            <a:off x="10858970" y="165019"/>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90E81CE-0E56-A642-A148-D0BF81FDD589}"/>
              </a:ext>
            </a:extLst>
          </p:cNvPr>
          <p:cNvSpPr>
            <a:spLocks noGrp="1"/>
          </p:cNvSpPr>
          <p:nvPr>
            <p:ph type="title"/>
          </p:nvPr>
        </p:nvSpPr>
        <p:spPr>
          <a:xfrm>
            <a:off x="3556000" y="2650009"/>
            <a:ext cx="5486400" cy="1573653"/>
          </a:xfrm>
        </p:spPr>
        <p:txBody>
          <a:bodyPr>
            <a:normAutofit/>
          </a:bodyPr>
          <a:lstStyle/>
          <a:p>
            <a:r>
              <a:rPr lang="en-US" b="1" dirty="0" smtClean="0">
                <a:solidFill>
                  <a:schemeClr val="tx1"/>
                </a:solidFill>
              </a:rPr>
              <a:t>PATHOPHYSIOLOGY</a:t>
            </a:r>
            <a:endParaRPr lang="en-US" b="1" dirty="0">
              <a:solidFill>
                <a:schemeClr val="tx1"/>
              </a:solidFill>
            </a:endParaRPr>
          </a:p>
        </p:txBody>
      </p:sp>
    </p:spTree>
    <p:extLst>
      <p:ext uri="{BB962C8B-B14F-4D97-AF65-F5344CB8AC3E}">
        <p14:creationId xmlns:p14="http://schemas.microsoft.com/office/powerpoint/2010/main" val="171070668"/>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78910"/>
            <a:ext cx="9133730" cy="1013290"/>
          </a:xfrm>
        </p:spPr>
        <p:txBody>
          <a:bodyPr/>
          <a:lstStyle/>
          <a:p>
            <a:r>
              <a:rPr lang="en-US" b="1" dirty="0" smtClean="0"/>
              <a:t>SIGN AND SYMPTOMS</a:t>
            </a:r>
            <a:endParaRPr lang="en-US" dirty="0"/>
          </a:p>
        </p:txBody>
      </p:sp>
      <p:sp>
        <p:nvSpPr>
          <p:cNvPr id="5" name="Content Placeholder 4"/>
          <p:cNvSpPr>
            <a:spLocks noGrp="1"/>
          </p:cNvSpPr>
          <p:nvPr>
            <p:ph idx="1"/>
          </p:nvPr>
        </p:nvSpPr>
        <p:spPr>
          <a:xfrm>
            <a:off x="0" y="1125682"/>
            <a:ext cx="11776364" cy="4864100"/>
          </a:xfrm>
        </p:spPr>
        <p:txBody>
          <a:bodyPr>
            <a:normAutofit lnSpcReduction="10000"/>
          </a:bodyPr>
          <a:lstStyle/>
          <a:p>
            <a:pPr lvl="0"/>
            <a:r>
              <a:rPr lang="en-US" sz="2800" b="1" dirty="0" smtClean="0"/>
              <a:t>Sudden, painless, causeless and recurrent vaginal bleeding</a:t>
            </a:r>
          </a:p>
          <a:p>
            <a:pPr lvl="0"/>
            <a:r>
              <a:rPr lang="en-US" sz="2800" b="1" dirty="0" err="1" smtClean="0"/>
              <a:t>Bleeding:This</a:t>
            </a:r>
            <a:r>
              <a:rPr lang="en-US" sz="2800" b="1" dirty="0" smtClean="0"/>
              <a:t> bleeding often starts mildly and may increase as the area of placental separation increases. </a:t>
            </a:r>
            <a:r>
              <a:rPr lang="en-US" sz="2800" b="1" dirty="0" err="1" smtClean="0"/>
              <a:t>Praevia</a:t>
            </a:r>
            <a:r>
              <a:rPr lang="en-US" sz="2800" b="1" dirty="0" smtClean="0"/>
              <a:t> should be suspected if there is bleeding after 24 weeks of gestation.</a:t>
            </a:r>
          </a:p>
          <a:p>
            <a:pPr lvl="0"/>
            <a:r>
              <a:rPr lang="en-US" sz="2800" b="1" dirty="0" smtClean="0"/>
              <a:t>Bleeding is unassociated with pain unless </a:t>
            </a:r>
            <a:r>
              <a:rPr lang="en-US" sz="2800" b="1" dirty="0" err="1" smtClean="0"/>
              <a:t>labour</a:t>
            </a:r>
            <a:r>
              <a:rPr lang="en-US" sz="2800" b="1" dirty="0" smtClean="0"/>
              <a:t> starts simultaneously</a:t>
            </a:r>
          </a:p>
          <a:p>
            <a:pPr lvl="0"/>
            <a:r>
              <a:rPr lang="en-US" sz="2800" b="1" dirty="0" smtClean="0"/>
              <a:t>Uterus size is proportionate to </a:t>
            </a:r>
          </a:p>
          <a:p>
            <a:pPr lvl="0">
              <a:buNone/>
            </a:pPr>
            <a:r>
              <a:rPr lang="en-US" sz="2800" b="1" dirty="0" smtClean="0"/>
              <a:t>period of gestation. </a:t>
            </a:r>
          </a:p>
          <a:p>
            <a:pPr lvl="0"/>
            <a:r>
              <a:rPr lang="en-US" sz="2800" b="1" dirty="0" smtClean="0"/>
              <a:t>Uterus non-tender and relaxed</a:t>
            </a:r>
          </a:p>
          <a:p>
            <a:endParaRPr lang="en-US" dirty="0" smtClean="0"/>
          </a:p>
          <a:p>
            <a:endParaRPr lang="en-US" dirty="0"/>
          </a:p>
        </p:txBody>
      </p:sp>
      <p:pic>
        <p:nvPicPr>
          <p:cNvPr id="6" name="Picture 5" descr="post_0148_placenta_previa_1716x1120-1024x668.jpg"/>
          <p:cNvPicPr>
            <a:picLocks noChangeAspect="1"/>
          </p:cNvPicPr>
          <p:nvPr/>
        </p:nvPicPr>
        <p:blipFill>
          <a:blip r:embed="rId2"/>
          <a:stretch>
            <a:fillRect/>
          </a:stretch>
        </p:blipFill>
        <p:spPr>
          <a:xfrm>
            <a:off x="6068292" y="3726873"/>
            <a:ext cx="6109854" cy="3131127"/>
          </a:xfrm>
          <a:prstGeom prst="rect">
            <a:avLst/>
          </a:prstGeom>
        </p:spPr>
      </p:pic>
      <p:sp>
        <p:nvSpPr>
          <p:cNvPr id="2" name="Footer Placeholder 1"/>
          <p:cNvSpPr>
            <a:spLocks noGrp="1"/>
          </p:cNvSpPr>
          <p:nvPr>
            <p:ph type="ftr" sz="quarter" idx="11"/>
          </p:nvPr>
        </p:nvSpPr>
        <p:spPr/>
        <p:txBody>
          <a:bodyPr/>
          <a:lstStyle/>
          <a:p>
            <a:r>
              <a:rPr lang="en-US" smtClean="0"/>
              <a:t>Mrs. Parita Maru, Assistant professor, Dept of OBG Nsg, SNC, SVDU </a:t>
            </a:r>
            <a:endParaRPr lang="en-US"/>
          </a:p>
        </p:txBody>
      </p:sp>
      <p:pic>
        <p:nvPicPr>
          <p:cNvPr id="7" name="Picture 6" descr="suv_logo"/>
          <p:cNvPicPr>
            <a:picLocks noChangeAspect="1" noChangeArrowheads="1"/>
          </p:cNvPicPr>
          <p:nvPr/>
        </p:nvPicPr>
        <p:blipFill>
          <a:blip r:embed="rId3"/>
          <a:srcRect/>
          <a:stretch>
            <a:fillRect/>
          </a:stretch>
        </p:blipFill>
        <p:spPr bwMode="auto">
          <a:xfrm>
            <a:off x="10858970" y="165019"/>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extLst>
      <p:ext uri="{BB962C8B-B14F-4D97-AF65-F5344CB8AC3E}">
        <p14:creationId xmlns:p14="http://schemas.microsoft.com/office/powerpoint/2010/main" val="2111290345"/>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0"/>
            <a:ext cx="9133730" cy="835490"/>
          </a:xfrm>
        </p:spPr>
        <p:txBody>
          <a:bodyPr/>
          <a:lstStyle/>
          <a:p>
            <a:r>
              <a:rPr lang="en-US" dirty="0" smtClean="0"/>
              <a:t>CONTI…..</a:t>
            </a:r>
            <a:endParaRPr lang="en-US" dirty="0"/>
          </a:p>
        </p:txBody>
      </p:sp>
      <p:sp>
        <p:nvSpPr>
          <p:cNvPr id="3" name="Content Placeholder 2"/>
          <p:cNvSpPr>
            <a:spLocks noGrp="1"/>
          </p:cNvSpPr>
          <p:nvPr>
            <p:ph idx="1"/>
          </p:nvPr>
        </p:nvSpPr>
        <p:spPr>
          <a:xfrm>
            <a:off x="812800" y="1346200"/>
            <a:ext cx="11379200" cy="4597400"/>
          </a:xfrm>
        </p:spPr>
        <p:txBody>
          <a:bodyPr>
            <a:noAutofit/>
          </a:bodyPr>
          <a:lstStyle/>
          <a:p>
            <a:pPr lvl="0"/>
            <a:r>
              <a:rPr lang="en-US" sz="2800" b="1" dirty="0" smtClean="0"/>
              <a:t>Persistence of </a:t>
            </a:r>
            <a:r>
              <a:rPr lang="en-US" sz="2800" b="1" dirty="0" err="1" smtClean="0"/>
              <a:t>malpresentation</a:t>
            </a:r>
            <a:r>
              <a:rPr lang="en-US" sz="2800" b="1" dirty="0" smtClean="0"/>
              <a:t> like breech or transverse lie. Head is floating in contrast to the period of gestation</a:t>
            </a:r>
          </a:p>
          <a:p>
            <a:pPr lvl="0"/>
            <a:r>
              <a:rPr lang="en-US" sz="2800" b="1" dirty="0" smtClean="0"/>
              <a:t> Anemia</a:t>
            </a:r>
          </a:p>
          <a:p>
            <a:pPr lvl="0"/>
            <a:r>
              <a:rPr lang="en-US" sz="2800" b="1" dirty="0" err="1" smtClean="0"/>
              <a:t>Vulval</a:t>
            </a:r>
            <a:r>
              <a:rPr lang="en-US" sz="2800" b="1" dirty="0" smtClean="0"/>
              <a:t> inspection: bright red bleeding. PV should not be done outside of the O.T. it should be done only in O.T under anesthesia keeping ready for caesarean.</a:t>
            </a:r>
          </a:p>
          <a:p>
            <a:endParaRPr lang="en-US" sz="2800" b="1" dirty="0"/>
          </a:p>
        </p:txBody>
      </p:sp>
      <p:sp>
        <p:nvSpPr>
          <p:cNvPr id="4" name="Footer Placeholder 3"/>
          <p:cNvSpPr>
            <a:spLocks noGrp="1"/>
          </p:cNvSpPr>
          <p:nvPr>
            <p:ph type="ftr" sz="quarter" idx="11"/>
          </p:nvPr>
        </p:nvSpPr>
        <p:spPr/>
        <p:txBody>
          <a:bodyPr/>
          <a:lstStyle/>
          <a:p>
            <a:r>
              <a:rPr lang="en-US" smtClean="0"/>
              <a:t>Mrs. Parita Maru, Assistant professor, Dept of OBG Nsg, SNC, SVDU </a:t>
            </a:r>
            <a:endParaRPr lang="en-US"/>
          </a:p>
        </p:txBody>
      </p:sp>
      <p:pic>
        <p:nvPicPr>
          <p:cNvPr id="5" name="Picture 6" descr="suv_logo"/>
          <p:cNvPicPr>
            <a:picLocks noChangeAspect="1" noChangeArrowheads="1"/>
          </p:cNvPicPr>
          <p:nvPr/>
        </p:nvPicPr>
        <p:blipFill>
          <a:blip r:embed="rId2"/>
          <a:srcRect/>
          <a:stretch>
            <a:fillRect/>
          </a:stretch>
        </p:blipFill>
        <p:spPr bwMode="auto">
          <a:xfrm>
            <a:off x="10858970" y="165019"/>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499855-99AB-4465-B565-0721630013D0}">
  <ds:schemaRefs>
    <ds:schemaRef ds:uri="http://schemas.microsoft.com/sharepoint/v3/contenttype/forms"/>
  </ds:schemaRefs>
</ds:datastoreItem>
</file>

<file path=customXml/itemProps2.xml><?xml version="1.0" encoding="utf-8"?>
<ds:datastoreItem xmlns:ds="http://schemas.openxmlformats.org/officeDocument/2006/customXml" ds:itemID="{48106C84-672D-42B4-8E56-A8A6BCFA5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9FA0BEA-B978-4185-B5FE-510E7CB42798}">
  <ds:schemaRefs>
    <ds:schemaRef ds:uri="http://purl.org/dc/dcmitype/"/>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704</Words>
  <Application>Microsoft Office PowerPoint</Application>
  <PresentationFormat>Widescreen</PresentationFormat>
  <Paragraphs>92</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Cambria</vt:lpstr>
      <vt:lpstr>Times New Roman</vt:lpstr>
      <vt:lpstr>Wingdings</vt:lpstr>
      <vt:lpstr>Back to School 16x9</vt:lpstr>
      <vt:lpstr>PLACENTA PREVIA</vt:lpstr>
      <vt:lpstr>PowerPoint Presentation</vt:lpstr>
      <vt:lpstr>Placenta previa</vt:lpstr>
      <vt:lpstr>Degree / Types Of Placenta Praevia</vt:lpstr>
      <vt:lpstr>PowerPoint Presentation</vt:lpstr>
      <vt:lpstr>ETIOLOGY</vt:lpstr>
      <vt:lpstr>PATHOPHYSIOLOGY</vt:lpstr>
      <vt:lpstr>SIGN AND SYMPTOMS</vt:lpstr>
      <vt:lpstr>CONTI…..</vt:lpstr>
      <vt:lpstr>Diagnosis  </vt:lpstr>
      <vt:lpstr>Complication of placenta praevia</vt:lpstr>
      <vt:lpstr>COMPLICATION RELATED TO BABY: </vt:lpstr>
      <vt:lpstr>TREATMENT AND MANAGEMENT:</vt:lpstr>
      <vt:lpstr>Nursing management: </vt:lpstr>
      <vt:lpstr>PowerPoint Presentation</vt:lpstr>
      <vt:lps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2013-07-31T01:43:24Z</dcterms:created>
  <dcterms:modified xsi:type="dcterms:W3CDTF">2020-08-14T04:25:24Z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