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48"/>
  </p:notesMasterIdLst>
  <p:sldIdLst>
    <p:sldId id="283" r:id="rId2"/>
    <p:sldId id="316" r:id="rId3"/>
    <p:sldId id="284" r:id="rId4"/>
    <p:sldId id="288" r:id="rId5"/>
    <p:sldId id="304" r:id="rId6"/>
    <p:sldId id="257" r:id="rId7"/>
    <p:sldId id="281" r:id="rId8"/>
    <p:sldId id="258" r:id="rId9"/>
    <p:sldId id="282" r:id="rId10"/>
    <p:sldId id="305" r:id="rId11"/>
    <p:sldId id="308" r:id="rId12"/>
    <p:sldId id="306" r:id="rId13"/>
    <p:sldId id="315" r:id="rId14"/>
    <p:sldId id="313" r:id="rId15"/>
    <p:sldId id="309" r:id="rId16"/>
    <p:sldId id="259" r:id="rId17"/>
    <p:sldId id="261" r:id="rId18"/>
    <p:sldId id="289" r:id="rId19"/>
    <p:sldId id="300" r:id="rId20"/>
    <p:sldId id="299" r:id="rId21"/>
    <p:sldId id="293" r:id="rId22"/>
    <p:sldId id="301" r:id="rId23"/>
    <p:sldId id="314" r:id="rId24"/>
    <p:sldId id="302" r:id="rId25"/>
    <p:sldId id="303" r:id="rId26"/>
    <p:sldId id="297" r:id="rId27"/>
    <p:sldId id="262" r:id="rId28"/>
    <p:sldId id="285" r:id="rId29"/>
    <p:sldId id="263"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8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343" autoAdjust="0"/>
  </p:normalViewPr>
  <p:slideViewPr>
    <p:cSldViewPr>
      <p:cViewPr varScale="1">
        <p:scale>
          <a:sx n="60" d="100"/>
          <a:sy n="60" d="100"/>
        </p:scale>
        <p:origin x="-1560" y="-8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94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D219E-F8AF-4942-B71B-05E782B991CB}" type="doc">
      <dgm:prSet loTypeId="urn:microsoft.com/office/officeart/2005/8/layout/hProcess9" loCatId="process" qsTypeId="urn:microsoft.com/office/officeart/2005/8/quickstyle/simple2" qsCatId="simple" csTypeId="urn:microsoft.com/office/officeart/2005/8/colors/accent6_2" csCatId="accent6" phldr="1"/>
      <dgm:spPr/>
    </dgm:pt>
    <dgm:pt modelId="{C8D233DE-BDC5-4E84-98FA-6D290F8DF230}">
      <dgm:prSet phldrT="[Text]"/>
      <dgm:spPr/>
      <dgm:t>
        <a:bodyPr/>
        <a:lstStyle/>
        <a:p>
          <a:r>
            <a:rPr lang="en-US" dirty="0" smtClean="0"/>
            <a:t>German Word-</a:t>
          </a:r>
          <a:r>
            <a:rPr lang="en-US" dirty="0" err="1" smtClean="0"/>
            <a:t>Sitzbad</a:t>
          </a:r>
          <a:endParaRPr lang="en-US" dirty="0"/>
        </a:p>
      </dgm:t>
    </dgm:pt>
    <dgm:pt modelId="{034F1E9B-3D6C-4594-A763-5C930196BB00}" type="parTrans" cxnId="{C2C4A2F7-C156-4C61-A317-18D5A158B02F}">
      <dgm:prSet/>
      <dgm:spPr/>
      <dgm:t>
        <a:bodyPr/>
        <a:lstStyle/>
        <a:p>
          <a:endParaRPr lang="en-US"/>
        </a:p>
      </dgm:t>
    </dgm:pt>
    <dgm:pt modelId="{BA82E2A5-C139-48BC-AFFE-4D1A4D8AD7DB}" type="sibTrans" cxnId="{C2C4A2F7-C156-4C61-A317-18D5A158B02F}">
      <dgm:prSet/>
      <dgm:spPr/>
      <dgm:t>
        <a:bodyPr/>
        <a:lstStyle/>
        <a:p>
          <a:endParaRPr lang="en-US"/>
        </a:p>
      </dgm:t>
    </dgm:pt>
    <dgm:pt modelId="{26397179-0090-4B89-8009-4E7C176E9D8C}">
      <dgm:prSet phldrT="[Text]"/>
      <dgm:spPr/>
      <dgm:t>
        <a:bodyPr/>
        <a:lstStyle/>
        <a:p>
          <a:r>
            <a:rPr lang="en-US" dirty="0" err="1" smtClean="0"/>
            <a:t>Sitzen</a:t>
          </a:r>
          <a:r>
            <a:rPr lang="en-US" dirty="0" smtClean="0"/>
            <a:t> =Sits</a:t>
          </a:r>
          <a:endParaRPr lang="en-US" dirty="0"/>
        </a:p>
      </dgm:t>
    </dgm:pt>
    <dgm:pt modelId="{66C51D30-2B8C-48E9-91A0-B45FC29621D7}" type="parTrans" cxnId="{EE5BEE3D-43F0-4907-AC8D-AD8CD8C7DADE}">
      <dgm:prSet/>
      <dgm:spPr/>
      <dgm:t>
        <a:bodyPr/>
        <a:lstStyle/>
        <a:p>
          <a:endParaRPr lang="en-US"/>
        </a:p>
      </dgm:t>
    </dgm:pt>
    <dgm:pt modelId="{A5EE353B-989D-42AC-96FF-D3EFC2DC10D5}" type="sibTrans" cxnId="{EE5BEE3D-43F0-4907-AC8D-AD8CD8C7DADE}">
      <dgm:prSet/>
      <dgm:spPr/>
      <dgm:t>
        <a:bodyPr/>
        <a:lstStyle/>
        <a:p>
          <a:endParaRPr lang="en-US"/>
        </a:p>
      </dgm:t>
    </dgm:pt>
    <dgm:pt modelId="{2544D070-C9C6-4AD0-A4D4-8ED884E0C0E3}">
      <dgm:prSet phldrT="[Text]"/>
      <dgm:spPr/>
      <dgm:t>
        <a:bodyPr/>
        <a:lstStyle/>
        <a:p>
          <a:r>
            <a:rPr lang="en-US" dirty="0" smtClean="0"/>
            <a:t>Bad</a:t>
          </a:r>
        </a:p>
        <a:p>
          <a:r>
            <a:rPr lang="en-US" dirty="0" smtClean="0"/>
            <a:t>=bath</a:t>
          </a:r>
          <a:endParaRPr lang="en-US" dirty="0"/>
        </a:p>
      </dgm:t>
    </dgm:pt>
    <dgm:pt modelId="{6E1E6017-3141-48F0-A1DE-74FD0AD3B9CD}" type="parTrans" cxnId="{9D7D2A83-E2AD-4627-815D-369A94453747}">
      <dgm:prSet/>
      <dgm:spPr/>
      <dgm:t>
        <a:bodyPr/>
        <a:lstStyle/>
        <a:p>
          <a:endParaRPr lang="en-US"/>
        </a:p>
      </dgm:t>
    </dgm:pt>
    <dgm:pt modelId="{5904178E-7808-4312-B1D5-CD5F0A9833A4}" type="sibTrans" cxnId="{9D7D2A83-E2AD-4627-815D-369A94453747}">
      <dgm:prSet/>
      <dgm:spPr/>
      <dgm:t>
        <a:bodyPr/>
        <a:lstStyle/>
        <a:p>
          <a:endParaRPr lang="en-US"/>
        </a:p>
      </dgm:t>
    </dgm:pt>
    <dgm:pt modelId="{F2A4C2A9-566D-48AC-B8CE-086CBC57BA79}" type="pres">
      <dgm:prSet presAssocID="{1F2D219E-F8AF-4942-B71B-05E782B991CB}" presName="CompostProcess" presStyleCnt="0">
        <dgm:presLayoutVars>
          <dgm:dir/>
          <dgm:resizeHandles val="exact"/>
        </dgm:presLayoutVars>
      </dgm:prSet>
      <dgm:spPr/>
    </dgm:pt>
    <dgm:pt modelId="{95D899FD-418A-49E4-A9E8-A0B43EFCAE09}" type="pres">
      <dgm:prSet presAssocID="{1F2D219E-F8AF-4942-B71B-05E782B991CB}" presName="arrow" presStyleLbl="bgShp" presStyleIdx="0" presStyleCnt="1"/>
      <dgm:spPr>
        <a:solidFill>
          <a:schemeClr val="tx1"/>
        </a:solidFill>
        <a:effectLst>
          <a:softEdge rad="31750"/>
        </a:effectLst>
      </dgm:spPr>
    </dgm:pt>
    <dgm:pt modelId="{CAC128C7-F856-4B04-B846-ADF3663C6362}" type="pres">
      <dgm:prSet presAssocID="{1F2D219E-F8AF-4942-B71B-05E782B991CB}" presName="linearProcess" presStyleCnt="0"/>
      <dgm:spPr/>
    </dgm:pt>
    <dgm:pt modelId="{12CFD423-A85E-43F3-80D3-12A70365489B}" type="pres">
      <dgm:prSet presAssocID="{C8D233DE-BDC5-4E84-98FA-6D290F8DF230}" presName="textNode" presStyleLbl="node1" presStyleIdx="0" presStyleCnt="3">
        <dgm:presLayoutVars>
          <dgm:bulletEnabled val="1"/>
        </dgm:presLayoutVars>
      </dgm:prSet>
      <dgm:spPr/>
      <dgm:t>
        <a:bodyPr/>
        <a:lstStyle/>
        <a:p>
          <a:endParaRPr lang="en-US"/>
        </a:p>
      </dgm:t>
    </dgm:pt>
    <dgm:pt modelId="{B6DE34FC-6E76-48A5-A613-27096CF0D667}" type="pres">
      <dgm:prSet presAssocID="{BA82E2A5-C139-48BC-AFFE-4D1A4D8AD7DB}" presName="sibTrans" presStyleCnt="0"/>
      <dgm:spPr/>
    </dgm:pt>
    <dgm:pt modelId="{18AA83A2-2218-495A-9686-434750B862F5}" type="pres">
      <dgm:prSet presAssocID="{26397179-0090-4B89-8009-4E7C176E9D8C}" presName="textNode" presStyleLbl="node1" presStyleIdx="1" presStyleCnt="3">
        <dgm:presLayoutVars>
          <dgm:bulletEnabled val="1"/>
        </dgm:presLayoutVars>
      </dgm:prSet>
      <dgm:spPr/>
      <dgm:t>
        <a:bodyPr/>
        <a:lstStyle/>
        <a:p>
          <a:endParaRPr lang="en-US"/>
        </a:p>
      </dgm:t>
    </dgm:pt>
    <dgm:pt modelId="{93CB76DE-2453-4B8A-A5E7-B53714859734}" type="pres">
      <dgm:prSet presAssocID="{A5EE353B-989D-42AC-96FF-D3EFC2DC10D5}" presName="sibTrans" presStyleCnt="0"/>
      <dgm:spPr/>
    </dgm:pt>
    <dgm:pt modelId="{F20D11E1-D861-4661-98C6-B8D1F445370F}" type="pres">
      <dgm:prSet presAssocID="{2544D070-C9C6-4AD0-A4D4-8ED884E0C0E3}" presName="textNode" presStyleLbl="node1" presStyleIdx="2" presStyleCnt="3">
        <dgm:presLayoutVars>
          <dgm:bulletEnabled val="1"/>
        </dgm:presLayoutVars>
      </dgm:prSet>
      <dgm:spPr/>
      <dgm:t>
        <a:bodyPr/>
        <a:lstStyle/>
        <a:p>
          <a:endParaRPr lang="en-US"/>
        </a:p>
      </dgm:t>
    </dgm:pt>
  </dgm:ptLst>
  <dgm:cxnLst>
    <dgm:cxn modelId="{ED6FA7F5-0C18-47D5-B32D-2E55668B923C}" type="presOf" srcId="{2544D070-C9C6-4AD0-A4D4-8ED884E0C0E3}" destId="{F20D11E1-D861-4661-98C6-B8D1F445370F}" srcOrd="0" destOrd="0" presId="urn:microsoft.com/office/officeart/2005/8/layout/hProcess9"/>
    <dgm:cxn modelId="{C2C4A2F7-C156-4C61-A317-18D5A158B02F}" srcId="{1F2D219E-F8AF-4942-B71B-05E782B991CB}" destId="{C8D233DE-BDC5-4E84-98FA-6D290F8DF230}" srcOrd="0" destOrd="0" parTransId="{034F1E9B-3D6C-4594-A763-5C930196BB00}" sibTransId="{BA82E2A5-C139-48BC-AFFE-4D1A4D8AD7DB}"/>
    <dgm:cxn modelId="{9D7D2A83-E2AD-4627-815D-369A94453747}" srcId="{1F2D219E-F8AF-4942-B71B-05E782B991CB}" destId="{2544D070-C9C6-4AD0-A4D4-8ED884E0C0E3}" srcOrd="2" destOrd="0" parTransId="{6E1E6017-3141-48F0-A1DE-74FD0AD3B9CD}" sibTransId="{5904178E-7808-4312-B1D5-CD5F0A9833A4}"/>
    <dgm:cxn modelId="{CB7D278D-3EEB-45F2-B9CA-B5C63D3A2B32}" type="presOf" srcId="{1F2D219E-F8AF-4942-B71B-05E782B991CB}" destId="{F2A4C2A9-566D-48AC-B8CE-086CBC57BA79}" srcOrd="0" destOrd="0" presId="urn:microsoft.com/office/officeart/2005/8/layout/hProcess9"/>
    <dgm:cxn modelId="{8879E3E5-8CB7-4E05-8BC9-CCCC18DCF987}" type="presOf" srcId="{26397179-0090-4B89-8009-4E7C176E9D8C}" destId="{18AA83A2-2218-495A-9686-434750B862F5}" srcOrd="0" destOrd="0" presId="urn:microsoft.com/office/officeart/2005/8/layout/hProcess9"/>
    <dgm:cxn modelId="{EE5BEE3D-43F0-4907-AC8D-AD8CD8C7DADE}" srcId="{1F2D219E-F8AF-4942-B71B-05E782B991CB}" destId="{26397179-0090-4B89-8009-4E7C176E9D8C}" srcOrd="1" destOrd="0" parTransId="{66C51D30-2B8C-48E9-91A0-B45FC29621D7}" sibTransId="{A5EE353B-989D-42AC-96FF-D3EFC2DC10D5}"/>
    <dgm:cxn modelId="{ADF14900-8361-4DE3-8621-95FC4BFE3D10}" type="presOf" srcId="{C8D233DE-BDC5-4E84-98FA-6D290F8DF230}" destId="{12CFD423-A85E-43F3-80D3-12A70365489B}" srcOrd="0" destOrd="0" presId="urn:microsoft.com/office/officeart/2005/8/layout/hProcess9"/>
    <dgm:cxn modelId="{C13EFECA-F4FC-4E13-928C-00B05D9B0F7E}" type="presParOf" srcId="{F2A4C2A9-566D-48AC-B8CE-086CBC57BA79}" destId="{95D899FD-418A-49E4-A9E8-A0B43EFCAE09}" srcOrd="0" destOrd="0" presId="urn:microsoft.com/office/officeart/2005/8/layout/hProcess9"/>
    <dgm:cxn modelId="{F12E6793-2D62-41EF-90C7-73EAB04787C7}" type="presParOf" srcId="{F2A4C2A9-566D-48AC-B8CE-086CBC57BA79}" destId="{CAC128C7-F856-4B04-B846-ADF3663C6362}" srcOrd="1" destOrd="0" presId="urn:microsoft.com/office/officeart/2005/8/layout/hProcess9"/>
    <dgm:cxn modelId="{C5A549F1-53C8-4F6F-AAC3-F2EEC7311560}" type="presParOf" srcId="{CAC128C7-F856-4B04-B846-ADF3663C6362}" destId="{12CFD423-A85E-43F3-80D3-12A70365489B}" srcOrd="0" destOrd="0" presId="urn:microsoft.com/office/officeart/2005/8/layout/hProcess9"/>
    <dgm:cxn modelId="{547A00EE-AE0C-4178-AE27-00CCF058D202}" type="presParOf" srcId="{CAC128C7-F856-4B04-B846-ADF3663C6362}" destId="{B6DE34FC-6E76-48A5-A613-27096CF0D667}" srcOrd="1" destOrd="0" presId="urn:microsoft.com/office/officeart/2005/8/layout/hProcess9"/>
    <dgm:cxn modelId="{D090D2B6-19B4-4327-981B-636310169140}" type="presParOf" srcId="{CAC128C7-F856-4B04-B846-ADF3663C6362}" destId="{18AA83A2-2218-495A-9686-434750B862F5}" srcOrd="2" destOrd="0" presId="urn:microsoft.com/office/officeart/2005/8/layout/hProcess9"/>
    <dgm:cxn modelId="{8A7C1D30-7424-4D6E-8C67-66013C01AFB7}" type="presParOf" srcId="{CAC128C7-F856-4B04-B846-ADF3663C6362}" destId="{93CB76DE-2453-4B8A-A5E7-B53714859734}" srcOrd="3" destOrd="0" presId="urn:microsoft.com/office/officeart/2005/8/layout/hProcess9"/>
    <dgm:cxn modelId="{099CB480-53CC-443A-A682-B80936EF6E2F}" type="presParOf" srcId="{CAC128C7-F856-4B04-B846-ADF3663C6362}" destId="{F20D11E1-D861-4661-98C6-B8D1F445370F}"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D6A3DCAB-6C29-423C-A1B2-D457CCBDA894}"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A4688A91-F65C-4316-8BA8-B1E77779CDA9}">
      <dgm:prSet phldrT="[Text]"/>
      <dgm:spPr>
        <a:solidFill>
          <a:srgbClr val="A80863"/>
        </a:solidFill>
      </dgm:spPr>
      <dgm:t>
        <a:bodyPr/>
        <a:lstStyle/>
        <a:p>
          <a:r>
            <a:rPr lang="en-US" dirty="0" smtClean="0"/>
            <a:t>Sitz bath</a:t>
          </a:r>
          <a:endParaRPr lang="en-US" dirty="0"/>
        </a:p>
      </dgm:t>
    </dgm:pt>
    <dgm:pt modelId="{463BF72F-F520-43BC-8084-728E374DAD21}" type="parTrans" cxnId="{DB1AADAE-A01B-4EFA-B5CE-0D7D44D886FE}">
      <dgm:prSet/>
      <dgm:spPr/>
      <dgm:t>
        <a:bodyPr/>
        <a:lstStyle/>
        <a:p>
          <a:endParaRPr lang="en-US"/>
        </a:p>
      </dgm:t>
    </dgm:pt>
    <dgm:pt modelId="{F530F0AF-42EA-4A01-BA51-A5685A691F9F}" type="sibTrans" cxnId="{DB1AADAE-A01B-4EFA-B5CE-0D7D44D886FE}">
      <dgm:prSet/>
      <dgm:spPr/>
      <dgm:t>
        <a:bodyPr/>
        <a:lstStyle/>
        <a:p>
          <a:endParaRPr lang="en-US"/>
        </a:p>
      </dgm:t>
    </dgm:pt>
    <dgm:pt modelId="{04909D5C-48A0-439B-8D0E-A46D33DC1F2E}">
      <dgm:prSet phldrT="[Text]" custT="1"/>
      <dgm:spPr/>
      <dgm:t>
        <a:bodyPr/>
        <a:lstStyle/>
        <a:p>
          <a:r>
            <a:rPr lang="en-US" sz="3600" b="1" dirty="0" smtClean="0"/>
            <a:t>Hemorrhoids</a:t>
          </a:r>
          <a:endParaRPr lang="en-US" sz="3600" b="1" dirty="0"/>
        </a:p>
      </dgm:t>
    </dgm:pt>
    <dgm:pt modelId="{A1886E1F-2E8D-4944-859D-63610057E6AF}" type="parTrans" cxnId="{7ED025EE-9D30-4C22-B5C5-48A78D6A9067}">
      <dgm:prSet/>
      <dgm:spPr/>
      <dgm:t>
        <a:bodyPr/>
        <a:lstStyle/>
        <a:p>
          <a:endParaRPr lang="en-US"/>
        </a:p>
      </dgm:t>
    </dgm:pt>
    <dgm:pt modelId="{D49E0E18-D40D-4A33-A02C-6B28353B3423}" type="sibTrans" cxnId="{7ED025EE-9D30-4C22-B5C5-48A78D6A9067}">
      <dgm:prSet/>
      <dgm:spPr/>
      <dgm:t>
        <a:bodyPr/>
        <a:lstStyle/>
        <a:p>
          <a:endParaRPr lang="en-US"/>
        </a:p>
      </dgm:t>
    </dgm:pt>
    <dgm:pt modelId="{B34451D7-53B5-4CF2-BB5F-38248D626A8E}">
      <dgm:prSet phldrT="[Text]" custT="1"/>
      <dgm:spPr/>
      <dgm:t>
        <a:bodyPr/>
        <a:lstStyle/>
        <a:p>
          <a:r>
            <a:rPr lang="en-US" sz="3200" b="1" dirty="0" smtClean="0"/>
            <a:t>Anal Fissures</a:t>
          </a:r>
          <a:endParaRPr lang="en-US" sz="3200" b="1" dirty="0"/>
        </a:p>
      </dgm:t>
    </dgm:pt>
    <dgm:pt modelId="{82072213-510B-483F-BFDE-B769AB33ADD7}" type="parTrans" cxnId="{3E517673-D073-4639-A2D9-569899942F38}">
      <dgm:prSet/>
      <dgm:spPr/>
      <dgm:t>
        <a:bodyPr/>
        <a:lstStyle/>
        <a:p>
          <a:endParaRPr lang="en-US"/>
        </a:p>
      </dgm:t>
    </dgm:pt>
    <dgm:pt modelId="{A811EFF3-F238-4218-A92D-D8E64E409823}" type="sibTrans" cxnId="{3E517673-D073-4639-A2D9-569899942F38}">
      <dgm:prSet/>
      <dgm:spPr/>
      <dgm:t>
        <a:bodyPr/>
        <a:lstStyle/>
        <a:p>
          <a:endParaRPr lang="en-US"/>
        </a:p>
      </dgm:t>
    </dgm:pt>
    <dgm:pt modelId="{07A8544C-0F80-4FF4-8CD3-617E02AC08E7}">
      <dgm:prSet phldrT="[Text]" custT="1"/>
      <dgm:spPr/>
      <dgm:t>
        <a:bodyPr/>
        <a:lstStyle/>
        <a:p>
          <a:r>
            <a:rPr lang="en-US" sz="3200" b="1" dirty="0" smtClean="0"/>
            <a:t>Rectal surgery</a:t>
          </a:r>
          <a:endParaRPr lang="en-US" sz="3200" b="1" dirty="0"/>
        </a:p>
      </dgm:t>
    </dgm:pt>
    <dgm:pt modelId="{3C5EA044-AAC0-4BC5-8A5A-6CE7D0A6DD1E}" type="parTrans" cxnId="{9F14AAB4-454F-4D61-9C9E-A911CB169487}">
      <dgm:prSet/>
      <dgm:spPr/>
      <dgm:t>
        <a:bodyPr/>
        <a:lstStyle/>
        <a:p>
          <a:endParaRPr lang="en-US"/>
        </a:p>
      </dgm:t>
    </dgm:pt>
    <dgm:pt modelId="{1FC48B71-38E4-4B65-BA50-C2CDA4A6ACFA}" type="sibTrans" cxnId="{9F14AAB4-454F-4D61-9C9E-A911CB169487}">
      <dgm:prSet/>
      <dgm:spPr/>
      <dgm:t>
        <a:bodyPr/>
        <a:lstStyle/>
        <a:p>
          <a:endParaRPr lang="en-US"/>
        </a:p>
      </dgm:t>
    </dgm:pt>
    <dgm:pt modelId="{26AB5BC8-A13A-4F36-8613-A0EA1B96D243}">
      <dgm:prSet phldrT="[Text]" custT="1"/>
      <dgm:spPr/>
      <dgm:t>
        <a:bodyPr/>
        <a:lstStyle/>
        <a:p>
          <a:r>
            <a:rPr lang="en-US" sz="3600" b="1" dirty="0" smtClean="0"/>
            <a:t>Episiotomy</a:t>
          </a:r>
          <a:endParaRPr lang="en-US" sz="3600" b="1" dirty="0"/>
        </a:p>
      </dgm:t>
    </dgm:pt>
    <dgm:pt modelId="{02EB768F-D49E-42D1-AFA4-1268BAE08BF9}" type="parTrans" cxnId="{255CBD01-1E7B-4CDD-8D02-9E35652A2515}">
      <dgm:prSet/>
      <dgm:spPr/>
      <dgm:t>
        <a:bodyPr/>
        <a:lstStyle/>
        <a:p>
          <a:endParaRPr lang="en-US"/>
        </a:p>
      </dgm:t>
    </dgm:pt>
    <dgm:pt modelId="{EAEB0AF8-1A8E-4A69-96DC-C649A0DA6E4E}" type="sibTrans" cxnId="{255CBD01-1E7B-4CDD-8D02-9E35652A2515}">
      <dgm:prSet/>
      <dgm:spPr/>
      <dgm:t>
        <a:bodyPr/>
        <a:lstStyle/>
        <a:p>
          <a:endParaRPr lang="en-US"/>
        </a:p>
      </dgm:t>
    </dgm:pt>
    <dgm:pt modelId="{47FF83E3-BF5A-4C1A-A534-C79BADB34222}">
      <dgm:prSet phldrT="[Text]" custT="1"/>
      <dgm:spPr/>
      <dgm:t>
        <a:bodyPr/>
        <a:lstStyle/>
        <a:p>
          <a:r>
            <a:rPr lang="en-US" sz="3600" b="1" dirty="0" smtClean="0"/>
            <a:t>Uterine cramps</a:t>
          </a:r>
          <a:endParaRPr lang="en-US" sz="3600" b="1" dirty="0"/>
        </a:p>
      </dgm:t>
    </dgm:pt>
    <dgm:pt modelId="{F481C693-3F7F-48D5-A383-E0063CFD6B49}" type="parTrans" cxnId="{E76EEA55-D8FC-40ED-9B6F-2FF3750257AE}">
      <dgm:prSet/>
      <dgm:spPr/>
      <dgm:t>
        <a:bodyPr/>
        <a:lstStyle/>
        <a:p>
          <a:endParaRPr lang="en-US"/>
        </a:p>
      </dgm:t>
    </dgm:pt>
    <dgm:pt modelId="{D5B29D77-3268-46F0-A3D0-7F6C68F1584A}" type="sibTrans" cxnId="{E76EEA55-D8FC-40ED-9B6F-2FF3750257AE}">
      <dgm:prSet/>
      <dgm:spPr/>
      <dgm:t>
        <a:bodyPr/>
        <a:lstStyle/>
        <a:p>
          <a:endParaRPr lang="en-US"/>
        </a:p>
      </dgm:t>
    </dgm:pt>
    <dgm:pt modelId="{2B797A0F-B79F-4B02-8C87-CB8DFDBDBB52}">
      <dgm:prSet phldrT="[Text]" custT="1"/>
      <dgm:spPr/>
      <dgm:t>
        <a:bodyPr/>
        <a:lstStyle/>
        <a:p>
          <a:r>
            <a:rPr lang="en-US" sz="3200" b="1" dirty="0" smtClean="0"/>
            <a:t>Inflammatory bowel disease</a:t>
          </a:r>
          <a:endParaRPr lang="en-US" sz="3200" b="1" dirty="0"/>
        </a:p>
      </dgm:t>
    </dgm:pt>
    <dgm:pt modelId="{133627B5-5D68-4259-940A-9EF5C1E0A54B}" type="parTrans" cxnId="{9D45920A-5890-4A9D-A497-7E160021E877}">
      <dgm:prSet/>
      <dgm:spPr/>
      <dgm:t>
        <a:bodyPr/>
        <a:lstStyle/>
        <a:p>
          <a:endParaRPr lang="en-US"/>
        </a:p>
      </dgm:t>
    </dgm:pt>
    <dgm:pt modelId="{3F802ECB-0668-477A-9BB3-55D1FFBAD1AD}" type="sibTrans" cxnId="{9D45920A-5890-4A9D-A497-7E160021E877}">
      <dgm:prSet/>
      <dgm:spPr/>
      <dgm:t>
        <a:bodyPr/>
        <a:lstStyle/>
        <a:p>
          <a:endParaRPr lang="en-US"/>
        </a:p>
      </dgm:t>
    </dgm:pt>
    <dgm:pt modelId="{70B77B2A-1ED8-4A17-917B-DD8D246653B1}">
      <dgm:prSet phldrT="[Text]" custT="1"/>
      <dgm:spPr/>
      <dgm:t>
        <a:bodyPr/>
        <a:lstStyle/>
        <a:p>
          <a:r>
            <a:rPr lang="en-US" sz="3600" b="1" dirty="0" smtClean="0"/>
            <a:t>Infections</a:t>
          </a:r>
          <a:endParaRPr lang="en-US" sz="3600" b="1" dirty="0"/>
        </a:p>
      </dgm:t>
    </dgm:pt>
    <dgm:pt modelId="{5FA098C8-0543-4D88-955A-554003A14AF4}" type="parTrans" cxnId="{DF4D51DB-9EEA-436E-B384-8440A2C340B4}">
      <dgm:prSet/>
      <dgm:spPr/>
      <dgm:t>
        <a:bodyPr/>
        <a:lstStyle/>
        <a:p>
          <a:endParaRPr lang="en-US"/>
        </a:p>
      </dgm:t>
    </dgm:pt>
    <dgm:pt modelId="{D23D971C-256C-44F4-80D0-1C35CEDB4F9D}" type="sibTrans" cxnId="{DF4D51DB-9EEA-436E-B384-8440A2C340B4}">
      <dgm:prSet/>
      <dgm:spPr/>
      <dgm:t>
        <a:bodyPr/>
        <a:lstStyle/>
        <a:p>
          <a:endParaRPr lang="en-US"/>
        </a:p>
      </dgm:t>
    </dgm:pt>
    <dgm:pt modelId="{ED691188-F09F-4EFC-A98F-903AC67AE252}" type="pres">
      <dgm:prSet presAssocID="{D6A3DCAB-6C29-423C-A1B2-D457CCBDA894}" presName="cycle" presStyleCnt="0">
        <dgm:presLayoutVars>
          <dgm:chMax val="1"/>
          <dgm:dir/>
          <dgm:animLvl val="ctr"/>
          <dgm:resizeHandles val="exact"/>
        </dgm:presLayoutVars>
      </dgm:prSet>
      <dgm:spPr/>
      <dgm:t>
        <a:bodyPr/>
        <a:lstStyle/>
        <a:p>
          <a:endParaRPr lang="en-US"/>
        </a:p>
      </dgm:t>
    </dgm:pt>
    <dgm:pt modelId="{B0582E64-5A33-4A9A-9916-BD4A2451A781}" type="pres">
      <dgm:prSet presAssocID="{A4688A91-F65C-4316-8BA8-B1E77779CDA9}" presName="centerShape" presStyleLbl="node0" presStyleIdx="0" presStyleCnt="1" custScaleX="159422" custScaleY="117028"/>
      <dgm:spPr/>
      <dgm:t>
        <a:bodyPr/>
        <a:lstStyle/>
        <a:p>
          <a:endParaRPr lang="en-US"/>
        </a:p>
      </dgm:t>
    </dgm:pt>
    <dgm:pt modelId="{25A3DD97-37B8-47A9-87E4-35430167A507}" type="pres">
      <dgm:prSet presAssocID="{A1886E1F-2E8D-4944-859D-63610057E6AF}" presName="Name9" presStyleLbl="parChTrans1D2" presStyleIdx="0" presStyleCnt="7"/>
      <dgm:spPr/>
      <dgm:t>
        <a:bodyPr/>
        <a:lstStyle/>
        <a:p>
          <a:endParaRPr lang="en-US"/>
        </a:p>
      </dgm:t>
    </dgm:pt>
    <dgm:pt modelId="{DE4E10F4-A9A8-4670-A488-550E00FDC38A}" type="pres">
      <dgm:prSet presAssocID="{A1886E1F-2E8D-4944-859D-63610057E6AF}" presName="connTx" presStyleLbl="parChTrans1D2" presStyleIdx="0" presStyleCnt="7"/>
      <dgm:spPr/>
      <dgm:t>
        <a:bodyPr/>
        <a:lstStyle/>
        <a:p>
          <a:endParaRPr lang="en-US"/>
        </a:p>
      </dgm:t>
    </dgm:pt>
    <dgm:pt modelId="{91532335-E7EF-440E-B513-91AFBFE46C50}" type="pres">
      <dgm:prSet presAssocID="{04909D5C-48A0-439B-8D0E-A46D33DC1F2E}" presName="node" presStyleLbl="node1" presStyleIdx="0" presStyleCnt="7" custScaleX="285546" custScaleY="114994" custRadScaleRad="101695" custRadScaleInc="-6915">
        <dgm:presLayoutVars>
          <dgm:bulletEnabled val="1"/>
        </dgm:presLayoutVars>
      </dgm:prSet>
      <dgm:spPr/>
      <dgm:t>
        <a:bodyPr/>
        <a:lstStyle/>
        <a:p>
          <a:endParaRPr lang="en-US"/>
        </a:p>
      </dgm:t>
    </dgm:pt>
    <dgm:pt modelId="{EAAD55C8-4F20-404C-8197-4434DEC0BBF7}" type="pres">
      <dgm:prSet presAssocID="{82072213-510B-483F-BFDE-B769AB33ADD7}" presName="Name9" presStyleLbl="parChTrans1D2" presStyleIdx="1" presStyleCnt="7"/>
      <dgm:spPr/>
      <dgm:t>
        <a:bodyPr/>
        <a:lstStyle/>
        <a:p>
          <a:endParaRPr lang="en-US"/>
        </a:p>
      </dgm:t>
    </dgm:pt>
    <dgm:pt modelId="{4DE07EB0-09BF-4381-87DE-8863282AFBAD}" type="pres">
      <dgm:prSet presAssocID="{82072213-510B-483F-BFDE-B769AB33ADD7}" presName="connTx" presStyleLbl="parChTrans1D2" presStyleIdx="1" presStyleCnt="7"/>
      <dgm:spPr/>
      <dgm:t>
        <a:bodyPr/>
        <a:lstStyle/>
        <a:p>
          <a:endParaRPr lang="en-US"/>
        </a:p>
      </dgm:t>
    </dgm:pt>
    <dgm:pt modelId="{3992124D-75B2-478A-B09F-379E89D2A178}" type="pres">
      <dgm:prSet presAssocID="{B34451D7-53B5-4CF2-BB5F-38248D626A8E}" presName="node" presStyleLbl="node1" presStyleIdx="1" presStyleCnt="7" custScaleX="201339" custScaleY="98243" custRadScaleRad="123757" custRadScaleInc="32501">
        <dgm:presLayoutVars>
          <dgm:bulletEnabled val="1"/>
        </dgm:presLayoutVars>
      </dgm:prSet>
      <dgm:spPr/>
      <dgm:t>
        <a:bodyPr/>
        <a:lstStyle/>
        <a:p>
          <a:endParaRPr lang="en-US"/>
        </a:p>
      </dgm:t>
    </dgm:pt>
    <dgm:pt modelId="{265CADCA-AB48-440F-B42B-AA8DDA823BFD}" type="pres">
      <dgm:prSet presAssocID="{3C5EA044-AAC0-4BC5-8A5A-6CE7D0A6DD1E}" presName="Name9" presStyleLbl="parChTrans1D2" presStyleIdx="2" presStyleCnt="7"/>
      <dgm:spPr/>
      <dgm:t>
        <a:bodyPr/>
        <a:lstStyle/>
        <a:p>
          <a:endParaRPr lang="en-US"/>
        </a:p>
      </dgm:t>
    </dgm:pt>
    <dgm:pt modelId="{50EA25FA-A679-4F5A-B1BE-BEA34E048F12}" type="pres">
      <dgm:prSet presAssocID="{3C5EA044-AAC0-4BC5-8A5A-6CE7D0A6DD1E}" presName="connTx" presStyleLbl="parChTrans1D2" presStyleIdx="2" presStyleCnt="7"/>
      <dgm:spPr/>
      <dgm:t>
        <a:bodyPr/>
        <a:lstStyle/>
        <a:p>
          <a:endParaRPr lang="en-US"/>
        </a:p>
      </dgm:t>
    </dgm:pt>
    <dgm:pt modelId="{D5395404-4639-4CE1-886A-A649C8655388}" type="pres">
      <dgm:prSet presAssocID="{07A8544C-0F80-4FF4-8CD3-617E02AC08E7}" presName="node" presStyleLbl="node1" presStyleIdx="2" presStyleCnt="7" custScaleX="190737" custScaleY="131593" custRadScaleRad="107670" custRadScaleInc="-32095">
        <dgm:presLayoutVars>
          <dgm:bulletEnabled val="1"/>
        </dgm:presLayoutVars>
      </dgm:prSet>
      <dgm:spPr/>
      <dgm:t>
        <a:bodyPr/>
        <a:lstStyle/>
        <a:p>
          <a:endParaRPr lang="en-US"/>
        </a:p>
      </dgm:t>
    </dgm:pt>
    <dgm:pt modelId="{FA4817C8-903A-45FE-ACAA-452BCDFCE028}" type="pres">
      <dgm:prSet presAssocID="{02EB768F-D49E-42D1-AFA4-1268BAE08BF9}" presName="Name9" presStyleLbl="parChTrans1D2" presStyleIdx="3" presStyleCnt="7"/>
      <dgm:spPr/>
      <dgm:t>
        <a:bodyPr/>
        <a:lstStyle/>
        <a:p>
          <a:endParaRPr lang="en-US"/>
        </a:p>
      </dgm:t>
    </dgm:pt>
    <dgm:pt modelId="{A5B3F34E-7E54-4FF3-AA5F-11FEC7D505D5}" type="pres">
      <dgm:prSet presAssocID="{02EB768F-D49E-42D1-AFA4-1268BAE08BF9}" presName="connTx" presStyleLbl="parChTrans1D2" presStyleIdx="3" presStyleCnt="7"/>
      <dgm:spPr/>
      <dgm:t>
        <a:bodyPr/>
        <a:lstStyle/>
        <a:p>
          <a:endParaRPr lang="en-US"/>
        </a:p>
      </dgm:t>
    </dgm:pt>
    <dgm:pt modelId="{91F99038-FCD5-4324-9E2B-BEE8879F5FBB}" type="pres">
      <dgm:prSet presAssocID="{26AB5BC8-A13A-4F36-8613-A0EA1B96D243}" presName="node" presStyleLbl="node1" presStyleIdx="3" presStyleCnt="7" custScaleX="253364" custRadScaleRad="123780" custRadScaleInc="-72280">
        <dgm:presLayoutVars>
          <dgm:bulletEnabled val="1"/>
        </dgm:presLayoutVars>
      </dgm:prSet>
      <dgm:spPr/>
      <dgm:t>
        <a:bodyPr/>
        <a:lstStyle/>
        <a:p>
          <a:endParaRPr lang="en-US"/>
        </a:p>
      </dgm:t>
    </dgm:pt>
    <dgm:pt modelId="{E62FF6D2-D2E6-4F42-90DA-8B14C976A1B8}" type="pres">
      <dgm:prSet presAssocID="{F481C693-3F7F-48D5-A383-E0063CFD6B49}" presName="Name9" presStyleLbl="parChTrans1D2" presStyleIdx="4" presStyleCnt="7"/>
      <dgm:spPr/>
      <dgm:t>
        <a:bodyPr/>
        <a:lstStyle/>
        <a:p>
          <a:endParaRPr lang="en-US"/>
        </a:p>
      </dgm:t>
    </dgm:pt>
    <dgm:pt modelId="{E5033D3F-7E02-4A01-AA12-2C76239E98D7}" type="pres">
      <dgm:prSet presAssocID="{F481C693-3F7F-48D5-A383-E0063CFD6B49}" presName="connTx" presStyleLbl="parChTrans1D2" presStyleIdx="4" presStyleCnt="7"/>
      <dgm:spPr/>
      <dgm:t>
        <a:bodyPr/>
        <a:lstStyle/>
        <a:p>
          <a:endParaRPr lang="en-US"/>
        </a:p>
      </dgm:t>
    </dgm:pt>
    <dgm:pt modelId="{85ECD52B-D0ED-4414-8AE9-C4790990660C}" type="pres">
      <dgm:prSet presAssocID="{47FF83E3-BF5A-4C1A-A534-C79BADB34222}" presName="node" presStyleLbl="node1" presStyleIdx="4" presStyleCnt="7" custScaleX="293228" custRadScaleRad="124878" custRadScaleInc="82128">
        <dgm:presLayoutVars>
          <dgm:bulletEnabled val="1"/>
        </dgm:presLayoutVars>
      </dgm:prSet>
      <dgm:spPr/>
      <dgm:t>
        <a:bodyPr/>
        <a:lstStyle/>
        <a:p>
          <a:endParaRPr lang="en-US"/>
        </a:p>
      </dgm:t>
    </dgm:pt>
    <dgm:pt modelId="{7BD5B7C4-EDAA-4BFA-991B-D0BAFF9B7A46}" type="pres">
      <dgm:prSet presAssocID="{133627B5-5D68-4259-940A-9EF5C1E0A54B}" presName="Name9" presStyleLbl="parChTrans1D2" presStyleIdx="5" presStyleCnt="7"/>
      <dgm:spPr/>
      <dgm:t>
        <a:bodyPr/>
        <a:lstStyle/>
        <a:p>
          <a:endParaRPr lang="en-US"/>
        </a:p>
      </dgm:t>
    </dgm:pt>
    <dgm:pt modelId="{B6286B2C-FEE6-4A2C-B471-2F811AEF33B1}" type="pres">
      <dgm:prSet presAssocID="{133627B5-5D68-4259-940A-9EF5C1E0A54B}" presName="connTx" presStyleLbl="parChTrans1D2" presStyleIdx="5" presStyleCnt="7"/>
      <dgm:spPr/>
      <dgm:t>
        <a:bodyPr/>
        <a:lstStyle/>
        <a:p>
          <a:endParaRPr lang="en-US"/>
        </a:p>
      </dgm:t>
    </dgm:pt>
    <dgm:pt modelId="{E5B90A76-73CA-46D2-B167-15A0B06B4E12}" type="pres">
      <dgm:prSet presAssocID="{2B797A0F-B79F-4B02-8C87-CB8DFDBDBB52}" presName="node" presStyleLbl="node1" presStyleIdx="5" presStyleCnt="7" custScaleX="244495" custRadScaleRad="105640" custRadScaleInc="29498">
        <dgm:presLayoutVars>
          <dgm:bulletEnabled val="1"/>
        </dgm:presLayoutVars>
      </dgm:prSet>
      <dgm:spPr/>
      <dgm:t>
        <a:bodyPr/>
        <a:lstStyle/>
        <a:p>
          <a:endParaRPr lang="en-US"/>
        </a:p>
      </dgm:t>
    </dgm:pt>
    <dgm:pt modelId="{7CB1187F-E9C0-4F5B-A198-1033602AE8F5}" type="pres">
      <dgm:prSet presAssocID="{5FA098C8-0543-4D88-955A-554003A14AF4}" presName="Name9" presStyleLbl="parChTrans1D2" presStyleIdx="6" presStyleCnt="7"/>
      <dgm:spPr/>
      <dgm:t>
        <a:bodyPr/>
        <a:lstStyle/>
        <a:p>
          <a:endParaRPr lang="en-US"/>
        </a:p>
      </dgm:t>
    </dgm:pt>
    <dgm:pt modelId="{DBA3AC9F-790E-49D4-B99B-3C3FDC074BA6}" type="pres">
      <dgm:prSet presAssocID="{5FA098C8-0543-4D88-955A-554003A14AF4}" presName="connTx" presStyleLbl="parChTrans1D2" presStyleIdx="6" presStyleCnt="7"/>
      <dgm:spPr/>
      <dgm:t>
        <a:bodyPr/>
        <a:lstStyle/>
        <a:p>
          <a:endParaRPr lang="en-US"/>
        </a:p>
      </dgm:t>
    </dgm:pt>
    <dgm:pt modelId="{1650E39F-4EEE-412A-BEE3-B50103117397}" type="pres">
      <dgm:prSet presAssocID="{70B77B2A-1ED8-4A17-917B-DD8D246653B1}" presName="node" presStyleLbl="node1" presStyleIdx="6" presStyleCnt="7" custScaleX="236113" custRadScaleRad="122498" custRadScaleInc="-36555">
        <dgm:presLayoutVars>
          <dgm:bulletEnabled val="1"/>
        </dgm:presLayoutVars>
      </dgm:prSet>
      <dgm:spPr/>
      <dgm:t>
        <a:bodyPr/>
        <a:lstStyle/>
        <a:p>
          <a:endParaRPr lang="en-US"/>
        </a:p>
      </dgm:t>
    </dgm:pt>
  </dgm:ptLst>
  <dgm:cxnLst>
    <dgm:cxn modelId="{29787E55-DDEF-4BC6-956C-04286DB934E6}" type="presOf" srcId="{2B797A0F-B79F-4B02-8C87-CB8DFDBDBB52}" destId="{E5B90A76-73CA-46D2-B167-15A0B06B4E12}" srcOrd="0" destOrd="0" presId="urn:microsoft.com/office/officeart/2005/8/layout/radial1"/>
    <dgm:cxn modelId="{974FB9BB-4269-426B-93F5-1EF5E9AACC5F}" type="presOf" srcId="{F481C693-3F7F-48D5-A383-E0063CFD6B49}" destId="{E5033D3F-7E02-4A01-AA12-2C76239E98D7}" srcOrd="1" destOrd="0" presId="urn:microsoft.com/office/officeart/2005/8/layout/radial1"/>
    <dgm:cxn modelId="{624F1BFA-61ED-4A12-9F6D-BFB61457728B}" type="presOf" srcId="{70B77B2A-1ED8-4A17-917B-DD8D246653B1}" destId="{1650E39F-4EEE-412A-BEE3-B50103117397}" srcOrd="0" destOrd="0" presId="urn:microsoft.com/office/officeart/2005/8/layout/radial1"/>
    <dgm:cxn modelId="{032AD295-BBD2-4813-84C9-A3E7E645B4D4}" type="presOf" srcId="{02EB768F-D49E-42D1-AFA4-1268BAE08BF9}" destId="{FA4817C8-903A-45FE-ACAA-452BCDFCE028}" srcOrd="0" destOrd="0" presId="urn:microsoft.com/office/officeart/2005/8/layout/radial1"/>
    <dgm:cxn modelId="{D3EAD1E0-7B4D-4512-A121-5E6E980EFBBC}" type="presOf" srcId="{47FF83E3-BF5A-4C1A-A534-C79BADB34222}" destId="{85ECD52B-D0ED-4414-8AE9-C4790990660C}" srcOrd="0" destOrd="0" presId="urn:microsoft.com/office/officeart/2005/8/layout/radial1"/>
    <dgm:cxn modelId="{2442C68B-5059-4353-9AA8-C3094717CE67}" type="presOf" srcId="{F481C693-3F7F-48D5-A383-E0063CFD6B49}" destId="{E62FF6D2-D2E6-4F42-90DA-8B14C976A1B8}" srcOrd="0" destOrd="0" presId="urn:microsoft.com/office/officeart/2005/8/layout/radial1"/>
    <dgm:cxn modelId="{B1076C88-FCA5-40ED-ACA9-7AE7BAE06B22}" type="presOf" srcId="{D6A3DCAB-6C29-423C-A1B2-D457CCBDA894}" destId="{ED691188-F09F-4EFC-A98F-903AC67AE252}" srcOrd="0" destOrd="0" presId="urn:microsoft.com/office/officeart/2005/8/layout/radial1"/>
    <dgm:cxn modelId="{B30E8BF5-E992-4B01-ADF5-267FC5E93374}" type="presOf" srcId="{26AB5BC8-A13A-4F36-8613-A0EA1B96D243}" destId="{91F99038-FCD5-4324-9E2B-BEE8879F5FBB}" srcOrd="0" destOrd="0" presId="urn:microsoft.com/office/officeart/2005/8/layout/radial1"/>
    <dgm:cxn modelId="{F0CEE7B7-6B6A-4A6A-85E8-CB2183A1E675}" type="presOf" srcId="{02EB768F-D49E-42D1-AFA4-1268BAE08BF9}" destId="{A5B3F34E-7E54-4FF3-AA5F-11FEC7D505D5}" srcOrd="1" destOrd="0" presId="urn:microsoft.com/office/officeart/2005/8/layout/radial1"/>
    <dgm:cxn modelId="{31E2C853-3A79-4448-A4AB-740E8A2F264A}" type="presOf" srcId="{3C5EA044-AAC0-4BC5-8A5A-6CE7D0A6DD1E}" destId="{265CADCA-AB48-440F-B42B-AA8DDA823BFD}" srcOrd="0" destOrd="0" presId="urn:microsoft.com/office/officeart/2005/8/layout/radial1"/>
    <dgm:cxn modelId="{38D5CCEF-522B-4EBA-9DB3-FCA735A5BDB4}" type="presOf" srcId="{07A8544C-0F80-4FF4-8CD3-617E02AC08E7}" destId="{D5395404-4639-4CE1-886A-A649C8655388}" srcOrd="0" destOrd="0" presId="urn:microsoft.com/office/officeart/2005/8/layout/radial1"/>
    <dgm:cxn modelId="{DF4D51DB-9EEA-436E-B384-8440A2C340B4}" srcId="{A4688A91-F65C-4316-8BA8-B1E77779CDA9}" destId="{70B77B2A-1ED8-4A17-917B-DD8D246653B1}" srcOrd="6" destOrd="0" parTransId="{5FA098C8-0543-4D88-955A-554003A14AF4}" sibTransId="{D23D971C-256C-44F4-80D0-1C35CEDB4F9D}"/>
    <dgm:cxn modelId="{7ED025EE-9D30-4C22-B5C5-48A78D6A9067}" srcId="{A4688A91-F65C-4316-8BA8-B1E77779CDA9}" destId="{04909D5C-48A0-439B-8D0E-A46D33DC1F2E}" srcOrd="0" destOrd="0" parTransId="{A1886E1F-2E8D-4944-859D-63610057E6AF}" sibTransId="{D49E0E18-D40D-4A33-A02C-6B28353B3423}"/>
    <dgm:cxn modelId="{B95E2FD2-36B7-44D8-BC89-709EFEAA704A}" type="presOf" srcId="{82072213-510B-483F-BFDE-B769AB33ADD7}" destId="{4DE07EB0-09BF-4381-87DE-8863282AFBAD}" srcOrd="1" destOrd="0" presId="urn:microsoft.com/office/officeart/2005/8/layout/radial1"/>
    <dgm:cxn modelId="{74B7EFEE-13C0-4AD0-AE60-A7D438EA9009}" type="presOf" srcId="{A1886E1F-2E8D-4944-859D-63610057E6AF}" destId="{25A3DD97-37B8-47A9-87E4-35430167A507}" srcOrd="0" destOrd="0" presId="urn:microsoft.com/office/officeart/2005/8/layout/radial1"/>
    <dgm:cxn modelId="{58B44823-5BDC-47BB-B987-D083C6FAE209}" type="presOf" srcId="{5FA098C8-0543-4D88-955A-554003A14AF4}" destId="{7CB1187F-E9C0-4F5B-A198-1033602AE8F5}" srcOrd="0" destOrd="0" presId="urn:microsoft.com/office/officeart/2005/8/layout/radial1"/>
    <dgm:cxn modelId="{E76EEA55-D8FC-40ED-9B6F-2FF3750257AE}" srcId="{A4688A91-F65C-4316-8BA8-B1E77779CDA9}" destId="{47FF83E3-BF5A-4C1A-A534-C79BADB34222}" srcOrd="4" destOrd="0" parTransId="{F481C693-3F7F-48D5-A383-E0063CFD6B49}" sibTransId="{D5B29D77-3268-46F0-A3D0-7F6C68F1584A}"/>
    <dgm:cxn modelId="{D817AB5B-E268-472E-8DD0-FD09BEE3FDD2}" type="presOf" srcId="{A4688A91-F65C-4316-8BA8-B1E77779CDA9}" destId="{B0582E64-5A33-4A9A-9916-BD4A2451A781}" srcOrd="0" destOrd="0" presId="urn:microsoft.com/office/officeart/2005/8/layout/radial1"/>
    <dgm:cxn modelId="{9D45920A-5890-4A9D-A497-7E160021E877}" srcId="{A4688A91-F65C-4316-8BA8-B1E77779CDA9}" destId="{2B797A0F-B79F-4B02-8C87-CB8DFDBDBB52}" srcOrd="5" destOrd="0" parTransId="{133627B5-5D68-4259-940A-9EF5C1E0A54B}" sibTransId="{3F802ECB-0668-477A-9BB3-55D1FFBAD1AD}"/>
    <dgm:cxn modelId="{9F14AAB4-454F-4D61-9C9E-A911CB169487}" srcId="{A4688A91-F65C-4316-8BA8-B1E77779CDA9}" destId="{07A8544C-0F80-4FF4-8CD3-617E02AC08E7}" srcOrd="2" destOrd="0" parTransId="{3C5EA044-AAC0-4BC5-8A5A-6CE7D0A6DD1E}" sibTransId="{1FC48B71-38E4-4B65-BA50-C2CDA4A6ACFA}"/>
    <dgm:cxn modelId="{E5BA9A22-5E7E-40B7-A9CC-532F15DA9FDB}" type="presOf" srcId="{04909D5C-48A0-439B-8D0E-A46D33DC1F2E}" destId="{91532335-E7EF-440E-B513-91AFBFE46C50}" srcOrd="0" destOrd="0" presId="urn:microsoft.com/office/officeart/2005/8/layout/radial1"/>
    <dgm:cxn modelId="{7A841B0E-ACD2-4A56-AF9C-C95B52306694}" type="presOf" srcId="{133627B5-5D68-4259-940A-9EF5C1E0A54B}" destId="{7BD5B7C4-EDAA-4BFA-991B-D0BAFF9B7A46}" srcOrd="0" destOrd="0" presId="urn:microsoft.com/office/officeart/2005/8/layout/radial1"/>
    <dgm:cxn modelId="{03855290-A407-42E0-AEAB-93A224830A1D}" type="presOf" srcId="{133627B5-5D68-4259-940A-9EF5C1E0A54B}" destId="{B6286B2C-FEE6-4A2C-B471-2F811AEF33B1}" srcOrd="1" destOrd="0" presId="urn:microsoft.com/office/officeart/2005/8/layout/radial1"/>
    <dgm:cxn modelId="{DFA7EED1-A27B-49EA-8861-26C3A8CF1D06}" type="presOf" srcId="{82072213-510B-483F-BFDE-B769AB33ADD7}" destId="{EAAD55C8-4F20-404C-8197-4434DEC0BBF7}" srcOrd="0" destOrd="0" presId="urn:microsoft.com/office/officeart/2005/8/layout/radial1"/>
    <dgm:cxn modelId="{3876163E-BDF7-4EFD-A28C-E1E0B740A196}" type="presOf" srcId="{B34451D7-53B5-4CF2-BB5F-38248D626A8E}" destId="{3992124D-75B2-478A-B09F-379E89D2A178}" srcOrd="0" destOrd="0" presId="urn:microsoft.com/office/officeart/2005/8/layout/radial1"/>
    <dgm:cxn modelId="{255CBD01-1E7B-4CDD-8D02-9E35652A2515}" srcId="{A4688A91-F65C-4316-8BA8-B1E77779CDA9}" destId="{26AB5BC8-A13A-4F36-8613-A0EA1B96D243}" srcOrd="3" destOrd="0" parTransId="{02EB768F-D49E-42D1-AFA4-1268BAE08BF9}" sibTransId="{EAEB0AF8-1A8E-4A69-96DC-C649A0DA6E4E}"/>
    <dgm:cxn modelId="{DB1AADAE-A01B-4EFA-B5CE-0D7D44D886FE}" srcId="{D6A3DCAB-6C29-423C-A1B2-D457CCBDA894}" destId="{A4688A91-F65C-4316-8BA8-B1E77779CDA9}" srcOrd="0" destOrd="0" parTransId="{463BF72F-F520-43BC-8084-728E374DAD21}" sibTransId="{F530F0AF-42EA-4A01-BA51-A5685A691F9F}"/>
    <dgm:cxn modelId="{A510C64D-7EBA-440A-AB1D-EF29D61446E8}" type="presOf" srcId="{5FA098C8-0543-4D88-955A-554003A14AF4}" destId="{DBA3AC9F-790E-49D4-B99B-3C3FDC074BA6}" srcOrd="1" destOrd="0" presId="urn:microsoft.com/office/officeart/2005/8/layout/radial1"/>
    <dgm:cxn modelId="{3E517673-D073-4639-A2D9-569899942F38}" srcId="{A4688A91-F65C-4316-8BA8-B1E77779CDA9}" destId="{B34451D7-53B5-4CF2-BB5F-38248D626A8E}" srcOrd="1" destOrd="0" parTransId="{82072213-510B-483F-BFDE-B769AB33ADD7}" sibTransId="{A811EFF3-F238-4218-A92D-D8E64E409823}"/>
    <dgm:cxn modelId="{A448A60C-6C96-46E0-B137-1D086877C2F9}" type="presOf" srcId="{A1886E1F-2E8D-4944-859D-63610057E6AF}" destId="{DE4E10F4-A9A8-4670-A488-550E00FDC38A}" srcOrd="1" destOrd="0" presId="urn:microsoft.com/office/officeart/2005/8/layout/radial1"/>
    <dgm:cxn modelId="{BF456BD3-45AD-458F-AF63-1C02FD97A353}" type="presOf" srcId="{3C5EA044-AAC0-4BC5-8A5A-6CE7D0A6DD1E}" destId="{50EA25FA-A679-4F5A-B1BE-BEA34E048F12}" srcOrd="1" destOrd="0" presId="urn:microsoft.com/office/officeart/2005/8/layout/radial1"/>
    <dgm:cxn modelId="{A9CFEA5A-00EA-4FD5-B85E-7B69D23F76DA}" type="presParOf" srcId="{ED691188-F09F-4EFC-A98F-903AC67AE252}" destId="{B0582E64-5A33-4A9A-9916-BD4A2451A781}" srcOrd="0" destOrd="0" presId="urn:microsoft.com/office/officeart/2005/8/layout/radial1"/>
    <dgm:cxn modelId="{B830C5D2-49E4-4AF1-88AF-97E63885DC17}" type="presParOf" srcId="{ED691188-F09F-4EFC-A98F-903AC67AE252}" destId="{25A3DD97-37B8-47A9-87E4-35430167A507}" srcOrd="1" destOrd="0" presId="urn:microsoft.com/office/officeart/2005/8/layout/radial1"/>
    <dgm:cxn modelId="{F7209221-3501-46F8-8CED-94BC6865B574}" type="presParOf" srcId="{25A3DD97-37B8-47A9-87E4-35430167A507}" destId="{DE4E10F4-A9A8-4670-A488-550E00FDC38A}" srcOrd="0" destOrd="0" presId="urn:microsoft.com/office/officeart/2005/8/layout/radial1"/>
    <dgm:cxn modelId="{668AC4DE-A966-49A2-AC0C-29C8946D89E6}" type="presParOf" srcId="{ED691188-F09F-4EFC-A98F-903AC67AE252}" destId="{91532335-E7EF-440E-B513-91AFBFE46C50}" srcOrd="2" destOrd="0" presId="urn:microsoft.com/office/officeart/2005/8/layout/radial1"/>
    <dgm:cxn modelId="{B2D48ABB-B96C-4D47-BF88-66E1DE595444}" type="presParOf" srcId="{ED691188-F09F-4EFC-A98F-903AC67AE252}" destId="{EAAD55C8-4F20-404C-8197-4434DEC0BBF7}" srcOrd="3" destOrd="0" presId="urn:microsoft.com/office/officeart/2005/8/layout/radial1"/>
    <dgm:cxn modelId="{F1483075-5EEE-4417-BF80-FBCE04E6041A}" type="presParOf" srcId="{EAAD55C8-4F20-404C-8197-4434DEC0BBF7}" destId="{4DE07EB0-09BF-4381-87DE-8863282AFBAD}" srcOrd="0" destOrd="0" presId="urn:microsoft.com/office/officeart/2005/8/layout/radial1"/>
    <dgm:cxn modelId="{FAAAA6CE-6A51-4A11-92CB-BFDA614D2EBA}" type="presParOf" srcId="{ED691188-F09F-4EFC-A98F-903AC67AE252}" destId="{3992124D-75B2-478A-B09F-379E89D2A178}" srcOrd="4" destOrd="0" presId="urn:microsoft.com/office/officeart/2005/8/layout/radial1"/>
    <dgm:cxn modelId="{ECF966EB-8A70-4F25-ABB3-4A769B5E7BA1}" type="presParOf" srcId="{ED691188-F09F-4EFC-A98F-903AC67AE252}" destId="{265CADCA-AB48-440F-B42B-AA8DDA823BFD}" srcOrd="5" destOrd="0" presId="urn:microsoft.com/office/officeart/2005/8/layout/radial1"/>
    <dgm:cxn modelId="{880180A7-715F-4F2B-A72D-1C8C71704F89}" type="presParOf" srcId="{265CADCA-AB48-440F-B42B-AA8DDA823BFD}" destId="{50EA25FA-A679-4F5A-B1BE-BEA34E048F12}" srcOrd="0" destOrd="0" presId="urn:microsoft.com/office/officeart/2005/8/layout/radial1"/>
    <dgm:cxn modelId="{733EE879-AF6D-44DD-84EC-9F9DE0C3B811}" type="presParOf" srcId="{ED691188-F09F-4EFC-A98F-903AC67AE252}" destId="{D5395404-4639-4CE1-886A-A649C8655388}" srcOrd="6" destOrd="0" presId="urn:microsoft.com/office/officeart/2005/8/layout/radial1"/>
    <dgm:cxn modelId="{E18362DF-47F5-4EB6-B023-2B193994194C}" type="presParOf" srcId="{ED691188-F09F-4EFC-A98F-903AC67AE252}" destId="{FA4817C8-903A-45FE-ACAA-452BCDFCE028}" srcOrd="7" destOrd="0" presId="urn:microsoft.com/office/officeart/2005/8/layout/radial1"/>
    <dgm:cxn modelId="{88112A7C-05B5-4AF1-90E1-AFF0AD7A4314}" type="presParOf" srcId="{FA4817C8-903A-45FE-ACAA-452BCDFCE028}" destId="{A5B3F34E-7E54-4FF3-AA5F-11FEC7D505D5}" srcOrd="0" destOrd="0" presId="urn:microsoft.com/office/officeart/2005/8/layout/radial1"/>
    <dgm:cxn modelId="{6D250C1B-FC8D-4318-B1E0-5B5BED0687C1}" type="presParOf" srcId="{ED691188-F09F-4EFC-A98F-903AC67AE252}" destId="{91F99038-FCD5-4324-9E2B-BEE8879F5FBB}" srcOrd="8" destOrd="0" presId="urn:microsoft.com/office/officeart/2005/8/layout/radial1"/>
    <dgm:cxn modelId="{34509A7A-818F-43FF-8F24-3E2241C72A3F}" type="presParOf" srcId="{ED691188-F09F-4EFC-A98F-903AC67AE252}" destId="{E62FF6D2-D2E6-4F42-90DA-8B14C976A1B8}" srcOrd="9" destOrd="0" presId="urn:microsoft.com/office/officeart/2005/8/layout/radial1"/>
    <dgm:cxn modelId="{CC1C68F7-2BBA-4B7A-83C3-4C4FE612E699}" type="presParOf" srcId="{E62FF6D2-D2E6-4F42-90DA-8B14C976A1B8}" destId="{E5033D3F-7E02-4A01-AA12-2C76239E98D7}" srcOrd="0" destOrd="0" presId="urn:microsoft.com/office/officeart/2005/8/layout/radial1"/>
    <dgm:cxn modelId="{CB0EA556-CDF2-40FF-B4B1-7AAB57EF98E3}" type="presParOf" srcId="{ED691188-F09F-4EFC-A98F-903AC67AE252}" destId="{85ECD52B-D0ED-4414-8AE9-C4790990660C}" srcOrd="10" destOrd="0" presId="urn:microsoft.com/office/officeart/2005/8/layout/radial1"/>
    <dgm:cxn modelId="{9EBA72BC-A116-4779-9E8F-A242AF5FC029}" type="presParOf" srcId="{ED691188-F09F-4EFC-A98F-903AC67AE252}" destId="{7BD5B7C4-EDAA-4BFA-991B-D0BAFF9B7A46}" srcOrd="11" destOrd="0" presId="urn:microsoft.com/office/officeart/2005/8/layout/radial1"/>
    <dgm:cxn modelId="{BFEDCAF7-1825-4147-9B6A-AA0C2A6FE971}" type="presParOf" srcId="{7BD5B7C4-EDAA-4BFA-991B-D0BAFF9B7A46}" destId="{B6286B2C-FEE6-4A2C-B471-2F811AEF33B1}" srcOrd="0" destOrd="0" presId="urn:microsoft.com/office/officeart/2005/8/layout/radial1"/>
    <dgm:cxn modelId="{54CF37F1-3782-44D7-BA8A-9620981AA0B3}" type="presParOf" srcId="{ED691188-F09F-4EFC-A98F-903AC67AE252}" destId="{E5B90A76-73CA-46D2-B167-15A0B06B4E12}" srcOrd="12" destOrd="0" presId="urn:microsoft.com/office/officeart/2005/8/layout/radial1"/>
    <dgm:cxn modelId="{9500FBFC-5811-48D8-867C-3BA49867A936}" type="presParOf" srcId="{ED691188-F09F-4EFC-A98F-903AC67AE252}" destId="{7CB1187F-E9C0-4F5B-A198-1033602AE8F5}" srcOrd="13" destOrd="0" presId="urn:microsoft.com/office/officeart/2005/8/layout/radial1"/>
    <dgm:cxn modelId="{84E8E883-B5B6-40B2-931F-18FC8C35F282}" type="presParOf" srcId="{7CB1187F-E9C0-4F5B-A198-1033602AE8F5}" destId="{DBA3AC9F-790E-49D4-B99B-3C3FDC074BA6}" srcOrd="0" destOrd="0" presId="urn:microsoft.com/office/officeart/2005/8/layout/radial1"/>
    <dgm:cxn modelId="{2D3F21B8-507E-4FE2-A330-B178BECB7E2A}" type="presParOf" srcId="{ED691188-F09F-4EFC-A98F-903AC67AE252}" destId="{1650E39F-4EEE-412A-BEE3-B50103117397}" srcOrd="14" destOrd="0" presId="urn:microsoft.com/office/officeart/2005/8/layout/radial1"/>
  </dgm:cxnLst>
  <dgm:bg>
    <a:solidFill>
      <a:srgbClr val="00B0F0">
        <a:alpha val="31000"/>
      </a:srgbClr>
    </a:solidFill>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63417-B793-49FE-B3DB-90CA0DBDE92C}" type="datetimeFigureOut">
              <a:rPr lang="en-US" smtClean="0"/>
              <a:pPr/>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EAF9E-1D54-4375-B0FC-BDBB9D9665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AEAF9E-1D54-4375-B0FC-BDBB9D96656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AEAF9E-1D54-4375-B0FC-BDBB9D96656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DAEAF9E-1D54-4375-B0FC-BDBB9D96656F}"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AEAF9E-1D54-4375-B0FC-BDBB9D96656F}"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AEAF9E-1D54-4375-B0FC-BDBB9D96656F}"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AEAF9E-1D54-4375-B0FC-BDBB9D96656F}"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5B1D3C7E-689C-4B40-A712-8B8EF399239A}" type="datetime1">
              <a:rPr lang="en-GB" smtClean="0"/>
              <a:t>05/05/2020</a:t>
            </a:fld>
            <a:endParaRPr lang="en-GB"/>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6"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30CF83-41F4-4007-A760-1B2CEF32D5F1}" type="datetime1">
              <a:rPr lang="en-GB" smtClean="0"/>
              <a:t>05/05/2020</a:t>
            </a:fld>
            <a:endParaRPr lang="en-GB"/>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6"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43391EC-6442-4715-8A1E-70C41337FFE1}" type="datetime1">
              <a:rPr lang="en-GB" smtClean="0"/>
              <a:t>05/05/2020</a:t>
            </a:fld>
            <a:endParaRPr lang="en-GB"/>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6"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EE3348F-1701-402B-8082-EBAA6F3531FE}" type="datetime1">
              <a:rPr lang="en-GB" smtClean="0"/>
              <a:t>05/05/2020</a:t>
            </a:fld>
            <a:endParaRPr lang="en-GB"/>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6"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918B0B5-5D79-4324-977C-AEEB62C93C87}" type="datetime1">
              <a:rPr lang="en-GB" smtClean="0"/>
              <a:t>05/05/2020</a:t>
            </a:fld>
            <a:endParaRPr lang="en-GB"/>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6"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1D5A657-0697-44CE-8CCE-BA2CB11742ED}" type="datetime1">
              <a:rPr lang="en-GB" smtClean="0"/>
              <a:t>05/05/2020</a:t>
            </a:fld>
            <a:endParaRPr lang="en-GB"/>
          </a:p>
        </p:txBody>
      </p:sp>
      <p:sp>
        <p:nvSpPr>
          <p:cNvPr id="6"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7"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77FA437-ECA2-4D5B-AA0C-54D85AD0C4E0}" type="datetime1">
              <a:rPr lang="en-GB" smtClean="0"/>
              <a:t>05/05/2020</a:t>
            </a:fld>
            <a:endParaRPr lang="en-GB"/>
          </a:p>
        </p:txBody>
      </p:sp>
      <p:sp>
        <p:nvSpPr>
          <p:cNvPr id="8"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9"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3C4BE7CB-AC39-46DE-89DD-314E446AD300}" type="datetime1">
              <a:rPr lang="en-GB" smtClean="0"/>
              <a:t>05/05/2020</a:t>
            </a:fld>
            <a:endParaRPr lang="en-GB"/>
          </a:p>
        </p:txBody>
      </p:sp>
      <p:sp>
        <p:nvSpPr>
          <p:cNvPr id="4"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5"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9A1F5C8-A370-47AB-B9C1-C67EB2A6C38F}" type="datetime1">
              <a:rPr lang="en-GB" smtClean="0"/>
              <a:t>05/05/2020</a:t>
            </a:fld>
            <a:endParaRPr lang="en-GB"/>
          </a:p>
        </p:txBody>
      </p:sp>
      <p:sp>
        <p:nvSpPr>
          <p:cNvPr id="3"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4"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3CE5222-C3D9-4ACD-AA6A-5B9504F163BC}" type="datetime1">
              <a:rPr lang="en-GB" smtClean="0"/>
              <a:t>05/05/2020</a:t>
            </a:fld>
            <a:endParaRPr lang="en-GB"/>
          </a:p>
        </p:txBody>
      </p:sp>
      <p:sp>
        <p:nvSpPr>
          <p:cNvPr id="6"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7"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412E564-815B-45E9-B46C-3DB0BE4D1C1E}" type="datetime1">
              <a:rPr lang="en-GB" smtClean="0"/>
              <a:t>05/05/2020</a:t>
            </a:fld>
            <a:endParaRPr lang="en-GB"/>
          </a:p>
        </p:txBody>
      </p:sp>
      <p:sp>
        <p:nvSpPr>
          <p:cNvPr id="6" name="Rectangle 5"/>
          <p:cNvSpPr>
            <a:spLocks noGrp="1" noChangeArrowheads="1"/>
          </p:cNvSpPr>
          <p:nvPr>
            <p:ph type="ftr" sz="quarter" idx="11"/>
          </p:nvPr>
        </p:nvSpPr>
        <p:spPr>
          <a:ln/>
        </p:spPr>
        <p:txBody>
          <a:bodyPr/>
          <a:lstStyle>
            <a:lvl1pPr>
              <a:defRPr/>
            </a:lvl1pPr>
          </a:lstStyle>
          <a:p>
            <a:r>
              <a:rPr lang="en-US" smtClean="0"/>
              <a:t>Ms. Rachana Joshi, Assistant Professor, Sumandeep Nursing College</a:t>
            </a:r>
            <a:endParaRPr lang="en-GB"/>
          </a:p>
        </p:txBody>
      </p:sp>
      <p:sp>
        <p:nvSpPr>
          <p:cNvPr id="7" name="Rectangle 6"/>
          <p:cNvSpPr>
            <a:spLocks noGrp="1" noChangeArrowheads="1"/>
          </p:cNvSpPr>
          <p:nvPr>
            <p:ph type="sldNum" sz="quarter" idx="12"/>
          </p:nvPr>
        </p:nvSpPr>
        <p:spPr>
          <a:ln/>
        </p:spPr>
        <p:txBody>
          <a:bodyPr/>
          <a:lstStyle>
            <a:lvl1pPr>
              <a:defRPr/>
            </a:lvl1pPr>
          </a:lstStyle>
          <a:p>
            <a:fld id="{861099C5-D782-48B9-BE8C-B392F0B3A8F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A0CEA204-427D-4463-81EC-AEE5768FAA33}" type="datetime1">
              <a:rPr lang="en-GB" smtClean="0"/>
              <a:t>05/05/2020</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r>
              <a:rPr lang="en-US" smtClean="0"/>
              <a:t>Ms. Rachana Joshi, Assistant Professor, Sumandeep Nursing College</a:t>
            </a: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861099C5-D782-48B9-BE8C-B392F0B3A8F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Edem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Smooth_muscle" TargetMode="External"/><Relationship Id="rId2" Type="http://schemas.openxmlformats.org/officeDocument/2006/relationships/hyperlink" Target="http://en.wikipedia.org/wiki/Blood_vessels" TargetMode="External"/><Relationship Id="rId1" Type="http://schemas.openxmlformats.org/officeDocument/2006/relationships/slideLayout" Target="../slideLayouts/slideLayout2.xml"/><Relationship Id="rId4" Type="http://schemas.openxmlformats.org/officeDocument/2006/relationships/hyperlink" Target="http://en.wikipedia.org/wiki/Vasodil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Prostate" TargetMode="External"/><Relationship Id="rId2" Type="http://schemas.openxmlformats.org/officeDocument/2006/relationships/hyperlink" Target="http://en.wikipedia.org/wiki/Bladder" TargetMode="External"/><Relationship Id="rId1" Type="http://schemas.openxmlformats.org/officeDocument/2006/relationships/slideLayout" Target="../slideLayouts/slideLayout2.xml"/><Relationship Id="rId4" Type="http://schemas.openxmlformats.org/officeDocument/2006/relationships/hyperlink" Target="http://en.wikipedia.org/wiki/Vagin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hyperlink" Target="http://en.wikipedia.org/wiki/Inflammation" TargetMode="External"/><Relationship Id="rId7" Type="http://schemas.openxmlformats.org/officeDocument/2006/relationships/image" Target="../media/image33.wmf"/><Relationship Id="rId2" Type="http://schemas.openxmlformats.org/officeDocument/2006/relationships/hyperlink" Target="http://en.wikipedia.org/wiki/Constipation" TargetMode="External"/><Relationship Id="rId1" Type="http://schemas.openxmlformats.org/officeDocument/2006/relationships/slideLayout" Target="../slideLayouts/slideLayout2.xml"/><Relationship Id="rId6" Type="http://schemas.openxmlformats.org/officeDocument/2006/relationships/hyperlink" Target="http://en.wikipedia.org/wiki/Urinary_incontinence" TargetMode="External"/><Relationship Id="rId5" Type="http://schemas.openxmlformats.org/officeDocument/2006/relationships/hyperlink" Target="http://en.wikipedia.org/wiki/Fecal_incontinence" TargetMode="External"/><Relationship Id="rId4" Type="http://schemas.openxmlformats.org/officeDocument/2006/relationships/hyperlink" Target="http://en.wikipedia.org/wiki/Vaginal_discharg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fistulasupport.files.wordpress.com/2011/03/sitz-bath.jp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Pelvis" TargetMode="External"/><Relationship Id="rId2" Type="http://schemas.openxmlformats.org/officeDocument/2006/relationships/hyperlink" Target="http://en.wikipedia.org/wiki/Body_cav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571736" y="571480"/>
            <a:ext cx="6057888"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Healing power of Water”</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ubtitle 4"/>
          <p:cNvSpPr>
            <a:spLocks noGrp="1"/>
          </p:cNvSpPr>
          <p:nvPr>
            <p:ph type="subTitle" idx="1"/>
          </p:nvPr>
        </p:nvSpPr>
        <p:spPr>
          <a:xfrm>
            <a:off x="1100158" y="3357562"/>
            <a:ext cx="6400800" cy="1752600"/>
          </a:xfrm>
        </p:spPr>
        <p:txBody>
          <a:bodyPr/>
          <a:lstStyle/>
          <a:p>
            <a:r>
              <a:rPr lang="en-US" b="1" dirty="0" smtClean="0">
                <a:latin typeface="Times New Roman"/>
                <a:ea typeface="Times New Roman"/>
                <a:cs typeface="Times New Roman"/>
              </a:rPr>
              <a:t>PROCEDURE ON :</a:t>
            </a:r>
          </a:p>
          <a:p>
            <a:r>
              <a:rPr lang="en-US" b="1" dirty="0" smtClean="0">
                <a:latin typeface="Times New Roman"/>
                <a:ea typeface="Times New Roman"/>
                <a:cs typeface="Times New Roman"/>
              </a:rPr>
              <a:t> SITZ </a:t>
            </a:r>
            <a:r>
              <a:rPr lang="en-US" b="1" dirty="0" smtClean="0">
                <a:latin typeface="Times New Roman"/>
                <a:ea typeface="Times New Roman"/>
                <a:cs typeface="Times New Roman"/>
              </a:rPr>
              <a:t>BATH</a:t>
            </a:r>
          </a:p>
          <a:p>
            <a:endParaRPr lang="en-US" b="1" dirty="0" smtClean="0">
              <a:solidFill>
                <a:srgbClr val="A80863"/>
              </a:solidFill>
              <a:latin typeface="Times New Roman"/>
              <a:ea typeface="Times New Roman"/>
              <a:cs typeface="Times New Roman"/>
            </a:endParaRPr>
          </a:p>
          <a:p>
            <a:r>
              <a:rPr lang="en-US" b="1" dirty="0" smtClean="0">
                <a:solidFill>
                  <a:srgbClr val="A80863"/>
                </a:solidFill>
                <a:latin typeface="Andalus" pitchFamily="18" charset="-78"/>
                <a:ea typeface="Times New Roman"/>
                <a:cs typeface="Andalus" pitchFamily="18" charset="-78"/>
              </a:rPr>
              <a:t>Presented </a:t>
            </a:r>
            <a:r>
              <a:rPr lang="en-US" b="1" dirty="0" smtClean="0">
                <a:solidFill>
                  <a:srgbClr val="A80863"/>
                </a:solidFill>
                <a:latin typeface="Andalus" pitchFamily="18" charset="-78"/>
                <a:ea typeface="Times New Roman"/>
                <a:cs typeface="Andalus" pitchFamily="18" charset="-78"/>
              </a:rPr>
              <a:t>By:</a:t>
            </a:r>
          </a:p>
          <a:p>
            <a:r>
              <a:rPr lang="en-US" b="1" dirty="0" err="1" smtClean="0">
                <a:latin typeface="Andalus" pitchFamily="18" charset="-78"/>
                <a:ea typeface="Times New Roman"/>
                <a:cs typeface="Andalus" pitchFamily="18" charset="-78"/>
              </a:rPr>
              <a:t>Rachana</a:t>
            </a:r>
            <a:r>
              <a:rPr lang="en-US" b="1" dirty="0" smtClean="0">
                <a:latin typeface="Andalus" pitchFamily="18" charset="-78"/>
                <a:ea typeface="Times New Roman"/>
                <a:cs typeface="Andalus" pitchFamily="18" charset="-78"/>
              </a:rPr>
              <a:t> </a:t>
            </a:r>
            <a:r>
              <a:rPr lang="en-US" b="1" dirty="0" smtClean="0">
                <a:latin typeface="Andalus" pitchFamily="18" charset="-78"/>
                <a:ea typeface="Times New Roman"/>
                <a:cs typeface="Andalus" pitchFamily="18" charset="-78"/>
              </a:rPr>
              <a:t>Joshi, Assistant Professor, Sumandeep Nursing College, SVDU </a:t>
            </a:r>
            <a:endParaRPr lang="en-US" dirty="0"/>
          </a:p>
        </p:txBody>
      </p:sp>
      <p:pic>
        <p:nvPicPr>
          <p:cNvPr id="2050" name="Picture 2" descr="C:\Program Files\Microsoft Office\MEDIA\OFFICE12\Lines\BD21313_.gif"/>
          <p:cNvPicPr>
            <a:picLocks noChangeAspect="1" noChangeArrowheads="1"/>
          </p:cNvPicPr>
          <p:nvPr/>
        </p:nvPicPr>
        <p:blipFill>
          <a:blip r:embed="rId3"/>
          <a:srcRect/>
          <a:stretch>
            <a:fillRect/>
          </a:stretch>
        </p:blipFill>
        <p:spPr bwMode="auto">
          <a:xfrm>
            <a:off x="0" y="2500306"/>
            <a:ext cx="9144000" cy="928694"/>
          </a:xfrm>
          <a:prstGeom prst="rect">
            <a:avLst/>
          </a:prstGeom>
          <a:noFill/>
        </p:spPr>
      </p:pic>
      <p:pic>
        <p:nvPicPr>
          <p:cNvPr id="1026" name="Picture 2" descr="E:\obgrachu\SITZ BATH\SitzBath.gif"/>
          <p:cNvPicPr>
            <a:picLocks noChangeAspect="1" noChangeArrowheads="1"/>
          </p:cNvPicPr>
          <p:nvPr/>
        </p:nvPicPr>
        <p:blipFill>
          <a:blip r:embed="rId4"/>
          <a:srcRect/>
          <a:stretch>
            <a:fillRect/>
          </a:stretch>
        </p:blipFill>
        <p:spPr bwMode="auto">
          <a:xfrm>
            <a:off x="6215074" y="2428868"/>
            <a:ext cx="2928926" cy="32147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2" descr="D:\suv_logo.png"/>
          <p:cNvPicPr>
            <a:picLocks noChangeAspect="1" noChangeArrowheads="1"/>
          </p:cNvPicPr>
          <p:nvPr/>
        </p:nvPicPr>
        <p:blipFill>
          <a:blip r:embed="rId5" cstate="print"/>
          <a:srcRect/>
          <a:stretch>
            <a:fillRect/>
          </a:stretch>
        </p:blipFill>
        <p:spPr bwMode="auto">
          <a:xfrm>
            <a:off x="428596" y="214290"/>
            <a:ext cx="1693665" cy="19558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lstStyle/>
          <a:p>
            <a:r>
              <a:rPr lang="en-US" dirty="0" smtClean="0"/>
              <a:t>How Heat Works??..</a:t>
            </a:r>
            <a:endParaRPr lang="en-US" dirty="0"/>
          </a:p>
        </p:txBody>
      </p:sp>
      <p:sp>
        <p:nvSpPr>
          <p:cNvPr id="3" name="Content Placeholder 2"/>
          <p:cNvSpPr>
            <a:spLocks noGrp="1"/>
          </p:cNvSpPr>
          <p:nvPr>
            <p:ph idx="1"/>
          </p:nvPr>
        </p:nvSpPr>
        <p:spPr/>
        <p:txBody>
          <a:bodyPr/>
          <a:lstStyle/>
          <a:p>
            <a:r>
              <a:rPr lang="en-US" dirty="0" smtClean="0">
                <a:solidFill>
                  <a:srgbClr val="000000"/>
                </a:solidFill>
                <a:latin typeface="Times New Roman"/>
                <a:ea typeface="Times New Roman"/>
              </a:rPr>
              <a:t> Moist heat is more effective than dry heat, because water transfers heat more quickly than air.</a:t>
            </a:r>
          </a:p>
          <a:p>
            <a:r>
              <a:rPr lang="en-US" dirty="0" smtClean="0"/>
              <a:t>heat dilates the blood vessels</a:t>
            </a:r>
          </a:p>
          <a:p>
            <a:r>
              <a:rPr lang="en-US" dirty="0" smtClean="0"/>
              <a:t>stimulates blood circulation</a:t>
            </a:r>
          </a:p>
          <a:p>
            <a:r>
              <a:rPr lang="en-US" dirty="0" smtClean="0"/>
              <a:t>reduces muscle spasms.</a:t>
            </a:r>
          </a:p>
          <a:p>
            <a:r>
              <a:rPr lang="en-US" dirty="0" smtClean="0"/>
              <a:t>In addition, heat alters the sensation of pain.</a:t>
            </a:r>
            <a:endParaRPr lang="en-US" dirty="0" smtClean="0">
              <a:latin typeface="Times New Roman"/>
              <a:ea typeface="Times New Roman"/>
            </a:endParaRPr>
          </a:p>
          <a:p>
            <a:endParaRPr lang="en-US"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HEALING:</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increased blood flow to the affected area provides proteins, nutrients, and oxygen for better healing.</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reducing inflammation, </a:t>
            </a:r>
            <a:r>
              <a:rPr lang="en-US" dirty="0" smtClean="0">
                <a:latin typeface="Times New Roman" pitchFamily="18" charset="0"/>
                <a:cs typeface="Times New Roman" pitchFamily="18" charset="0"/>
                <a:hlinkClick r:id="rId2" tooltip="Edema"/>
              </a:rPr>
              <a:t>edema</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VASODILATATION</a:t>
            </a:r>
            <a:r>
              <a:rPr lang="en-US" dirty="0" smtClean="0"/>
              <a:t>:</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000000"/>
                </a:solidFill>
                <a:ea typeface="Times New Roman"/>
              </a:rPr>
              <a:t>refers to the widening of </a:t>
            </a:r>
            <a:r>
              <a:rPr lang="en-US" dirty="0" smtClean="0">
                <a:solidFill>
                  <a:srgbClr val="0B0080"/>
                </a:solidFill>
                <a:ea typeface="Times New Roman"/>
                <a:hlinkClick r:id="rId2" tooltip="Blood vessels"/>
              </a:rPr>
              <a:t>blood vessels.</a:t>
            </a:r>
          </a:p>
          <a:p>
            <a:r>
              <a:rPr lang="en-US" dirty="0" smtClean="0">
                <a:solidFill>
                  <a:srgbClr val="000000"/>
                </a:solidFill>
                <a:ea typeface="Times New Roman"/>
              </a:rPr>
              <a:t>It results from relaxation of </a:t>
            </a:r>
            <a:r>
              <a:rPr lang="en-US" dirty="0" smtClean="0">
                <a:solidFill>
                  <a:srgbClr val="0B0080"/>
                </a:solidFill>
                <a:ea typeface="Times New Roman"/>
                <a:hlinkClick r:id="rId3" tooltip="Smooth muscle"/>
              </a:rPr>
              <a:t>smooth muscle</a:t>
            </a:r>
            <a:r>
              <a:rPr lang="en-US" dirty="0" smtClean="0">
                <a:solidFill>
                  <a:srgbClr val="000000"/>
                </a:solidFill>
                <a:ea typeface="Times New Roman"/>
              </a:rPr>
              <a:t> cells within the vessel walls</a:t>
            </a:r>
          </a:p>
          <a:p>
            <a:r>
              <a:rPr lang="en-US" dirty="0" smtClean="0">
                <a:solidFill>
                  <a:srgbClr val="000000"/>
                </a:solidFill>
                <a:latin typeface="Calibri"/>
                <a:ea typeface="Times New Roman"/>
                <a:cs typeface="Times New Roman"/>
              </a:rPr>
              <a:t>Heat creates higher tissue temperatures, which produces </a:t>
            </a:r>
            <a:r>
              <a:rPr lang="en-US" u="sng" dirty="0" smtClean="0">
                <a:solidFill>
                  <a:srgbClr val="000000"/>
                </a:solidFill>
                <a:latin typeface="Calibri"/>
                <a:ea typeface="Times New Roman"/>
                <a:cs typeface="Times New Roman"/>
                <a:hlinkClick r:id="rId4" tooltip="Vasodilation"/>
              </a:rPr>
              <a:t>vasodilatation</a:t>
            </a:r>
            <a:r>
              <a:rPr lang="en-US" dirty="0" smtClean="0">
                <a:solidFill>
                  <a:srgbClr val="000000"/>
                </a:solidFill>
                <a:latin typeface="Calibri"/>
                <a:ea typeface="Times New Roman"/>
                <a:cs typeface="Times New Roman"/>
              </a:rPr>
              <a:t> that increases the supply of oxygen, and nutrients and the elimination of carbon dioxide and metabolic waste</a:t>
            </a:r>
            <a:endParaRPr lang="en-US"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lstStyle/>
          <a:p>
            <a:pPr algn="ctr">
              <a:buNone/>
            </a:pPr>
            <a:r>
              <a:rPr lang="en-US" sz="3600" b="1" dirty="0" smtClean="0">
                <a:solidFill>
                  <a:srgbClr val="FF0000"/>
                </a:solidFill>
              </a:rPr>
              <a:t>Vasodilatation </a:t>
            </a:r>
          </a:p>
          <a:p>
            <a:pPr algn="ctr">
              <a:buNone/>
            </a:pPr>
            <a:endParaRPr lang="en-US" b="1" dirty="0" smtClean="0">
              <a:solidFill>
                <a:srgbClr val="7030A0"/>
              </a:solidFill>
            </a:endParaRPr>
          </a:p>
          <a:p>
            <a:pPr>
              <a:buNone/>
            </a:pPr>
            <a:r>
              <a:rPr lang="en-US" b="1" dirty="0" smtClean="0">
                <a:solidFill>
                  <a:srgbClr val="7030A0"/>
                </a:solidFill>
              </a:rPr>
              <a:t>(by increased blood supply)</a:t>
            </a:r>
          </a:p>
          <a:p>
            <a:r>
              <a:rPr lang="en-US" b="1" dirty="0" smtClean="0">
                <a:solidFill>
                  <a:srgbClr val="7030A0"/>
                </a:solidFill>
              </a:rPr>
              <a:t>Reduced blood viscosity</a:t>
            </a:r>
          </a:p>
          <a:p>
            <a:r>
              <a:rPr lang="en-US" b="1" dirty="0" smtClean="0">
                <a:solidFill>
                  <a:srgbClr val="7030A0"/>
                </a:solidFill>
              </a:rPr>
              <a:t>Reduced muscle tension</a:t>
            </a:r>
          </a:p>
          <a:p>
            <a:r>
              <a:rPr lang="en-US" b="1" dirty="0" smtClean="0">
                <a:solidFill>
                  <a:srgbClr val="7030A0"/>
                </a:solidFill>
              </a:rPr>
              <a:t>Increased capillary permeability and tissue metabolism</a:t>
            </a:r>
          </a:p>
          <a:p>
            <a:endParaRPr lang="en-US"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H.jpg"/>
          <p:cNvPicPr>
            <a:picLocks noGrp="1" noChangeAspect="1"/>
          </p:cNvPicPr>
          <p:nvPr>
            <p:ph idx="1"/>
          </p:nvPr>
        </p:nvPicPr>
        <p:blipFill>
          <a:blip r:embed="rId2"/>
          <a:stretch>
            <a:fillRect/>
          </a:stretch>
        </p:blipFill>
        <p:spPr bwMode="auto">
          <a:xfrm>
            <a:off x="242918" y="285728"/>
            <a:ext cx="8686800" cy="6357957"/>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lstStyle/>
          <a:p>
            <a:r>
              <a:rPr lang="en-US" b="1" dirty="0" smtClean="0">
                <a:solidFill>
                  <a:srgbClr val="333333"/>
                </a:solidFill>
                <a:latin typeface="Verdana"/>
                <a:ea typeface="Times New Roman"/>
                <a:cs typeface="Times New Roman"/>
              </a:rPr>
              <a:t>How Heat Helps Pain:</a:t>
            </a:r>
            <a:endParaRPr lang="en-US" dirty="0"/>
          </a:p>
        </p:txBody>
      </p:sp>
      <p:sp>
        <p:nvSpPr>
          <p:cNvPr id="3" name="Content Placeholder 2"/>
          <p:cNvSpPr>
            <a:spLocks noGrp="1"/>
          </p:cNvSpPr>
          <p:nvPr>
            <p:ph idx="1"/>
          </p:nvPr>
        </p:nvSpPr>
        <p:spPr/>
        <p:txBody>
          <a:bodyPr/>
          <a:lstStyle/>
          <a:p>
            <a:r>
              <a:rPr lang="en-US" dirty="0" smtClean="0">
                <a:solidFill>
                  <a:srgbClr val="333333"/>
                </a:solidFill>
                <a:latin typeface="Times New Roman" pitchFamily="18" charset="0"/>
                <a:ea typeface="Times New Roman"/>
                <a:cs typeface="Times New Roman" pitchFamily="18" charset="0"/>
              </a:rPr>
              <a:t>When heat is applied to the skin, it causes more blood to flow into the area. Heat affects the skin as well as the underlying tissues.</a:t>
            </a:r>
          </a:p>
          <a:p>
            <a:r>
              <a:rPr lang="en-US" dirty="0" smtClean="0">
                <a:solidFill>
                  <a:srgbClr val="333333"/>
                </a:solidFill>
                <a:latin typeface="Times New Roman" pitchFamily="18" charset="0"/>
                <a:ea typeface="Times New Roman"/>
                <a:cs typeface="Times New Roman" pitchFamily="18" charset="0"/>
              </a:rPr>
              <a:t>Heat helps to relax muscles, which can decrease some types of pain sensations.</a:t>
            </a:r>
          </a:p>
          <a:p>
            <a:r>
              <a:rPr lang="en-US" dirty="0" smtClean="0">
                <a:solidFill>
                  <a:srgbClr val="333333"/>
                </a:solidFill>
                <a:latin typeface="Times New Roman" pitchFamily="18" charset="0"/>
                <a:ea typeface="Times New Roman"/>
                <a:cs typeface="Times New Roman" pitchFamily="18" charset="0"/>
              </a:rPr>
              <a:t>The sensation of heat on the skin also provides something called an analgesic effect</a:t>
            </a:r>
            <a:endParaRPr lang="en-US" dirty="0" smtClean="0">
              <a:latin typeface="Times New Roman" pitchFamily="18" charset="0"/>
              <a:ea typeface="Times New Roman"/>
              <a:cs typeface="Times New Roman" pitchFamily="18" charset="0"/>
            </a:endParaRPr>
          </a:p>
          <a:p>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739552"/>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normAutofit/>
          </a:bodyPr>
          <a:lstStyle/>
          <a:p>
            <a:r>
              <a:rPr lang="en-GB" sz="4000" b="1" dirty="0"/>
              <a:t>PURPOSE OF SITZ BATH</a:t>
            </a:r>
            <a:r>
              <a:rPr lang="en-GB" sz="4000" b="1" dirty="0" smtClean="0"/>
              <a:t>:</a:t>
            </a:r>
            <a:endParaRPr lang="en-GB" sz="4000" dirty="0"/>
          </a:p>
        </p:txBody>
      </p:sp>
      <p:sp>
        <p:nvSpPr>
          <p:cNvPr id="3" name="Content Placeholder 2"/>
          <p:cNvSpPr>
            <a:spLocks noGrp="1"/>
          </p:cNvSpPr>
          <p:nvPr>
            <p:ph idx="1"/>
          </p:nvPr>
        </p:nvSpPr>
        <p:spPr>
          <a:xfrm>
            <a:off x="304800" y="1196752"/>
            <a:ext cx="8686800" cy="5328592"/>
          </a:xfrm>
        </p:spPr>
        <p:txBody>
          <a:bodyPr>
            <a:normAutofit/>
          </a:bodyPr>
          <a:lstStyle/>
          <a:p>
            <a:r>
              <a:rPr lang="en-GB" dirty="0" smtClean="0">
                <a:solidFill>
                  <a:schemeClr val="tx2">
                    <a:lumMod val="50000"/>
                  </a:schemeClr>
                </a:solidFill>
                <a:latin typeface="Times New Roman" pitchFamily="18" charset="0"/>
                <a:cs typeface="Times New Roman" pitchFamily="18" charset="0"/>
              </a:rPr>
              <a:t>To </a:t>
            </a:r>
            <a:r>
              <a:rPr lang="en-GB" dirty="0">
                <a:solidFill>
                  <a:schemeClr val="tx2">
                    <a:lumMod val="50000"/>
                  </a:schemeClr>
                </a:solidFill>
                <a:latin typeface="Times New Roman" pitchFamily="18" charset="0"/>
                <a:cs typeface="Times New Roman" pitchFamily="18" charset="0"/>
              </a:rPr>
              <a:t>relieve congestion of the pelvic organs e.g. in treating dysmenorrhoea</a:t>
            </a:r>
          </a:p>
          <a:p>
            <a:r>
              <a:rPr lang="en-GB" dirty="0">
                <a:solidFill>
                  <a:schemeClr val="tx2">
                    <a:lumMod val="50000"/>
                  </a:schemeClr>
                </a:solidFill>
                <a:latin typeface="Times New Roman" pitchFamily="18" charset="0"/>
                <a:cs typeface="Times New Roman" pitchFamily="18" charset="0"/>
              </a:rPr>
              <a:t>To relieve pain following </a:t>
            </a:r>
            <a:r>
              <a:rPr lang="en-GB" dirty="0" smtClean="0">
                <a:solidFill>
                  <a:schemeClr val="tx2">
                    <a:lumMod val="50000"/>
                  </a:schemeClr>
                </a:solidFill>
                <a:latin typeface="Times New Roman" pitchFamily="18" charset="0"/>
                <a:cs typeface="Times New Roman" pitchFamily="18" charset="0"/>
              </a:rPr>
              <a:t>                             cystoscopy</a:t>
            </a:r>
            <a:endParaRPr lang="en-GB" dirty="0">
              <a:solidFill>
                <a:schemeClr val="tx2">
                  <a:lumMod val="50000"/>
                </a:schemeClr>
              </a:solidFill>
              <a:latin typeface="Times New Roman" pitchFamily="18" charset="0"/>
              <a:cs typeface="Times New Roman" pitchFamily="18" charset="0"/>
            </a:endParaRPr>
          </a:p>
          <a:p>
            <a:r>
              <a:rPr lang="en-GB" dirty="0">
                <a:solidFill>
                  <a:schemeClr val="tx2">
                    <a:lumMod val="50000"/>
                  </a:schemeClr>
                </a:solidFill>
                <a:latin typeface="Times New Roman" pitchFamily="18" charset="0"/>
                <a:cs typeface="Times New Roman" pitchFamily="18" charset="0"/>
              </a:rPr>
              <a:t>To reduce inflammation and pain </a:t>
            </a:r>
            <a:r>
              <a:rPr lang="en-GB" dirty="0" smtClean="0">
                <a:solidFill>
                  <a:schemeClr val="tx2">
                    <a:lumMod val="50000"/>
                  </a:schemeClr>
                </a:solidFill>
                <a:latin typeface="Times New Roman" pitchFamily="18" charset="0"/>
                <a:cs typeface="Times New Roman" pitchFamily="18" charset="0"/>
              </a:rPr>
              <a:t>                        (e.g</a:t>
            </a:r>
            <a:r>
              <a:rPr lang="en-GB" dirty="0">
                <a:solidFill>
                  <a:schemeClr val="tx2">
                    <a:lumMod val="50000"/>
                  </a:schemeClr>
                </a:solidFill>
                <a:latin typeface="Times New Roman" pitchFamily="18" charset="0"/>
                <a:cs typeface="Times New Roman" pitchFamily="18" charset="0"/>
              </a:rPr>
              <a:t>. in haemorrhoids, cystitis</a:t>
            </a:r>
            <a:r>
              <a:rPr lang="en-GB" dirty="0" smtClean="0">
                <a:solidFill>
                  <a:schemeClr val="tx2">
                    <a:lumMod val="50000"/>
                  </a:schemeClr>
                </a:solidFill>
                <a:latin typeface="Times New Roman" pitchFamily="18" charset="0"/>
                <a:cs typeface="Times New Roman" pitchFamily="18" charset="0"/>
              </a:rPr>
              <a:t>)</a:t>
            </a:r>
            <a:endParaRPr lang="en-GB" dirty="0">
              <a:solidFill>
                <a:schemeClr val="tx2">
                  <a:lumMod val="50000"/>
                </a:schemeClr>
              </a:solidFill>
              <a:latin typeface="Times New Roman" pitchFamily="18" charset="0"/>
              <a:cs typeface="Times New Roman" pitchFamily="18" charset="0"/>
            </a:endParaRPr>
          </a:p>
          <a:p>
            <a:r>
              <a:rPr lang="en-GB" dirty="0">
                <a:solidFill>
                  <a:schemeClr val="tx2">
                    <a:lumMod val="50000"/>
                  </a:schemeClr>
                </a:solidFill>
                <a:latin typeface="Times New Roman" pitchFamily="18" charset="0"/>
                <a:cs typeface="Times New Roman" pitchFamily="18" charset="0"/>
              </a:rPr>
              <a:t>To relieve pain in retention and painful urination</a:t>
            </a:r>
          </a:p>
          <a:p>
            <a:r>
              <a:rPr lang="en-GB" dirty="0">
                <a:solidFill>
                  <a:schemeClr val="tx2">
                    <a:lumMod val="50000"/>
                  </a:schemeClr>
                </a:solidFill>
                <a:latin typeface="Times New Roman" pitchFamily="18" charset="0"/>
                <a:cs typeface="Times New Roman" pitchFamily="18" charset="0"/>
              </a:rPr>
              <a:t>To promote wound healing by cleaning it off discharge and debris</a:t>
            </a:r>
          </a:p>
          <a:p>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43702" y="1785926"/>
            <a:ext cx="2191175" cy="2714644"/>
          </a:xfrm>
          <a:prstGeom prst="rect">
            <a:avLst/>
          </a:prstGeom>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94735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t>INDICATION</a:t>
            </a:r>
            <a:r>
              <a:rPr lang="en-GB" sz="4000" b="1" dirty="0"/>
              <a:t>:</a:t>
            </a:r>
            <a:br>
              <a:rPr lang="en-GB" sz="4000" b="1" dirty="0"/>
            </a:br>
            <a:endParaRPr lang="en-GB" sz="4000" dirty="0"/>
          </a:p>
        </p:txBody>
      </p:sp>
      <p:sp>
        <p:nvSpPr>
          <p:cNvPr id="3" name="Content Placeholder 2"/>
          <p:cNvSpPr>
            <a:spLocks noGrp="1"/>
          </p:cNvSpPr>
          <p:nvPr>
            <p:ph idx="1"/>
          </p:nvPr>
        </p:nvSpPr>
        <p:spPr>
          <a:xfrm>
            <a:off x="107504" y="1600200"/>
            <a:ext cx="8579296" cy="5245244"/>
          </a:xfrm>
        </p:spPr>
        <p:txBody>
          <a:bodyPr/>
          <a:lstStyle/>
          <a:p>
            <a:pPr marL="0" indent="0">
              <a:buNone/>
            </a:pPr>
            <a:r>
              <a:rPr lang="en-GB" b="1" dirty="0" smtClean="0">
                <a:solidFill>
                  <a:schemeClr val="tx2">
                    <a:lumMod val="50000"/>
                  </a:schemeClr>
                </a:solidFill>
              </a:rPr>
              <a:t>     After </a:t>
            </a:r>
            <a:r>
              <a:rPr lang="en-GB" b="1" dirty="0">
                <a:solidFill>
                  <a:schemeClr val="tx2">
                    <a:lumMod val="50000"/>
                  </a:schemeClr>
                </a:solidFill>
              </a:rPr>
              <a:t>rectal </a:t>
            </a:r>
            <a:r>
              <a:rPr lang="en-GB" b="1" dirty="0" smtClean="0">
                <a:solidFill>
                  <a:schemeClr val="tx2">
                    <a:lumMod val="50000"/>
                  </a:schemeClr>
                </a:solidFill>
              </a:rPr>
              <a:t>surgery</a:t>
            </a:r>
          </a:p>
          <a:p>
            <a:pPr marL="0" indent="0">
              <a:buNone/>
            </a:pPr>
            <a:endParaRPr lang="en-GB" b="1" dirty="0">
              <a:solidFill>
                <a:schemeClr val="tx2">
                  <a:lumMod val="50000"/>
                </a:schemeClr>
              </a:solidFill>
            </a:endParaRPr>
          </a:p>
          <a:p>
            <a:pPr marL="0" indent="0">
              <a:buNone/>
            </a:pPr>
            <a:r>
              <a:rPr lang="en-GB" b="1" dirty="0" smtClean="0">
                <a:solidFill>
                  <a:schemeClr val="tx2">
                    <a:lumMod val="50000"/>
                  </a:schemeClr>
                </a:solidFill>
              </a:rPr>
              <a:t>      For </a:t>
            </a:r>
            <a:r>
              <a:rPr lang="en-GB" b="1" dirty="0">
                <a:solidFill>
                  <a:schemeClr val="tx2">
                    <a:lumMod val="50000"/>
                  </a:schemeClr>
                </a:solidFill>
              </a:rPr>
              <a:t>haemorrhoids </a:t>
            </a:r>
            <a:endParaRPr lang="en-GB" b="1" dirty="0" smtClean="0">
              <a:solidFill>
                <a:schemeClr val="tx2">
                  <a:lumMod val="50000"/>
                </a:schemeClr>
              </a:solidFill>
            </a:endParaRPr>
          </a:p>
          <a:p>
            <a:pPr marL="0" indent="0">
              <a:buNone/>
            </a:pPr>
            <a:endParaRPr lang="en-GB" b="1" dirty="0">
              <a:solidFill>
                <a:schemeClr val="tx2">
                  <a:lumMod val="50000"/>
                </a:schemeClr>
              </a:solidFill>
            </a:endParaRPr>
          </a:p>
          <a:p>
            <a:pPr marL="0" indent="0">
              <a:buNone/>
            </a:pPr>
            <a:r>
              <a:rPr lang="en-GB" b="1" dirty="0" smtClean="0">
                <a:solidFill>
                  <a:schemeClr val="tx2">
                    <a:lumMod val="50000"/>
                  </a:schemeClr>
                </a:solidFill>
              </a:rPr>
              <a:t>      For </a:t>
            </a:r>
            <a:r>
              <a:rPr lang="en-GB" b="1" dirty="0">
                <a:solidFill>
                  <a:schemeClr val="tx2">
                    <a:lumMod val="50000"/>
                  </a:schemeClr>
                </a:solidFill>
              </a:rPr>
              <a:t>women after surgery or </a:t>
            </a:r>
            <a:r>
              <a:rPr lang="en-GB" b="1" dirty="0" smtClean="0">
                <a:solidFill>
                  <a:schemeClr val="tx2">
                    <a:lumMod val="50000"/>
                  </a:schemeClr>
                </a:solidFill>
              </a:rPr>
              <a:t>delivery</a:t>
            </a:r>
          </a:p>
          <a:p>
            <a:pPr marL="0" indent="0">
              <a:buNone/>
            </a:pPr>
            <a:endParaRPr lang="en-GB" b="1" dirty="0">
              <a:solidFill>
                <a:schemeClr val="tx2">
                  <a:lumMod val="50000"/>
                </a:schemeClr>
              </a:solidFill>
            </a:endParaRPr>
          </a:p>
          <a:p>
            <a:pPr marL="0" indent="0">
              <a:buNone/>
            </a:pPr>
            <a:r>
              <a:rPr lang="en-GB" dirty="0" smtClean="0">
                <a:solidFill>
                  <a:schemeClr val="tx2">
                    <a:lumMod val="50000"/>
                  </a:schemeClr>
                </a:solidFill>
              </a:rPr>
              <a:t>     </a:t>
            </a:r>
            <a:r>
              <a:rPr lang="en-GB" b="1" dirty="0" smtClean="0">
                <a:solidFill>
                  <a:schemeClr val="tx2">
                    <a:lumMod val="50000"/>
                  </a:schemeClr>
                </a:solidFill>
              </a:rPr>
              <a:t>For neutropenic care in cancer patients </a:t>
            </a:r>
            <a:endParaRPr lang="en-GB" b="1" dirty="0">
              <a:solidFill>
                <a:schemeClr val="tx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1181" y="1556792"/>
            <a:ext cx="95250" cy="647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506" y="2688774"/>
            <a:ext cx="323850" cy="647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4669" y="3857297"/>
            <a:ext cx="285750" cy="647700"/>
          </a:xfrm>
          <a:prstGeom prst="rect">
            <a:avLst/>
          </a:prstGeom>
        </p:spPr>
      </p:pic>
      <p:sp>
        <p:nvSpPr>
          <p:cNvPr id="7" name="Title 1"/>
          <p:cNvSpPr txBox="1">
            <a:spLocks/>
          </p:cNvSpPr>
          <p:nvPr/>
        </p:nvSpPr>
        <p:spPr>
          <a:xfrm>
            <a:off x="467544" y="260648"/>
            <a:ext cx="8229600" cy="11430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t>INDICATION:</a:t>
            </a:r>
            <a:endParaRPr lang="en-GB" sz="4000" dirty="0"/>
          </a:p>
        </p:txBody>
      </p:sp>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38332" y="1500174"/>
            <a:ext cx="3477072" cy="24288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86569" y="5049366"/>
            <a:ext cx="323850" cy="647700"/>
          </a:xfrm>
          <a:prstGeom prst="rect">
            <a:avLst/>
          </a:prstGeom>
        </p:spPr>
      </p:pic>
      <p:sp>
        <p:nvSpPr>
          <p:cNvPr id="12" name="Footer Placeholder 11"/>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3769602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a:lstStyle/>
          <a:p>
            <a:r>
              <a:rPr lang="en-US" dirty="0" smtClean="0"/>
              <a:t>Sitz bath is Used:</a:t>
            </a:r>
            <a:endParaRPr lang="en-US" dirty="0"/>
          </a:p>
        </p:txBody>
      </p:sp>
      <p:graphicFrame>
        <p:nvGraphicFramePr>
          <p:cNvPr id="4" name="Content Placeholder 3"/>
          <p:cNvGraphicFramePr>
            <a:graphicFrameLocks noGrp="1"/>
          </p:cNvGraphicFramePr>
          <p:nvPr>
            <p:ph idx="1"/>
          </p:nvPr>
        </p:nvGraphicFramePr>
        <p:xfrm>
          <a:off x="357158" y="857232"/>
          <a:ext cx="8143932"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b="1" dirty="0" smtClean="0"/>
              <a:t>Hemorrhoids</a:t>
            </a:r>
            <a:endParaRPr lang="en-US" b="1" dirty="0"/>
          </a:p>
        </p:txBody>
      </p:sp>
      <p:sp>
        <p:nvSpPr>
          <p:cNvPr id="3" name="Content Placeholder 2"/>
          <p:cNvSpPr>
            <a:spLocks noGrp="1"/>
          </p:cNvSpPr>
          <p:nvPr>
            <p:ph idx="1"/>
          </p:nvPr>
        </p:nvSpPr>
        <p:spPr>
          <a:xfrm>
            <a:off x="428596" y="1285860"/>
            <a:ext cx="8229600" cy="4525963"/>
          </a:xfrm>
        </p:spPr>
        <p:txBody>
          <a:bodyPr/>
          <a:lstStyle/>
          <a:p>
            <a:r>
              <a:rPr lang="en-US" dirty="0" smtClean="0">
                <a:solidFill>
                  <a:srgbClr val="000000"/>
                </a:solidFill>
                <a:ea typeface="Times New Roman"/>
              </a:rPr>
              <a:t>Hemorrhoids are swollen blood vessels of the rectum</a:t>
            </a:r>
          </a:p>
          <a:p>
            <a:r>
              <a:rPr lang="en-US" dirty="0" smtClean="0">
                <a:solidFill>
                  <a:srgbClr val="000000"/>
                </a:solidFill>
                <a:ea typeface="Times New Roman"/>
              </a:rPr>
              <a:t>The hemorrhoid veins are located in the lowest area of the rectum and the anus.</a:t>
            </a:r>
            <a:endParaRPr lang="en-US" dirty="0"/>
          </a:p>
        </p:txBody>
      </p:sp>
      <p:pic>
        <p:nvPicPr>
          <p:cNvPr id="4" name="Picture 3" descr="E:\obgrachu\SITZ BATH\understandinghemorrhoidsbasics-hemorrhoids.jpg"/>
          <p:cNvPicPr>
            <a:picLocks noChangeAspect="1" noChangeArrowheads="1"/>
          </p:cNvPicPr>
          <p:nvPr/>
        </p:nvPicPr>
        <p:blipFill>
          <a:blip r:embed="rId2"/>
          <a:stretch>
            <a:fillRect/>
          </a:stretch>
        </p:blipFill>
        <p:spPr bwMode="auto">
          <a:xfrm>
            <a:off x="1785918" y="3429000"/>
            <a:ext cx="5429288" cy="3357562"/>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214562"/>
            <a:ext cx="8229600" cy="1143000"/>
          </a:xfrm>
        </p:spPr>
        <p:txBody>
          <a:bodyPr/>
          <a:lstStyle/>
          <a:p>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F0"/>
                </a:solidFill>
                <a:effectLst>
                  <a:outerShdw blurRad="41275" dist="12700" dir="12000000" algn="tl" rotWithShape="0">
                    <a:srgbClr val="000000">
                      <a:alpha val="40000"/>
                    </a:srgbClr>
                  </a:outerShdw>
                </a:effectLst>
                <a:latin typeface="Latha" pitchFamily="34" charset="0"/>
                <a:cs typeface="Latha" pitchFamily="34" charset="0"/>
              </a:rPr>
              <a:t>“The Healing power of Water”</a:t>
            </a:r>
            <a:endParaRPr lang="en-US" sz="6600" b="1" dirty="0">
              <a:solidFill>
                <a:srgbClr val="00B0F0"/>
              </a:solidFill>
              <a:latin typeface="Latha" pitchFamily="34" charset="0"/>
              <a:cs typeface="Latha" pitchFamily="34" charset="0"/>
            </a:endParaRPr>
          </a:p>
        </p:txBody>
      </p:sp>
      <p:sp>
        <p:nvSpPr>
          <p:cNvPr id="3" name="Footer Placeholder 2"/>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 Fissures</a:t>
            </a:r>
            <a:endParaRPr lang="en-US" b="1" dirty="0"/>
          </a:p>
        </p:txBody>
      </p:sp>
      <p:sp>
        <p:nvSpPr>
          <p:cNvPr id="3" name="Content Placeholder 2"/>
          <p:cNvSpPr>
            <a:spLocks noGrp="1"/>
          </p:cNvSpPr>
          <p:nvPr>
            <p:ph idx="1"/>
          </p:nvPr>
        </p:nvSpPr>
        <p:spPr/>
        <p:txBody>
          <a:bodyPr/>
          <a:lstStyle/>
          <a:p>
            <a:r>
              <a:rPr lang="en-US" dirty="0" smtClean="0"/>
              <a:t>An anal fissure is a tear in the lining of the anus.</a:t>
            </a:r>
            <a:r>
              <a:rPr lang="en-US" dirty="0" smtClean="0">
                <a:solidFill>
                  <a:srgbClr val="333333"/>
                </a:solidFill>
                <a:ea typeface="Times New Roman"/>
              </a:rPr>
              <a:t> fissures can be extremely painful when passing a stool.</a:t>
            </a:r>
            <a:endParaRPr lang="en-US" dirty="0"/>
          </a:p>
        </p:txBody>
      </p:sp>
      <p:pic>
        <p:nvPicPr>
          <p:cNvPr id="4" name="Picture 2"/>
          <p:cNvPicPr>
            <a:picLocks noChangeAspect="1" noChangeArrowheads="1"/>
          </p:cNvPicPr>
          <p:nvPr/>
        </p:nvPicPr>
        <p:blipFill>
          <a:blip r:embed="rId2"/>
          <a:srcRect/>
          <a:stretch>
            <a:fillRect/>
          </a:stretch>
        </p:blipFill>
        <p:spPr bwMode="auto">
          <a:xfrm>
            <a:off x="1857356" y="3214686"/>
            <a:ext cx="5681910" cy="3429024"/>
          </a:xfrm>
          <a:prstGeom prst="rect">
            <a:avLst/>
          </a:prstGeom>
          <a:noFill/>
          <a:ln w="9525">
            <a:noFill/>
            <a:miter lim="800000"/>
            <a:headEnd/>
            <a:tailEnd/>
          </a:ln>
          <a:effectLst>
            <a:softEdge rad="63500"/>
          </a:effectLst>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Rectal surgery</a:t>
            </a:r>
            <a:endParaRPr lang="en-US" b="1" dirty="0"/>
          </a:p>
        </p:txBody>
      </p:sp>
      <p:sp>
        <p:nvSpPr>
          <p:cNvPr id="3" name="Content Placeholder 2"/>
          <p:cNvSpPr>
            <a:spLocks noGrp="1"/>
          </p:cNvSpPr>
          <p:nvPr>
            <p:ph idx="1"/>
          </p:nvPr>
        </p:nvSpPr>
        <p:spPr/>
        <p:txBody>
          <a:bodyPr/>
          <a:lstStyle/>
          <a:p>
            <a:r>
              <a:rPr lang="en-US" dirty="0" smtClean="0"/>
              <a:t>Any surgery related to lower end of the large intestine.</a:t>
            </a:r>
          </a:p>
          <a:p>
            <a:r>
              <a:rPr lang="en-US" dirty="0" err="1" smtClean="0"/>
              <a:t>Sitz</a:t>
            </a:r>
            <a:r>
              <a:rPr lang="en-US" dirty="0" smtClean="0"/>
              <a:t> bath is used to reduce the risk of infection and aid in the healing of tissues.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8794" y="3857628"/>
            <a:ext cx="5643602" cy="2928958"/>
          </a:xfrm>
          <a:prstGeom prst="rect">
            <a:avLst/>
          </a:prstGeom>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7872442" cy="1143000"/>
          </a:xfrm>
        </p:spPr>
        <p:txBody>
          <a:bodyPr/>
          <a:lstStyle/>
          <a:p>
            <a:r>
              <a:rPr lang="en-US" b="1" dirty="0" smtClean="0"/>
              <a:t>Episiotomy</a:t>
            </a:r>
            <a:endParaRPr lang="en-US" b="1" dirty="0"/>
          </a:p>
        </p:txBody>
      </p:sp>
      <p:sp>
        <p:nvSpPr>
          <p:cNvPr id="3" name="Content Placeholder 2"/>
          <p:cNvSpPr>
            <a:spLocks noGrp="1"/>
          </p:cNvSpPr>
          <p:nvPr>
            <p:ph idx="1"/>
          </p:nvPr>
        </p:nvSpPr>
        <p:spPr>
          <a:xfrm>
            <a:off x="500034" y="1285860"/>
            <a:ext cx="7758138" cy="4340237"/>
          </a:xfrm>
        </p:spPr>
        <p:txBody>
          <a:bodyPr/>
          <a:lstStyle/>
          <a:p>
            <a:r>
              <a:rPr lang="en-US" dirty="0" smtClean="0"/>
              <a:t>Episiotomy is a procedure in which the perineum is cut as a means of enlarging the vaginal opening for ease of childbirth. </a:t>
            </a:r>
          </a:p>
        </p:txBody>
      </p:sp>
      <p:pic>
        <p:nvPicPr>
          <p:cNvPr id="4" name="Picture 2" descr="E:\obgrachu\SITZ BATH\Medio-lateral-episiotomy.gif"/>
          <p:cNvPicPr>
            <a:picLocks noChangeAspect="1" noChangeArrowheads="1"/>
          </p:cNvPicPr>
          <p:nvPr/>
        </p:nvPicPr>
        <p:blipFill>
          <a:blip r:embed="rId2"/>
          <a:srcRect/>
          <a:stretch>
            <a:fillRect/>
          </a:stretch>
        </p:blipFill>
        <p:spPr bwMode="auto">
          <a:xfrm>
            <a:off x="4000496" y="2871316"/>
            <a:ext cx="4888297" cy="3986708"/>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err="1" smtClean="0"/>
              <a:t>Sitz</a:t>
            </a:r>
            <a:r>
              <a:rPr lang="en-US" dirty="0" smtClean="0"/>
              <a:t> bath Help to aid the healing of the incisions. </a:t>
            </a:r>
          </a:p>
          <a:p>
            <a:r>
              <a:rPr lang="en-US" dirty="0" smtClean="0"/>
              <a:t>A </a:t>
            </a:r>
            <a:r>
              <a:rPr lang="en-US" dirty="0" err="1" smtClean="0"/>
              <a:t>sitz</a:t>
            </a:r>
            <a:r>
              <a:rPr lang="en-US" dirty="0" smtClean="0"/>
              <a:t> bath is also sometimes used after a normal delivery to help relieve pain, swelling, itching or muscle spasms in the rectal or vaginal area.</a:t>
            </a:r>
          </a:p>
          <a:p>
            <a:endParaRPr lang="en-US"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US" b="1" dirty="0" smtClean="0"/>
              <a:t>Uterine cramps</a:t>
            </a:r>
            <a:endParaRPr lang="en-US" b="1" dirty="0"/>
          </a:p>
        </p:txBody>
      </p:sp>
      <p:sp>
        <p:nvSpPr>
          <p:cNvPr id="3" name="Content Placeholder 2"/>
          <p:cNvSpPr>
            <a:spLocks noGrp="1"/>
          </p:cNvSpPr>
          <p:nvPr>
            <p:ph idx="1"/>
          </p:nvPr>
        </p:nvSpPr>
        <p:spPr>
          <a:xfrm>
            <a:off x="214282" y="1000108"/>
            <a:ext cx="8229600" cy="4525963"/>
          </a:xfrm>
        </p:spPr>
        <p:txBody>
          <a:bodyPr/>
          <a:lstStyle/>
          <a:p>
            <a:r>
              <a:rPr lang="en-US" dirty="0" smtClean="0"/>
              <a:t>A painful spasmodic muscular contraction in the Uterus.</a:t>
            </a:r>
          </a:p>
          <a:p>
            <a:r>
              <a:rPr lang="en-US" dirty="0" smtClean="0"/>
              <a:t>Large no. of women &amp; teens suffer from menstrual pain</a:t>
            </a:r>
          </a:p>
          <a:p>
            <a:r>
              <a:rPr lang="en-US" dirty="0" smtClean="0"/>
              <a:t>Cramps occurs because                                    the uterus contracts to                                   expel the uterine lining.</a:t>
            </a:r>
            <a:endParaRPr lang="en-US" dirty="0"/>
          </a:p>
        </p:txBody>
      </p:sp>
      <p:pic>
        <p:nvPicPr>
          <p:cNvPr id="4" name="Picture 2" descr="E:\obgrachu\SITZ BATH\menstrual-cramp.jpg"/>
          <p:cNvPicPr>
            <a:picLocks noChangeAspect="1" noChangeArrowheads="1"/>
          </p:cNvPicPr>
          <p:nvPr/>
        </p:nvPicPr>
        <p:blipFill>
          <a:blip r:embed="rId2"/>
          <a:srcRect/>
          <a:stretch>
            <a:fillRect/>
          </a:stretch>
        </p:blipFill>
        <p:spPr bwMode="auto">
          <a:xfrm>
            <a:off x="5286380" y="2757486"/>
            <a:ext cx="3857620" cy="385762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Inflammatory bowel disease</a:t>
            </a:r>
            <a:endParaRPr lang="en-US" b="1" dirty="0"/>
          </a:p>
        </p:txBody>
      </p:sp>
      <p:sp>
        <p:nvSpPr>
          <p:cNvPr id="3" name="Content Placeholder 2"/>
          <p:cNvSpPr>
            <a:spLocks noGrp="1"/>
          </p:cNvSpPr>
          <p:nvPr>
            <p:ph idx="1"/>
          </p:nvPr>
        </p:nvSpPr>
        <p:spPr>
          <a:xfrm>
            <a:off x="0" y="1285860"/>
            <a:ext cx="8229600" cy="4525963"/>
          </a:xfrm>
        </p:spPr>
        <p:txBody>
          <a:bodyPr/>
          <a:lstStyle/>
          <a:p>
            <a:r>
              <a:rPr lang="en-US" dirty="0" smtClean="0">
                <a:solidFill>
                  <a:srgbClr val="333333"/>
                </a:solidFill>
                <a:latin typeface="Verdana"/>
                <a:ea typeface="Times New Roman"/>
                <a:cs typeface="Times New Roman"/>
              </a:rPr>
              <a:t>IBD cause chronic inflammation of the intestinal tract.</a:t>
            </a:r>
          </a:p>
          <a:p>
            <a:r>
              <a:rPr lang="en-US" dirty="0" smtClean="0">
                <a:solidFill>
                  <a:srgbClr val="333333"/>
                </a:solidFill>
                <a:latin typeface="Verdana"/>
                <a:ea typeface="Times New Roman"/>
                <a:cs typeface="Times New Roman"/>
              </a:rPr>
              <a:t> Small and large                   intestine covered                                                                  </a:t>
            </a:r>
          </a:p>
          <a:p>
            <a:r>
              <a:rPr lang="en-US" dirty="0" smtClean="0">
                <a:solidFill>
                  <a:srgbClr val="333333"/>
                </a:solidFill>
                <a:latin typeface="Verdana"/>
                <a:ea typeface="Times New Roman"/>
                <a:cs typeface="Times New Roman"/>
              </a:rPr>
              <a:t> Result in pain,                              abdominal cramps                                Bleeding and                            Diarrhea</a:t>
            </a:r>
          </a:p>
          <a:p>
            <a:endParaRPr lang="en-US" dirty="0" smtClean="0">
              <a:solidFill>
                <a:srgbClr val="333333"/>
              </a:solidFill>
              <a:latin typeface="Verdana"/>
              <a:ea typeface="Times New Roman"/>
              <a:cs typeface="Times New Roman"/>
            </a:endParaRPr>
          </a:p>
        </p:txBody>
      </p:sp>
      <p:pic>
        <p:nvPicPr>
          <p:cNvPr id="4" name="Picture 2" descr="E:\obgrachu\SITZ BATH\50-ibd-2-28-11.jpg"/>
          <p:cNvPicPr>
            <a:picLocks noChangeAspect="1" noChangeArrowheads="1"/>
          </p:cNvPicPr>
          <p:nvPr/>
        </p:nvPicPr>
        <p:blipFill>
          <a:blip r:embed="rId2"/>
          <a:srcRect/>
          <a:stretch>
            <a:fillRect/>
          </a:stretch>
        </p:blipFill>
        <p:spPr bwMode="auto">
          <a:xfrm>
            <a:off x="4189493" y="2500306"/>
            <a:ext cx="4811663" cy="4143381"/>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Infections</a:t>
            </a:r>
            <a:endParaRPr lang="en-US" b="1" dirty="0"/>
          </a:p>
        </p:txBody>
      </p:sp>
      <p:sp>
        <p:nvSpPr>
          <p:cNvPr id="3" name="Content Placeholder 2"/>
          <p:cNvSpPr>
            <a:spLocks noGrp="1"/>
          </p:cNvSpPr>
          <p:nvPr>
            <p:ph idx="1"/>
          </p:nvPr>
        </p:nvSpPr>
        <p:spPr>
          <a:xfrm>
            <a:off x="457200" y="1785926"/>
            <a:ext cx="8229600" cy="4340237"/>
          </a:xfrm>
        </p:spPr>
        <p:txBody>
          <a:bodyPr/>
          <a:lstStyle/>
          <a:p>
            <a:pPr>
              <a:buNone/>
            </a:pPr>
            <a:r>
              <a:rPr lang="en-US" dirty="0" smtClean="0"/>
              <a:t> </a:t>
            </a:r>
            <a:r>
              <a:rPr lang="en-US" dirty="0" smtClean="0">
                <a:latin typeface="Times New Roman" pitchFamily="18" charset="0"/>
                <a:cs typeface="Times New Roman" pitchFamily="18" charset="0"/>
              </a:rPr>
              <a:t>Infections of the </a:t>
            </a:r>
            <a:r>
              <a:rPr lang="en-US" dirty="0" smtClean="0">
                <a:latin typeface="Times New Roman" pitchFamily="18" charset="0"/>
                <a:cs typeface="Times New Roman" pitchFamily="18" charset="0"/>
                <a:hlinkClick r:id="rId2" tooltip="Bladder"/>
              </a:rPr>
              <a:t>bladder</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3" tooltip="Prostate"/>
              </a:rPr>
              <a:t>prostate</a:t>
            </a:r>
            <a:r>
              <a:rPr lang="en-US" dirty="0" smtClean="0">
                <a:latin typeface="Times New Roman" pitchFamily="18" charset="0"/>
                <a:cs typeface="Times New Roman" pitchFamily="18" charset="0"/>
              </a:rPr>
              <a:t> or </a:t>
            </a:r>
            <a:r>
              <a:rPr lang="en-US" dirty="0" smtClean="0">
                <a:latin typeface="Times New Roman" pitchFamily="18" charset="0"/>
                <a:cs typeface="Times New Roman" pitchFamily="18" charset="0"/>
                <a:hlinkClick r:id="rId4" tooltip="Vagina"/>
              </a:rPr>
              <a:t>vagina</a:t>
            </a:r>
            <a:endParaRPr lang="en-US" dirty="0" smtClean="0">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Sitz</a:t>
            </a:r>
            <a:r>
              <a:rPr lang="en-US" dirty="0" smtClean="0">
                <a:latin typeface="Times New Roman" pitchFamily="18" charset="0"/>
                <a:cs typeface="Times New Roman" pitchFamily="18" charset="0"/>
              </a:rPr>
              <a:t> bath help to reduce swelling, relieves discomfort or itching of any infected area</a:t>
            </a:r>
            <a:r>
              <a:rPr lang="en-US" dirty="0" smtClean="0"/>
              <a:t>.</a:t>
            </a:r>
          </a:p>
          <a:p>
            <a:pPr>
              <a:buNone/>
            </a:pPr>
            <a:r>
              <a:rPr lang="en-US" dirty="0" smtClean="0">
                <a:latin typeface="Times New Roman" pitchFamily="18" charset="0"/>
                <a:cs typeface="Times New Roman" pitchFamily="18" charset="0"/>
              </a:rPr>
              <a:t>According to U.C. Davis-</a:t>
            </a:r>
          </a:p>
          <a:p>
            <a:pPr>
              <a:buNone/>
            </a:pP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sitz</a:t>
            </a:r>
            <a:r>
              <a:rPr lang="en-US" dirty="0" smtClean="0">
                <a:latin typeface="Times New Roman" pitchFamily="18" charset="0"/>
                <a:cs typeface="Times New Roman" pitchFamily="18" charset="0"/>
              </a:rPr>
              <a:t> bath is an effective method of </a:t>
            </a:r>
            <a:r>
              <a:rPr lang="en-US" dirty="0" err="1" smtClean="0">
                <a:latin typeface="Times New Roman" pitchFamily="18" charset="0"/>
                <a:cs typeface="Times New Roman" pitchFamily="18" charset="0"/>
              </a:rPr>
              <a:t>perineal</a:t>
            </a:r>
            <a:r>
              <a:rPr lang="en-US" dirty="0" smtClean="0">
                <a:latin typeface="Times New Roman" pitchFamily="18" charset="0"/>
                <a:cs typeface="Times New Roman" pitchFamily="18" charset="0"/>
              </a:rPr>
              <a:t> hygiene, which refers to the cleansing of the area between the anus and the genital organs.</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CONTRAINDICATION:</a:t>
            </a:r>
            <a:br>
              <a:rPr lang="en-GB" sz="4000" b="1" dirty="0"/>
            </a:br>
            <a:endParaRPr lang="en-GB" sz="4000" dirty="0"/>
          </a:p>
        </p:txBody>
      </p:sp>
      <p:sp>
        <p:nvSpPr>
          <p:cNvPr id="3" name="Content Placeholder 2"/>
          <p:cNvSpPr>
            <a:spLocks noGrp="1"/>
          </p:cNvSpPr>
          <p:nvPr>
            <p:ph idx="1"/>
          </p:nvPr>
        </p:nvSpPr>
        <p:spPr/>
        <p:txBody>
          <a:bodyPr/>
          <a:lstStyle/>
          <a:p>
            <a:r>
              <a:rPr lang="en-GB" b="1" dirty="0" smtClean="0">
                <a:solidFill>
                  <a:schemeClr val="tx2">
                    <a:lumMod val="50000"/>
                  </a:schemeClr>
                </a:solidFill>
              </a:rPr>
              <a:t>During </a:t>
            </a:r>
            <a:r>
              <a:rPr lang="en-GB" b="1" dirty="0">
                <a:solidFill>
                  <a:schemeClr val="tx2">
                    <a:lumMod val="50000"/>
                  </a:schemeClr>
                </a:solidFill>
              </a:rPr>
              <a:t>pregnancy</a:t>
            </a:r>
          </a:p>
          <a:p>
            <a:r>
              <a:rPr lang="en-GB" b="1" dirty="0">
                <a:solidFill>
                  <a:schemeClr val="tx2">
                    <a:lumMod val="50000"/>
                  </a:schemeClr>
                </a:solidFill>
              </a:rPr>
              <a:t>Menstruation</a:t>
            </a:r>
          </a:p>
          <a:p>
            <a:r>
              <a:rPr lang="en-GB" b="1" dirty="0">
                <a:solidFill>
                  <a:schemeClr val="tx2">
                    <a:lumMod val="50000"/>
                  </a:schemeClr>
                </a:solidFill>
              </a:rPr>
              <a:t>Renal inflammation</a:t>
            </a:r>
          </a:p>
          <a:p>
            <a:r>
              <a:rPr lang="en-GB" b="1" dirty="0">
                <a:solidFill>
                  <a:schemeClr val="tx2">
                    <a:lumMod val="50000"/>
                  </a:schemeClr>
                </a:solidFill>
              </a:rPr>
              <a:t>Increased irritability of the genital organs</a:t>
            </a:r>
            <a:endParaRPr lang="en-GB" dirty="0">
              <a:solidFill>
                <a:schemeClr val="tx2">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72066" y="1109778"/>
            <a:ext cx="3316359" cy="224721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56674" y="4148708"/>
            <a:ext cx="3744416" cy="2566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3127299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00192" y="0"/>
            <a:ext cx="2843808" cy="3903399"/>
          </a:xfrm>
          <a:prstGeom prst="wedgeEllipseCallout">
            <a:avLst/>
          </a:prstGeom>
          <a:effectLst/>
        </p:spPr>
      </p:pic>
      <p:sp>
        <p:nvSpPr>
          <p:cNvPr id="2" name="Title 1"/>
          <p:cNvSpPr>
            <a:spLocks noGrp="1"/>
          </p:cNvSpPr>
          <p:nvPr>
            <p:ph type="title"/>
          </p:nvPr>
        </p:nvSpPr>
        <p:spPr/>
        <p:txBody>
          <a:bodyPr/>
          <a:lstStyle/>
          <a:p>
            <a:r>
              <a:rPr lang="en-US" b="1" dirty="0" smtClean="0">
                <a:solidFill>
                  <a:srgbClr val="FF0000"/>
                </a:solidFill>
                <a:latin typeface="Times New Roman"/>
                <a:ea typeface="Times New Roman"/>
                <a:cs typeface="Times New Roman"/>
              </a:rPr>
              <a:t>RISKS:</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dirty="0" smtClean="0">
                <a:solidFill>
                  <a:srgbClr val="000000"/>
                </a:solidFill>
                <a:ea typeface="Times New Roman"/>
                <a:cs typeface="Times New Roman"/>
              </a:rPr>
              <a:t>Very low risk, but the patient is at risk for </a:t>
            </a:r>
            <a:r>
              <a:rPr lang="en-US" b="1" dirty="0" smtClean="0">
                <a:solidFill>
                  <a:srgbClr val="FF0000"/>
                </a:solidFill>
                <a:ea typeface="Times New Roman"/>
                <a:cs typeface="Times New Roman"/>
              </a:rPr>
              <a:t>drowning</a:t>
            </a:r>
            <a:r>
              <a:rPr lang="en-US" b="1" dirty="0" smtClean="0">
                <a:solidFill>
                  <a:srgbClr val="000000"/>
                </a:solidFill>
                <a:ea typeface="Times New Roman"/>
                <a:cs typeface="Times New Roman"/>
              </a:rPr>
              <a:t>.</a:t>
            </a:r>
          </a:p>
          <a:p>
            <a:pPr>
              <a:buNone/>
            </a:pPr>
            <a:r>
              <a:rPr lang="en-US" dirty="0" smtClean="0">
                <a:solidFill>
                  <a:srgbClr val="000000"/>
                </a:solidFill>
                <a:ea typeface="Times New Roman"/>
                <a:cs typeface="Times New Roman"/>
              </a:rPr>
              <a:t>However, because hot baths cause blood vessels to dilate, on rare occasions some people can feel </a:t>
            </a:r>
            <a:r>
              <a:rPr lang="en-US" b="1" dirty="0" smtClean="0">
                <a:solidFill>
                  <a:srgbClr val="FF0000"/>
                </a:solidFill>
                <a:ea typeface="Times New Roman"/>
                <a:cs typeface="Times New Roman"/>
              </a:rPr>
              <a:t>dizzy</a:t>
            </a:r>
            <a:r>
              <a:rPr lang="en-US" dirty="0" smtClean="0">
                <a:solidFill>
                  <a:srgbClr val="000000"/>
                </a:solidFill>
                <a:ea typeface="Times New Roman"/>
                <a:cs typeface="Times New Roman"/>
              </a:rPr>
              <a:t> or have </a:t>
            </a:r>
            <a:r>
              <a:rPr lang="en-US" b="1" dirty="0" smtClean="0">
                <a:solidFill>
                  <a:srgbClr val="FF0000"/>
                </a:solidFill>
                <a:ea typeface="Times New Roman"/>
                <a:cs typeface="Times New Roman"/>
              </a:rPr>
              <a:t>palpitations </a:t>
            </a:r>
            <a:r>
              <a:rPr lang="en-US" dirty="0" smtClean="0">
                <a:solidFill>
                  <a:srgbClr val="FF0000"/>
                </a:solidFill>
                <a:ea typeface="Times New Roman"/>
                <a:cs typeface="Times New Roman"/>
              </a:rPr>
              <a:t>(rapid or abnormal heartbeat</a:t>
            </a:r>
            <a:r>
              <a:rPr lang="en-US" dirty="0" smtClean="0">
                <a:solidFill>
                  <a:srgbClr val="000000"/>
                </a:solidFill>
                <a:ea typeface="Times New Roman"/>
                <a:cs typeface="Times New Roman"/>
              </a:rPr>
              <a:t>). Individuals prone to such occurrences are advised to have someone standing by to assist them.</a:t>
            </a:r>
            <a:endParaRPr lang="en-US" dirty="0" smtClean="0">
              <a:latin typeface="Calibri"/>
              <a:ea typeface="Times New Roman"/>
              <a:cs typeface="Times New Roman"/>
            </a:endParaRPr>
          </a:p>
          <a:p>
            <a:endParaRPr lang="en-US" dirty="0"/>
          </a:p>
        </p:txBody>
      </p:sp>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normAutofit/>
          </a:bodyPr>
          <a:lstStyle/>
          <a:p>
            <a:r>
              <a:rPr lang="en-GB" sz="4000" b="1" dirty="0"/>
              <a:t>SOLUTIONS USED ARE</a:t>
            </a:r>
            <a:r>
              <a:rPr lang="en-GB" sz="4000" b="1" dirty="0" smtClean="0"/>
              <a:t>:</a:t>
            </a:r>
            <a:endParaRPr lang="en-GB" sz="4000" dirty="0"/>
          </a:p>
        </p:txBody>
      </p:sp>
      <p:sp>
        <p:nvSpPr>
          <p:cNvPr id="3" name="Content Placeholder 2"/>
          <p:cNvSpPr>
            <a:spLocks noGrp="1"/>
          </p:cNvSpPr>
          <p:nvPr>
            <p:ph idx="1"/>
          </p:nvPr>
        </p:nvSpPr>
        <p:spPr/>
        <p:txBody>
          <a:bodyPr/>
          <a:lstStyle/>
          <a:p>
            <a:r>
              <a:rPr lang="en-GB" b="1" dirty="0" smtClean="0">
                <a:solidFill>
                  <a:schemeClr val="tx2">
                    <a:lumMod val="50000"/>
                  </a:schemeClr>
                </a:solidFill>
              </a:rPr>
              <a:t>Potassium Permanganate </a:t>
            </a:r>
            <a:r>
              <a:rPr lang="en-GB" b="1" dirty="0">
                <a:solidFill>
                  <a:schemeClr val="tx2">
                    <a:lumMod val="50000"/>
                  </a:schemeClr>
                </a:solidFill>
              </a:rPr>
              <a:t>solution (1:5000)</a:t>
            </a:r>
          </a:p>
          <a:p>
            <a:r>
              <a:rPr lang="en-GB" b="1" dirty="0">
                <a:solidFill>
                  <a:schemeClr val="tx2">
                    <a:lumMod val="50000"/>
                  </a:schemeClr>
                </a:solidFill>
              </a:rPr>
              <a:t>Boric acid (1 dram to 1 pint) </a:t>
            </a:r>
          </a:p>
          <a:p>
            <a:r>
              <a:rPr lang="en-GB" b="1" dirty="0">
                <a:solidFill>
                  <a:schemeClr val="tx2">
                    <a:lumMod val="50000"/>
                  </a:schemeClr>
                </a:solidFill>
              </a:rPr>
              <a:t>Eusol solution</a:t>
            </a:r>
          </a:p>
          <a:p>
            <a:r>
              <a:rPr lang="en-GB" b="1" dirty="0">
                <a:solidFill>
                  <a:schemeClr val="tx2">
                    <a:lumMod val="50000"/>
                  </a:schemeClr>
                </a:solidFill>
              </a:rPr>
              <a:t>Dettol (1:40</a:t>
            </a:r>
            <a:r>
              <a:rPr lang="en-GB" b="1" dirty="0" smtClean="0">
                <a:solidFill>
                  <a:schemeClr val="tx2">
                    <a:lumMod val="50000"/>
                  </a:schemeClr>
                </a:solidFill>
              </a:rPr>
              <a:t>)</a:t>
            </a:r>
          </a:p>
          <a:p>
            <a:r>
              <a:rPr lang="en-GB" b="1" dirty="0" smtClean="0">
                <a:solidFill>
                  <a:schemeClr val="tx2">
                    <a:lumMod val="50000"/>
                  </a:schemeClr>
                </a:solidFill>
              </a:rPr>
              <a:t>Betadine (1:20)</a:t>
            </a:r>
            <a:endParaRPr lang="en-GB" dirty="0">
              <a:solidFill>
                <a:schemeClr val="tx2">
                  <a:lumMod val="5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6443" y="5046491"/>
            <a:ext cx="2638425" cy="17335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79514" y="5029224"/>
            <a:ext cx="1514475" cy="1828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60890" y="2341948"/>
            <a:ext cx="1983110" cy="21431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148064" y="4485072"/>
            <a:ext cx="1552575" cy="23991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059768" y="5227026"/>
            <a:ext cx="2012826" cy="1488122"/>
          </a:xfrm>
          <a:prstGeom prst="rect">
            <a:avLst/>
          </a:prstGeom>
        </p:spPr>
      </p:pic>
      <p:sp>
        <p:nvSpPr>
          <p:cNvPr id="13" name="Footer Placeholder 12"/>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2282722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29322" y="1390648"/>
            <a:ext cx="1524000" cy="1752600"/>
          </a:xfrm>
          <a:prstGeom prst="rect">
            <a:avLst/>
          </a:prstGeom>
          <a:noFill/>
          <a:ln>
            <a:solidFill>
              <a:schemeClr val="tx1"/>
            </a:solidFill>
            <a:prstDash val="sysDash"/>
          </a:ln>
        </p:spPr>
      </p:pic>
      <p:sp>
        <p:nvSpPr>
          <p:cNvPr id="2" name="Title 1"/>
          <p:cNvSpPr>
            <a:spLocks noGrp="1"/>
          </p:cNvSpPr>
          <p:nvPr>
            <p:ph type="title"/>
          </p:nvPr>
        </p:nvSpPr>
        <p:spPr>
          <a:xfrm>
            <a:off x="457200" y="214290"/>
            <a:ext cx="8229600" cy="857248"/>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lstStyle/>
          <a:p>
            <a:r>
              <a:rPr lang="en-GB" b="1" dirty="0" smtClean="0">
                <a:latin typeface="Times New Roman"/>
                <a:ea typeface="Times New Roman"/>
                <a:cs typeface="Times New Roman"/>
              </a:rPr>
              <a:t>INTRODUCTION:</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buNone/>
            </a:pPr>
            <a:endParaRPr lang="en-US" sz="2400" i="1" dirty="0" smtClean="0">
              <a:solidFill>
                <a:srgbClr val="000000"/>
              </a:solidFill>
              <a:ea typeface="Times New Roman"/>
              <a:cs typeface="Times New Roman"/>
            </a:endParaRPr>
          </a:p>
          <a:p>
            <a:pPr marL="0" marR="0">
              <a:lnSpc>
                <a:spcPct val="115000"/>
              </a:lnSpc>
              <a:spcBef>
                <a:spcPts val="0"/>
              </a:spcBef>
              <a:spcAft>
                <a:spcPts val="1000"/>
              </a:spcAft>
              <a:buNone/>
            </a:pPr>
            <a:endParaRPr lang="en-US" sz="2400" i="1" dirty="0" smtClean="0">
              <a:solidFill>
                <a:srgbClr val="000000"/>
              </a:solidFill>
              <a:ea typeface="Times New Roman"/>
              <a:cs typeface="Times New Roman"/>
            </a:endParaRPr>
          </a:p>
          <a:p>
            <a:pPr marL="0" marR="0">
              <a:lnSpc>
                <a:spcPct val="115000"/>
              </a:lnSpc>
              <a:spcBef>
                <a:spcPts val="0"/>
              </a:spcBef>
              <a:spcAft>
                <a:spcPts val="1000"/>
              </a:spcAft>
              <a:buNone/>
            </a:pPr>
            <a:endParaRPr lang="en-US" sz="2400" i="1" dirty="0" smtClean="0">
              <a:solidFill>
                <a:srgbClr val="000000"/>
              </a:solidFill>
              <a:ea typeface="Times New Roman"/>
              <a:cs typeface="Times New Roman"/>
            </a:endParaRPr>
          </a:p>
          <a:p>
            <a:pPr marL="0" marR="0">
              <a:lnSpc>
                <a:spcPct val="115000"/>
              </a:lnSpc>
              <a:spcBef>
                <a:spcPts val="0"/>
              </a:spcBef>
              <a:spcAft>
                <a:spcPts val="1000"/>
              </a:spcAft>
              <a:buNone/>
            </a:pPr>
            <a:endParaRPr lang="en-US" sz="2400" i="1" dirty="0" smtClean="0">
              <a:solidFill>
                <a:srgbClr val="000000"/>
              </a:solidFill>
              <a:ea typeface="Times New Roman"/>
              <a:cs typeface="Times New Roman"/>
            </a:endParaRPr>
          </a:p>
          <a:p>
            <a:pPr marL="0" marR="0">
              <a:lnSpc>
                <a:spcPct val="115000"/>
              </a:lnSpc>
              <a:spcBef>
                <a:spcPts val="0"/>
              </a:spcBef>
              <a:spcAft>
                <a:spcPts val="1000"/>
              </a:spcAft>
            </a:pPr>
            <a:r>
              <a:rPr lang="en-US" sz="2400" dirty="0" smtClean="0">
                <a:solidFill>
                  <a:srgbClr val="000000"/>
                </a:solidFill>
                <a:ea typeface="Times New Roman"/>
                <a:cs typeface="Times New Roman"/>
              </a:rPr>
              <a:t>A sitz bath is a hip-bath, that is, a bath in which a person sits covered with water up to the hips. </a:t>
            </a:r>
          </a:p>
          <a:p>
            <a:pPr marL="0" marR="0">
              <a:lnSpc>
                <a:spcPct val="115000"/>
              </a:lnSpc>
              <a:spcBef>
                <a:spcPts val="0"/>
              </a:spcBef>
              <a:spcAft>
                <a:spcPts val="1000"/>
              </a:spcAft>
            </a:pPr>
            <a:r>
              <a:rPr lang="en-US" sz="2400" dirty="0" smtClean="0">
                <a:solidFill>
                  <a:srgbClr val="000000"/>
                </a:solidFill>
                <a:ea typeface="Times New Roman"/>
                <a:cs typeface="Times New Roman"/>
              </a:rPr>
              <a:t>Hip baths were originally a European custom, although nowadays sitz baths are used mainly for therapeutic purposes.</a:t>
            </a:r>
            <a:endParaRPr lang="en-US" sz="2400" dirty="0" smtClean="0">
              <a:latin typeface="Calibri"/>
              <a:ea typeface="Times New Roman"/>
              <a:cs typeface="Times New Roman"/>
            </a:endParaRPr>
          </a:p>
        </p:txBody>
      </p:sp>
      <p:graphicFrame>
        <p:nvGraphicFramePr>
          <p:cNvPr id="8" name="Diagram 7"/>
          <p:cNvGraphicFramePr/>
          <p:nvPr/>
        </p:nvGraphicFramePr>
        <p:xfrm>
          <a:off x="928662" y="857232"/>
          <a:ext cx="5000660" cy="2706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24744"/>
          </a:xfrm>
        </p:spPr>
        <p:txBody>
          <a:bodyPr/>
          <a:lstStyle/>
          <a:p>
            <a:r>
              <a:rPr lang="en-GB" b="1" dirty="0"/>
              <a:t>SCIENTIFIC PRINCIPLES:</a:t>
            </a:r>
            <a:endParaRPr lang="en-GB" dirty="0"/>
          </a:p>
        </p:txBody>
      </p:sp>
      <p:sp>
        <p:nvSpPr>
          <p:cNvPr id="3" name="Content Placeholder 2"/>
          <p:cNvSpPr>
            <a:spLocks noGrp="1"/>
          </p:cNvSpPr>
          <p:nvPr>
            <p:ph idx="1"/>
          </p:nvPr>
        </p:nvSpPr>
        <p:spPr>
          <a:xfrm>
            <a:off x="304800" y="1268760"/>
            <a:ext cx="8686800" cy="5472608"/>
          </a:xfrm>
        </p:spPr>
        <p:txBody>
          <a:bodyPr>
            <a:normAutofit/>
          </a:bodyPr>
          <a:lstStyle/>
          <a:p>
            <a:pPr>
              <a:buFont typeface="Wingdings" pitchFamily="2" charset="2"/>
              <a:buChar char="q"/>
            </a:pPr>
            <a:r>
              <a:rPr lang="en-GB" b="1" dirty="0" smtClean="0">
                <a:latin typeface="Berlin Sans FB Demi" pitchFamily="34" charset="0"/>
              </a:rPr>
              <a:t>Application of heat may cause </a:t>
            </a:r>
            <a:r>
              <a:rPr lang="en-GB" b="1" dirty="0" err="1" smtClean="0">
                <a:latin typeface="Berlin Sans FB Demi" pitchFamily="34" charset="0"/>
              </a:rPr>
              <a:t>vasodilation</a:t>
            </a:r>
            <a:r>
              <a:rPr lang="en-GB" b="1" dirty="0" smtClean="0">
                <a:latin typeface="Berlin Sans FB Demi" pitchFamily="34" charset="0"/>
              </a:rPr>
              <a:t>.</a:t>
            </a:r>
          </a:p>
          <a:p>
            <a:pPr>
              <a:buFont typeface="Wingdings" pitchFamily="2" charset="2"/>
              <a:buChar char="q"/>
            </a:pPr>
            <a:r>
              <a:rPr lang="en-GB" b="1" dirty="0" smtClean="0">
                <a:latin typeface="Berlin Sans FB Demi" pitchFamily="34" charset="0"/>
              </a:rPr>
              <a:t>The local response to hot applications depends on length of time.</a:t>
            </a:r>
          </a:p>
          <a:p>
            <a:pPr>
              <a:buFont typeface="Wingdings" pitchFamily="2" charset="2"/>
              <a:buChar char="q"/>
            </a:pPr>
            <a:r>
              <a:rPr lang="en-GB" b="1" dirty="0" smtClean="0">
                <a:latin typeface="Berlin Sans FB Demi" pitchFamily="34" charset="0"/>
              </a:rPr>
              <a:t> Short application usually cause </a:t>
            </a:r>
            <a:r>
              <a:rPr lang="en-GB" b="1" dirty="0" err="1" smtClean="0">
                <a:latin typeface="Berlin Sans FB Demi" pitchFamily="34" charset="0"/>
              </a:rPr>
              <a:t>vasodilation</a:t>
            </a:r>
            <a:r>
              <a:rPr lang="en-GB" b="1" dirty="0" smtClean="0">
                <a:latin typeface="Berlin Sans FB Demi" pitchFamily="34" charset="0"/>
              </a:rPr>
              <a:t>.</a:t>
            </a:r>
          </a:p>
          <a:p>
            <a:pPr>
              <a:buFont typeface="Wingdings" pitchFamily="2" charset="2"/>
              <a:buChar char="q"/>
            </a:pPr>
            <a:r>
              <a:rPr lang="en-GB" b="1" dirty="0" smtClean="0">
                <a:latin typeface="Berlin Sans FB Demi" pitchFamily="34" charset="0"/>
              </a:rPr>
              <a:t>Prolonged application  may cause vasoconstriction.</a:t>
            </a:r>
          </a:p>
          <a:p>
            <a:pPr>
              <a:buFont typeface="Wingdings" pitchFamily="2" charset="2"/>
              <a:buChar char="q"/>
            </a:pPr>
            <a:r>
              <a:rPr lang="en-GB" b="1" dirty="0" smtClean="0">
                <a:latin typeface="Berlin Sans FB Demi" pitchFamily="34" charset="0"/>
              </a:rPr>
              <a:t>The increased blood supply resulting from </a:t>
            </a:r>
            <a:r>
              <a:rPr lang="en-GB" b="1" dirty="0" err="1" smtClean="0">
                <a:latin typeface="Berlin Sans FB Demi" pitchFamily="34" charset="0"/>
              </a:rPr>
              <a:t>vasodilation</a:t>
            </a:r>
            <a:r>
              <a:rPr lang="en-GB" b="1" dirty="0" smtClean="0">
                <a:latin typeface="Berlin Sans FB Demi" pitchFamily="34" charset="0"/>
              </a:rPr>
              <a:t> tends to increase the exchange of cellular nutrients and waste products in the tissues</a:t>
            </a:r>
            <a:endParaRPr lang="en-GB" dirty="0">
              <a:latin typeface="Berlin Sans FB Demi" pitchFamily="34" charset="0"/>
            </a:endParaRP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1992644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77318" cy="6527078"/>
          </a:xfrm>
        </p:spPr>
        <p:txBody>
          <a:bodyPr>
            <a:normAutofit/>
          </a:bodyPr>
          <a:lstStyle/>
          <a:p>
            <a:pPr>
              <a:buFont typeface="Wingdings" pitchFamily="2" charset="2"/>
              <a:buChar char="q"/>
            </a:pPr>
            <a:r>
              <a:rPr lang="en-GB" b="1" dirty="0"/>
              <a:t>The effects of </a:t>
            </a:r>
            <a:r>
              <a:rPr lang="en-GB" b="1" dirty="0" smtClean="0"/>
              <a:t>hot </a:t>
            </a:r>
            <a:r>
              <a:rPr lang="en-GB" b="1" dirty="0"/>
              <a:t>applications result from stimulation of the temperature receptors in the skin</a:t>
            </a:r>
          </a:p>
          <a:p>
            <a:pPr>
              <a:buFont typeface="Wingdings" pitchFamily="2" charset="2"/>
              <a:buChar char="q"/>
            </a:pPr>
            <a:r>
              <a:rPr lang="en-GB" b="1" dirty="0"/>
              <a:t>Impulses are carried via the somatic afferent </a:t>
            </a:r>
            <a:r>
              <a:rPr lang="en-GB" b="1" dirty="0" smtClean="0"/>
              <a:t>fibres </a:t>
            </a:r>
            <a:r>
              <a:rPr lang="en-GB" b="1" dirty="0"/>
              <a:t>to the hypothalamus and the cerebral </a:t>
            </a:r>
            <a:r>
              <a:rPr lang="en-GB" b="1" dirty="0" smtClean="0"/>
              <a:t>cortex</a:t>
            </a:r>
          </a:p>
          <a:p>
            <a:pPr>
              <a:buFont typeface="Wingdings" pitchFamily="2" charset="2"/>
              <a:buChar char="q"/>
            </a:pPr>
            <a:r>
              <a:rPr lang="en-GB" b="1" dirty="0" smtClean="0"/>
              <a:t>Impulses </a:t>
            </a:r>
            <a:r>
              <a:rPr lang="en-GB" b="1" dirty="0"/>
              <a:t>conveyed to the cerebral cortex arouse the conscious sensation of </a:t>
            </a:r>
            <a:r>
              <a:rPr lang="en-GB" b="1" dirty="0" smtClean="0"/>
              <a:t>temperature</a:t>
            </a:r>
          </a:p>
          <a:p>
            <a:pPr>
              <a:buFont typeface="Wingdings" pitchFamily="2" charset="2"/>
              <a:buChar char="q"/>
            </a:pPr>
            <a:r>
              <a:rPr lang="en-GB" b="1" dirty="0" smtClean="0"/>
              <a:t>The </a:t>
            </a:r>
            <a:r>
              <a:rPr lang="en-GB" b="1" dirty="0"/>
              <a:t>temperature receptors adjust quickly to mind stimulation, so that the sensation of either warmth and coldness decrease</a:t>
            </a:r>
            <a:endParaRPr lang="en-GB"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2287272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48756" cy="6455070"/>
          </a:xfrm>
        </p:spPr>
        <p:txBody>
          <a:bodyPr>
            <a:normAutofit/>
          </a:bodyPr>
          <a:lstStyle/>
          <a:p>
            <a:pPr algn="just">
              <a:buFont typeface="Wingdings" pitchFamily="2" charset="2"/>
              <a:buChar char="q"/>
            </a:pPr>
            <a:r>
              <a:rPr lang="en-GB" b="1" dirty="0"/>
              <a:t>Tissue tolerance to temperature </a:t>
            </a:r>
            <a:r>
              <a:rPr lang="en-GB" b="1" dirty="0" smtClean="0"/>
              <a:t>varies in </a:t>
            </a:r>
            <a:r>
              <a:rPr lang="en-GB" b="1" dirty="0"/>
              <a:t>different skin area of the same </a:t>
            </a:r>
            <a:r>
              <a:rPr lang="en-GB" b="1" dirty="0" smtClean="0"/>
              <a:t>individual</a:t>
            </a:r>
          </a:p>
          <a:p>
            <a:pPr algn="just">
              <a:buFont typeface="Wingdings" pitchFamily="2" charset="2"/>
              <a:buChar char="q"/>
            </a:pPr>
            <a:r>
              <a:rPr lang="en-GB" b="1" dirty="0" smtClean="0"/>
              <a:t>In </a:t>
            </a:r>
            <a:r>
              <a:rPr lang="en-GB" b="1" dirty="0"/>
              <a:t>different individuals according to such factors as age and condition of the vascular and nervous </a:t>
            </a:r>
            <a:r>
              <a:rPr lang="en-GB" b="1" dirty="0" smtClean="0"/>
              <a:t>systems</a:t>
            </a:r>
          </a:p>
          <a:p>
            <a:pPr algn="just">
              <a:buFont typeface="Wingdings" pitchFamily="2" charset="2"/>
              <a:buChar char="q"/>
            </a:pPr>
            <a:r>
              <a:rPr lang="en-GB" b="1" dirty="0" smtClean="0"/>
              <a:t>With </a:t>
            </a:r>
            <a:r>
              <a:rPr lang="en-GB" b="1" dirty="0"/>
              <a:t>the length of exposure </a:t>
            </a:r>
            <a:r>
              <a:rPr lang="en-GB" b="1" dirty="0" smtClean="0"/>
              <a:t>time</a:t>
            </a:r>
          </a:p>
          <a:p>
            <a:pPr algn="just">
              <a:buFont typeface="Wingdings" pitchFamily="2" charset="2"/>
              <a:buChar char="q"/>
            </a:pPr>
            <a:r>
              <a:rPr lang="en-GB" b="1" dirty="0" smtClean="0"/>
              <a:t>With </a:t>
            </a:r>
            <a:r>
              <a:rPr lang="en-GB" b="1" dirty="0"/>
              <a:t>the size of skin area </a:t>
            </a:r>
            <a:r>
              <a:rPr lang="en-GB" b="1" dirty="0" smtClean="0"/>
              <a:t>involved</a:t>
            </a:r>
          </a:p>
          <a:p>
            <a:pPr algn="just">
              <a:buFont typeface="Wingdings" pitchFamily="2" charset="2"/>
              <a:buChar char="q"/>
            </a:pPr>
            <a:r>
              <a:rPr lang="en-GB" b="1" dirty="0"/>
              <a:t>Tissue injury occurs with extremes of temperature, but the exact point at which injury begins varies with the individual</a:t>
            </a:r>
          </a:p>
          <a:p>
            <a:pPr algn="just">
              <a:buFont typeface="Wingdings" pitchFamily="2" charset="2"/>
              <a:buChar char="q"/>
            </a:pPr>
            <a:r>
              <a:rPr lang="en-GB" b="1" dirty="0"/>
              <a:t>Water is a more efficient conductor of heat </a:t>
            </a:r>
            <a:r>
              <a:rPr lang="en-GB" b="1" dirty="0" smtClean="0"/>
              <a:t> than air.</a:t>
            </a:r>
            <a:endParaRPr lang="en-GB"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2816668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949658" cy="6643710"/>
          </a:xfrm>
        </p:spPr>
        <p:txBody>
          <a:bodyPr>
            <a:normAutofit fontScale="92500" lnSpcReduction="10000"/>
          </a:bodyPr>
          <a:lstStyle/>
          <a:p>
            <a:pPr>
              <a:buFont typeface="Wingdings" pitchFamily="2" charset="2"/>
              <a:buChar char="q"/>
            </a:pPr>
            <a:r>
              <a:rPr lang="en-GB" b="1" dirty="0">
                <a:solidFill>
                  <a:schemeClr val="tx2">
                    <a:lumMod val="50000"/>
                  </a:schemeClr>
                </a:solidFill>
              </a:rPr>
              <a:t>Cold application conduct heat from the tissues</a:t>
            </a:r>
          </a:p>
          <a:p>
            <a:pPr>
              <a:buFont typeface="Wingdings" pitchFamily="2" charset="2"/>
              <a:buChar char="q"/>
            </a:pPr>
            <a:r>
              <a:rPr lang="en-GB" b="1" dirty="0">
                <a:solidFill>
                  <a:schemeClr val="tx2">
                    <a:lumMod val="50000"/>
                  </a:schemeClr>
                </a:solidFill>
              </a:rPr>
              <a:t>Heat increases the speed of chemical reactions</a:t>
            </a:r>
          </a:p>
          <a:p>
            <a:pPr>
              <a:buFont typeface="Wingdings" pitchFamily="2" charset="2"/>
              <a:buChar char="q"/>
            </a:pPr>
            <a:r>
              <a:rPr lang="en-GB" b="1" dirty="0">
                <a:solidFill>
                  <a:schemeClr val="tx2">
                    <a:lumMod val="50000"/>
                  </a:schemeClr>
                </a:solidFill>
              </a:rPr>
              <a:t>Low surface tension tents to increase the penetration ability of a solution</a:t>
            </a:r>
          </a:p>
          <a:p>
            <a:pPr>
              <a:buFont typeface="Wingdings" pitchFamily="2" charset="2"/>
              <a:buChar char="q"/>
            </a:pPr>
            <a:r>
              <a:rPr lang="en-GB" b="1" dirty="0">
                <a:solidFill>
                  <a:schemeClr val="tx2">
                    <a:lumMod val="50000"/>
                  </a:schemeClr>
                </a:solidFill>
              </a:rPr>
              <a:t>Following trauma to an area, cold applications are usually used (intermittently) for the first 24 hours to minimize </a:t>
            </a:r>
            <a:r>
              <a:rPr lang="en-GB" b="1" dirty="0" smtClean="0">
                <a:solidFill>
                  <a:schemeClr val="tx2">
                    <a:lumMod val="50000"/>
                  </a:schemeClr>
                </a:solidFill>
              </a:rPr>
              <a:t>oedema </a:t>
            </a:r>
            <a:r>
              <a:rPr lang="en-GB" b="1" dirty="0">
                <a:solidFill>
                  <a:schemeClr val="tx2">
                    <a:lumMod val="50000"/>
                  </a:schemeClr>
                </a:solidFill>
              </a:rPr>
              <a:t>by vasoconstriction and reduced circulation. After the first 24 hours, warm application are used to cause vasodilation and to speed removal of waste products and provide nutrients for healing</a:t>
            </a:r>
          </a:p>
          <a:p>
            <a:pPr>
              <a:buFont typeface="Wingdings" pitchFamily="2" charset="2"/>
              <a:buChar char="q"/>
            </a:pPr>
            <a:endParaRPr lang="en-GB"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2997595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77318" cy="6527078"/>
          </a:xfrm>
        </p:spPr>
        <p:txBody>
          <a:bodyPr>
            <a:normAutofit/>
          </a:bodyPr>
          <a:lstStyle/>
          <a:p>
            <a:pPr>
              <a:buFont typeface="Wingdings" pitchFamily="2" charset="2"/>
              <a:buChar char="q"/>
            </a:pPr>
            <a:r>
              <a:rPr lang="en-GB" b="1" dirty="0">
                <a:solidFill>
                  <a:schemeClr val="tx2">
                    <a:lumMod val="50000"/>
                  </a:schemeClr>
                </a:solidFill>
              </a:rPr>
              <a:t>Local application of heat or cold for 20 to 30 minutes is usually sufficient to achieve the therapeutic effect of increased or decreased </a:t>
            </a:r>
            <a:r>
              <a:rPr lang="en-GB" b="1" dirty="0" smtClean="0">
                <a:solidFill>
                  <a:schemeClr val="tx2">
                    <a:lumMod val="50000"/>
                  </a:schemeClr>
                </a:solidFill>
              </a:rPr>
              <a:t>circulation.  </a:t>
            </a:r>
            <a:endParaRPr lang="en-GB" b="1" dirty="0">
              <a:solidFill>
                <a:schemeClr val="tx2">
                  <a:lumMod val="50000"/>
                </a:schemeClr>
              </a:solidFill>
            </a:endParaRPr>
          </a:p>
          <a:p>
            <a:pPr>
              <a:buFont typeface="Wingdings" pitchFamily="2" charset="2"/>
              <a:buChar char="q"/>
            </a:pPr>
            <a:r>
              <a:rPr lang="en-GB" b="1" dirty="0">
                <a:solidFill>
                  <a:schemeClr val="tx2">
                    <a:lumMod val="50000"/>
                  </a:schemeClr>
                </a:solidFill>
              </a:rPr>
              <a:t>If an open wound exist, sterile techniques should be used for the application of heat and cold to prevent infection or cross contamination</a:t>
            </a:r>
          </a:p>
          <a:p>
            <a:pPr>
              <a:buFont typeface="Wingdings" pitchFamily="2" charset="2"/>
              <a:buChar char="q"/>
            </a:pPr>
            <a:r>
              <a:rPr lang="en-GB" b="1" dirty="0">
                <a:solidFill>
                  <a:schemeClr val="tx2">
                    <a:lumMod val="50000"/>
                  </a:schemeClr>
                </a:solidFill>
              </a:rPr>
              <a:t>Because environmental temperature can, by conduction, affect body temperature, hot or cold applications may be used to raise or lower body temperature</a:t>
            </a:r>
            <a:endParaRPr lang="en-GB" dirty="0">
              <a:solidFill>
                <a:schemeClr val="tx2">
                  <a:lumMod val="50000"/>
                </a:schemeClr>
              </a:solidFill>
            </a:endParaRP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998914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2"/>
            <a:ext cx="8686800" cy="864096"/>
          </a:xfrm>
        </p:spPr>
        <p:txBody>
          <a:bodyPr>
            <a:normAutofit/>
          </a:bodyPr>
          <a:lstStyle/>
          <a:p>
            <a:r>
              <a:rPr lang="en-GB" b="1" dirty="0"/>
              <a:t>MICROBIOLOGY</a:t>
            </a:r>
            <a:r>
              <a:rPr lang="en-GB" b="1" dirty="0" smtClean="0"/>
              <a:t>:</a:t>
            </a:r>
            <a:endParaRPr lang="en-GB" dirty="0"/>
          </a:p>
        </p:txBody>
      </p:sp>
      <p:sp>
        <p:nvSpPr>
          <p:cNvPr id="3" name="Content Placeholder 2"/>
          <p:cNvSpPr>
            <a:spLocks noGrp="1"/>
          </p:cNvSpPr>
          <p:nvPr>
            <p:ph idx="1"/>
          </p:nvPr>
        </p:nvSpPr>
        <p:spPr>
          <a:xfrm>
            <a:off x="304800" y="1124744"/>
            <a:ext cx="8686800" cy="5544616"/>
          </a:xfrm>
        </p:spPr>
        <p:txBody>
          <a:bodyPr>
            <a:normAutofit/>
          </a:bodyPr>
          <a:lstStyle/>
          <a:p>
            <a:r>
              <a:rPr lang="en-GB" b="1" dirty="0" smtClean="0">
                <a:solidFill>
                  <a:schemeClr val="tx2">
                    <a:lumMod val="50000"/>
                  </a:schemeClr>
                </a:solidFill>
              </a:rPr>
              <a:t>The </a:t>
            </a:r>
            <a:r>
              <a:rPr lang="en-GB" b="1" dirty="0">
                <a:solidFill>
                  <a:schemeClr val="tx2">
                    <a:lumMod val="50000"/>
                  </a:schemeClr>
                </a:solidFill>
              </a:rPr>
              <a:t>application of heat or cold to open wound or to lesions that may rupture demands a sterile technique.</a:t>
            </a:r>
          </a:p>
          <a:p>
            <a:r>
              <a:rPr lang="en-GB" b="1" dirty="0">
                <a:solidFill>
                  <a:schemeClr val="tx2">
                    <a:lumMod val="50000"/>
                  </a:schemeClr>
                </a:solidFill>
              </a:rPr>
              <a:t>If the application is for thermal effect and there is no wound, the materials and solution must be clean but not sterile. The nurse’s hands are carefully washed before the application to reduce transfer of bacteria by this route.</a:t>
            </a:r>
          </a:p>
          <a:p>
            <a:endParaRPr lang="en-GB" dirty="0">
              <a:solidFill>
                <a:schemeClr val="tx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80312" y="12399"/>
            <a:ext cx="1738714" cy="1184353"/>
          </a:xfrm>
          <a:prstGeom prst="rect">
            <a:avLst/>
          </a:prstGeom>
        </p:spPr>
      </p:pic>
      <p:sp>
        <p:nvSpPr>
          <p:cNvPr id="6" name="Footer Placeholder 5"/>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825702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634442" cy="1224136"/>
          </a:xfrm>
        </p:spPr>
        <p:txBody>
          <a:bodyPr>
            <a:normAutofit/>
          </a:bodyPr>
          <a:lstStyle/>
          <a:p>
            <a:r>
              <a:rPr lang="en-GB" b="1" dirty="0"/>
              <a:t>PHARMACOLOGY</a:t>
            </a:r>
            <a:r>
              <a:rPr lang="en-GB" b="1" dirty="0" smtClean="0"/>
              <a:t>:</a:t>
            </a:r>
            <a:endParaRPr lang="en-GB" dirty="0"/>
          </a:p>
        </p:txBody>
      </p:sp>
      <p:sp>
        <p:nvSpPr>
          <p:cNvPr id="3" name="Content Placeholder 2"/>
          <p:cNvSpPr>
            <a:spLocks noGrp="1"/>
          </p:cNvSpPr>
          <p:nvPr>
            <p:ph idx="1"/>
          </p:nvPr>
        </p:nvSpPr>
        <p:spPr>
          <a:xfrm>
            <a:off x="457200" y="1600200"/>
            <a:ext cx="8229600" cy="5069160"/>
          </a:xfrm>
        </p:spPr>
        <p:txBody>
          <a:bodyPr>
            <a:normAutofit lnSpcReduction="10000"/>
          </a:bodyPr>
          <a:lstStyle/>
          <a:p>
            <a:r>
              <a:rPr lang="en-GB" b="1" dirty="0" smtClean="0">
                <a:solidFill>
                  <a:schemeClr val="tx2">
                    <a:lumMod val="50000"/>
                  </a:schemeClr>
                </a:solidFill>
              </a:rPr>
              <a:t>The </a:t>
            </a:r>
            <a:r>
              <a:rPr lang="en-GB" b="1" dirty="0">
                <a:solidFill>
                  <a:schemeClr val="tx2">
                    <a:lumMod val="50000"/>
                  </a:schemeClr>
                </a:solidFill>
              </a:rPr>
              <a:t>addition of a drug reinforces the effect desired from the hot application.</a:t>
            </a:r>
          </a:p>
          <a:p>
            <a:pPr lvl="0"/>
            <a:r>
              <a:rPr lang="en-GB" b="1" dirty="0">
                <a:solidFill>
                  <a:schemeClr val="tx2">
                    <a:lumMod val="50000"/>
                  </a:schemeClr>
                </a:solidFill>
              </a:rPr>
              <a:t>Moist heat for 15 to 20 minutes three to four times daily </a:t>
            </a:r>
            <a:r>
              <a:rPr lang="en-GB" b="1" dirty="0" smtClean="0">
                <a:solidFill>
                  <a:schemeClr val="tx2">
                    <a:lumMod val="50000"/>
                  </a:schemeClr>
                </a:solidFill>
              </a:rPr>
              <a:t>with the </a:t>
            </a:r>
            <a:r>
              <a:rPr lang="en-GB" b="1" dirty="0">
                <a:solidFill>
                  <a:schemeClr val="tx2">
                    <a:lumMod val="50000"/>
                  </a:schemeClr>
                </a:solidFill>
              </a:rPr>
              <a:t>addition of chemicals or appliances will achieve as much benefit as </a:t>
            </a:r>
            <a:r>
              <a:rPr lang="en-GB" b="1" dirty="0" smtClean="0">
                <a:solidFill>
                  <a:schemeClr val="tx2">
                    <a:lumMod val="50000"/>
                  </a:schemeClr>
                </a:solidFill>
              </a:rPr>
              <a:t>more complex treatments</a:t>
            </a:r>
          </a:p>
          <a:p>
            <a:pPr lvl="0"/>
            <a:r>
              <a:rPr lang="en-GB" dirty="0" smtClean="0">
                <a:solidFill>
                  <a:schemeClr val="tx2">
                    <a:lumMod val="50000"/>
                  </a:schemeClr>
                </a:solidFill>
              </a:rPr>
              <a:t>Potassium </a:t>
            </a:r>
            <a:r>
              <a:rPr lang="en-GB" dirty="0">
                <a:solidFill>
                  <a:schemeClr val="tx2">
                    <a:lumMod val="50000"/>
                  </a:schemeClr>
                </a:solidFill>
              </a:rPr>
              <a:t>permanganate- disinfectant</a:t>
            </a:r>
          </a:p>
          <a:p>
            <a:pPr lvl="0"/>
            <a:r>
              <a:rPr lang="en-GB" dirty="0">
                <a:solidFill>
                  <a:schemeClr val="tx2">
                    <a:lumMod val="50000"/>
                  </a:schemeClr>
                </a:solidFill>
              </a:rPr>
              <a:t>Dettol-disinfectant</a:t>
            </a:r>
          </a:p>
          <a:p>
            <a:pPr lvl="0"/>
            <a:r>
              <a:rPr lang="en-GB" dirty="0">
                <a:solidFill>
                  <a:schemeClr val="tx2">
                    <a:lumMod val="50000"/>
                  </a:schemeClr>
                </a:solidFill>
              </a:rPr>
              <a:t>Betadine solution-anti bacterial</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61568" y="0"/>
            <a:ext cx="2482432" cy="1762125"/>
          </a:xfrm>
          <a:prstGeom prst="rect">
            <a:avLst/>
          </a:prstGeom>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2955037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2"/>
            <a:ext cx="8686800" cy="1008112"/>
          </a:xfrm>
        </p:spPr>
        <p:txBody>
          <a:bodyPr>
            <a:normAutofit/>
          </a:bodyPr>
          <a:lstStyle/>
          <a:p>
            <a:r>
              <a:rPr lang="en-GB" b="1" dirty="0"/>
              <a:t>PHYSICS</a:t>
            </a:r>
            <a:r>
              <a:rPr lang="en-GB" b="1" dirty="0" smtClean="0"/>
              <a:t>:</a:t>
            </a:r>
            <a:endParaRPr lang="en-GB" dirty="0"/>
          </a:p>
        </p:txBody>
      </p:sp>
      <p:sp>
        <p:nvSpPr>
          <p:cNvPr id="3" name="Content Placeholder 2"/>
          <p:cNvSpPr>
            <a:spLocks noGrp="1"/>
          </p:cNvSpPr>
          <p:nvPr>
            <p:ph idx="1"/>
          </p:nvPr>
        </p:nvSpPr>
        <p:spPr>
          <a:xfrm>
            <a:off x="304800" y="1196752"/>
            <a:ext cx="8686800" cy="5544616"/>
          </a:xfrm>
        </p:spPr>
        <p:txBody>
          <a:bodyPr>
            <a:normAutofit fontScale="92500" lnSpcReduction="20000"/>
          </a:bodyPr>
          <a:lstStyle/>
          <a:p>
            <a:r>
              <a:rPr lang="en-GB" b="1" dirty="0" smtClean="0">
                <a:solidFill>
                  <a:schemeClr val="tx2">
                    <a:lumMod val="50000"/>
                  </a:schemeClr>
                </a:solidFill>
              </a:rPr>
              <a:t>Water </a:t>
            </a:r>
            <a:r>
              <a:rPr lang="en-GB" b="1" dirty="0">
                <a:solidFill>
                  <a:schemeClr val="tx2">
                    <a:lumMod val="50000"/>
                  </a:schemeClr>
                </a:solidFill>
              </a:rPr>
              <a:t>has a great heat capacity and undergoes change more slowly than does any other substance. It also gives off more heat than any other substance.</a:t>
            </a:r>
          </a:p>
          <a:p>
            <a:r>
              <a:rPr lang="en-GB" b="1" dirty="0">
                <a:solidFill>
                  <a:schemeClr val="tx2">
                    <a:lumMod val="50000"/>
                  </a:schemeClr>
                </a:solidFill>
              </a:rPr>
              <a:t>The immediate effect of an application of heat is purely physical- a rise in temperature in the tissues. The degree and extent of this effect will vary according to the source of the heat, its intensity, and its length of application.</a:t>
            </a:r>
          </a:p>
          <a:p>
            <a:r>
              <a:rPr lang="en-GB" b="1" dirty="0">
                <a:solidFill>
                  <a:schemeClr val="tx2">
                    <a:lumMod val="50000"/>
                  </a:schemeClr>
                </a:solidFill>
              </a:rPr>
              <a:t>Heat may be transferred from one place to another by conduction, convection, or radiation</a:t>
            </a:r>
            <a:endParaRPr lang="en-GB" dirty="0">
              <a:solidFill>
                <a:schemeClr val="tx2">
                  <a:lumMod val="50000"/>
                </a:schemeClr>
              </a:solidFill>
            </a:endParaRP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2654056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336704"/>
          </a:xfrm>
        </p:spPr>
        <p:txBody>
          <a:bodyPr/>
          <a:lstStyle/>
          <a:p>
            <a:pPr marL="0" indent="0">
              <a:buNone/>
            </a:pPr>
            <a:endParaRPr lang="en-GB" u="sng" dirty="0" smtClean="0"/>
          </a:p>
          <a:p>
            <a:pPr marL="0" indent="0">
              <a:buNone/>
            </a:pPr>
            <a:endParaRPr lang="en-GB" u="sng" dirty="0"/>
          </a:p>
          <a:p>
            <a:pPr marL="0" indent="0">
              <a:buNone/>
            </a:pPr>
            <a:r>
              <a:rPr lang="en-GB" u="sng" dirty="0" smtClean="0"/>
              <a:t>PSYCHOLOGY</a:t>
            </a:r>
            <a:r>
              <a:rPr lang="en-GB" dirty="0" smtClean="0"/>
              <a:t>:</a:t>
            </a:r>
            <a:endParaRPr lang="en-GB" dirty="0"/>
          </a:p>
          <a:p>
            <a:pPr lvl="0"/>
            <a:r>
              <a:rPr lang="en-GB" dirty="0">
                <a:solidFill>
                  <a:schemeClr val="tx2">
                    <a:lumMod val="50000"/>
                  </a:schemeClr>
                </a:solidFill>
              </a:rPr>
              <a:t>Provide privacy to the patient</a:t>
            </a:r>
          </a:p>
          <a:p>
            <a:pPr lvl="0"/>
            <a:r>
              <a:rPr lang="en-GB" dirty="0">
                <a:solidFill>
                  <a:schemeClr val="tx2">
                    <a:lumMod val="50000"/>
                  </a:schemeClr>
                </a:solidFill>
              </a:rPr>
              <a:t>Explain the procedure to the </a:t>
            </a:r>
            <a:r>
              <a:rPr lang="en-GB" dirty="0" smtClean="0">
                <a:solidFill>
                  <a:schemeClr val="tx2">
                    <a:lumMod val="50000"/>
                  </a:schemeClr>
                </a:solidFill>
              </a:rPr>
              <a:t>patient</a:t>
            </a:r>
          </a:p>
          <a:p>
            <a:pPr lvl="0"/>
            <a:r>
              <a:rPr lang="en-GB" dirty="0" smtClean="0">
                <a:solidFill>
                  <a:schemeClr val="tx2">
                    <a:lumMod val="50000"/>
                  </a:schemeClr>
                </a:solidFill>
              </a:rPr>
              <a:t>Be with the patient during procedure</a:t>
            </a:r>
            <a:endParaRPr lang="en-GB" dirty="0">
              <a:solidFill>
                <a:schemeClr val="tx2">
                  <a:lumMod val="50000"/>
                </a:schemeClr>
              </a:solidFill>
            </a:endParaRPr>
          </a:p>
          <a:p>
            <a:pPr marL="0" indent="0">
              <a:buNone/>
            </a:pPr>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72200" y="467866"/>
            <a:ext cx="2421365" cy="1949798"/>
          </a:xfrm>
          <a:prstGeom prst="rect">
            <a:avLst/>
          </a:prstGeom>
        </p:spPr>
      </p:pic>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482410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2"/>
            <a:ext cx="8686800" cy="1224136"/>
          </a:xfrm>
        </p:spPr>
        <p:txBody>
          <a:bodyPr>
            <a:normAutofit/>
          </a:bodyPr>
          <a:lstStyle/>
          <a:p>
            <a:r>
              <a:rPr lang="en-GB" b="1" dirty="0"/>
              <a:t>ARTICLES REQUIRED</a:t>
            </a:r>
            <a:r>
              <a:rPr lang="en-GB" b="1" dirty="0" smtClean="0"/>
              <a:t>:</a:t>
            </a:r>
            <a:endParaRPr lang="en-GB" dirty="0"/>
          </a:p>
        </p:txBody>
      </p:sp>
      <p:sp>
        <p:nvSpPr>
          <p:cNvPr id="3" name="Content Placeholder 2"/>
          <p:cNvSpPr>
            <a:spLocks noGrp="1"/>
          </p:cNvSpPr>
          <p:nvPr>
            <p:ph idx="1"/>
          </p:nvPr>
        </p:nvSpPr>
        <p:spPr/>
        <p:txBody>
          <a:bodyPr/>
          <a:lstStyle/>
          <a:p>
            <a:r>
              <a:rPr lang="en-GB" b="1" dirty="0" smtClean="0">
                <a:solidFill>
                  <a:schemeClr val="tx2">
                    <a:lumMod val="50000"/>
                  </a:schemeClr>
                </a:solidFill>
              </a:rPr>
              <a:t>A </a:t>
            </a:r>
            <a:r>
              <a:rPr lang="en-GB" b="1" dirty="0">
                <a:solidFill>
                  <a:schemeClr val="tx2">
                    <a:lumMod val="50000"/>
                  </a:schemeClr>
                </a:solidFill>
              </a:rPr>
              <a:t>bed screen if treatment is to be done at bedside</a:t>
            </a:r>
          </a:p>
          <a:p>
            <a:r>
              <a:rPr lang="en-GB" b="1" dirty="0">
                <a:solidFill>
                  <a:schemeClr val="tx2">
                    <a:lumMod val="50000"/>
                  </a:schemeClr>
                </a:solidFill>
              </a:rPr>
              <a:t>A suitable bath tub or basin</a:t>
            </a:r>
          </a:p>
          <a:p>
            <a:r>
              <a:rPr lang="en-GB" b="1" dirty="0">
                <a:solidFill>
                  <a:schemeClr val="tx2">
                    <a:lumMod val="50000"/>
                  </a:schemeClr>
                </a:solidFill>
              </a:rPr>
              <a:t>A bath thermometer</a:t>
            </a:r>
          </a:p>
          <a:p>
            <a:r>
              <a:rPr lang="en-GB" b="1" dirty="0">
                <a:solidFill>
                  <a:schemeClr val="tx2">
                    <a:lumMod val="50000"/>
                  </a:schemeClr>
                </a:solidFill>
              </a:rPr>
              <a:t>A jug with warm water</a:t>
            </a:r>
          </a:p>
          <a:p>
            <a:r>
              <a:rPr lang="en-GB" b="1" dirty="0">
                <a:solidFill>
                  <a:schemeClr val="tx2">
                    <a:lumMod val="50000"/>
                  </a:schemeClr>
                </a:solidFill>
              </a:rPr>
              <a:t>A bed side stool</a:t>
            </a:r>
            <a:endParaRPr lang="en-GB" dirty="0">
              <a:solidFill>
                <a:schemeClr val="tx2">
                  <a:lumMod val="50000"/>
                </a:schemeClr>
              </a:solidFill>
            </a:endParaRP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2381229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4525963"/>
          </a:xfrm>
        </p:spPr>
        <p:txBody>
          <a:bodyPr/>
          <a:lstStyle/>
          <a:p>
            <a:r>
              <a:rPr lang="en-US" dirty="0" smtClean="0">
                <a:solidFill>
                  <a:srgbClr val="000000"/>
                </a:solidFill>
                <a:ea typeface="Times New Roman"/>
              </a:rPr>
              <a:t>A </a:t>
            </a:r>
            <a:r>
              <a:rPr lang="en-US" b="1" dirty="0" smtClean="0">
                <a:solidFill>
                  <a:srgbClr val="000000"/>
                </a:solidFill>
                <a:ea typeface="Times New Roman"/>
              </a:rPr>
              <a:t>sitz bath</a:t>
            </a:r>
            <a:r>
              <a:rPr lang="en-US" dirty="0" smtClean="0">
                <a:solidFill>
                  <a:srgbClr val="000000"/>
                </a:solidFill>
                <a:ea typeface="Times New Roman"/>
              </a:rPr>
              <a:t>  is used to relieve discomfort and pain in the lower part of the body.</a:t>
            </a:r>
          </a:p>
          <a:p>
            <a:r>
              <a:rPr lang="en-US" dirty="0" smtClean="0">
                <a:solidFill>
                  <a:srgbClr val="000000"/>
                </a:solidFill>
                <a:ea typeface="Times New Roman"/>
              </a:rPr>
              <a:t>It works by keeping the affected area clean and increasing the flow of blood to it.</a:t>
            </a:r>
            <a:endParaRPr lang="en-US" dirty="0" smtClean="0">
              <a:latin typeface="Times New Roman"/>
              <a:ea typeface="Times New Roman"/>
            </a:endParaRPr>
          </a:p>
          <a:p>
            <a:endParaRPr lang="en-US" dirty="0"/>
          </a:p>
        </p:txBody>
      </p:sp>
      <p:pic>
        <p:nvPicPr>
          <p:cNvPr id="6146" name="Picture 2" descr="E:\obgrachu\SITZ BATH\hemorrhoids-s17-photo-of-woman-in-sitz-bath-soak.jpg"/>
          <p:cNvPicPr>
            <a:picLocks noChangeAspect="1" noChangeArrowheads="1"/>
          </p:cNvPicPr>
          <p:nvPr/>
        </p:nvPicPr>
        <p:blipFill>
          <a:blip r:embed="rId2"/>
          <a:srcRect/>
          <a:stretch>
            <a:fillRect/>
          </a:stretch>
        </p:blipFill>
        <p:spPr bwMode="auto">
          <a:xfrm>
            <a:off x="1357290" y="2928934"/>
            <a:ext cx="6215106" cy="3286148"/>
          </a:xfrm>
          <a:prstGeom prst="rect">
            <a:avLst/>
          </a:prstGeom>
          <a:noFill/>
        </p:spPr>
      </p:pic>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24744"/>
          </a:xfrm>
        </p:spPr>
        <p:txBody>
          <a:bodyPr>
            <a:normAutofit fontScale="90000"/>
          </a:bodyPr>
          <a:lstStyle/>
          <a:p>
            <a:r>
              <a:rPr lang="en-GB" b="1" dirty="0"/>
              <a:t>STEPS OF THE PROCEDURE:</a:t>
            </a:r>
            <a:br>
              <a:rPr lang="en-GB" b="1" dirty="0"/>
            </a:br>
            <a:endParaRPr lang="en-GB" dirty="0"/>
          </a:p>
        </p:txBody>
      </p:sp>
      <p:sp>
        <p:nvSpPr>
          <p:cNvPr id="3" name="Content Placeholder 2"/>
          <p:cNvSpPr>
            <a:spLocks noGrp="1"/>
          </p:cNvSpPr>
          <p:nvPr>
            <p:ph idx="1"/>
          </p:nvPr>
        </p:nvSpPr>
        <p:spPr>
          <a:xfrm>
            <a:off x="214282" y="571480"/>
            <a:ext cx="8777318" cy="6169888"/>
          </a:xfrm>
        </p:spPr>
        <p:txBody>
          <a:bodyPr>
            <a:normAutofit fontScale="70000" lnSpcReduction="20000"/>
          </a:bodyPr>
          <a:lstStyle/>
          <a:p>
            <a:r>
              <a:rPr lang="en-GB" b="1" dirty="0" smtClean="0">
                <a:solidFill>
                  <a:schemeClr val="tx2">
                    <a:lumMod val="50000"/>
                  </a:schemeClr>
                </a:solidFill>
              </a:rPr>
              <a:t>Explain </a:t>
            </a:r>
            <a:r>
              <a:rPr lang="en-GB" b="1" dirty="0">
                <a:solidFill>
                  <a:schemeClr val="tx2">
                    <a:lumMod val="50000"/>
                  </a:schemeClr>
                </a:solidFill>
              </a:rPr>
              <a:t>the purpose of the procedure to the </a:t>
            </a:r>
            <a:r>
              <a:rPr lang="en-GB" b="1" dirty="0" smtClean="0">
                <a:solidFill>
                  <a:schemeClr val="tx2">
                    <a:lumMod val="50000"/>
                  </a:schemeClr>
                </a:solidFill>
              </a:rPr>
              <a:t>patient.</a:t>
            </a:r>
            <a:endParaRPr lang="en-GB" b="1" dirty="0">
              <a:solidFill>
                <a:schemeClr val="tx2">
                  <a:lumMod val="50000"/>
                </a:schemeClr>
              </a:solidFill>
            </a:endParaRPr>
          </a:p>
          <a:p>
            <a:endParaRPr lang="en-GB" b="1" dirty="0" smtClean="0">
              <a:solidFill>
                <a:schemeClr val="tx2">
                  <a:lumMod val="50000"/>
                </a:schemeClr>
              </a:solidFill>
            </a:endParaRPr>
          </a:p>
          <a:p>
            <a:r>
              <a:rPr lang="en-GB" b="1" dirty="0" smtClean="0">
                <a:solidFill>
                  <a:schemeClr val="tx2">
                    <a:lumMod val="50000"/>
                  </a:schemeClr>
                </a:solidFill>
              </a:rPr>
              <a:t>Fill </a:t>
            </a:r>
            <a:r>
              <a:rPr lang="en-GB" b="1" dirty="0">
                <a:solidFill>
                  <a:schemeClr val="tx2">
                    <a:lumMod val="50000"/>
                  </a:schemeClr>
                </a:solidFill>
              </a:rPr>
              <a:t>the tub with water about half full at a temperature of </a:t>
            </a:r>
            <a:r>
              <a:rPr lang="en-GB" b="1" dirty="0" smtClean="0">
                <a:solidFill>
                  <a:schemeClr val="tx2">
                    <a:lumMod val="50000"/>
                  </a:schemeClr>
                </a:solidFill>
              </a:rPr>
              <a:t>105 </a:t>
            </a:r>
            <a:r>
              <a:rPr lang="en-GB" b="1" dirty="0">
                <a:solidFill>
                  <a:schemeClr val="tx2">
                    <a:lumMod val="50000"/>
                  </a:schemeClr>
                </a:solidFill>
              </a:rPr>
              <a:t>degree ferenhite or </a:t>
            </a:r>
            <a:r>
              <a:rPr lang="en-GB" b="1" dirty="0" smtClean="0">
                <a:solidFill>
                  <a:schemeClr val="tx2">
                    <a:lumMod val="50000"/>
                  </a:schemeClr>
                </a:solidFill>
              </a:rPr>
              <a:t>40 </a:t>
            </a:r>
            <a:r>
              <a:rPr lang="en-GB" b="1" dirty="0">
                <a:solidFill>
                  <a:schemeClr val="tx2">
                    <a:lumMod val="50000"/>
                  </a:schemeClr>
                </a:solidFill>
              </a:rPr>
              <a:t>degree </a:t>
            </a:r>
            <a:r>
              <a:rPr lang="en-GB" b="1" dirty="0" smtClean="0">
                <a:solidFill>
                  <a:schemeClr val="tx2">
                    <a:lumMod val="50000"/>
                  </a:schemeClr>
                </a:solidFill>
              </a:rPr>
              <a:t>Celsius.</a:t>
            </a:r>
          </a:p>
          <a:p>
            <a:endParaRPr lang="en-GB" b="1" dirty="0" smtClean="0">
              <a:solidFill>
                <a:schemeClr val="tx2">
                  <a:lumMod val="50000"/>
                </a:schemeClr>
              </a:solidFill>
            </a:endParaRPr>
          </a:p>
          <a:p>
            <a:r>
              <a:rPr lang="en-GB" b="1" dirty="0" smtClean="0">
                <a:solidFill>
                  <a:schemeClr val="tx2">
                    <a:lumMod val="50000"/>
                  </a:schemeClr>
                </a:solidFill>
              </a:rPr>
              <a:t>Add the desire amount of solution that is potassium permanganate or </a:t>
            </a:r>
            <a:r>
              <a:rPr lang="en-GB" b="1" dirty="0" err="1" smtClean="0">
                <a:solidFill>
                  <a:schemeClr val="tx2">
                    <a:lumMod val="50000"/>
                  </a:schemeClr>
                </a:solidFill>
              </a:rPr>
              <a:t>betadine</a:t>
            </a:r>
            <a:r>
              <a:rPr lang="en-GB" b="1" dirty="0" smtClean="0">
                <a:solidFill>
                  <a:schemeClr val="tx2">
                    <a:lumMod val="50000"/>
                  </a:schemeClr>
                </a:solidFill>
              </a:rPr>
              <a:t> solution.</a:t>
            </a:r>
            <a:endParaRPr lang="en-GB" b="1" dirty="0">
              <a:solidFill>
                <a:schemeClr val="tx2">
                  <a:lumMod val="50000"/>
                </a:schemeClr>
              </a:solidFill>
            </a:endParaRPr>
          </a:p>
          <a:p>
            <a:endParaRPr lang="en-GB" b="1" dirty="0" smtClean="0">
              <a:solidFill>
                <a:schemeClr val="tx2">
                  <a:lumMod val="50000"/>
                </a:schemeClr>
              </a:solidFill>
            </a:endParaRPr>
          </a:p>
          <a:p>
            <a:r>
              <a:rPr lang="en-GB" b="1" dirty="0" smtClean="0">
                <a:solidFill>
                  <a:schemeClr val="tx2">
                    <a:lumMod val="50000"/>
                  </a:schemeClr>
                </a:solidFill>
              </a:rPr>
              <a:t>Screen </a:t>
            </a:r>
            <a:r>
              <a:rPr lang="en-GB" b="1" dirty="0">
                <a:solidFill>
                  <a:schemeClr val="tx2">
                    <a:lumMod val="50000"/>
                  </a:schemeClr>
                </a:solidFill>
              </a:rPr>
              <a:t>the patient if at the bedside or wheel him to the bathroom in a chair if his condition </a:t>
            </a:r>
            <a:r>
              <a:rPr lang="en-GB" b="1" dirty="0" smtClean="0">
                <a:solidFill>
                  <a:schemeClr val="tx2">
                    <a:lumMod val="50000"/>
                  </a:schemeClr>
                </a:solidFill>
              </a:rPr>
              <a:t>permits.</a:t>
            </a:r>
          </a:p>
          <a:p>
            <a:pPr>
              <a:buNone/>
            </a:pPr>
            <a:endParaRPr lang="en-GB" b="1" dirty="0">
              <a:solidFill>
                <a:schemeClr val="tx2">
                  <a:lumMod val="50000"/>
                </a:schemeClr>
              </a:solidFill>
            </a:endParaRPr>
          </a:p>
          <a:p>
            <a:r>
              <a:rPr lang="en-GB" b="1" dirty="0">
                <a:solidFill>
                  <a:schemeClr val="tx2">
                    <a:lumMod val="50000"/>
                  </a:schemeClr>
                </a:solidFill>
              </a:rPr>
              <a:t>Assist the patient to undress, avoid unnecessary exposure. Stand directly at the patients back; help the patient to sit down in the tub with the feet flat on the floor. There should be no pressure on the sacrum or </a:t>
            </a:r>
            <a:r>
              <a:rPr lang="en-GB" b="1" dirty="0" smtClean="0">
                <a:solidFill>
                  <a:schemeClr val="tx2">
                    <a:lumMod val="50000"/>
                  </a:schemeClr>
                </a:solidFill>
              </a:rPr>
              <a:t>thighs.</a:t>
            </a:r>
          </a:p>
          <a:p>
            <a:pPr>
              <a:buNone/>
            </a:pPr>
            <a:endParaRPr lang="en-GB" b="1" dirty="0">
              <a:solidFill>
                <a:schemeClr val="tx2">
                  <a:lumMod val="50000"/>
                </a:schemeClr>
              </a:solidFill>
            </a:endParaRPr>
          </a:p>
          <a:p>
            <a:r>
              <a:rPr lang="en-GB" b="1" dirty="0">
                <a:solidFill>
                  <a:schemeClr val="tx2">
                    <a:lumMod val="50000"/>
                  </a:schemeClr>
                </a:solidFill>
              </a:rPr>
              <a:t>Be sure that the thighs, buttocks and lower abdomen are immersed in the </a:t>
            </a:r>
            <a:r>
              <a:rPr lang="en-GB" b="1" dirty="0" smtClean="0">
                <a:solidFill>
                  <a:schemeClr val="tx2">
                    <a:lumMod val="50000"/>
                  </a:schemeClr>
                </a:solidFill>
              </a:rPr>
              <a:t>solution.</a:t>
            </a:r>
            <a:endParaRPr lang="en-GB" b="1" dirty="0">
              <a:solidFill>
                <a:schemeClr val="tx2">
                  <a:lumMod val="50000"/>
                </a:schemeClr>
              </a:solidFill>
            </a:endParaRPr>
          </a:p>
          <a:p>
            <a:endParaRPr lang="en-GB"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3302905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8991600" cy="6598516"/>
          </a:xfrm>
        </p:spPr>
        <p:txBody>
          <a:bodyPr>
            <a:normAutofit fontScale="85000" lnSpcReduction="20000"/>
          </a:bodyPr>
          <a:lstStyle/>
          <a:p>
            <a:endParaRPr lang="en-GB" b="1" dirty="0" smtClean="0"/>
          </a:p>
          <a:p>
            <a:r>
              <a:rPr lang="en-GB" b="1" dirty="0" smtClean="0">
                <a:solidFill>
                  <a:schemeClr val="tx2">
                    <a:lumMod val="50000"/>
                  </a:schemeClr>
                </a:solidFill>
              </a:rPr>
              <a:t>Drape </a:t>
            </a:r>
            <a:r>
              <a:rPr lang="en-GB" b="1" dirty="0">
                <a:solidFill>
                  <a:schemeClr val="tx2">
                    <a:lumMod val="50000"/>
                  </a:schemeClr>
                </a:solidFill>
              </a:rPr>
              <a:t>the patient’s legs and thighs. Wrap a bath blanket around the patient’s shoulders to protect him from chills</a:t>
            </a:r>
            <a:r>
              <a:rPr lang="en-GB" b="1" dirty="0" smtClean="0">
                <a:solidFill>
                  <a:schemeClr val="tx2">
                    <a:lumMod val="50000"/>
                  </a:schemeClr>
                </a:solidFill>
              </a:rPr>
              <a:t>.</a:t>
            </a:r>
          </a:p>
          <a:p>
            <a:endParaRPr lang="en-GB" b="1" dirty="0">
              <a:solidFill>
                <a:schemeClr val="tx2">
                  <a:lumMod val="50000"/>
                </a:schemeClr>
              </a:solidFill>
            </a:endParaRPr>
          </a:p>
          <a:p>
            <a:r>
              <a:rPr lang="en-GB" b="1" dirty="0">
                <a:solidFill>
                  <a:schemeClr val="tx2">
                    <a:lumMod val="50000"/>
                  </a:schemeClr>
                </a:solidFill>
              </a:rPr>
              <a:t>Observe the patient closely for any signs of weakness and fatigue. Discontinue the bath if the patient has any signs of fatigue, pallor, rapid pulse and nausea.      </a:t>
            </a:r>
          </a:p>
          <a:p>
            <a:endParaRPr lang="en-GB" b="1" dirty="0" smtClean="0">
              <a:solidFill>
                <a:schemeClr val="tx2">
                  <a:lumMod val="50000"/>
                </a:schemeClr>
              </a:solidFill>
            </a:endParaRPr>
          </a:p>
          <a:p>
            <a:r>
              <a:rPr lang="en-GB" b="1" dirty="0" smtClean="0">
                <a:solidFill>
                  <a:schemeClr val="tx2">
                    <a:lumMod val="50000"/>
                  </a:schemeClr>
                </a:solidFill>
              </a:rPr>
              <a:t>Test </a:t>
            </a:r>
            <a:r>
              <a:rPr lang="en-GB" b="1" dirty="0">
                <a:solidFill>
                  <a:schemeClr val="tx2">
                    <a:lumMod val="50000"/>
                  </a:schemeClr>
                </a:solidFill>
              </a:rPr>
              <a:t>the water in the tub several times and keep it at the desired temperature 105 degree ferenhite or 40 degree ferenhite. Additional hot water may be added by pouring it slowly from the jug.</a:t>
            </a:r>
          </a:p>
          <a:p>
            <a:endParaRPr lang="en-GB" b="1" dirty="0" smtClean="0">
              <a:solidFill>
                <a:schemeClr val="tx2">
                  <a:lumMod val="50000"/>
                </a:schemeClr>
              </a:solidFill>
            </a:endParaRPr>
          </a:p>
          <a:p>
            <a:r>
              <a:rPr lang="en-GB" b="1" dirty="0" smtClean="0">
                <a:solidFill>
                  <a:schemeClr val="tx2">
                    <a:lumMod val="50000"/>
                  </a:schemeClr>
                </a:solidFill>
              </a:rPr>
              <a:t>Allow </a:t>
            </a:r>
            <a:r>
              <a:rPr lang="en-GB" b="1" dirty="0">
                <a:solidFill>
                  <a:schemeClr val="tx2">
                    <a:lumMod val="50000"/>
                  </a:schemeClr>
                </a:solidFill>
              </a:rPr>
              <a:t>the patient to remain in the basin for 15 to 30 minutes.</a:t>
            </a:r>
          </a:p>
          <a:p>
            <a:endParaRPr lang="en-GB"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2660232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77318" cy="6357982"/>
          </a:xfrm>
        </p:spPr>
        <p:txBody>
          <a:bodyPr>
            <a:normAutofit fontScale="92500"/>
          </a:bodyPr>
          <a:lstStyle/>
          <a:p>
            <a:r>
              <a:rPr lang="en-GB" b="1" dirty="0">
                <a:solidFill>
                  <a:schemeClr val="tx2">
                    <a:lumMod val="50000"/>
                  </a:schemeClr>
                </a:solidFill>
              </a:rPr>
              <a:t>Do not leave the patient alone unless it is absolutely certain that it is safe to do so.</a:t>
            </a:r>
          </a:p>
          <a:p>
            <a:endParaRPr lang="en-GB" b="1" dirty="0" smtClean="0">
              <a:solidFill>
                <a:schemeClr val="tx2">
                  <a:lumMod val="50000"/>
                </a:schemeClr>
              </a:solidFill>
            </a:endParaRPr>
          </a:p>
          <a:p>
            <a:r>
              <a:rPr lang="en-GB" b="1" dirty="0" smtClean="0">
                <a:solidFill>
                  <a:schemeClr val="tx2">
                    <a:lumMod val="50000"/>
                  </a:schemeClr>
                </a:solidFill>
              </a:rPr>
              <a:t>Help </a:t>
            </a:r>
            <a:r>
              <a:rPr lang="en-GB" b="1" dirty="0">
                <a:solidFill>
                  <a:schemeClr val="tx2">
                    <a:lumMod val="50000"/>
                  </a:schemeClr>
                </a:solidFill>
              </a:rPr>
              <a:t>the patient to come out of the basin when the bath is completed. Stand in front of him. Place the hand under the axilla and partially lift him from the tub to the stool.</a:t>
            </a:r>
          </a:p>
          <a:p>
            <a:endParaRPr lang="en-GB" b="1" dirty="0" smtClean="0">
              <a:solidFill>
                <a:schemeClr val="tx2">
                  <a:lumMod val="50000"/>
                </a:schemeClr>
              </a:solidFill>
            </a:endParaRPr>
          </a:p>
          <a:p>
            <a:r>
              <a:rPr lang="en-GB" b="1" dirty="0" smtClean="0">
                <a:solidFill>
                  <a:schemeClr val="tx2">
                    <a:lumMod val="50000"/>
                  </a:schemeClr>
                </a:solidFill>
              </a:rPr>
              <a:t>Dry </a:t>
            </a:r>
            <a:r>
              <a:rPr lang="en-GB" b="1" dirty="0">
                <a:solidFill>
                  <a:schemeClr val="tx2">
                    <a:lumMod val="50000"/>
                  </a:schemeClr>
                </a:solidFill>
              </a:rPr>
              <a:t>the patient with the bath towel and cover him adequately. Assist him into the bed.</a:t>
            </a:r>
          </a:p>
          <a:p>
            <a:endParaRPr lang="en-GB" b="1" dirty="0" smtClean="0">
              <a:solidFill>
                <a:schemeClr val="tx2">
                  <a:lumMod val="50000"/>
                </a:schemeClr>
              </a:solidFill>
            </a:endParaRPr>
          </a:p>
          <a:p>
            <a:r>
              <a:rPr lang="en-GB" b="1" dirty="0" smtClean="0">
                <a:solidFill>
                  <a:schemeClr val="tx2">
                    <a:lumMod val="50000"/>
                  </a:schemeClr>
                </a:solidFill>
              </a:rPr>
              <a:t>Avoid </a:t>
            </a:r>
            <a:r>
              <a:rPr lang="en-GB" b="1" dirty="0">
                <a:solidFill>
                  <a:schemeClr val="tx2">
                    <a:lumMod val="50000"/>
                  </a:schemeClr>
                </a:solidFill>
              </a:rPr>
              <a:t>chill</a:t>
            </a:r>
          </a:p>
          <a:p>
            <a:endParaRPr lang="en-GB"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3349026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705880" cy="5865835"/>
          </a:xfrm>
        </p:spPr>
        <p:txBody>
          <a:bodyPr/>
          <a:lstStyle/>
          <a:p>
            <a:pPr marL="0" indent="0">
              <a:buNone/>
            </a:pPr>
            <a:r>
              <a:rPr lang="en-GB" b="1" u="sng" dirty="0" smtClean="0"/>
              <a:t>AFTER CARE</a:t>
            </a:r>
          </a:p>
          <a:p>
            <a:pPr marL="0" indent="0">
              <a:buNone/>
            </a:pPr>
            <a:endParaRPr lang="en-GB" b="1" u="sng" dirty="0" smtClean="0"/>
          </a:p>
          <a:p>
            <a:r>
              <a:rPr lang="en-GB" b="1" dirty="0" smtClean="0">
                <a:solidFill>
                  <a:schemeClr val="tx2">
                    <a:lumMod val="50000"/>
                  </a:schemeClr>
                </a:solidFill>
              </a:rPr>
              <a:t>Rinse </a:t>
            </a:r>
            <a:r>
              <a:rPr lang="en-GB" b="1" dirty="0">
                <a:solidFill>
                  <a:schemeClr val="tx2">
                    <a:lumMod val="50000"/>
                  </a:schemeClr>
                </a:solidFill>
              </a:rPr>
              <a:t>the basin, scrub well with soap, rinse, dry and replace.</a:t>
            </a:r>
          </a:p>
          <a:p>
            <a:endParaRPr lang="en-GB" b="1" dirty="0" smtClean="0">
              <a:solidFill>
                <a:schemeClr val="tx2">
                  <a:lumMod val="50000"/>
                </a:schemeClr>
              </a:solidFill>
            </a:endParaRPr>
          </a:p>
          <a:p>
            <a:r>
              <a:rPr lang="en-GB" b="1" dirty="0" smtClean="0">
                <a:solidFill>
                  <a:schemeClr val="tx2">
                    <a:lumMod val="50000"/>
                  </a:schemeClr>
                </a:solidFill>
              </a:rPr>
              <a:t>Leave </a:t>
            </a:r>
            <a:r>
              <a:rPr lang="en-GB" b="1" dirty="0">
                <a:solidFill>
                  <a:schemeClr val="tx2">
                    <a:lumMod val="50000"/>
                  </a:schemeClr>
                </a:solidFill>
              </a:rPr>
              <a:t>the patient comfortable, leave the bathroom in order. Remove the bedside stool.</a:t>
            </a:r>
          </a:p>
          <a:p>
            <a:endParaRPr lang="en-GB" b="1" dirty="0" smtClean="0">
              <a:solidFill>
                <a:schemeClr val="tx2">
                  <a:lumMod val="50000"/>
                </a:schemeClr>
              </a:solidFill>
            </a:endParaRPr>
          </a:p>
          <a:p>
            <a:r>
              <a:rPr lang="en-GB" b="1" dirty="0" smtClean="0">
                <a:solidFill>
                  <a:schemeClr val="tx2">
                    <a:lumMod val="50000"/>
                  </a:schemeClr>
                </a:solidFill>
              </a:rPr>
              <a:t>Record </a:t>
            </a:r>
            <a:r>
              <a:rPr lang="en-GB" b="1" dirty="0">
                <a:solidFill>
                  <a:schemeClr val="tx2">
                    <a:lumMod val="50000"/>
                  </a:schemeClr>
                </a:solidFill>
              </a:rPr>
              <a:t>time, duration, type of solution used reaction of the patient. </a:t>
            </a:r>
            <a:endParaRPr lang="en-GB" dirty="0">
              <a:solidFill>
                <a:schemeClr val="tx2">
                  <a:lumMod val="50000"/>
                </a:schemeClr>
              </a:solidFill>
            </a:endParaRP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414092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ea typeface="Times New Roman"/>
                <a:cs typeface="Times New Roman"/>
              </a:rPr>
              <a:t>CONCLUSION:</a:t>
            </a:r>
            <a:endParaRPr lang="en-US" dirty="0"/>
          </a:p>
        </p:txBody>
      </p:sp>
      <p:sp>
        <p:nvSpPr>
          <p:cNvPr id="3" name="Content Placeholder 2"/>
          <p:cNvSpPr>
            <a:spLocks noGrp="1"/>
          </p:cNvSpPr>
          <p:nvPr>
            <p:ph idx="1"/>
          </p:nvPr>
        </p:nvSpPr>
        <p:spPr/>
        <p:txBody>
          <a:bodyPr/>
          <a:lstStyle/>
          <a:p>
            <a:r>
              <a:rPr lang="en-US" sz="2800" dirty="0" smtClean="0">
                <a:solidFill>
                  <a:srgbClr val="000000"/>
                </a:solidFill>
                <a:ea typeface="Times New Roman"/>
                <a:cs typeface="Times New Roman"/>
              </a:rPr>
              <a:t>Sitz baths may either be warm or cool. Warm baths are recommended for reducing the itching, pain and discomfort associated with conditions such as hemorrhoids and genital problems. An ordinary bathtub can be filled with 3 to 4 inches (7.6 to 10 cm) of hot water (about 110 °F (43 °C)), and sat in for 15–20 minutes or until the water cools down. Alternatively, a large basin can be used, and there are specially built devices that fit into toilet bowls. </a:t>
            </a:r>
            <a:endParaRPr lang="en-US" sz="2800" dirty="0" smtClean="0">
              <a:latin typeface="Calibri"/>
              <a:ea typeface="Times New Roman"/>
              <a:cs typeface="Times New Roman"/>
            </a:endParaRPr>
          </a:p>
          <a:p>
            <a:endParaRPr lang="en-US"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sz="2400" dirty="0" smtClean="0">
                <a:solidFill>
                  <a:srgbClr val="000000"/>
                </a:solidFill>
                <a:ea typeface="Times New Roman"/>
              </a:rPr>
              <a:t>Cool sitz baths are said to be helpful in easing </a:t>
            </a:r>
            <a:r>
              <a:rPr lang="en-US" sz="2400" dirty="0" smtClean="0">
                <a:solidFill>
                  <a:srgbClr val="0B0080"/>
                </a:solidFill>
                <a:ea typeface="Times New Roman"/>
                <a:cs typeface="Times New Roman"/>
                <a:hlinkClick r:id="rId2" tooltip="Constipation"/>
              </a:rPr>
              <a:t>constipation</a:t>
            </a:r>
            <a:r>
              <a:rPr lang="en-US" sz="2400" dirty="0" smtClean="0">
                <a:solidFill>
                  <a:srgbClr val="000000"/>
                </a:solidFill>
                <a:ea typeface="Times New Roman"/>
              </a:rPr>
              <a:t>, </a:t>
            </a:r>
            <a:r>
              <a:rPr lang="en-US" sz="2400" dirty="0" smtClean="0">
                <a:solidFill>
                  <a:srgbClr val="0B0080"/>
                </a:solidFill>
                <a:ea typeface="Times New Roman"/>
                <a:cs typeface="Times New Roman"/>
                <a:hlinkClick r:id="rId3" tooltip="Inflammation"/>
              </a:rPr>
              <a:t>inflammation</a:t>
            </a:r>
            <a:r>
              <a:rPr lang="en-US" sz="2400" dirty="0" smtClean="0">
                <a:solidFill>
                  <a:srgbClr val="000000"/>
                </a:solidFill>
                <a:ea typeface="Times New Roman"/>
              </a:rPr>
              <a:t> and </a:t>
            </a:r>
            <a:r>
              <a:rPr lang="en-US" sz="2400" dirty="0" smtClean="0">
                <a:solidFill>
                  <a:srgbClr val="0B0080"/>
                </a:solidFill>
                <a:ea typeface="Times New Roman"/>
                <a:cs typeface="Times New Roman"/>
                <a:hlinkClick r:id="rId4" tooltip="Vaginal discharge"/>
              </a:rPr>
              <a:t>vaginal discharges</a:t>
            </a:r>
            <a:r>
              <a:rPr lang="en-US" sz="2400" dirty="0" smtClean="0">
                <a:solidFill>
                  <a:srgbClr val="000000"/>
                </a:solidFill>
                <a:ea typeface="Times New Roman"/>
              </a:rPr>
              <a:t>, and, in cases of </a:t>
            </a:r>
            <a:r>
              <a:rPr lang="en-US" sz="2400" dirty="0" smtClean="0">
                <a:solidFill>
                  <a:srgbClr val="0B0080"/>
                </a:solidFill>
                <a:ea typeface="Times New Roman"/>
                <a:cs typeface="Times New Roman"/>
                <a:hlinkClick r:id="rId5" tooltip="Fecal incontinence"/>
              </a:rPr>
              <a:t>fecal</a:t>
            </a:r>
            <a:r>
              <a:rPr lang="en-US" sz="2400" dirty="0" smtClean="0">
                <a:solidFill>
                  <a:srgbClr val="000000"/>
                </a:solidFill>
                <a:ea typeface="Times New Roman"/>
              </a:rPr>
              <a:t> or </a:t>
            </a:r>
            <a:r>
              <a:rPr lang="en-US" sz="2400" dirty="0" smtClean="0">
                <a:solidFill>
                  <a:srgbClr val="0B0080"/>
                </a:solidFill>
                <a:ea typeface="Times New Roman"/>
                <a:cs typeface="Times New Roman"/>
                <a:hlinkClick r:id="rId6" tooltip="Urinary incontinence"/>
              </a:rPr>
              <a:t>urinary incontinence</a:t>
            </a:r>
            <a:r>
              <a:rPr lang="en-US" sz="2400" dirty="0" smtClean="0">
                <a:solidFill>
                  <a:srgbClr val="000000"/>
                </a:solidFill>
                <a:ea typeface="Times New Roman"/>
              </a:rPr>
              <a:t>, in toning the muscles. Some people find that alternating three to five times between a hot bath for 3–4 minutes and </a:t>
            </a:r>
            <a:r>
              <a:rPr lang="en-US" sz="2400" dirty="0" smtClean="0">
                <a:solidFill>
                  <a:srgbClr val="000000"/>
                </a:solidFill>
                <a:ea typeface="Times New Roman"/>
                <a:cs typeface="Times New Roman"/>
              </a:rPr>
              <a:t>an ice-cold bath for 30–60 seconds is soothing. A towel soaked in cold water can be used in place of a cold bath. </a:t>
            </a:r>
            <a:endParaRPr lang="en-US" sz="2400" dirty="0" smtClean="0">
              <a:latin typeface="Calibri"/>
              <a:ea typeface="Times New Roman"/>
              <a:cs typeface="Times New Roman"/>
            </a:endParaRPr>
          </a:p>
          <a:p>
            <a:r>
              <a:rPr lang="en-US" sz="2400" b="1" i="1" dirty="0" smtClean="0">
                <a:solidFill>
                  <a:srgbClr val="333333"/>
                </a:solidFill>
                <a:latin typeface="Arial Black" pitchFamily="34" charset="0"/>
                <a:ea typeface="SimHei" pitchFamily="49" charset="-122"/>
                <a:cs typeface="Times New Roman"/>
              </a:rPr>
              <a:t>NOTE:</a:t>
            </a:r>
            <a:r>
              <a:rPr lang="en-US" sz="2400" b="1" i="1" dirty="0" smtClean="0">
                <a:solidFill>
                  <a:srgbClr val="333333"/>
                </a:solidFill>
                <a:latin typeface="SimHei" pitchFamily="49" charset="-122"/>
                <a:ea typeface="SimHei" pitchFamily="49" charset="-122"/>
                <a:cs typeface="Times New Roman"/>
              </a:rPr>
              <a:t> </a:t>
            </a:r>
            <a:r>
              <a:rPr lang="en-US" sz="2400" i="1" dirty="0" smtClean="0">
                <a:solidFill>
                  <a:srgbClr val="333333"/>
                </a:solidFill>
                <a:latin typeface="Verdana"/>
                <a:ea typeface="Times New Roman"/>
                <a:cs typeface="Times New Roman"/>
              </a:rPr>
              <a:t>Use aseptic technique if there is lesion or in the area, disinfect tub.</a:t>
            </a:r>
            <a:endParaRPr lang="en-US" sz="2400" dirty="0" smtClean="0">
              <a:latin typeface="Calibri"/>
              <a:ea typeface="Times New Roman"/>
              <a:cs typeface="Times New Roman"/>
            </a:endParaRPr>
          </a:p>
          <a:p>
            <a:endParaRPr lang="en-US" sz="2400" dirty="0"/>
          </a:p>
        </p:txBody>
      </p:sp>
      <p:pic>
        <p:nvPicPr>
          <p:cNvPr id="1026" name="Picture 2" descr="C:\Program Files\Microsoft Office\MEDIA\CAGCAT10\j0199755.wmf"/>
          <p:cNvPicPr>
            <a:picLocks noChangeAspect="1" noChangeArrowheads="1"/>
          </p:cNvPicPr>
          <p:nvPr/>
        </p:nvPicPr>
        <p:blipFill>
          <a:blip r:embed="rId7"/>
          <a:srcRect/>
          <a:stretch>
            <a:fillRect/>
          </a:stretch>
        </p:blipFill>
        <p:spPr bwMode="auto">
          <a:xfrm>
            <a:off x="0" y="5097780"/>
            <a:ext cx="1374628" cy="1403054"/>
          </a:xfrm>
          <a:prstGeom prst="rect">
            <a:avLst/>
          </a:prstGeom>
          <a:noFill/>
        </p:spPr>
      </p:pic>
      <p:pic>
        <p:nvPicPr>
          <p:cNvPr id="1027" name="Picture 3" descr="C:\Program Files\Microsoft Office\MEDIA\CAGCAT10\j0291984.wmf"/>
          <p:cNvPicPr>
            <a:picLocks noChangeAspect="1" noChangeArrowheads="1"/>
          </p:cNvPicPr>
          <p:nvPr/>
        </p:nvPicPr>
        <p:blipFill>
          <a:blip r:embed="rId8"/>
          <a:srcRect/>
          <a:stretch>
            <a:fillRect/>
          </a:stretch>
        </p:blipFill>
        <p:spPr bwMode="auto">
          <a:xfrm>
            <a:off x="6858016" y="428604"/>
            <a:ext cx="1807769" cy="1913839"/>
          </a:xfrm>
          <a:prstGeom prst="rect">
            <a:avLst/>
          </a:prstGeom>
          <a:noFill/>
        </p:spPr>
      </p:pic>
      <p:sp>
        <p:nvSpPr>
          <p:cNvPr id="6" name="Footer Placeholder 5"/>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2" descr="http://t1.gstatic.com/images?q=tbn:ANd9GcRidANvu-ilpmELVfGMaySEAa7IBgRN0nHJo0KbFlbulSDwK6dv"/>
          <p:cNvSpPr>
            <a:spLocks noChangeAspect="1" noChangeArrowheads="1"/>
          </p:cNvSpPr>
          <p:nvPr/>
        </p:nvSpPr>
        <p:spPr bwMode="auto">
          <a:xfrm>
            <a:off x="0" y="-846138"/>
            <a:ext cx="2590800" cy="1771651"/>
          </a:xfrm>
          <a:prstGeom prst="rect">
            <a:avLst/>
          </a:prstGeom>
          <a:noFill/>
          <a:ln w="9525">
            <a:noFill/>
            <a:miter lim="800000"/>
            <a:headEnd/>
            <a:tailEnd/>
          </a:ln>
        </p:spPr>
        <p:txBody>
          <a:bodyPr/>
          <a:lstStyle/>
          <a:p>
            <a:endParaRPr lang="en-US"/>
          </a:p>
        </p:txBody>
      </p:sp>
      <p:sp>
        <p:nvSpPr>
          <p:cNvPr id="109571" name="AutoShape 4" descr="http://t1.gstatic.com/images?q=tbn:ANd9GcRidANvu-ilpmELVfGMaySEAa7IBgRN0nHJo0KbFlbulSDwK6dv"/>
          <p:cNvSpPr>
            <a:spLocks noChangeAspect="1" noChangeArrowheads="1"/>
          </p:cNvSpPr>
          <p:nvPr/>
        </p:nvSpPr>
        <p:spPr bwMode="auto">
          <a:xfrm>
            <a:off x="0" y="-846138"/>
            <a:ext cx="2590800" cy="1771651"/>
          </a:xfrm>
          <a:prstGeom prst="rect">
            <a:avLst/>
          </a:prstGeom>
          <a:noFill/>
          <a:ln w="9525">
            <a:noFill/>
            <a:miter lim="800000"/>
            <a:headEnd/>
            <a:tailEnd/>
          </a:ln>
        </p:spPr>
        <p:txBody>
          <a:bodyPr/>
          <a:lstStyle/>
          <a:p>
            <a:endParaRPr lang="en-US"/>
          </a:p>
        </p:txBody>
      </p:sp>
      <p:sp>
        <p:nvSpPr>
          <p:cNvPr id="109572" name="AutoShape 8" descr="data:image/jpeg;base64,/9j/4AAQSkZJRgABAQAAAQABAAD/2wCEAAkGBhQSERUUExQUFRUVFxUUFxcXFxQUFRcYFBUXFxcXGhcXHCYfGBkjGRcVHy8gIycpLCwsFx4xNTAqNSYrLCkBCQoKDgwOGg8PGjUlHyQsKSwsLywyMiwsKSwsKSwvLCwsLC8sLCwsLCwsLCwsLCwsLCwsLCwsLCwsLCwsLCwsLP/AABEIAKgBLAMBIgACEQEDEQH/xAAcAAACAgMBAQAAAAAAAAAAAAAEBQMGAAECBwj/xABAEAABAgMFBAgEBAUEAgMAAAABAhEAAyEEEjFBUQUiYXEGEzKBkaGx0QdCwfBSYuHxFCNygpIVFjOistIIQ1P/xAAaAQADAQEBAQAAAAAAAAAAAAACAwQBBQAG/8QAMxEAAgECBAMGBAYDAQAAAAAAAAECAxEEEiExBUFREyJhkdHwMnGBoRRCUrHB4QYVQzP/2gAMAwEAAhEDEQA/AKFMXderqOJ04CNIQzEhyeyPqY0hDVIcnsj6nhG1rZ6uo4nTgI5BzCdNpahLqOJ+kSoS1cScB9TASEMxIcnAfUxOi03aEuTidOELlHmEmEEtTEnE/QRLKlsxzOA+scypbMTU5D6xOKczidOETyYxI5nyXBHza6cIXpkFJqN7IfWHEqW1c8h9Y1a7K4cdvX6QMattGFKF9RZhzOJ+kTSkM34suHGNS5bZVyESs3PM/SDkwEh1ZZt5PHBXOCkS25wp2bMuKr81G00MPQn9Y5lbusshqgS32d0FsRV/WFiJTc4saJcKLRIuKI+2yjKVTkenHmRSTdUDoaxYEy4Rplw+shdA1Zj3UhWIezDprkRz5TpUNQfSEgl+MWcS4QqltSBoT3CqRNWBH8wd/oYc9XC/Z8v+Ynv9DDcphdeXeNprQV7UG42pHvCi5DvayaJHMwsKIfRl3QJrU3s2S630HrT3hiURrZkhkk6n0+zBKkQqpO8goxshbbFXUE9w5mECkQ52suoTpU8z+nrCxaIsoaRuIqasDUiDbBZWF44nDlGrPZb6myxPKGipcMqVbd0GEOYEtMQrRBq0QHa5oQHzyEDB3dkbLQXW+fdDDE+XGFMEzSSSTnECkx1KayqxHJ3ZzGRkbQh8IaCaSl4Klym5xiJbR3CpSuEkZGRkZAGkC13eKjidOA4xpCGqak4DXjyjv+Gu1NdBmefCOVrbio+XDnFCdwDFrbio4nTgI5QhqnuGv6RiEtU9w1/SOlrb+o+X6xp4IkWy4WVUnP8ADwhnJRQHF8Brx5QilozPcNf0hhZbWUGtXx/LyierC+qGQl1Gwpzz4RPKltzyERyAGBxfCCUhuecc6TK0gK3WRnUMfmgaXLbnkIey5f7QDbLHcLjA+XCPQq8mZKHNAwS3PMw82ZMdLHEemRhRLl/pBdlm3FA+PLSArLMgoaMdpTAu0bNQKzw9oYShQHXCO5km8CNY5qqZZXKnG6K+Ew12TgRoX8f2gISmxxg3Z1FtqCPr9IdVd4sXBajC5Ca0SWWrmYsARCu3y2WeLHyiWjPUdNaA9hR/MHf6GG9yALAjfHf6GGxRGVpd49BaCTao3gOHqYAKIZ7QTvnuHlENnkOoDj6ViiErQQqSuwyTJupA0EamUBJyrBhRC7aq2Td19BE8HmkNeiEM6pJOdYgUiDVIiWw2S8pzgn1yjp51FXJct2bslkup4mp9o2tEGrREExMTqbbuMy2AJ5CQScBFftU0qLnu4Qx2haL5p2Rhx4wvWmOlQjlV3uSVHfQEWmIFpgtaYyTYys6DMxapJasntcDlWcqNO8wYJISGEGdUAGEQrTAOpmDyWBiI1HaxHEEgDIyNExEbToIJJs8GLW2PaPl+sQGzDtHuGsSoTmf3jpSmqe16Rt7HgOa6TXtHwAiNKcz3DWGKJQIdVRprEc+xEVFTp+H3glUXMxxZAC39XpEspGZ7hrEcuXmfDWCRTn6RkmeSCbLaig6vjw5cYeWYggEVfCK/KRme4awdZbQUF8ScRl+8Q1oZtVuU05WHqR4xMJIIYh3yiKyLCg48M4MQnxjlzbTLEriafZihTHuPD3jcuXDqbZQtLHu5wtMopLHGGRq5lqA4WD9lzvlOOI+oholEIpIYg5jCLBIXeAIz8uEQ11Z3KKe1hbtCQyn/ABeoxiGSGIOheHFqs95J1FRC4Ij0J3iZKNmOAmF+0ZW8DqPQwfYy6B4eERbRR2TzETQbUxstUBWJG+O/0MNbkA2FG+O/0MNCmMrS7x6C0K/akutXMxLs6RvE6D1jSkwwsMlkPqX+kPnO0QIq7NKRCK2qvKJywHdD22qupOpoO+EikRuH6nqnQD6oksMTDWXZ7qQB9mMsFl+Y8h9TBSkwdSpd2BjG2oGtEJtp2l90d/tDPaVpuhhifIe8IlpinDx/MxVR8kBLTEC0watMSWbZ16qsMhr+kdHOoq7JstwCz2EqqaJ9YMMtgwwg5aIGmJhfaOTCyJAUxMQLRBi0wNOWEhyYfBi5Aq0QLNmAcTHU61vhQecDKEWxh1J5PocLWTjGowxkOAGalNU45DQRzLRmf3jlJBqT7mJgWqcchpE7GIlSWqcchpE0pGZ/eIpSMz+8FJpjj6QibGxNTbIFVNFa6QIqyFFVCmXGGcpOZ/eCkp1rwhPauIeRMTJpz9InlIzP7wXM2Xmnw9jEQSQa46aRvaKWx7K0T2eaUFxj5NpD6xTgsP5Z/tCbZ9gXNWlCElSlFgBifYcY9D6P/DlUuYiZPWkgVMtLl6UBUWo+IaF/hJ4n4F9R8HYG2Z0anTheACUnBSiwPIYmJto9A5128koUoZAkE8KhvOL+BGR1ocFoRWrd+obm2eMLs6kKKVAhQoQQxHdB2zZjFjgfWLp002KJkvrUjfQwLCqkks3FiX8Yrkvorabt7qzyJSD4EvHCxmAqwqOnFOXPRBxfMlCYWT7PdUR4d8NbO7MoEKTRQIYvyji3SXAOlO4/fnHCjJwllZQ1dXIdnYEd8SW6Xu98cWKihxpBtpl7p+84yU7TPKOgtsaN8d/oYYzqJPI+kC2RG+O/0gu1jcP3nAVHeSCirITFENkSmAGgaBLPKdQ8fCD5hYE6RtWV7IyKFG0lOptPUwHLs95QH20EzA9YNsdmupfM+mUPz5IgWuzjq2DDKBLZOuDjkIPnqCQSYQ2mYVFz+0eoxzO7PTdhfOckk4mBpiYOWiCrNs5t5WOQ0/WOl2iiibK2L7Ns35ldw9/aCJiYNmJgeYmF9o5O7CypAMxMDTEwTa5wRj4ZwitlqUrgNPfWLKUHIROSRq124CianXL9YUTlklzWCFiB5gjqU4qOxHNtkBVGXoxYjmKRRhjUZGr0Ek3sYELUxc45DTjHcmeRU1HHExGqXVzh6xI2ZxyGkC0nuEHSbanOhyBwEHyRmcPWECUZn94KkT1JqC2gy8ImqUr7DYz6j9Hn6QTKTmYU2XaP4x3j2htZ5wVgQeGndHPqRcdymDTCkCO12RK+145xqUmCpYiKUmtShItPwz2UEKnTCxVuISdElyeTkJ8Ivseb9Gts/wAPMJLlCgygMaYEcRXxMXuTtmSoOJqO9QSfA1EfT8MxdOVFRbSa39QXG2wbGQIra0kYzpQ/vR7xn+ryf/2lf5o946naw/UvMGwXGQKNqSThNl/5p947/jZf40f5J94ztqf6l5m2Yl6VSQm5Mze4eIIJHgR5mFBluG1hx0rtCVSkgKSTfBYEE9lUJLFMcNp6R8Fx1R/FOUOi2LKO1mBhBB4g+kMlpdJ4j6RDaZVX1giz1SPCOLOV0mNS5ANlRvDv9IItg3e+NSEbw747tYw74xvvI9bQgsUqpPdGreqgHfBdnlsnzgGdvF/CNTvK556Igs9nvK4DH2g5UdypN0N4wDbpz7owzgrucjNkA22dePAYe8BKlE4CJbdO6uWpf4QTrCGT05Qk3DLUpbEquMopA4fhGZqBHYoYac43gr2JJy1LHZ7EE1OPpGp01INSB9OekVqX047fWXUEFVzAuyqJVXS9V2pxEVPbO0etm303heYnJOeT6pFceUWUuHTnLv6A5+h6UpQdnGAPccIU27aQBKQw4nj95wn2TbJawE3mJCQ5JZRSpnSFDWgzqcGhLtDbC0TJqJjrQXTvMCwJwaiv0yiilgO810FuTY9XvVx4wNNlQklbbIMveKUJZKg+IAqp2c8vV3D2TaUzA6C+FKOMaGuNDFUqMqfyESjYBmogWYIdHZ6lZNzhdbJkuXTtq0+Uc/aNg8ztHUTKIvUgmIeAqeEGyLHMnVO6jkw7hnFl2L0cfsBhmtX09hDatenQXfd2dfAcErYpdpLuQ6vn8lz/AGK9ZNhKUxXujQVUfaLLZuiBuj+Wkf19rzi2bK2EE9gOrNRy9u6H0vZCWqST4R87iuMSbtFn0lOlgsCstKF3zctW/wCEeIrAxPcPrHIQMTHt21/hJY5qT1SVSF5KSpSx3oWS45EGPHttbFnWWeqTNRvILBqpINQoHQiv7R9XUpyhufByg47gJTn4DSNy0ZmJZFjWpy2GLmO+qxwpk/nE8mCkYj9hBErWIpcsmsTo/YRLMbEZWbaKk414HHxhtZbclWJbn7wglCCpcQVacZFMJNFnlwRLEV6yz1JwPdl4Q2s20vxDw9o5tWlJbFUZpjFUgKDEfpA0ywFNRUecGSJgVgXgpAiPtHEdlTFCBDSyWnJXcY3MsQNRQ+UQGSU4xkpKaNScRlMk3g0DISUniIkss9qHxgmbJfnE18ujGbmLTeT5iObLmO+N2ZWUdBLK+84DwNOEp3+8xlpFYlu7/wB6RopdceuaczyyW7ohs8qrxJOqpo3MN0QyMdAG9SG1zmoMYXiUSWEF9UVGJkygBSKYJQFSbYtttoTIReOZAHEnL18I81nbVs6rSZhlplFRUyw5ILf8iVJLNUunDXOLb8RLPP6oKlhYSkBRLpSkhRZwl70xmwAUBecx5VOsKgm9MN1RdaAoKDi8MAKVJcA5VpR/qeHYRKnnk7ORJN3dgq22GXJWR1gmoUslxevqBF5CgHxZRodNDUedW8UJDIdylJFHoKkto5MdWnbc1AlicgEBJIYJSSD8zgY1zyPN+rFbkzELDpSoqchgKMSK3aMTi9QA+Edi01G71AI9nbdmWdYYvQhjdLPioEkPVL1OccztoGbNmLK0lZuhLC6VPSgq3IFz4wPPCAQm6KOSSoMa4B88Kc+4/aPR2UgFaVkKASLhUkqC2DjBiLxFMgcWaD7id2tWeYvn2FSBv7rmgcKAwL3k0ZiKjTugzZm0JkpaSFJu3kk4KcXqhu0SK6Zaw265SCkC6vcClLKReK7xUp1DFL8MANBCwqKpq+qzFSwN0k3SwIB1zpywzNnTUkCnm0Q72ntSbNUUSwUp4YkcTkOEd7O6P1F4X1HBIqP1gXZu0ZiP5aUFYcMUp3i5ORxfdYVJqNWv/RC0S7QFdSk3kkBZUwULwcPmA1cBpiDHLxleWHpdxWXh/J3OGUcHTlnrd6fJP4V6+9OZFs7o8AxmV0SMO/XkItVj2TheoMkin7QQJUuQkrWoBsVGncPt4pXSTpsuY6JDy0YFWC1f+o8+WEfKJVsZO0NuvJFuO4r1fvw6D3pD0zlWUGXLAXNFLo7Kf6iM+Aryjz22dJLTNWVqnLBOSVKQkDQJSRC9axqIj64cY+gwnD6dBaK76s+Ur4qdV6vQ+oRMEVTpp0HVbVpWiamWUpKSCkqvVcVBo1cjjHkm1f8A5DWtY/kSZUiuJeaSGw3gB5Qrm/HPaam/nBLfhlSmPO8kk+MfVzgpxyyQb13G+1NmLkTVSpyQFILNiDRwoHMEMYHTY0kuzcoru2PiVabVM62cJZXdCHCCkMCWwVU1MAzOmE1VHCR+UV8S7Rx54KrmeXYDKXY2B/m5Aj2jBs1XA9/vFCl9KJ4NJyuRYj/sDByendoFHRTMJT55eELlgcRyafv5G5UXMWZQxSfX0iSUIqMv4h2gfLLPG6R6KaCJHT+erGWhfC4TjhgXieWBxHNLzCVkXGXBUsRQZ3T2aXaVLTwAWcMfmiBXxAtIOEsNldNfOF/6yvLp5hqSR6hKLVhjZ7coY19Y8iV8RrSoMBLSdQkv/wBiR5R0OndpAI60H+xH1TE8+DVpb29/QYqyR7ZJtSTm3OCrgIrHhEv4i2tBqtKuBQgjyAPnD+x/F6ak3VSUKo7hakjCtCFRHV4FiY6xs/r62GxxEeZ6mqythEkia1Dh6R54j4yjOzeE2v8A4RMfi9LUWFlmE8Jif/WJHwrGc4fdeoztqfU9CmS8x98Y6VUA6R5+Pi7LSl/4eZlQrSC5/tw4xGr4yIHZsyq/imAV7kGB/wBTjH+T7r1PdvT6no57QPCOU5mPNR8bUJIC7KptUzQcdAUCGVj+MNhWwWJ0rW8gKHihRPlGS4VjIq7pv6Wf7M1VoPmXZCWDmIerKjA+zukFltO9LtMm6KkmYlLDiFEEd4i02OwSlICkkTEnBQU6TyulodhOFYnE3cVa36tP7+xkqkUIlMkQVsyzhQVNmUloc4Eu1SSBiB94QytfR9Cg6XSrmSPOItqWhdlst6UEqUgVSXN4sSQGzJjs4Hg9ShXzYhJpK/VNialVOPdPO+ldkvFVqmidMs6iFoIGRIShIQFsL17EioNAlyYq3SDadkEpUhBKpyWvGYlSVJUkjsrSDRncKfsioYO16TyLZOR1YF2XMZZXKC7i5lCq8JZKXBcUFLrE0pW7X0Bmyk9apAWK7xWAnJsFg1fDDiY66cL3JUU20IF0jfAvUSagEgEknXKgakcJkCgFOPJzXXEYRcF7IlLSZdVMe2SpICrtchdLkMCPlzzHkdHUJUlSiVpcgMxUQAWN1uGRP0L+3SQSZXlylMCO0GYAqOIqW1d+egiCdalUTMdmLAjMhnPAMKaQ32rZUpTdwUaKI7JAoFBsDiSNQeMIlSVa0BZ3xPy4V4u2cNpNS1NsOdn7eOASm9WpdTEYMwpmavHcna5QhRZw90JJZKQEVqnfZwKYPhhCKVZ1BjUXnHMih9fpEs1woBILlmAFXJFBnpljGypRbCjNxVloWWy9NlCehc2UboLsSreBXVICbqUuU0LHsMcyL9sT4hSRKV1UmY25cBYJcpuqTeADhJTiH7bCPPdl9DLXPvLTJW4AUEpBSt1upKkCiTmS5wSeUWfZfw2nqTMPVTETpITMIIYTgtSVKQoAKF9LKIuuFAij3hHPxHD6FdWa8n9T3bTWzBts9Ip1oVeWumSRRKQdB9cYSTVPjBe1LHMkquzELQcgtKkEjVlAOOMLVrgKdONNZYqxzZybd2dvGusiEqjTw4Xcr0uUAmrZhz9M4jF0ZPhn7Q0Rs1B+Y+EbVsuVR1GuH20X9tHxOmLZEwvRmoK5PGLlpU7E08K+kMTYpODqro0TjYiWe6vwT7xjrRWptivlLcY0EHKH38FJFDefTdBgxOwkEdlfimPPExW55K5VgeHjHUtRBxPcSItH+3UF2C+5QPm7Rg6Mg/KRzUYH8ZTNysr1wnsk1xelNalmwzjDZ1nMFm+ZNPOHqNlpFOrJ5FWDO+Qw1ieds+WHeUoDN1KSaYZwLxKW38epmUraZi0O2FQSAFDCtdY631MS3AYFhm0WFOz5N1JKDdfErJAJpxGUEK6NoVW4tjgb+vdgwGDwLxcFuv29TchVJs04kDuZvKMkKKuyCeQJ9ItCuisoVZQS7P1ksjzTGHYiUpDEhL0KVIxxcMnQaR78XTa0PdmVxKVBTFJfQ0L98TC2GWewHGSgFDmRhjDgbGC1k9Y5pizY5OBg0cS9ntUrL6EF25pP1j3bwZjpsUC2FZwSXyAAHcBhBsmfMSkhMqhAST1YJOPzFNDXL2g6VsoEK30gYkEGmucEyej9C01ABNWq9BVngJ16fu57s2Ikz1nGW4Gssa1yg87XN1uql4hQPUyUgHhuh8RQ8+R1m2LdDdaeFFVqMN6kQ2ro8FKDLVXNks7570Z2tOTs/wCTMjA7VtIqqUUOiQkUYZDQF+MQ7P27abOpRs8+bJvY3FlIPNsYZSOjik3WmqdILMwbHMHiYOGxJqhSYryHmI1VqdPZo1UaknaMWxjsj427QlpulUubxmpKiP7klJfHtP5V62x8W7RakBM6VIpgpAmoUDrSYQe8Qr/2msAm+PAEn9YnGwUJJdRUMgwA8qxk8ZRate5dR4Pjq20LLxdv7+wXP+LdpVIRISizpSgMClBvc94kPjgIVI2rPWxUpg75B3oaCvlD6wbAv0TLSBi6kgeoc4w8svRJPzqfgAkD0iCtxSjD8p0V/j8IK9ard9I+/QrKramWkMgEpF6+C7h8MHd28MoD/wBzJvFxm4HZJYNhyz4CPRLP0NSohQTdDaIGP9rmJJ/w7sY3ygOwCshUgE8MdY564vhk7STv4EFTA5NIyPJdo7SvKSoIHaZRZ1l0kF+QLvwjvZGyZiUIWkIJXuglKXBO8wvPolyGIvHnDPp/sKSibJTZlApWvqykHcBVRnGgc01h3bU2T/7SlCHAEtK92hS5Z7x0f8sdKWKXZwcE+9flrp4EbVnZlatXSCYh0Lk2aYkrVMA6lkpWoEKYBr1DgC2GQYG7K6U0ANjsZISpN8S1hZSA7KZd1QYM5DsS+JfhVrsVGlqUWBLXrrlJfEgUOkQ/7nRIJKJKRRqrQFMWBcpBUdMTSGwk1pCGvjZCWm+ZcLH8QreEp6izyEIu7qUylCWGJAxVxVgaxPZ/iPtVD/ybNdBom6pIqXLMtxnHndq6aTe0LgooC6CpQJQWLq41wyiu2va82aXVMWSeLDwEU01iZc0l5+h7Kj1LpZ8Rl2yUJU+z2dLEKCkzSpaCDVmfEFiG+kU20WyWgVQahwXV7CKuiSWcFjV8RSmebvBIsBWASVFqF34boDO4rr3NDpUk3ebBdNPVjuz7RR2glPNYF3/tSOVbflg4y+5II/8AGFs3ZJWlNwMwZWl68a44XSkcxBEjopMb/kljheB9DANUV8TM7OIUhUv5Axd3uvSDf4pBBcDTAPzqIVkGnl3RvrCPm4wl0c3MPtkhiidLHyAnkI5ttoCkEANxAr3QEl/ONk5xioq97muqZYpxGLL4rAvCC1WjAuQ7UDgeAwgYTY7ly3wc8q+kFKmm7s9GbeiNWOzoSoqCl1BBDnPlBsu1AAsVd7q8H9IhTYFnBKx5esTStirzpzIhc+zespFdPC4qfwUn5MF60PV6ANXNy/1gibapSgl0k8yfeJ/9vnNQ8HjSejSRisnkG+sA6lD9X7lUeEcQltT82vUilTJQwQPoKaNHBtwdrobAUBAbLDjDCV0elj5l+LeggpGypQy8ST9YU69FdWWR4BjZbuK+vohJ/EdoABlM4uhqZvjEcqeUUQw4JYRZZWzwezLB5JcwZK2PNOEsjuCfWFvGU48vMoX+OzXx1kvp/aKtfmnC94HXhGfwc1Tukn+qn1i5y+j0043RzPs8Ey+jRzWO5JPqRE74lCO1hq4JhY/HVb+XtlDTshb9lIrmfaDZWxm0HJz7RdpfRlGJUo+A+kEyuj6MkXuZUYTPi3T35jY8O4dT5N/N+lijf6MCaqPKgHnB1m2QKMlSjyUR5Ui9ydikM0sDuA9YORsleZSPOIKnFn1+4ebBUvhpr66+pSJOxJhwQE87qT7wdK2Ap6rA5B/OkW5GyE5knkwjm1Ls8gPMUhP9ag+GhP0iJ4+U3aP2R6XE1FWgrLwQhk7Dl5grP3kIZ2bY5AZMtKR3D9YGtXT6ySxuqvZbqSAaZEsPCBD0+Kqy5aWo7qCiHbiBnGOni6ivldvHQ51XiTfP+SwytkfiL8g3nHUyfJk5pB4OpXgHOY8YpFr6XLmEgrYVoCAKAvQHlC2ft0gggOA43U3nqnQ84bDhtWfxvyIJ4uUuZcdodLFCkpA/qU+hrdA4axX9pddPF6ZMWwIIZSkpopPyhLcYhlbYFVFICaUIGiuL6QTL2qgg0SQMt3C8muMWU8OqGsI69SOcnLdiS0dGeuSj+ZduKvvvK+XCo/L5mOz0FL/8qyH/ADD5xwhhK2hKumhG7Sg/CvjhB6LSkgEmmjD8SWz5xXKvWjomLUUyoL6ApNSSct6+aMouKZUgsdBUJdku2t5sRw4w3G00LBukEih7IHZVjXhCjae2pgJSlwMC7OMFEu+gBdznWHxq4io7ZrAtJENo6ISmoMgCGLuE4BgzkBo6l9CBgy0ueOZFezzhNJ6STErD3HJDlQfEEnMZ/dIu9i26CHLZZDUH8WjwdeWIpJa3PRSYnVsBCUkBLL3WKgu7upwBAoSfSOrUq46JaB+Jik3nKmvYavUesHp2yGBJFQQzJd2NXKtMv2iGfa5QWCReYveIGoTQ3nAZ6fvCFKbfe1Na6GWNISlShR7qiAktVD+/6xwuyVJO65LA3iWdhU1OGcd7OnlgHSaHG6MARrG02spd0hVSQSRQOWAY4CBeZSdj1ilI2ZNUnstzYetYlTsBZxKRyc+0WFowRc8ZU5H21P8AxrBx+O8vm/S37ieX0fS28pXIMPeJpexpWhPN4byrOpXZSTyBMHSNgzDjdTzNfAPE88ZJfFIuXDeH0P8AnH66/vcSy7EgYJSO4RMExYJXRwfMsngAB7wfK2NKTgkHnX1iKeNj1uO/FUKStBeSsVFMok0c8qwXJ2PNVghXMsPWLaEAUDDkGEdpLRNLGy5ITLiEvyorUvo3MPaKR4kwZL6NJzUo8mHvD5MhRwB54CCkbMfEjurE08bPmySpxCfOVvkIpewZQ+V+ZJgqXYUJwQkdwh7/AKfLGLnmfaJ0FIFAByDRHLFyfVkE8dKXViaXYVHBJ8GHnE0nYyhSg5l/SCrbt6RJfrJqENkTvf4ivlFctvxQsyf+NMyYcMLics1Vz0gqcMTW/wDOD9+OxHPGNFgGxdVeAidGy0aE8z7R55tL4mzy4liXL/7qzOKi2WkV609K7VN7U6YUqyCihNGySQMYup8JxU1eckvfh6k0sbLqexzZsiX21SkN+IpBpzrC+09NrKgf8l7+hJPnQR5Iq0MCcNcQT2s3rhrEHXg3Uualwd5qkZA40imHBIfnk37+pPLENnptt+JMtIJSg0aq1XccKAH1hbN+JKluEKlpxZgTpWoOukU5divCpxxd8K6kxxIsYBdNOOR7IPm+MVQ4bhYrbUU6s2WK29J5sxNZqi+QUwwL0SB9+QchO8TdJJP1TwiGVYWTywDqA+ZsFffrISsDMHg/4hx+6Q5QhFWhoA9dya4QEpuAAJxfB3JGET2VCE7pyBzriG+Xn94jotoAZTnGp5Hj91iaVPlh1Eggsc8XHGBkmDYDXP3nCUsKUYU3s2gw7QRTdONCMHdP5dRAf+ogEuQkXcHxO8wd+6ObPbVqUP5e7eDEqIwKcN6r8Ya4X3X3B2Gl9KncAMcNTdV+Wv33T9QAkMcacGvJH4YHmWdAJa64INA5wI10jLMoFil2SA3abFJA7VPvhE7S3RrQOqUq82mnEKphpSGxQTdfMppxvozu8j3Qjk2oipCkjCpJeii+PA0HCGy9rgXcalNa5qS2J4RtWMrrQFCpGzDJSsit465XVPlxMFrZJKiKqYEEvmPy4sRGbRtTgVYciclfmYAViMTCqoZaCXchYOI/NUV8h3M1lrIy+oktksX7yECrcQKHUDnDdW8khz1l4KLt2XHZ3cHLYawBaUqIa6CLv5tCHqcj6RyubMul2G8yhWrlH5vTSKWsyRiRtiolLkM7ZUKSXwwonwOsD2+epABBo7ebk4c+5oKs9q3hQjdORzQQ1C2BP6xDtK0i8xS4UXreOYbPjl54ko3zJWNvoZsyfSocsTj+TlTGC58oqPbUGowutiSfl4wtsVp3VJH4bzByKpqHfFx5HlBsyclyFEEgkef9UZOPeMRYbP0eB7S/8fc+0MZey5SAGQ/Pe9YyMj52dacnZs+/nXqS3YWk10GkbXTNhGRkJ5iOZHKm/dYmCFKSSHAGeAwfE490ZGRk3l1QqtNwV0ES9nreteRb1g+QAAGSA+dScdf1jIyI5TclqQSqSluTJU+Zx48PeI7ZbJctN6apMtIzWQkHGgrU0wjUZBYekqtaNN6XEVJZVdFM278UpSHTIQqaQwvqCky3fL5lDuEUjafxAtk0kKmFCS+7LZAA0cG8f8oyMj7jC8Nw1LaN31er/r6HJq1py3YgmWoh6bxYu/M/fKMlzlv3kkbreMajI6VlbYnSswg2njWuWVY3KmGj8NAwcag6RkZAOKQa1Gpm0rgz/KrAnwGEFWVCAQ4TiCHu5hL4jhGRkQyjyH2CJ1tligro2B8oDl2wPgHJZw3DhwjUZGRpJIxs1bdsOQAo1bBmzzypBMi2FScgDmWLhxWMjIKdKMYqwEW2za7OFpCitmvUFNQzNqIhl7JlqbfoDiVJIyyYNX1jIyFLMk7M1xQRMlyUVCb2jgEPXCC5VrQjDqxX8gbstl36V5xkZGdnn0bBegIqYEkqDPiTuscSddIHtW3j2Q5BZLgDFxmzDAxkZDYUovVgydjqRaRdZBACiS5IUXZVGVhBsu3EuSpy4INKNdfgaYUEbjIGpTVwUDLtxupJapr2SaJW+WpjJ20ioqdOIIBpgCK0+8YyMj2SPQxkX8cHGDmlAnT78Y6EkrSpVGKsmpvDzqPOMjI2pFQs0YndkNkli+Oyxf8ADeGLDCvPnBNssQWyguWBhVYZ3wFOAjIyCfxJhW0FibMA28g/3IfdB++6DZ1hvMbzsGooNQnTOMjIKr3bNAxVz//Z"/>
          <p:cNvSpPr>
            <a:spLocks noChangeAspect="1" noChangeArrowheads="1"/>
          </p:cNvSpPr>
          <p:nvPr/>
        </p:nvSpPr>
        <p:spPr bwMode="auto">
          <a:xfrm>
            <a:off x="0" y="-774700"/>
            <a:ext cx="2857500" cy="1600200"/>
          </a:xfrm>
          <a:prstGeom prst="rect">
            <a:avLst/>
          </a:prstGeom>
          <a:noFill/>
          <a:ln w="9525">
            <a:noFill/>
            <a:miter lim="800000"/>
            <a:headEnd/>
            <a:tailEnd/>
          </a:ln>
        </p:spPr>
        <p:txBody>
          <a:bodyPr/>
          <a:lstStyle/>
          <a:p>
            <a:endParaRPr lang="en-US"/>
          </a:p>
        </p:txBody>
      </p:sp>
      <p:sp>
        <p:nvSpPr>
          <p:cNvPr id="109573" name="AutoShape 12" descr="data:image/jpeg;base64,/9j/4AAQSkZJRgABAQAAAQABAAD/2wCEAAkGBhQQEBUSExQUFBUWGBQWFBgVFRUUFRUVFRUVGBgUFxgYHCYgFx0kGRQZIi8gIycpLCwtFh4xNTAqNSYsLCkBCQoKDgwOGg8PGi0kHyMvLCwvLio1LywsLykvLCwsLCwsNSwsLCwsLCwsLCwsLCwpLCwsLCksLCwsLCwsLCwsLP/AABEIAOEA4QMBIgACEQEDEQH/xAAbAAEAAgMBAQAAAAAAAAAAAAAABQYCBAcDAf/EAD4QAAIBAgQDBgMFBwQCAwEAAAECAAMRBAUSIQYxQRMiUWFxgTKRoRRCUoLwI2JykrHB0TOisuEHQ8Li8ST/xAAZAQEAAwEBAAAAAAAAAAAAAAAAAQIDBAX/xAArEQACAgEEAQMCBwEBAAAAAAAAAQIRAwQSITFBEyJRYXEUMkKBkdHwoQX/2gAMAwEAAhEDEQA/AO4xEQBERAEREAREQBERAEREARPl4vAPsT5eLwD7ERAEREAREQBERAEREAREQBERAEREAREQBERAERMWe0AymJealfGgSIxueBesAnHxQE1qmZgdZWjjqtX4FNvE7D5mRmLzDRUC1GaxFz2YBsL2+9a8lJvopKagrkW6pnI8Z4tno8ZUs1xiIwWlepsCWZjY3F7ALboYq5rT7EaaSirexuXKgAfELne/h5GW9ORzvV4k2r6LYM9HjPVM6HjKZlmZ0xqFamG2JUrqUlh902Nt/HpPPD5mpqDWmlCbdxnuoPXvE3t6SfTkQtZidc9nQKeag9ZtU8YDOf43MqdOoVpvUYA2JIUj2sRf1kkMVUpotQ6WRrEMrCxv5Gx+ko4tdm8csJNpPouq1QZleVXB5+D1k1hsxDdZBqSMTzSreekAREQBERAEREAREQBERAEREARE8K9ewgH2rWtIjH5sFHOaeaZvbYc+k1MNlpc66u/gnQfxePpBBh2tSue73V/EeXsOs2aOW06febvH8Tb/ACHITaqVQo39h/ifMLgmqm7cug6CAYU6bVjYXC/19f8AEqOeL+3ZyVCmwTvKe4uwJANxc3O46zoWKwoK9gtwXBDEbFafJjfoTyHr5TPA8PYegB2dJBbra7fzG5kqTi7Rnlwxyx2yb/Y57WwKMq9gK1Vrd/TRfQW8VY/Ll0m4mTOaOj7LiNd9Ws6F6W06SeXvf+k6PEb5/JRaXAv0nOMHktRFbtMJXYsLAqafc/eAvudpqYfLdDg4iniEpg72osSR4XB7v1nUojfP5H4XBx7evucg7ANU0Iytv3SSKdx567WPlPXNcE9J+zc30gaeq6T3u75XJ+U6hjMrpVh+0po/8Sgn585BY3gSkd6TNTI5Kf2lP+Vv8y6zSXas55/+fBp7G0/r0VDDZkEolGTW17oTcaV6gEbnccuXObuTZhUe4UElRcgc7XtceP8A3M+IstrrpNWktlGntKIPZ6QSQWQC6Wuelt5HYnBmiiulVWFUMCaZNrAqdBOxv1tYSycMnXZk3n0793MUXHLs6Bk7QxIM5flNTv2Zwgsx1NyBHIed+W0smUZ5fa8zlFxZ24c8cqtF0Bn2aeFxQYTbBlToPsREAREQBERAEREARExdrQDzrVbCVzN81tsOfSbmbY/SDIjLcMXPat1+AeA/F79IIPXL8BY633c8v3fIefnNqriAuw3Ph4eswqYgk6U3PU9B6eMkMvyq3ebnBJ4YHLCx1N+vKS1WoKS8rk7KBzY+E+1sQKdlA1MeSjmfPyHnPmGwpvrc3c+HJR+Ff89YB9wmGK3Zjd23Y9PJR5CbERAEREAREQBERAFpW874Mp1bvRtSfmR/63P7yjl6jxlkiQ1Y+hyzN6ITTTNE0aq6u0W5YPe1nRiTddjt085qYB1R7uWC2b4RclrbW6c7Tp+b5MmJTS+xG6MNmRvFTKFn9CuaqUqo1OqkIyjaqt7hgPxb7jymsMn6J/yedqNNtfrYvHglcjzm9t5bcLiNQnLaH7Bm1h1aw0i1tyRuwO4Fv6iXHI801AbyJx2s6NPm9SPPfktYieVGpcT1lDpEREAREQBERAE0sbXsJtubCV3PMZpBgEXXbt6uk/Au7+nh7/5m6Cap0rsvyJ/wJWKWYVSxSmgqbgm2ptzbmAOnKWDhXt8Qzl3CU07lqYA1P1725sB4HmZLW3syx5I5G1HwTuGwiURdyB68z6DrPTEY+y6iRRpjm9SwP5VP9/lMcfVp4VNYQs5IVBzd3bkoJ8f7Ga2F4e7QirirVanMKf8ASp/uovI+pveUb8I2S+TSHGOHp3FJatY9WVSbnzLWP0mJ/wDIVMfFRrL6hf7mWlKYAsAAOgGwmrmuYLh6L1W3Cjl+InYL7mQ1L5LJr4IM/wDkHDlbgPq6AgDfzYEgD9bzcwPEVNu8+Jw/8K9235nNz8hNbhvJlq0jXr00d6x195AQqfdVQRsLb+4mxm+HwuEotVNClt8I0L3mPIcv0AZVOVWyXt6Rni+JqekjD/t6liVWn3gNubMNlF/OSWX4ntKSPcHUqtcCwNwDsDylcQNhcGWIvicQQAALHtHFlUDoEU8uQsZYsuwnY0adMb6FVfXSALy0W2+SrSNmIiXKiIiAIiIBhWrBFLMQqgEkk2AA6kyEx3ZY5eyIdGt2lF2Uqe6QO0TrsSNjY2PvPGpiPtuKNIb0KBBqeFSrfup5qCL+ZX0mzllX7RiqlYf6dMdjTPRjq1VGHlcKL+UzbvgvVFGxuCr1a1QMhaqtu0C732ADgeBABuPHpGT4wUyBc3ubi2wG1t779fpLhxfl7BftNL46asr2+/SYEMD6XuPeUKphXTS5UgGxVrHSQeVm5Tpg98dj7R5WeP4fIssen2dLyvF6gJKgymcP43pcG3Ucj5iW+g9xMj0U7PWIiCRERAEREA18U9hKNxJijvb9dL/My4ZnUspnOs8rantLQVySMNRPZjbNfLq9Sm2qlfUb0xb8VQFQPW+/5Z1LKMuGHoJSX7osT4nmT7m8pfCztiK1Gm264cVKnqTZUv42N/lOgSJvdNv44I0sFDCq88kVUp68at+VKlqUfv1WZdXstMj8xkrI/H4Jy61aRUVFBUhr6HQm+lrbgg7gjlvsbzyJxT921Gj4sGaq35VKqL+t/QynR1dnsmLL4kop7tNO/wDxuQVHqFUn84lX44xRrV6WEU8ypb+JzZfkpJ/NLbg8ElCmQL23ZmY3Zid2dj1MpXCiHF4+piTyXU48i11Qey3+UpO+I/JaPz8F8pUwqhRsAAB6DYSm8R45a2PpUGuUpd5lUFi721BQBzNtI/M0t+LxIpU2duSgsfQC8pHBy1K9StUBKs7ftKnVVPeKJf7zE8+gXxIib6iIeWWjBZezVftFa2uxFNL3FJTz36uep9htzlZU8mxBGZVqNNnakq94O7PZxoBILEkbkj5zc4t4k+yoFTeq99PXSPxW6+AH+JKkkrIcW3ROPiFBALKCeQJAJ9B1md5Xsp4aRaBbEKKlVwWqs/eYXHwgnlbxHX2kNwJSavXqYioSxVVQE8ySAPoq/wC6NztKuxtXJe7xeUXithh61BtZNXWajvvcUwwAQAcltcWH4T4mTOOUPh6lfEg6QpZKRJAUW7uoDnUJI/hvYdSZ39obSwyK4nzP7PhncGzEaU/ibYH2Fz7TR4CZzgxqJI1MEv8AhFvpq1SL4yxna4qjhgC4UqzKvNmY7L5d0c+mu8iUvbYUfdR6cOYRnwy0aV1V7tXreOrnTpX+JrWBbkN+ZluwuGWkiogCqosAOgEq/E+BZMK1V6zq406VpsUpLcgaFUWJ2vud9r7DaS/C1Wo+EpNUJLEHc8yuo6SfHu2kR4dEy5Vkq63FjOX55h3pM2G3NOiWen5U6pBF/Q3F/OdRlV4wJoVKWJQb2ei3W4dSUuOtmBM1va1I58sFkxyg/wDVyVfIK5VvK9r9PG06Fl1a4E5fhapFQEnnzPj1nQskrXUTTIqkc+jnuxL6cE9E+CfZmdgiIgCfDPs+GAQuc1NjOe4ut+1uQGAN7HkfI2senjL5nrbGUbDimcQO11BLgNptf/8APrNcXZw61+xL5ZcuDtNSpiKyqFUtTpoALaVRBsP5pZatZUBZiFA5kkAD3MgeCFHYORyNasRbw1AD6Ce2ZUFrYunTqgGmKTuisLq1QMqkkHZiqnl+8Zzp8WehXNMl6GIWoNSMrDxUhh8xPSQPCnDrYNXDOG1kHuggAAEX36m/0ElMxzFKFM1KjBVHzJ8AOp8pKfFshrmkRHG2a9jhioPeq3Qfw/fPy2/MJnwZlXYYYFhZ6h1t4gH4R/L9SZF5dlb4/EDFV1K0h/pUz1A3F/LqfE+UuUrFW9xZ8Kir8f5how4pDnVa3npWxP10j3m3h6Yy/AXsLompv3qjf/Ygelpp5hlFXEZjTdkPYUgLG62JHe5Xv8ZA5fdkjxXlz4jCvTp7tdSByvpYG1zI5tyJ44RHcB5eVotXbd6zE3PPSCd/dix+Ui61H7RnGlt1pkG37tNAwH85+ss2W4d2FMMjUadIAKhZSzMFtdtJI0joL7nc2sL6NbLKlDHtiUpmqlRdLBSoZWsu9mIBHcHXqfeHH2pEp8s2eMcz7DCsL96p3F/MO8fZb/SODsB2OES4sX/aH83L/bpkZxHw9WxVMVSP2gPdpBhZaZ5rc7FybEnltYct5DGpiHpVGRGQ6ClGlqW/esDUex03A5C5tY9TtPO66I8UQOApfb8yeqd6VIi3gQpsg9yC3zm5x5jGc0sIm7OQxHjvpQH3ufyiSnB+SnDYezizuSzDY26Ktx5D6mamPy50zFcR2T1U0WXRpurgEb6iLCxO/nK7Xt+5Nrd9idwWGXD0FQGy013PoLlj9TKPltaoRicxUKWDHSHBICn4iLEbhSo/mk/m2ArnD1iql61fSpCsLU6Yv3ASRewLXPUuTym9lGTCngxQYbshD/xODq+V7e0s026ITpGjlGEXHU6eIrk1CL2pmwpIwNj3R8XL7xOxljAlU4cy7E4enUw7JYFiVqhl0gEAMQL6r7XAtzO9paqaBQAOQAA9BLQ6Ky7MpCcZUNWCqEc0s48ijA/0vJuaWdU9WGrDxp1P+BkyVpkLs5nmWNV65dEVFJ5Ac782IOwvc8uUt3D1W4Ep2P7LRSKatRp0zU5adWkcut/HpvLTw22wm0+YxZwaW1PJF/JcUO0ymFLlM5mdwiIgCfDPs+GAV/PRsZRsNhBUxARnVASLljtv09fWX3Ok2M57iKBNXSoJJ2AG5J5WmuLs4NcvYuL5L9wQLYZl/DVrL8mkvj8vWsoDXBBurKSrI3ipHIyD4KQ0/tFFviSqCfzopv8ANTLNMIrij0G+bIo5biOQxRt50qZb57D6TGjw1T1ipVZ67jkapBC/woAFHykvEbULYkZnmephUBILO21NB8TH+w3G/nJOVnIsN9pxNXGPuFZqdAHkqobFh5nf5tEm+kSl5Znhcnr4nv4qqyA7ijSYooHg7Dcnyv7zeHDNFR3A6HoyVKgYe+rf3uJKzxoYkOmsbDfn5Eg/0jahuZpZNjWY1KVQ6qlFtJYC2tSAyPboSDuPEGScrnCNY1nxOI+7UqgL/Ci2B+REscRdoS4YifLz7LFRERAEREAREQBNPN2th6p8KdT/AIGbkh+La+jBVj4oVHq5C/3kS4RK7OdYzAimlIh1JemjFb95CQOfkefvLTw2uwlXzHLno1ezcG+1j4jaxH9PaW/h2nsJrPiMUefpucmR1XP9lqpcpnMafKZTM7xERAEREAjM1p3UznOc07P8/wBfSdPxlO4lC4jw1rm3/Xn+vGXg6kjn1MN+No2eDMW64kFySKyFVJ6tRt162Uke0v05Nh81q2p273Yt2lMWF1CgllFuhUG48p1PCYlaiK6m6sAw9CLysltk1+5Ommp4k144/g9oiJBuJD8NWp0jhzs9JnDDqQXZlceIII39R0kxNfFZfTq27REe3LUoJHoTykNeSUeGPx9j2VKxqtyHMUwf/Y/gB0HU7Dyh+LMZ9lwi0Kd9TgUl/FpAAY+p2Hq0sOGwaUhZEVBzsoAF/HaVQr9qzbfdMOPbULf/ADb/AGSk7r7lo9liyPLvs+Hp0uqjvebHdj8yZvEz7I3iLHijhqj9dLBfEsQQP8+gMv0ivbIbhHViK9fFsTZiadPwCgg29gF97zezXiXRVGHoJ2tY9L2ROt2PpvafGqDAZeCBuiC1+tR7bn8zXkfwBl3cfEvu9QkAnnYHvH3b/jMlaqJfh2yXw+YVUrJRr9kTUVihp6hYpYlSrEnluD5HaZZxmz0Vc06evQhdyxKIBvsDY6mNjt06kXF4nN8K65nSrKpqfs2OhSoI0hluSxAAvUH1mtxTi3o4JKLnVVqk6rEmy6tZUE8xcqo8pLk0mEraLPk+ZDEUUqgW1A7c7EEgi/XcSOwnEhq418MiAol9T6jfugA7W/Ebc/GZ0LYDADVzppc+dRt7fztaRv8A4+wJFJ67btUawJ6hb3PuxPyk27SIpU2W2IiaFBKtxzWLLSopuzMahHPu0VLHb1t8paZzjPc8c4p6tM2ABo028lILlfVjz8JFbmo/JTJNY4Ob8ENRdnq3JJJJJJO5vzufeX/IqNgJSsmp63uRve9+v+J0PK6NgJrldyOXRQ247+SSWfYiZnaIiIAiIgGFVbiVfP8ABXBlqMj8xw2oGAc1wuMOGqkoAdrd8atiO8NreY9JauBs254dth3no3N+7fvID10nf0JkDnWXWYm9rAnkTew5beM1qebHs6aKqq1NtdNxfUGJ3vc2IPUeQ99ZLfFSXaPNxz/D5XCTqL6OsRI3Is4GJp6raXU6aiHmjjmPTwklMU7PTaoRESSBKzkFHs8fjFbZmKOvmjFjce7ASzTTxuV06xVmBDLfS6sUdb8wGXe3lylWrpkpnviMStNS7sFUcyeUrnEJapRNRwV1slKih2IFRgGdh0YrcW6DzJk1RyhFYMdVRh8JqMz6fNQdlPmBeQnEOK7TG4XDrvpcVX/Lcj6Kx9xKz6LR7NnjjDF8G2nfSVcj90Hf5A39ptZBVSngaTagFFNSxJsBtdrn1vJUi8jqXDmHVtQpLzuBuVB8QhOkH2k07tEXxRjlFMuz4hgQalhTBFitJb6bjoWJLEeYHSQub4XtM2oB/hCal8yhdrfzBZbprY3LadYAVEV7bi45HyPMQ42qClTKhx5mJqKtOnvTV9Lt901bEinfrYXJ8yOolky2otEphEGo06YLkck8NXmxubeRM2auU0mpdiaa9n0W1gOu1uXrMsDl1OgummoUXubdT4kncn1kKLuyXJVRsxE8cZjFoo1RzpVRcmaFCK4rzc0KNk/1al1pgcxt3n9FG/ynPcRjy1NKIVQifDYd65+Ilutzv8vCSOK4hdq71mQEldKK9yKdJhysCO8wO585o5fg9ZBB6kabHa1t79ef0mmNUt7/AGPO1M3lmsMH9/8AfQnuHsAAdr26Xte3naXXDU7CRWT4PSBJpRMz0IpJUjKIiCRERAEREATzqpcT0iAVnO8t1AykYnBdndiR8QGne5vc39NvGdUxNC4lSzzJ732l4S2s59RhWWNefBEYXPazYkVaar2h2ZVuoqgDZSLnvbbH0l/yjN0xNPWh8mU7MjdVYdJzPQcOUqK413awtulgNzfa++3pNvKMXWfE66bgVWB3IAWppF9NS3MEA78xt6iZ4/1Q6OfT6lp+lm78P+zp818fjBRpPUO4RS1hzNhyEjco4lSseyqDsqw5oxFm80bkw/XnJLH4QVqT0zydSpI5i45iZXa4PRquyAwmeYoYxaFWmhVhe6BrJdSfiOzWIsZZ5EUs1ekAtelULDbXSQ1Ef94Bbst/AjbzmNXPXbajh6znoXXsUHmS+/yEqnXklqzbznN0wtI1H9FHVm6KP1tIDg7LHd3xtb4ql9AP4Tza3QWAA8h5zbw/DLVagrYxhUYfDTX/AEk8t/i9/e8sQEim3bJtJUhERNCgiIgCIkfm2eUsMt3PePwou7t6D+/KQ3QqzbxOJWmhdyFVRck8gJz7iHP3rujFbUR3qSPf9pY2FRx1F72HkfdxLjK1Ts3rWVWLGnSBDBQtu9U6M3e5dPLlI04l8U4FSoAQrWZhyA30nT9OfOXhj3e6XRxajU7X6WP8xjXqnFVHdiitYE7EaiLL3RvvylkyDKrAbTQyPJt7mXXA4TSJacr4XRbTYNi3S/M+zZw9KwnvPgE+zM6xERAEREAREQBERAPhE1MVhQwm5PKpU8N4BTM6yS9zaVzF4dKaLpLFrsHvsALC1rcwd950bE4TXzkFmOQg9JeM3E582njlX1+SqZc9PWBVBKWa9viGxIKnodVv7yeynimsj9mmqun3VqFRW9Aw2Y+R3M0cdhdNHs+zUEMGDKLFrAizfP8A6mpg8DWVTXA0inZgdjuCOQ6+PtLuMMnPTOGLz6aormPf9nQMFxVQqHSzGk/VKo7Nr+G+x+clwZyBsYWbU57Q9dZLA+RvN6tmQR//AOU1aKeAqsQfym4H1lHimvqdMNdikrlx/wBOpRKFW4lr0VRlxFOtqAOl6NmUcu8VNr3B69JtpxXiey7a2FK30/FUVtX4dJ3vaU93lM6llxvhSRcolNwnFmJrKxVcMugam1u4IUdbdR6TVw3FeIrVAhrUaNzYN2TML/mO3vI5+GPVx8e5c/Uvkjsw4hoUNnqLq/Cvef8AlXec/wAXm7u5D1atZL8tXYhvOychNXHYin2l6K9mgtptfVyFyzXuTe/WXWOb+hzT1uGK4dss2dcX1rAJTNBW5NUANUr+JU5L6mV3Ma9JlUprZzqNV6pu7Ha2/LTa+w9+ky7CviUNW5qdnZNz3rbtzPO1/XcTLJ6ZXXdA5YaQG3Ubg6j57C1vnNFCMOXyzmllzah7Iqov/dmpl6I7aahKpZj3eYa21h1JP62kzk+R3N+frzm1l2Q9SJYcJl+jlKzm5HVg00cS55Z74HAhRJFVtPKlU8Z7zM6xERAEREAREQBERAERFoBg28+aJnaLQDDRPOphwZ72i0Ah8VlQbpIXEZKVJKErfY26jwI5EesuRWeT4cGAUHCYBaD62pB7bjci3npOxka+Vg1LK4VSdu0DAqPA2BB+fynRq2Wg9Jo1skB6S6nJHNPTY5qq/gpWZ5RoYdie1QgbqQxDW3uBuN9/eZ1eH6y0BU0nnug3IW2zED+nTaWWrw6D0ngeHZb1ZGL0ONtsr2V5LVr6iAVAU2JBAZui7/oTyoZTUNQKylBfvM/dAHU3PP2lmHD3rPSnw4PCT6zKrQQ4tlax+UKtQinVVkJ2+JmA8DYWPz+U3quESoiItI3QW1sdJO5JuF57k9dryyUciA6Teo5WB0lHOTOiOlxxul2VjCZKxUKb6RyUbLfxt1Pmd5N4PJwvSS9PCgT2CSh0JJcI1qWFAnuEmdotBJhon1RaZWi0AAz7Plp9gCIiAIiIAiIgCIiAIiIAiJhVUlSBAM4mo1B+hAHgCdue3LzHh/efFwz/AIutzYnle5H/AHANyfLTWOHbRYm58bn8PPl43mVTDnbSbAHfc+IvAPYoJ87ITwbDsbbi9lF7m4IO5G3WYphnvu223Inx3+kA2eyE+9mJqfZam3e3HmfD0/XOen2ditibm4O++w6coBsaZ9mmuHqAfF08T4WHTax3n0Yd9rtf4SdzzBBPTflygG3E06mFYkkG29+Z8/Lz5G/tBw7/AIugB3O9ibnlt6eflANyJ50EIG5ufW89IAiIgCIiAIiIAiIgCIiAIiIAiIgCIiAIiIAiIgCIiAIiIAiIgCIiAIiIAiIgCIiAIiIAiIgH/9k="/>
          <p:cNvSpPr>
            <a:spLocks noChangeAspect="1" noChangeArrowheads="1"/>
          </p:cNvSpPr>
          <p:nvPr/>
        </p:nvSpPr>
        <p:spPr bwMode="auto">
          <a:xfrm>
            <a:off x="0" y="-1041400"/>
            <a:ext cx="2143125" cy="2143125"/>
          </a:xfrm>
          <a:prstGeom prst="rect">
            <a:avLst/>
          </a:prstGeom>
          <a:noFill/>
          <a:ln w="9525">
            <a:noFill/>
            <a:miter lim="800000"/>
            <a:headEnd/>
            <a:tailEnd/>
          </a:ln>
        </p:spPr>
        <p:txBody>
          <a:bodyPr/>
          <a:lstStyle/>
          <a:p>
            <a:endParaRPr lang="en-US"/>
          </a:p>
        </p:txBody>
      </p:sp>
      <p:sp>
        <p:nvSpPr>
          <p:cNvPr id="109574" name="AutoShape 14" descr="data:image/jpeg;base64,/9j/4AAQSkZJRgABAQAAAQABAAD/2wCEAAkGBhQQEBUSExQUFBUWGBQWFBgVFRUUFRUVFRUVGBgUFxgYHCYgFx0kGRQZIi8gIycpLCwtFh4xNTAqNSYsLCkBCQoKDgwOGg8PGi0kHyMvLCwvLio1LywsLykvLCwsLCwsNSwsLCwsLCwsLCwsLCwpLCwsLCksLCwsLCwsLCwsLP/AABEIAOEA4QMBIgACEQEDEQH/xAAbAAEAAgMBAQAAAAAAAAAAAAAABQYCBAcDAf/EAD4QAAIBAgQDBgMFBwQCAwEAAAECAAMRBAUSIQYxQRMiUWFxgTKRoRRCUoLwI2JykrHB0TOisuEHQ8Li8ST/xAAZAQEAAwEBAAAAAAAAAAAAAAAAAQIDBAX/xAArEQACAgEEAQMCBwEBAAAAAAAAAQIRAwQSITFBEyJRYXEUMkKBkdHwoQX/2gAMAwEAAhEDEQA/AO4xEQBERAEREAREQBERAEREARPl4vAPsT5eLwD7ERAEREAREQBERAEREAREQBERAEREAREQBERAERMWe0AymJealfGgSIxueBesAnHxQE1qmZgdZWjjqtX4FNvE7D5mRmLzDRUC1GaxFz2YBsL2+9a8lJvopKagrkW6pnI8Z4tno8ZUs1xiIwWlepsCWZjY3F7ALboYq5rT7EaaSirexuXKgAfELne/h5GW9ORzvV4k2r6LYM9HjPVM6HjKZlmZ0xqFamG2JUrqUlh902Nt/HpPPD5mpqDWmlCbdxnuoPXvE3t6SfTkQtZidc9nQKeag9ZtU8YDOf43MqdOoVpvUYA2JIUj2sRf1kkMVUpotQ6WRrEMrCxv5Gx+ko4tdm8csJNpPouq1QZleVXB5+D1k1hsxDdZBqSMTzSreekAREQBERAEREAREQBERAEREARE8K9ewgH2rWtIjH5sFHOaeaZvbYc+k1MNlpc66u/gnQfxePpBBh2tSue73V/EeXsOs2aOW06febvH8Tb/ACHITaqVQo39h/ifMLgmqm7cug6CAYU6bVjYXC/19f8AEqOeL+3ZyVCmwTvKe4uwJANxc3O46zoWKwoK9gtwXBDEbFafJjfoTyHr5TPA8PYegB2dJBbra7fzG5kqTi7Rnlwxyx2yb/Y57WwKMq9gK1Vrd/TRfQW8VY/Ll0m4mTOaOj7LiNd9Ws6F6W06SeXvf+k6PEb5/JRaXAv0nOMHktRFbtMJXYsLAqafc/eAvudpqYfLdDg4iniEpg72osSR4XB7v1nUojfP5H4XBx7evucg7ANU0Iytv3SSKdx567WPlPXNcE9J+zc30gaeq6T3u75XJ+U6hjMrpVh+0po/8Sgn585BY3gSkd6TNTI5Kf2lP+Vv8y6zSXas55/+fBp7G0/r0VDDZkEolGTW17oTcaV6gEbnccuXObuTZhUe4UElRcgc7XtceP8A3M+IstrrpNWktlGntKIPZ6QSQWQC6Wuelt5HYnBmiiulVWFUMCaZNrAqdBOxv1tYSycMnXZk3n0793MUXHLs6Bk7QxIM5flNTv2Zwgsx1NyBHIed+W0smUZ5fa8zlFxZ24c8cqtF0Bn2aeFxQYTbBlToPsREAREQBERAEREARExdrQDzrVbCVzN81tsOfSbmbY/SDIjLcMXPat1+AeA/F79IIPXL8BY633c8v3fIefnNqriAuw3Ph4eswqYgk6U3PU9B6eMkMvyq3ebnBJ4YHLCx1N+vKS1WoKS8rk7KBzY+E+1sQKdlA1MeSjmfPyHnPmGwpvrc3c+HJR+Ff89YB9wmGK3Zjd23Y9PJR5CbERAEREAREQBERAFpW874Mp1bvRtSfmR/63P7yjl6jxlkiQ1Y+hyzN6ITTTNE0aq6u0W5YPe1nRiTddjt085qYB1R7uWC2b4RclrbW6c7Tp+b5MmJTS+xG6MNmRvFTKFn9CuaqUqo1OqkIyjaqt7hgPxb7jymsMn6J/yedqNNtfrYvHglcjzm9t5bcLiNQnLaH7Bm1h1aw0i1tyRuwO4Fv6iXHI801AbyJx2s6NPm9SPPfktYieVGpcT1lDpEREAREQBERAE0sbXsJtubCV3PMZpBgEXXbt6uk/Au7+nh7/5m6Cap0rsvyJ/wJWKWYVSxSmgqbgm2ptzbmAOnKWDhXt8Qzl3CU07lqYA1P1725sB4HmZLW3syx5I5G1HwTuGwiURdyB68z6DrPTEY+y6iRRpjm9SwP5VP9/lMcfVp4VNYQs5IVBzd3bkoJ8f7Ga2F4e7QirirVanMKf8ASp/uovI+pveUb8I2S+TSHGOHp3FJatY9WVSbnzLWP0mJ/wDIVMfFRrL6hf7mWlKYAsAAOgGwmrmuYLh6L1W3Cjl+InYL7mQ1L5LJr4IM/wDkHDlbgPq6AgDfzYEgD9bzcwPEVNu8+Jw/8K9235nNz8hNbhvJlq0jXr00d6x195AQqfdVQRsLb+4mxm+HwuEotVNClt8I0L3mPIcv0AZVOVWyXt6Rni+JqekjD/t6liVWn3gNubMNlF/OSWX4ntKSPcHUqtcCwNwDsDylcQNhcGWIvicQQAALHtHFlUDoEU8uQsZYsuwnY0adMb6FVfXSALy0W2+SrSNmIiXKiIiAIiIBhWrBFLMQqgEkk2AA6kyEx3ZY5eyIdGt2lF2Uqe6QO0TrsSNjY2PvPGpiPtuKNIb0KBBqeFSrfup5qCL+ZX0mzllX7RiqlYf6dMdjTPRjq1VGHlcKL+UzbvgvVFGxuCr1a1QMhaqtu0C732ADgeBABuPHpGT4wUyBc3ubi2wG1t779fpLhxfl7BftNL46asr2+/SYEMD6XuPeUKphXTS5UgGxVrHSQeVm5Tpg98dj7R5WeP4fIssen2dLyvF6gJKgymcP43pcG3Ucj5iW+g9xMj0U7PWIiCRERAEREA18U9hKNxJijvb9dL/My4ZnUspnOs8rantLQVySMNRPZjbNfLq9Sm2qlfUb0xb8VQFQPW+/5Z1LKMuGHoJSX7osT4nmT7m8pfCztiK1Gm264cVKnqTZUv42N/lOgSJvdNv44I0sFDCq88kVUp68at+VKlqUfv1WZdXstMj8xkrI/H4Jy61aRUVFBUhr6HQm+lrbgg7gjlvsbzyJxT921Gj4sGaq35VKqL+t/QynR1dnsmLL4kop7tNO/wDxuQVHqFUn84lX44xRrV6WEU8ypb+JzZfkpJ/NLbg8ElCmQL23ZmY3Zid2dj1MpXCiHF4+piTyXU48i11Qey3+UpO+I/JaPz8F8pUwqhRsAAB6DYSm8R45a2PpUGuUpd5lUFi721BQBzNtI/M0t+LxIpU2duSgsfQC8pHBy1K9StUBKs7ftKnVVPeKJf7zE8+gXxIib6iIeWWjBZezVftFa2uxFNL3FJTz36uep9htzlZU8mxBGZVqNNnakq94O7PZxoBILEkbkj5zc4t4k+yoFTeq99PXSPxW6+AH+JKkkrIcW3ROPiFBALKCeQJAJ9B1md5Xsp4aRaBbEKKlVwWqs/eYXHwgnlbxHX2kNwJSavXqYioSxVVQE8ySAPoq/wC6NztKuxtXJe7xeUXithh61BtZNXWajvvcUwwAQAcltcWH4T4mTOOUPh6lfEg6QpZKRJAUW7uoDnUJI/hvYdSZ39obSwyK4nzP7PhncGzEaU/ibYH2Fz7TR4CZzgxqJI1MEv8AhFvpq1SL4yxna4qjhgC4UqzKvNmY7L5d0c+mu8iUvbYUfdR6cOYRnwy0aV1V7tXreOrnTpX+JrWBbkN+ZluwuGWkiogCqosAOgEq/E+BZMK1V6zq406VpsUpLcgaFUWJ2vud9r7DaS/C1Wo+EpNUJLEHc8yuo6SfHu2kR4dEy5Vkq63FjOX55h3pM2G3NOiWen5U6pBF/Q3F/OdRlV4wJoVKWJQb2ei3W4dSUuOtmBM1va1I58sFkxyg/wDVyVfIK5VvK9r9PG06Fl1a4E5fhapFQEnnzPj1nQskrXUTTIqkc+jnuxL6cE9E+CfZmdgiIgCfDPs+GAQuc1NjOe4ut+1uQGAN7HkfI2senjL5nrbGUbDimcQO11BLgNptf/8APrNcXZw61+xL5ZcuDtNSpiKyqFUtTpoALaVRBsP5pZatZUBZiFA5kkAD3MgeCFHYORyNasRbw1AD6Ce2ZUFrYunTqgGmKTuisLq1QMqkkHZiqnl+8Zzp8WehXNMl6GIWoNSMrDxUhh8xPSQPCnDrYNXDOG1kHuggAAEX36m/0ElMxzFKFM1KjBVHzJ8AOp8pKfFshrmkRHG2a9jhioPeq3Qfw/fPy2/MJnwZlXYYYFhZ6h1t4gH4R/L9SZF5dlb4/EDFV1K0h/pUz1A3F/LqfE+UuUrFW9xZ8Kir8f5how4pDnVa3npWxP10j3m3h6Yy/AXsLompv3qjf/Ygelpp5hlFXEZjTdkPYUgLG62JHe5Xv8ZA5fdkjxXlz4jCvTp7tdSByvpYG1zI5tyJ44RHcB5eVotXbd6zE3PPSCd/dix+Ui61H7RnGlt1pkG37tNAwH85+ss2W4d2FMMjUadIAKhZSzMFtdtJI0joL7nc2sL6NbLKlDHtiUpmqlRdLBSoZWsu9mIBHcHXqfeHH2pEp8s2eMcz7DCsL96p3F/MO8fZb/SODsB2OES4sX/aH83L/bpkZxHw9WxVMVSP2gPdpBhZaZ5rc7FybEnltYct5DGpiHpVGRGQ6ClGlqW/esDUex03A5C5tY9TtPO66I8UQOApfb8yeqd6VIi3gQpsg9yC3zm5x5jGc0sIm7OQxHjvpQH3ufyiSnB+SnDYezizuSzDY26Ktx5D6mamPy50zFcR2T1U0WXRpurgEb6iLCxO/nK7Xt+5Nrd9idwWGXD0FQGy013PoLlj9TKPltaoRicxUKWDHSHBICn4iLEbhSo/mk/m2ArnD1iql61fSpCsLU6Yv3ASRewLXPUuTym9lGTCngxQYbshD/xODq+V7e0s026ITpGjlGEXHU6eIrk1CL2pmwpIwNj3R8XL7xOxljAlU4cy7E4enUw7JYFiVqhl0gEAMQL6r7XAtzO9paqaBQAOQAA9BLQ6Ky7MpCcZUNWCqEc0s48ijA/0vJuaWdU9WGrDxp1P+BkyVpkLs5nmWNV65dEVFJ5Ac782IOwvc8uUt3D1W4Ep2P7LRSKatRp0zU5adWkcut/HpvLTw22wm0+YxZwaW1PJF/JcUO0ymFLlM5mdwiIgCfDPs+GAV/PRsZRsNhBUxARnVASLljtv09fWX3Ok2M57iKBNXSoJJ2AG5J5WmuLs4NcvYuL5L9wQLYZl/DVrL8mkvj8vWsoDXBBurKSrI3ipHIyD4KQ0/tFFviSqCfzopv8ANTLNMIrij0G+bIo5biOQxRt50qZb57D6TGjw1T1ipVZ67jkapBC/woAFHykvEbULYkZnmephUBILO21NB8TH+w3G/nJOVnIsN9pxNXGPuFZqdAHkqobFh5nf5tEm+kSl5Znhcnr4nv4qqyA7ijSYooHg7Dcnyv7zeHDNFR3A6HoyVKgYe+rf3uJKzxoYkOmsbDfn5Eg/0jahuZpZNjWY1KVQ6qlFtJYC2tSAyPboSDuPEGScrnCNY1nxOI+7UqgL/Ci2B+REscRdoS4YifLz7LFRERAEREAREQBNPN2th6p8KdT/AIGbkh+La+jBVj4oVHq5C/3kS4RK7OdYzAimlIh1JemjFb95CQOfkefvLTw2uwlXzHLno1ezcG+1j4jaxH9PaW/h2nsJrPiMUefpucmR1XP9lqpcpnMafKZTM7xERAEREAjM1p3UznOc07P8/wBfSdPxlO4lC4jw1rm3/Xn+vGXg6kjn1MN+No2eDMW64kFySKyFVJ6tRt162Uke0v05Nh81q2p273Yt2lMWF1CgllFuhUG48p1PCYlaiK6m6sAw9CLysltk1+5Ommp4k144/g9oiJBuJD8NWp0jhzs9JnDDqQXZlceIII39R0kxNfFZfTq27REe3LUoJHoTykNeSUeGPx9j2VKxqtyHMUwf/Y/gB0HU7Dyh+LMZ9lwi0Kd9TgUl/FpAAY+p2Hq0sOGwaUhZEVBzsoAF/HaVQr9qzbfdMOPbULf/ADb/AGSk7r7lo9liyPLvs+Hp0uqjvebHdj8yZvEz7I3iLHijhqj9dLBfEsQQP8+gMv0ivbIbhHViK9fFsTZiadPwCgg29gF97zezXiXRVGHoJ2tY9L2ROt2PpvafGqDAZeCBuiC1+tR7bn8zXkfwBl3cfEvu9QkAnnYHvH3b/jMlaqJfh2yXw+YVUrJRr9kTUVihp6hYpYlSrEnluD5HaZZxmz0Vc06evQhdyxKIBvsDY6mNjt06kXF4nN8K65nSrKpqfs2OhSoI0hluSxAAvUH1mtxTi3o4JKLnVVqk6rEmy6tZUE8xcqo8pLk0mEraLPk+ZDEUUqgW1A7c7EEgi/XcSOwnEhq418MiAol9T6jfugA7W/Ebc/GZ0LYDADVzppc+dRt7fztaRv8A4+wJFJ67btUawJ6hb3PuxPyk27SIpU2W2IiaFBKtxzWLLSopuzMahHPu0VLHb1t8paZzjPc8c4p6tM2ABo028lILlfVjz8JFbmo/JTJNY4Ob8ENRdnq3JJJJJJO5vzufeX/IqNgJSsmp63uRve9+v+J0PK6NgJrldyOXRQ247+SSWfYiZnaIiIAiIgGFVbiVfP8ABXBlqMj8xw2oGAc1wuMOGqkoAdrd8atiO8NreY9JauBs254dth3no3N+7fvID10nf0JkDnWXWYm9rAnkTew5beM1qebHs6aKqq1NtdNxfUGJ3vc2IPUeQ99ZLfFSXaPNxz/D5XCTqL6OsRI3Is4GJp6raXU6aiHmjjmPTwklMU7PTaoRESSBKzkFHs8fjFbZmKOvmjFjce7ASzTTxuV06xVmBDLfS6sUdb8wGXe3lylWrpkpnviMStNS7sFUcyeUrnEJapRNRwV1slKih2IFRgGdh0YrcW6DzJk1RyhFYMdVRh8JqMz6fNQdlPmBeQnEOK7TG4XDrvpcVX/Lcj6Kx9xKz6LR7NnjjDF8G2nfSVcj90Hf5A39ptZBVSngaTagFFNSxJsBtdrn1vJUi8jqXDmHVtQpLzuBuVB8QhOkH2k07tEXxRjlFMuz4hgQalhTBFitJb6bjoWJLEeYHSQub4XtM2oB/hCal8yhdrfzBZbprY3LadYAVEV7bi45HyPMQ42qClTKhx5mJqKtOnvTV9Lt901bEinfrYXJ8yOolky2otEphEGo06YLkck8NXmxubeRM2auU0mpdiaa9n0W1gOu1uXrMsDl1OgummoUXubdT4kncn1kKLuyXJVRsxE8cZjFoo1RzpVRcmaFCK4rzc0KNk/1al1pgcxt3n9FG/ynPcRjy1NKIVQifDYd65+Ilutzv8vCSOK4hdq71mQEldKK9yKdJhysCO8wO585o5fg9ZBB6kabHa1t79ef0mmNUt7/AGPO1M3lmsMH9/8AfQnuHsAAdr26Xte3naXXDU7CRWT4PSBJpRMz0IpJUjKIiCRERAEREATzqpcT0iAVnO8t1AykYnBdndiR8QGne5vc39NvGdUxNC4lSzzJ732l4S2s59RhWWNefBEYXPazYkVaar2h2ZVuoqgDZSLnvbbH0l/yjN0xNPWh8mU7MjdVYdJzPQcOUqK413awtulgNzfa++3pNvKMXWfE66bgVWB3IAWppF9NS3MEA78xt6iZ4/1Q6OfT6lp+lm78P+zp818fjBRpPUO4RS1hzNhyEjco4lSseyqDsqw5oxFm80bkw/XnJLH4QVqT0zydSpI5i45iZXa4PRquyAwmeYoYxaFWmhVhe6BrJdSfiOzWIsZZ5EUs1ekAtelULDbXSQ1Ef94Bbst/AjbzmNXPXbajh6znoXXsUHmS+/yEqnXklqzbznN0wtI1H9FHVm6KP1tIDg7LHd3xtb4ql9AP4Tza3QWAA8h5zbw/DLVagrYxhUYfDTX/AEk8t/i9/e8sQEim3bJtJUhERNCgiIgCIkfm2eUsMt3PePwou7t6D+/KQ3QqzbxOJWmhdyFVRck8gJz7iHP3rujFbUR3qSPf9pY2FRx1F72HkfdxLjK1Ts3rWVWLGnSBDBQtu9U6M3e5dPLlI04l8U4FSoAQrWZhyA30nT9OfOXhj3e6XRxajU7X6WP8xjXqnFVHdiitYE7EaiLL3RvvylkyDKrAbTQyPJt7mXXA4TSJacr4XRbTYNi3S/M+zZw9KwnvPgE+zM6xERAEREAREQBERAPhE1MVhQwm5PKpU8N4BTM6yS9zaVzF4dKaLpLFrsHvsALC1rcwd950bE4TXzkFmOQg9JeM3E582njlX1+SqZc9PWBVBKWa9viGxIKnodVv7yeynimsj9mmqun3VqFRW9Aw2Y+R3M0cdhdNHs+zUEMGDKLFrAizfP8A6mpg8DWVTXA0inZgdjuCOQ6+PtLuMMnPTOGLz6aormPf9nQMFxVQqHSzGk/VKo7Nr+G+x+clwZyBsYWbU57Q9dZLA+RvN6tmQR//AOU1aKeAqsQfym4H1lHimvqdMNdikrlx/wBOpRKFW4lr0VRlxFOtqAOl6NmUcu8VNr3B69JtpxXiey7a2FK30/FUVtX4dJ3vaU93lM6llxvhSRcolNwnFmJrKxVcMugam1u4IUdbdR6TVw3FeIrVAhrUaNzYN2TML/mO3vI5+GPVx8e5c/Uvkjsw4hoUNnqLq/Cvef8AlXec/wAXm7u5D1atZL8tXYhvOychNXHYin2l6K9mgtptfVyFyzXuTe/WXWOb+hzT1uGK4dss2dcX1rAJTNBW5NUANUr+JU5L6mV3Ma9JlUprZzqNV6pu7Ha2/LTa+w9+ky7CviUNW5qdnZNz3rbtzPO1/XcTLJ6ZXXdA5YaQG3Ubg6j57C1vnNFCMOXyzmllzah7Iqov/dmpl6I7aahKpZj3eYa21h1JP62kzk+R3N+frzm1l2Q9SJYcJl+jlKzm5HVg00cS55Z74HAhRJFVtPKlU8Z7zM6xERAEREAREQBERAERFoBg28+aJnaLQDDRPOphwZ72i0Ah8VlQbpIXEZKVJKErfY26jwI5EesuRWeT4cGAUHCYBaD62pB7bjci3npOxka+Vg1LK4VSdu0DAqPA2BB+fynRq2Wg9Jo1skB6S6nJHNPTY5qq/gpWZ5RoYdie1QgbqQxDW3uBuN9/eZ1eH6y0BU0nnug3IW2zED+nTaWWrw6D0ngeHZb1ZGL0ONtsr2V5LVr6iAVAU2JBAZui7/oTyoZTUNQKylBfvM/dAHU3PP2lmHD3rPSnw4PCT6zKrQQ4tlax+UKtQinVVkJ2+JmA8DYWPz+U3quESoiItI3QW1sdJO5JuF57k9dryyUciA6Teo5WB0lHOTOiOlxxul2VjCZKxUKb6RyUbLfxt1Pmd5N4PJwvSS9PCgT2CSh0JJcI1qWFAnuEmdotBJhon1RaZWi0AAz7Plp9gCIiAIiIAiIgCIiAIiIAiJhVUlSBAM4mo1B+hAHgCdue3LzHh/efFwz/AIutzYnle5H/AHANyfLTWOHbRYm58bn8PPl43mVTDnbSbAHfc+IvAPYoJ87ITwbDsbbi9lF7m4IO5G3WYphnvu223Inx3+kA2eyE+9mJqfZam3e3HmfD0/XOen2ditibm4O++w6coBsaZ9mmuHqAfF08T4WHTax3n0Yd9rtf4SdzzBBPTflygG3E06mFYkkG29+Z8/Lz5G/tBw7/AIugB3O9ibnlt6eflANyJ50EIG5ufW89IAiIgCIiAIiIAiIgCIiAIiIAiIgCIiAIiIAiIgCIiAIiIAiIgCIiAIiIAiIgCIiAIiIAiIgH/9k="/>
          <p:cNvSpPr>
            <a:spLocks noChangeAspect="1" noChangeArrowheads="1"/>
          </p:cNvSpPr>
          <p:nvPr/>
        </p:nvSpPr>
        <p:spPr bwMode="auto">
          <a:xfrm>
            <a:off x="0" y="-1041400"/>
            <a:ext cx="2143125" cy="2143125"/>
          </a:xfrm>
          <a:prstGeom prst="rect">
            <a:avLst/>
          </a:prstGeom>
          <a:noFill/>
          <a:ln w="9525">
            <a:noFill/>
            <a:miter lim="800000"/>
            <a:headEnd/>
            <a:tailEnd/>
          </a:ln>
        </p:spPr>
        <p:txBody>
          <a:bodyPr/>
          <a:lstStyle/>
          <a:p>
            <a:endParaRPr lang="en-US"/>
          </a:p>
        </p:txBody>
      </p:sp>
      <p:pic>
        <p:nvPicPr>
          <p:cNvPr id="109575" name="Picture 10" descr="http://t0.gstatic.com/images?q=tbn:ANd9GcQ1jXiv3ZiVwYAhmnxua4sUApkIYmgw8EKrP1ldIUuFnzGNcaH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9576" name="AutoShape 16" descr="data:image/jpeg;base64,/9j/4AAQSkZJRgABAQAAAQABAAD/2wCEAAkGBhQQEBUSExQUFBUWGBQWFBgVFRUUFRUVFRUVGBgUFxgYHCYgFx0kGRQZIi8gIycpLCwtFh4xNTAqNSYsLCkBCQoKDgwOGg8PGi0kHyMvLCwvLio1LywsLykvLCwsLCwsNSwsLCwsLCwsLCwsLCwpLCwsLCksLCwsLCwsLCwsLP/AABEIAOEA4QMBIgACEQEDEQH/xAAbAAEAAgMBAQAAAAAAAAAAAAAABQYCBAcDAf/EAD4QAAIBAgQDBgMFBwQCAwEAAAECAAMRBAUSIQYxQRMiUWFxgTKRoRRCUoLwI2JykrHB0TOisuEHQ8Li8ST/xAAZAQEAAwEBAAAAAAAAAAAAAAAAAQIDBAX/xAArEQACAgEEAQMCBwEBAAAAAAAAAQIRAwQSITFBEyJRYXEUMkKBkdHwoQX/2gAMAwEAAhEDEQA/AO4xEQBERAEREAREQBERAEREARPl4vAPsT5eLwD7ERAEREAREQBERAEREAREQBERAEREAREQBERAERMWe0AymJealfGgSIxueBesAnHxQE1qmZgdZWjjqtX4FNvE7D5mRmLzDRUC1GaxFz2YBsL2+9a8lJvopKagrkW6pnI8Z4tno8ZUs1xiIwWlepsCWZjY3F7ALboYq5rT7EaaSirexuXKgAfELne/h5GW9ORzvV4k2r6LYM9HjPVM6HjKZlmZ0xqFamG2JUrqUlh902Nt/HpPPD5mpqDWmlCbdxnuoPXvE3t6SfTkQtZidc9nQKeag9ZtU8YDOf43MqdOoVpvUYA2JIUj2sRf1kkMVUpotQ6WRrEMrCxv5Gx+ko4tdm8csJNpPouq1QZleVXB5+D1k1hsxDdZBqSMTzSreekAREQBERAEREAREQBERAEREARE8K9ewgH2rWtIjH5sFHOaeaZvbYc+k1MNlpc66u/gnQfxePpBBh2tSue73V/EeXsOs2aOW06febvH8Tb/ACHITaqVQo39h/ifMLgmqm7cug6CAYU6bVjYXC/19f8AEqOeL+3ZyVCmwTvKe4uwJANxc3O46zoWKwoK9gtwXBDEbFafJjfoTyHr5TPA8PYegB2dJBbra7fzG5kqTi7Rnlwxyx2yb/Y57WwKMq9gK1Vrd/TRfQW8VY/Ll0m4mTOaOj7LiNd9Ws6F6W06SeXvf+k6PEb5/JRaXAv0nOMHktRFbtMJXYsLAqafc/eAvudpqYfLdDg4iniEpg72osSR4XB7v1nUojfP5H4XBx7evucg7ANU0Iytv3SSKdx567WPlPXNcE9J+zc30gaeq6T3u75XJ+U6hjMrpVh+0po/8Sgn585BY3gSkd6TNTI5Kf2lP+Vv8y6zSXas55/+fBp7G0/r0VDDZkEolGTW17oTcaV6gEbnccuXObuTZhUe4UElRcgc7XtceP8A3M+IstrrpNWktlGntKIPZ6QSQWQC6Wuelt5HYnBmiiulVWFUMCaZNrAqdBOxv1tYSycMnXZk3n0793MUXHLs6Bk7QxIM5flNTv2Zwgsx1NyBHIed+W0smUZ5fa8zlFxZ24c8cqtF0Bn2aeFxQYTbBlToPsREAREQBERAEREARExdrQDzrVbCVzN81tsOfSbmbY/SDIjLcMXPat1+AeA/F79IIPXL8BY633c8v3fIefnNqriAuw3Ph4eswqYgk6U3PU9B6eMkMvyq3ebnBJ4YHLCx1N+vKS1WoKS8rk7KBzY+E+1sQKdlA1MeSjmfPyHnPmGwpvrc3c+HJR+Ff89YB9wmGK3Zjd23Y9PJR5CbERAEREAREQBERAFpW874Mp1bvRtSfmR/63P7yjl6jxlkiQ1Y+hyzN6ITTTNE0aq6u0W5YPe1nRiTddjt085qYB1R7uWC2b4RclrbW6c7Tp+b5MmJTS+xG6MNmRvFTKFn9CuaqUqo1OqkIyjaqt7hgPxb7jymsMn6J/yedqNNtfrYvHglcjzm9t5bcLiNQnLaH7Bm1h1aw0i1tyRuwO4Fv6iXHI801AbyJx2s6NPm9SPPfktYieVGpcT1lDpEREAREQBERAE0sbXsJtubCV3PMZpBgEXXbt6uk/Au7+nh7/5m6Cap0rsvyJ/wJWKWYVSxSmgqbgm2ptzbmAOnKWDhXt8Qzl3CU07lqYA1P1725sB4HmZLW3syx5I5G1HwTuGwiURdyB68z6DrPTEY+y6iRRpjm9SwP5VP9/lMcfVp4VNYQs5IVBzd3bkoJ8f7Ga2F4e7QirirVanMKf8ASp/uovI+pveUb8I2S+TSHGOHp3FJatY9WVSbnzLWP0mJ/wDIVMfFRrL6hf7mWlKYAsAAOgGwmrmuYLh6L1W3Cjl+InYL7mQ1L5LJr4IM/wDkHDlbgPq6AgDfzYEgD9bzcwPEVNu8+Jw/8K9235nNz8hNbhvJlq0jXr00d6x195AQqfdVQRsLb+4mxm+HwuEotVNClt8I0L3mPIcv0AZVOVWyXt6Rni+JqekjD/t6liVWn3gNubMNlF/OSWX4ntKSPcHUqtcCwNwDsDylcQNhcGWIvicQQAALHtHFlUDoEU8uQsZYsuwnY0adMb6FVfXSALy0W2+SrSNmIiXKiIiAIiIBhWrBFLMQqgEkk2AA6kyEx3ZY5eyIdGt2lF2Uqe6QO0TrsSNjY2PvPGpiPtuKNIb0KBBqeFSrfup5qCL+ZX0mzllX7RiqlYf6dMdjTPRjq1VGHlcKL+UzbvgvVFGxuCr1a1QMhaqtu0C732ADgeBABuPHpGT4wUyBc3ubi2wG1t779fpLhxfl7BftNL46asr2+/SYEMD6XuPeUKphXTS5UgGxVrHSQeVm5Tpg98dj7R5WeP4fIssen2dLyvF6gJKgymcP43pcG3Ucj5iW+g9xMj0U7PWIiCRERAEREA18U9hKNxJijvb9dL/My4ZnUspnOs8rantLQVySMNRPZjbNfLq9Sm2qlfUb0xb8VQFQPW+/5Z1LKMuGHoJSX7osT4nmT7m8pfCztiK1Gm264cVKnqTZUv42N/lOgSJvdNv44I0sFDCq88kVUp68at+VKlqUfv1WZdXstMj8xkrI/H4Jy61aRUVFBUhr6HQm+lrbgg7gjlvsbzyJxT921Gj4sGaq35VKqL+t/QynR1dnsmLL4kop7tNO/wDxuQVHqFUn84lX44xRrV6WEU8ypb+JzZfkpJ/NLbg8ElCmQL23ZmY3Zid2dj1MpXCiHF4+piTyXU48i11Qey3+UpO+I/JaPz8F8pUwqhRsAAB6DYSm8R45a2PpUGuUpd5lUFi721BQBzNtI/M0t+LxIpU2duSgsfQC8pHBy1K9StUBKs7ftKnVVPeKJf7zE8+gXxIib6iIeWWjBZezVftFa2uxFNL3FJTz36uep9htzlZU8mxBGZVqNNnakq94O7PZxoBILEkbkj5zc4t4k+yoFTeq99PXSPxW6+AH+JKkkrIcW3ROPiFBALKCeQJAJ9B1md5Xsp4aRaBbEKKlVwWqs/eYXHwgnlbxHX2kNwJSavXqYioSxVVQE8ySAPoq/wC6NztKuxtXJe7xeUXithh61BtZNXWajvvcUwwAQAcltcWH4T4mTOOUPh6lfEg6QpZKRJAUW7uoDnUJI/hvYdSZ39obSwyK4nzP7PhncGzEaU/ibYH2Fz7TR4CZzgxqJI1MEv8AhFvpq1SL4yxna4qjhgC4UqzKvNmY7L5d0c+mu8iUvbYUfdR6cOYRnwy0aV1V7tXreOrnTpX+JrWBbkN+ZluwuGWkiogCqosAOgEq/E+BZMK1V6zq406VpsUpLcgaFUWJ2vud9r7DaS/C1Wo+EpNUJLEHc8yuo6SfHu2kR4dEy5Vkq63FjOX55h3pM2G3NOiWen5U6pBF/Q3F/OdRlV4wJoVKWJQb2ei3W4dSUuOtmBM1va1I58sFkxyg/wDVyVfIK5VvK9r9PG06Fl1a4E5fhapFQEnnzPj1nQskrXUTTIqkc+jnuxL6cE9E+CfZmdgiIgCfDPs+GAQuc1NjOe4ut+1uQGAN7HkfI2senjL5nrbGUbDimcQO11BLgNptf/8APrNcXZw61+xL5ZcuDtNSpiKyqFUtTpoALaVRBsP5pZatZUBZiFA5kkAD3MgeCFHYORyNasRbw1AD6Ce2ZUFrYunTqgGmKTuisLq1QMqkkHZiqnl+8Zzp8WehXNMl6GIWoNSMrDxUhh8xPSQPCnDrYNXDOG1kHuggAAEX36m/0ElMxzFKFM1KjBVHzJ8AOp8pKfFshrmkRHG2a9jhioPeq3Qfw/fPy2/MJnwZlXYYYFhZ6h1t4gH4R/L9SZF5dlb4/EDFV1K0h/pUz1A3F/LqfE+UuUrFW9xZ8Kir8f5how4pDnVa3npWxP10j3m3h6Yy/AXsLompv3qjf/Ygelpp5hlFXEZjTdkPYUgLG62JHe5Xv8ZA5fdkjxXlz4jCvTp7tdSByvpYG1zI5tyJ44RHcB5eVotXbd6zE3PPSCd/dix+Ui61H7RnGlt1pkG37tNAwH85+ss2W4d2FMMjUadIAKhZSzMFtdtJI0joL7nc2sL6NbLKlDHtiUpmqlRdLBSoZWsu9mIBHcHXqfeHH2pEp8s2eMcz7DCsL96p3F/MO8fZb/SODsB2OES4sX/aH83L/bpkZxHw9WxVMVSP2gPdpBhZaZ5rc7FybEnltYct5DGpiHpVGRGQ6ClGlqW/esDUex03A5C5tY9TtPO66I8UQOApfb8yeqd6VIi3gQpsg9yC3zm5x5jGc0sIm7OQxHjvpQH3ufyiSnB+SnDYezizuSzDY26Ktx5D6mamPy50zFcR2T1U0WXRpurgEb6iLCxO/nK7Xt+5Nrd9idwWGXD0FQGy013PoLlj9TKPltaoRicxUKWDHSHBICn4iLEbhSo/mk/m2ArnD1iql61fSpCsLU6Yv3ASRewLXPUuTym9lGTCngxQYbshD/xODq+V7e0s026ITpGjlGEXHU6eIrk1CL2pmwpIwNj3R8XL7xOxljAlU4cy7E4enUw7JYFiVqhl0gEAMQL6r7XAtzO9paqaBQAOQAA9BLQ6Ky7MpCcZUNWCqEc0s48ijA/0vJuaWdU9WGrDxp1P+BkyVpkLs5nmWNV65dEVFJ5Ac782IOwvc8uUt3D1W4Ep2P7LRSKatRp0zU5adWkcut/HpvLTw22wm0+YxZwaW1PJF/JcUO0ymFLlM5mdwiIgCfDPs+GAV/PRsZRsNhBUxARnVASLljtv09fWX3Ok2M57iKBNXSoJJ2AG5J5WmuLs4NcvYuL5L9wQLYZl/DVrL8mkvj8vWsoDXBBurKSrI3ipHIyD4KQ0/tFFviSqCfzopv8ANTLNMIrij0G+bIo5biOQxRt50qZb57D6TGjw1T1ipVZ67jkapBC/woAFHykvEbULYkZnmephUBILO21NB8TH+w3G/nJOVnIsN9pxNXGPuFZqdAHkqobFh5nf5tEm+kSl5Znhcnr4nv4qqyA7ijSYooHg7Dcnyv7zeHDNFR3A6HoyVKgYe+rf3uJKzxoYkOmsbDfn5Eg/0jahuZpZNjWY1KVQ6qlFtJYC2tSAyPboSDuPEGScrnCNY1nxOI+7UqgL/Ci2B+REscRdoS4YifLz7LFRERAEREAREQBNPN2th6p8KdT/AIGbkh+La+jBVj4oVHq5C/3kS4RK7OdYzAimlIh1JemjFb95CQOfkefvLTw2uwlXzHLno1ezcG+1j4jaxH9PaW/h2nsJrPiMUefpucmR1XP9lqpcpnMafKZTM7xERAEREAjM1p3UznOc07P8/wBfSdPxlO4lC4jw1rm3/Xn+vGXg6kjn1MN+No2eDMW64kFySKyFVJ6tRt162Uke0v05Nh81q2p273Yt2lMWF1CgllFuhUG48p1PCYlaiK6m6sAw9CLysltk1+5Ommp4k144/g9oiJBuJD8NWp0jhzs9JnDDqQXZlceIII39R0kxNfFZfTq27REe3LUoJHoTykNeSUeGPx9j2VKxqtyHMUwf/Y/gB0HU7Dyh+LMZ9lwi0Kd9TgUl/FpAAY+p2Hq0sOGwaUhZEVBzsoAF/HaVQr9qzbfdMOPbULf/ADb/AGSk7r7lo9liyPLvs+Hp0uqjvebHdj8yZvEz7I3iLHijhqj9dLBfEsQQP8+gMv0ivbIbhHViK9fFsTZiadPwCgg29gF97zezXiXRVGHoJ2tY9L2ROt2PpvafGqDAZeCBuiC1+tR7bn8zXkfwBl3cfEvu9QkAnnYHvH3b/jMlaqJfh2yXw+YVUrJRr9kTUVihp6hYpYlSrEnluD5HaZZxmz0Vc06evQhdyxKIBvsDY6mNjt06kXF4nN8K65nSrKpqfs2OhSoI0hluSxAAvUH1mtxTi3o4JKLnVVqk6rEmy6tZUE8xcqo8pLk0mEraLPk+ZDEUUqgW1A7c7EEgi/XcSOwnEhq418MiAol9T6jfugA7W/Ebc/GZ0LYDADVzppc+dRt7fztaRv8A4+wJFJ67btUawJ6hb3PuxPyk27SIpU2W2IiaFBKtxzWLLSopuzMahHPu0VLHb1t8paZzjPc8c4p6tM2ABo028lILlfVjz8JFbmo/JTJNY4Ob8ENRdnq3JJJJJJO5vzufeX/IqNgJSsmp63uRve9+v+J0PK6NgJrldyOXRQ247+SSWfYiZnaIiIAiIgGFVbiVfP8ABXBlqMj8xw2oGAc1wuMOGqkoAdrd8atiO8NreY9JauBs254dth3no3N+7fvID10nf0JkDnWXWYm9rAnkTew5beM1qebHs6aKqq1NtdNxfUGJ3vc2IPUeQ99ZLfFSXaPNxz/D5XCTqL6OsRI3Is4GJp6raXU6aiHmjjmPTwklMU7PTaoRESSBKzkFHs8fjFbZmKOvmjFjce7ASzTTxuV06xVmBDLfS6sUdb8wGXe3lylWrpkpnviMStNS7sFUcyeUrnEJapRNRwV1slKih2IFRgGdh0YrcW6DzJk1RyhFYMdVRh8JqMz6fNQdlPmBeQnEOK7TG4XDrvpcVX/Lcj6Kx9xKz6LR7NnjjDF8G2nfSVcj90Hf5A39ptZBVSngaTagFFNSxJsBtdrn1vJUi8jqXDmHVtQpLzuBuVB8QhOkH2k07tEXxRjlFMuz4hgQalhTBFitJb6bjoWJLEeYHSQub4XtM2oB/hCal8yhdrfzBZbprY3LadYAVEV7bi45HyPMQ42qClTKhx5mJqKtOnvTV9Lt901bEinfrYXJ8yOolky2otEphEGo06YLkck8NXmxubeRM2auU0mpdiaa9n0W1gOu1uXrMsDl1OgummoUXubdT4kncn1kKLuyXJVRsxE8cZjFoo1RzpVRcmaFCK4rzc0KNk/1al1pgcxt3n9FG/ynPcRjy1NKIVQifDYd65+Ilutzv8vCSOK4hdq71mQEldKK9yKdJhysCO8wO585o5fg9ZBB6kabHa1t79ef0mmNUt7/AGPO1M3lmsMH9/8AfQnuHsAAdr26Xte3naXXDU7CRWT4PSBJpRMz0IpJUjKIiCRERAEREATzqpcT0iAVnO8t1AykYnBdndiR8QGne5vc39NvGdUxNC4lSzzJ732l4S2s59RhWWNefBEYXPazYkVaar2h2ZVuoqgDZSLnvbbH0l/yjN0xNPWh8mU7MjdVYdJzPQcOUqK413awtulgNzfa++3pNvKMXWfE66bgVWB3IAWppF9NS3MEA78xt6iZ4/1Q6OfT6lp+lm78P+zp818fjBRpPUO4RS1hzNhyEjco4lSseyqDsqw5oxFm80bkw/XnJLH4QVqT0zydSpI5i45iZXa4PRquyAwmeYoYxaFWmhVhe6BrJdSfiOzWIsZZ5EUs1ekAtelULDbXSQ1Ef94Bbst/AjbzmNXPXbajh6znoXXsUHmS+/yEqnXklqzbznN0wtI1H9FHVm6KP1tIDg7LHd3xtb4ql9AP4Tza3QWAA8h5zbw/DLVagrYxhUYfDTX/AEk8t/i9/e8sQEim3bJtJUhERNCgiIgCIkfm2eUsMt3PePwou7t6D+/KQ3QqzbxOJWmhdyFVRck8gJz7iHP3rujFbUR3qSPf9pY2FRx1F72HkfdxLjK1Ts3rWVWLGnSBDBQtu9U6M3e5dPLlI04l8U4FSoAQrWZhyA30nT9OfOXhj3e6XRxajU7X6WP8xjXqnFVHdiitYE7EaiLL3RvvylkyDKrAbTQyPJt7mXXA4TSJacr4XRbTYNi3S/M+zZw9KwnvPgE+zM6xERAEREAREQBERAPhE1MVhQwm5PKpU8N4BTM6yS9zaVzF4dKaLpLFrsHvsALC1rcwd950bE4TXzkFmOQg9JeM3E582njlX1+SqZc9PWBVBKWa9viGxIKnodVv7yeynimsj9mmqun3VqFRW9Aw2Y+R3M0cdhdNHs+zUEMGDKLFrAizfP8A6mpg8DWVTXA0inZgdjuCOQ6+PtLuMMnPTOGLz6aormPf9nQMFxVQqHSzGk/VKo7Nr+G+x+clwZyBsYWbU57Q9dZLA+RvN6tmQR//AOU1aKeAqsQfym4H1lHimvqdMNdikrlx/wBOpRKFW4lr0VRlxFOtqAOl6NmUcu8VNr3B69JtpxXiey7a2FK30/FUVtX4dJ3vaU93lM6llxvhSRcolNwnFmJrKxVcMugam1u4IUdbdR6TVw3FeIrVAhrUaNzYN2TML/mO3vI5+GPVx8e5c/Uvkjsw4hoUNnqLq/Cvef8AlXec/wAXm7u5D1atZL8tXYhvOychNXHYin2l6K9mgtptfVyFyzXuTe/WXWOb+hzT1uGK4dss2dcX1rAJTNBW5NUANUr+JU5L6mV3Ma9JlUprZzqNV6pu7Ha2/LTa+w9+ky7CviUNW5qdnZNz3rbtzPO1/XcTLJ6ZXXdA5YaQG3Ubg6j57C1vnNFCMOXyzmllzah7Iqov/dmpl6I7aahKpZj3eYa21h1JP62kzk+R3N+frzm1l2Q9SJYcJl+jlKzm5HVg00cS55Z74HAhRJFVtPKlU8Z7zM6xERAEREAREQBERAERFoBg28+aJnaLQDDRPOphwZ72i0Ah8VlQbpIXEZKVJKErfY26jwI5EesuRWeT4cGAUHCYBaD62pB7bjci3npOxka+Vg1LK4VSdu0DAqPA2BB+fynRq2Wg9Jo1skB6S6nJHNPTY5qq/gpWZ5RoYdie1QgbqQxDW3uBuN9/eZ1eH6y0BU0nnug3IW2zED+nTaWWrw6D0ngeHZb1ZGL0ONtsr2V5LVr6iAVAU2JBAZui7/oTyoZTUNQKylBfvM/dAHU3PP2lmHD3rPSnw4PCT6zKrQQ4tlax+UKtQinVVkJ2+JmA8DYWPz+U3quESoiItI3QW1sdJO5JuF57k9dryyUciA6Teo5WB0lHOTOiOlxxul2VjCZKxUKb6RyUbLfxt1Pmd5N4PJwvSS9PCgT2CSh0JJcI1qWFAnuEmdotBJhon1RaZWi0AAz7Plp9gCIiAIiIAiIgCIiAIiIAiJhVUlSBAM4mo1B+hAHgCdue3LzHh/efFwz/AIutzYnle5H/AHANyfLTWOHbRYm58bn8PPl43mVTDnbSbAHfc+IvAPYoJ87ITwbDsbbi9lF7m4IO5G3WYphnvu223Inx3+kA2eyE+9mJqfZam3e3HmfD0/XOen2ditibm4O++w6coBsaZ9mmuHqAfF08T4WHTax3n0Yd9rtf4SdzzBBPTflygG3E06mFYkkG29+Z8/Lz5G/tBw7/AIugB3O9ibnlt6eflANyJ50EIG5ufW89IAiIgCIiAIiIAiIgCIiAIiIAiIgCIiAIiIAiIgCIiAIiIAiIgCIiAIiIAiIgCIiAIiIAiIgH/9k="/>
          <p:cNvSpPr>
            <a:spLocks noChangeAspect="1" noChangeArrowheads="1"/>
          </p:cNvSpPr>
          <p:nvPr/>
        </p:nvSpPr>
        <p:spPr bwMode="auto">
          <a:xfrm>
            <a:off x="0" y="-1041400"/>
            <a:ext cx="2143125" cy="2143125"/>
          </a:xfrm>
          <a:prstGeom prst="rect">
            <a:avLst/>
          </a:prstGeom>
          <a:noFill/>
          <a:ln w="9525">
            <a:noFill/>
            <a:miter lim="800000"/>
            <a:headEnd/>
            <a:tailEnd/>
          </a:ln>
        </p:spPr>
        <p:txBody>
          <a:bodyPr/>
          <a:lstStyle/>
          <a:p>
            <a:endParaRPr lang="en-US"/>
          </a:p>
        </p:txBody>
      </p:sp>
      <p:sp>
        <p:nvSpPr>
          <p:cNvPr id="109577" name="AutoShape 18" descr="data:image/jpeg;base64,/9j/4AAQSkZJRgABAQAAAQABAAD/2wCEAAkGBhQQEBUSExQUFBUWGBQWFBgVFRUUFRUVFRUVGBgUFxgYHCYgFx0kGRQZIi8gIycpLCwtFh4xNTAqNSYsLCkBCQoKDgwOGg8PGi0kHyMvLCwvLio1LywsLykvLCwsLCwsNSwsLCwsLCwsLCwsLCwpLCwsLCksLCwsLCwsLCwsLP/AABEIAOEA4QMBIgACEQEDEQH/xAAbAAEAAgMBAQAAAAAAAAAAAAAABQYCBAcDAf/EAD4QAAIBAgQDBgMFBwQCAwEAAAECAAMRBAUSIQYxQRMiUWFxgTKRoRRCUoLwI2JykrHB0TOisuEHQ8Li8ST/xAAZAQEAAwEBAAAAAAAAAAAAAAAAAQIDBAX/xAArEQACAgEEAQMCBwEBAAAAAAAAAQIRAwQSITFBEyJRYXEUMkKBkdHwoQX/2gAMAwEAAhEDEQA/AO4xEQBERAEREAREQBERAEREARPl4vAPsT5eLwD7ERAEREAREQBERAEREAREQBERAEREAREQBERAERMWe0AymJealfGgSIxueBesAnHxQE1qmZgdZWjjqtX4FNvE7D5mRmLzDRUC1GaxFz2YBsL2+9a8lJvopKagrkW6pnI8Z4tno8ZUs1xiIwWlepsCWZjY3F7ALboYq5rT7EaaSirexuXKgAfELne/h5GW9ORzvV4k2r6LYM9HjPVM6HjKZlmZ0xqFamG2JUrqUlh902Nt/HpPPD5mpqDWmlCbdxnuoPXvE3t6SfTkQtZidc9nQKeag9ZtU8YDOf43MqdOoVpvUYA2JIUj2sRf1kkMVUpotQ6WRrEMrCxv5Gx+ko4tdm8csJNpPouq1QZleVXB5+D1k1hsxDdZBqSMTzSreekAREQBERAEREAREQBERAEREARE8K9ewgH2rWtIjH5sFHOaeaZvbYc+k1MNlpc66u/gnQfxePpBBh2tSue73V/EeXsOs2aOW06febvH8Tb/ACHITaqVQo39h/ifMLgmqm7cug6CAYU6bVjYXC/19f8AEqOeL+3ZyVCmwTvKe4uwJANxc3O46zoWKwoK9gtwXBDEbFafJjfoTyHr5TPA8PYegB2dJBbra7fzG5kqTi7Rnlwxyx2yb/Y57WwKMq9gK1Vrd/TRfQW8VY/Ll0m4mTOaOj7LiNd9Ws6F6W06SeXvf+k6PEb5/JRaXAv0nOMHktRFbtMJXYsLAqafc/eAvudpqYfLdDg4iniEpg72osSR4XB7v1nUojfP5H4XBx7evucg7ANU0Iytv3SSKdx567WPlPXNcE9J+zc30gaeq6T3u75XJ+U6hjMrpVh+0po/8Sgn585BY3gSkd6TNTI5Kf2lP+Vv8y6zSXas55/+fBp7G0/r0VDDZkEolGTW17oTcaV6gEbnccuXObuTZhUe4UElRcgc7XtceP8A3M+IstrrpNWktlGntKIPZ6QSQWQC6Wuelt5HYnBmiiulVWFUMCaZNrAqdBOxv1tYSycMnXZk3n0793MUXHLs6Bk7QxIM5flNTv2Zwgsx1NyBHIed+W0smUZ5fa8zlFxZ24c8cqtF0Bn2aeFxQYTbBlToPsREAREQBERAEREARExdrQDzrVbCVzN81tsOfSbmbY/SDIjLcMXPat1+AeA/F79IIPXL8BY633c8v3fIefnNqriAuw3Ph4eswqYgk6U3PU9B6eMkMvyq3ebnBJ4YHLCx1N+vKS1WoKS8rk7KBzY+E+1sQKdlA1MeSjmfPyHnPmGwpvrc3c+HJR+Ff89YB9wmGK3Zjd23Y9PJR5CbERAEREAREQBERAFpW874Mp1bvRtSfmR/63P7yjl6jxlkiQ1Y+hyzN6ITTTNE0aq6u0W5YPe1nRiTddjt085qYB1R7uWC2b4RclrbW6c7Tp+b5MmJTS+xG6MNmRvFTKFn9CuaqUqo1OqkIyjaqt7hgPxb7jymsMn6J/yedqNNtfrYvHglcjzm9t5bcLiNQnLaH7Bm1h1aw0i1tyRuwO4Fv6iXHI801AbyJx2s6NPm9SPPfktYieVGpcT1lDpEREAREQBERAE0sbXsJtubCV3PMZpBgEXXbt6uk/Au7+nh7/5m6Cap0rsvyJ/wJWKWYVSxSmgqbgm2ptzbmAOnKWDhXt8Qzl3CU07lqYA1P1725sB4HmZLW3syx5I5G1HwTuGwiURdyB68z6DrPTEY+y6iRRpjm9SwP5VP9/lMcfVp4VNYQs5IVBzd3bkoJ8f7Ga2F4e7QirirVanMKf8ASp/uovI+pveUb8I2S+TSHGOHp3FJatY9WVSbnzLWP0mJ/wDIVMfFRrL6hf7mWlKYAsAAOgGwmrmuYLh6L1W3Cjl+InYL7mQ1L5LJr4IM/wDkHDlbgPq6AgDfzYEgD9bzcwPEVNu8+Jw/8K9235nNz8hNbhvJlq0jXr00d6x195AQqfdVQRsLb+4mxm+HwuEotVNClt8I0L3mPIcv0AZVOVWyXt6Rni+JqekjD/t6liVWn3gNubMNlF/OSWX4ntKSPcHUqtcCwNwDsDylcQNhcGWIvicQQAALHtHFlUDoEU8uQsZYsuwnY0adMb6FVfXSALy0W2+SrSNmIiXKiIiAIiIBhWrBFLMQqgEkk2AA6kyEx3ZY5eyIdGt2lF2Uqe6QO0TrsSNjY2PvPGpiPtuKNIb0KBBqeFSrfup5qCL+ZX0mzllX7RiqlYf6dMdjTPRjq1VGHlcKL+UzbvgvVFGxuCr1a1QMhaqtu0C732ADgeBABuPHpGT4wUyBc3ubi2wG1t779fpLhxfl7BftNL46asr2+/SYEMD6XuPeUKphXTS5UgGxVrHSQeVm5Tpg98dj7R5WeP4fIssen2dLyvF6gJKgymcP43pcG3Ucj5iW+g9xMj0U7PWIiCRERAEREA18U9hKNxJijvb9dL/My4ZnUspnOs8rantLQVySMNRPZjbNfLq9Sm2qlfUb0xb8VQFQPW+/5Z1LKMuGHoJSX7osT4nmT7m8pfCztiK1Gm264cVKnqTZUv42N/lOgSJvdNv44I0sFDCq88kVUp68at+VKlqUfv1WZdXstMj8xkrI/H4Jy61aRUVFBUhr6HQm+lrbgg7gjlvsbzyJxT921Gj4sGaq35VKqL+t/QynR1dnsmLL4kop7tNO/wDxuQVHqFUn84lX44xRrV6WEU8ypb+JzZfkpJ/NLbg8ElCmQL23ZmY3Zid2dj1MpXCiHF4+piTyXU48i11Qey3+UpO+I/JaPz8F8pUwqhRsAAB6DYSm8R45a2PpUGuUpd5lUFi721BQBzNtI/M0t+LxIpU2duSgsfQC8pHBy1K9StUBKs7ftKnVVPeKJf7zE8+gXxIib6iIeWWjBZezVftFa2uxFNL3FJTz36uep9htzlZU8mxBGZVqNNnakq94O7PZxoBILEkbkj5zc4t4k+yoFTeq99PXSPxW6+AH+JKkkrIcW3ROPiFBALKCeQJAJ9B1md5Xsp4aRaBbEKKlVwWqs/eYXHwgnlbxHX2kNwJSavXqYioSxVVQE8ySAPoq/wC6NztKuxtXJe7xeUXithh61BtZNXWajvvcUwwAQAcltcWH4T4mTOOUPh6lfEg6QpZKRJAUW7uoDnUJI/hvYdSZ39obSwyK4nzP7PhncGzEaU/ibYH2Fz7TR4CZzgxqJI1MEv8AhFvpq1SL4yxna4qjhgC4UqzKvNmY7L5d0c+mu8iUvbYUfdR6cOYRnwy0aV1V7tXreOrnTpX+JrWBbkN+ZluwuGWkiogCqosAOgEq/E+BZMK1V6zq406VpsUpLcgaFUWJ2vud9r7DaS/C1Wo+EpNUJLEHc8yuo6SfHu2kR4dEy5Vkq63FjOX55h3pM2G3NOiWen5U6pBF/Q3F/OdRlV4wJoVKWJQb2ei3W4dSUuOtmBM1va1I58sFkxyg/wDVyVfIK5VvK9r9PG06Fl1a4E5fhapFQEnnzPj1nQskrXUTTIqkc+jnuxL6cE9E+CfZmdgiIgCfDPs+GAQuc1NjOe4ut+1uQGAN7HkfI2senjL5nrbGUbDimcQO11BLgNptf/8APrNcXZw61+xL5ZcuDtNSpiKyqFUtTpoALaVRBsP5pZatZUBZiFA5kkAD3MgeCFHYORyNasRbw1AD6Ce2ZUFrYunTqgGmKTuisLq1QMqkkHZiqnl+8Zzp8WehXNMl6GIWoNSMrDxUhh8xPSQPCnDrYNXDOG1kHuggAAEX36m/0ElMxzFKFM1KjBVHzJ8AOp8pKfFshrmkRHG2a9jhioPeq3Qfw/fPy2/MJnwZlXYYYFhZ6h1t4gH4R/L9SZF5dlb4/EDFV1K0h/pUz1A3F/LqfE+UuUrFW9xZ8Kir8f5how4pDnVa3npWxP10j3m3h6Yy/AXsLompv3qjf/Ygelpp5hlFXEZjTdkPYUgLG62JHe5Xv8ZA5fdkjxXlz4jCvTp7tdSByvpYG1zI5tyJ44RHcB5eVotXbd6zE3PPSCd/dix+Ui61H7RnGlt1pkG37tNAwH85+ss2W4d2FMMjUadIAKhZSzMFtdtJI0joL7nc2sL6NbLKlDHtiUpmqlRdLBSoZWsu9mIBHcHXqfeHH2pEp8s2eMcz7DCsL96p3F/MO8fZb/SODsB2OES4sX/aH83L/bpkZxHw9WxVMVSP2gPdpBhZaZ5rc7FybEnltYct5DGpiHpVGRGQ6ClGlqW/esDUex03A5C5tY9TtPO66I8UQOApfb8yeqd6VIi3gQpsg9yC3zm5x5jGc0sIm7OQxHjvpQH3ufyiSnB+SnDYezizuSzDY26Ktx5D6mamPy50zFcR2T1U0WXRpurgEb6iLCxO/nK7Xt+5Nrd9idwWGXD0FQGy013PoLlj9TKPltaoRicxUKWDHSHBICn4iLEbhSo/mk/m2ArnD1iql61fSpCsLU6Yv3ASRewLXPUuTym9lGTCngxQYbshD/xODq+V7e0s026ITpGjlGEXHU6eIrk1CL2pmwpIwNj3R8XL7xOxljAlU4cy7E4enUw7JYFiVqhl0gEAMQL6r7XAtzO9paqaBQAOQAA9BLQ6Ky7MpCcZUNWCqEc0s48ijA/0vJuaWdU9WGrDxp1P+BkyVpkLs5nmWNV65dEVFJ5Ac782IOwvc8uUt3D1W4Ep2P7LRSKatRp0zU5adWkcut/HpvLTw22wm0+YxZwaW1PJF/JcUO0ymFLlM5mdwiIgCfDPs+GAV/PRsZRsNhBUxARnVASLljtv09fWX3Ok2M57iKBNXSoJJ2AG5J5WmuLs4NcvYuL5L9wQLYZl/DVrL8mkvj8vWsoDXBBurKSrI3ipHIyD4KQ0/tFFviSqCfzopv8ANTLNMIrij0G+bIo5biOQxRt50qZb57D6TGjw1T1ipVZ67jkapBC/woAFHykvEbULYkZnmephUBILO21NB8TH+w3G/nJOVnIsN9pxNXGPuFZqdAHkqobFh5nf5tEm+kSl5Znhcnr4nv4qqyA7ijSYooHg7Dcnyv7zeHDNFR3A6HoyVKgYe+rf3uJKzxoYkOmsbDfn5Eg/0jahuZpZNjWY1KVQ6qlFtJYC2tSAyPboSDuPEGScrnCNY1nxOI+7UqgL/Ci2B+REscRdoS4YifLz7LFRERAEREAREQBNPN2th6p8KdT/AIGbkh+La+jBVj4oVHq5C/3kS4RK7OdYzAimlIh1JemjFb95CQOfkefvLTw2uwlXzHLno1ezcG+1j4jaxH9PaW/h2nsJrPiMUefpucmR1XP9lqpcpnMafKZTM7xERAEREAjM1p3UznOc07P8/wBfSdPxlO4lC4jw1rm3/Xn+vGXg6kjn1MN+No2eDMW64kFySKyFVJ6tRt162Uke0v05Nh81q2p273Yt2lMWF1CgllFuhUG48p1PCYlaiK6m6sAw9CLysltk1+5Ommp4k144/g9oiJBuJD8NWp0jhzs9JnDDqQXZlceIII39R0kxNfFZfTq27REe3LUoJHoTykNeSUeGPx9j2VKxqtyHMUwf/Y/gB0HU7Dyh+LMZ9lwi0Kd9TgUl/FpAAY+p2Hq0sOGwaUhZEVBzsoAF/HaVQr9qzbfdMOPbULf/ADb/AGSk7r7lo9liyPLvs+Hp0uqjvebHdj8yZvEz7I3iLHijhqj9dLBfEsQQP8+gMv0ivbIbhHViK9fFsTZiadPwCgg29gF97zezXiXRVGHoJ2tY9L2ROt2PpvafGqDAZeCBuiC1+tR7bn8zXkfwBl3cfEvu9QkAnnYHvH3b/jMlaqJfh2yXw+YVUrJRr9kTUVihp6hYpYlSrEnluD5HaZZxmz0Vc06evQhdyxKIBvsDY6mNjt06kXF4nN8K65nSrKpqfs2OhSoI0hluSxAAvUH1mtxTi3o4JKLnVVqk6rEmy6tZUE8xcqo8pLk0mEraLPk+ZDEUUqgW1A7c7EEgi/XcSOwnEhq418MiAol9T6jfugA7W/Ebc/GZ0LYDADVzppc+dRt7fztaRv8A4+wJFJ67btUawJ6hb3PuxPyk27SIpU2W2IiaFBKtxzWLLSopuzMahHPu0VLHb1t8paZzjPc8c4p6tM2ABo028lILlfVjz8JFbmo/JTJNY4Ob8ENRdnq3JJJJJJO5vzufeX/IqNgJSsmp63uRve9+v+J0PK6NgJrldyOXRQ247+SSWfYiZnaIiIAiIgGFVbiVfP8ABXBlqMj8xw2oGAc1wuMOGqkoAdrd8atiO8NreY9JauBs254dth3no3N+7fvID10nf0JkDnWXWYm9rAnkTew5beM1qebHs6aKqq1NtdNxfUGJ3vc2IPUeQ99ZLfFSXaPNxz/D5XCTqL6OsRI3Is4GJp6raXU6aiHmjjmPTwklMU7PTaoRESSBKzkFHs8fjFbZmKOvmjFjce7ASzTTxuV06xVmBDLfS6sUdb8wGXe3lylWrpkpnviMStNS7sFUcyeUrnEJapRNRwV1slKih2IFRgGdh0YrcW6DzJk1RyhFYMdVRh8JqMz6fNQdlPmBeQnEOK7TG4XDrvpcVX/Lcj6Kx9xKz6LR7NnjjDF8G2nfSVcj90Hf5A39ptZBVSngaTagFFNSxJsBtdrn1vJUi8jqXDmHVtQpLzuBuVB8QhOkH2k07tEXxRjlFMuz4hgQalhTBFitJb6bjoWJLEeYHSQub4XtM2oB/hCal8yhdrfzBZbprY3LadYAVEV7bi45HyPMQ42qClTKhx5mJqKtOnvTV9Lt901bEinfrYXJ8yOolky2otEphEGo06YLkck8NXmxubeRM2auU0mpdiaa9n0W1gOu1uXrMsDl1OgummoUXubdT4kncn1kKLuyXJVRsxE8cZjFoo1RzpVRcmaFCK4rzc0KNk/1al1pgcxt3n9FG/ynPcRjy1NKIVQifDYd65+Ilutzv8vCSOK4hdq71mQEldKK9yKdJhysCO8wO585o5fg9ZBB6kabHa1t79ef0mmNUt7/AGPO1M3lmsMH9/8AfQnuHsAAdr26Xte3naXXDU7CRWT4PSBJpRMz0IpJUjKIiCRERAEREATzqpcT0iAVnO8t1AykYnBdndiR8QGne5vc39NvGdUxNC4lSzzJ732l4S2s59RhWWNefBEYXPazYkVaar2h2ZVuoqgDZSLnvbbH0l/yjN0xNPWh8mU7MjdVYdJzPQcOUqK413awtulgNzfa++3pNvKMXWfE66bgVWB3IAWppF9NS3MEA78xt6iZ4/1Q6OfT6lp+lm78P+zp818fjBRpPUO4RS1hzNhyEjco4lSseyqDsqw5oxFm80bkw/XnJLH4QVqT0zydSpI5i45iZXa4PRquyAwmeYoYxaFWmhVhe6BrJdSfiOzWIsZZ5EUs1ekAtelULDbXSQ1Ef94Bbst/AjbzmNXPXbajh6znoXXsUHmS+/yEqnXklqzbznN0wtI1H9FHVm6KP1tIDg7LHd3xtb4ql9AP4Tza3QWAA8h5zbw/DLVagrYxhUYfDTX/AEk8t/i9/e8sQEim3bJtJUhERNCgiIgCIkfm2eUsMt3PePwou7t6D+/KQ3QqzbxOJWmhdyFVRck8gJz7iHP3rujFbUR3qSPf9pY2FRx1F72HkfdxLjK1Ts3rWVWLGnSBDBQtu9U6M3e5dPLlI04l8U4FSoAQrWZhyA30nT9OfOXhj3e6XRxajU7X6WP8xjXqnFVHdiitYE7EaiLL3RvvylkyDKrAbTQyPJt7mXXA4TSJacr4XRbTYNi3S/M+zZw9KwnvPgE+zM6xERAEREAREQBERAPhE1MVhQwm5PKpU8N4BTM6yS9zaVzF4dKaLpLFrsHvsALC1rcwd950bE4TXzkFmOQg9JeM3E582njlX1+SqZc9PWBVBKWa9viGxIKnodVv7yeynimsj9mmqun3VqFRW9Aw2Y+R3M0cdhdNHs+zUEMGDKLFrAizfP8A6mpg8DWVTXA0inZgdjuCOQ6+PtLuMMnPTOGLz6aormPf9nQMFxVQqHSzGk/VKo7Nr+G+x+clwZyBsYWbU57Q9dZLA+RvN6tmQR//AOU1aKeAqsQfym4H1lHimvqdMNdikrlx/wBOpRKFW4lr0VRlxFOtqAOl6NmUcu8VNr3B69JtpxXiey7a2FK30/FUVtX4dJ3vaU93lM6llxvhSRcolNwnFmJrKxVcMugam1u4IUdbdR6TVw3FeIrVAhrUaNzYN2TML/mO3vI5+GPVx8e5c/Uvkjsw4hoUNnqLq/Cvef8AlXec/wAXm7u5D1atZL8tXYhvOychNXHYin2l6K9mgtptfVyFyzXuTe/WXWOb+hzT1uGK4dss2dcX1rAJTNBW5NUANUr+JU5L6mV3Ma9JlUprZzqNV6pu7Ha2/LTa+w9+ky7CviUNW5qdnZNz3rbtzPO1/XcTLJ6ZXXdA5YaQG3Ubg6j57C1vnNFCMOXyzmllzah7Iqov/dmpl6I7aahKpZj3eYa21h1JP62kzk+R3N+frzm1l2Q9SJYcJl+jlKzm5HVg00cS55Z74HAhRJFVtPKlU8Z7zM6xERAEREAREQBERAERFoBg28+aJnaLQDDRPOphwZ72i0Ah8VlQbpIXEZKVJKErfY26jwI5EesuRWeT4cGAUHCYBaD62pB7bjci3npOxka+Vg1LK4VSdu0DAqPA2BB+fynRq2Wg9Jo1skB6S6nJHNPTY5qq/gpWZ5RoYdie1QgbqQxDW3uBuN9/eZ1eH6y0BU0nnug3IW2zED+nTaWWrw6D0ngeHZb1ZGL0ONtsr2V5LVr6iAVAU2JBAZui7/oTyoZTUNQKylBfvM/dAHU3PP2lmHD3rPSnw4PCT6zKrQQ4tlax+UKtQinVVkJ2+JmA8DYWPz+U3quESoiItI3QW1sdJO5JuF57k9dryyUciA6Teo5WB0lHOTOiOlxxul2VjCZKxUKb6RyUbLfxt1Pmd5N4PJwvSS9PCgT2CSh0JJcI1qWFAnuEmdotBJhon1RaZWi0AAz7Plp9gCIiAIiIAiIgCIiAIiIAiJhVUlSBAM4mo1B+hAHgCdue3LzHh/efFwz/AIutzYnle5H/AHANyfLTWOHbRYm58bn8PPl43mVTDnbSbAHfc+IvAPYoJ87ITwbDsbbi9lF7m4IO5G3WYphnvu223Inx3+kA2eyE+9mJqfZam3e3HmfD0/XOen2ditibm4O++w6coBsaZ9mmuHqAfF08T4WHTax3n0Yd9rtf4SdzzBBPTflygG3E06mFYkkG29+Z8/Lz5G/tBw7/AIugB3O9ibnlt6eflANyJ50EIG5ufW89IAiIgCIiAIiIAiIgCIiAIiIAiIgCIiAIiIAiIgCIiAIiIAiIgCIiAIiIAiIgCIiAIiIAiIgH/9k="/>
          <p:cNvSpPr>
            <a:spLocks noChangeAspect="1" noChangeArrowheads="1"/>
          </p:cNvSpPr>
          <p:nvPr/>
        </p:nvSpPr>
        <p:spPr bwMode="auto">
          <a:xfrm>
            <a:off x="0" y="-1041400"/>
            <a:ext cx="2143125" cy="2143125"/>
          </a:xfrm>
          <a:prstGeom prst="rect">
            <a:avLst/>
          </a:prstGeom>
          <a:noFill/>
          <a:ln w="9525">
            <a:noFill/>
            <a:miter lim="800000"/>
            <a:headEnd/>
            <a:tailEnd/>
          </a:ln>
        </p:spPr>
        <p:txBody>
          <a:bodyPr/>
          <a:lstStyle/>
          <a:p>
            <a:endParaRPr lang="en-US"/>
          </a:p>
        </p:txBody>
      </p:sp>
      <p:sp>
        <p:nvSpPr>
          <p:cNvPr id="109578" name="AutoShape 20" descr="data:image/jpeg;base64,/9j/4AAQSkZJRgABAQAAAQABAAD/2wCEAAkGBhQQEBUSExQUFBUWGBQWFBgVFRUUFRUVFRUVGBgUFxgYHCYgFx0kGRQZIi8gIycpLCwtFh4xNTAqNSYsLCkBCQoKDgwOGg8PGi0kHyMvLCwvLio1LywsLykvLCwsLCwsNSwsLCwsLCwsLCwsLCwpLCwsLCksLCwsLCwsLCwsLP/AABEIAOEA4QMBIgACEQEDEQH/xAAbAAEAAgMBAQAAAAAAAAAAAAAABQYCBAcDAf/EAD4QAAIBAgQDBgMFBwQCAwEAAAECAAMRBAUSIQYxQRMiUWFxgTKRoRRCUoLwI2JykrHB0TOisuEHQ8Li8ST/xAAZAQEAAwEBAAAAAAAAAAAAAAAAAQIDBAX/xAArEQACAgEEAQMCBwEBAAAAAAAAAQIRAwQSITFBEyJRYXEUMkKBkdHwoQX/2gAMAwEAAhEDEQA/AO4xEQBERAEREAREQBERAEREARPl4vAPsT5eLwD7ERAEREAREQBERAEREAREQBERAEREAREQBERAERMWe0AymJealfGgSIxueBesAnHxQE1qmZgdZWjjqtX4FNvE7D5mRmLzDRUC1GaxFz2YBsL2+9a8lJvopKagrkW6pnI8Z4tno8ZUs1xiIwWlepsCWZjY3F7ALboYq5rT7EaaSirexuXKgAfELne/h5GW9ORzvV4k2r6LYM9HjPVM6HjKZlmZ0xqFamG2JUrqUlh902Nt/HpPPD5mpqDWmlCbdxnuoPXvE3t6SfTkQtZidc9nQKeag9ZtU8YDOf43MqdOoVpvUYA2JIUj2sRf1kkMVUpotQ6WRrEMrCxv5Gx+ko4tdm8csJNpPouq1QZleVXB5+D1k1hsxDdZBqSMTzSreekAREQBERAEREAREQBERAEREARE8K9ewgH2rWtIjH5sFHOaeaZvbYc+k1MNlpc66u/gnQfxePpBBh2tSue73V/EeXsOs2aOW06febvH8Tb/ACHITaqVQo39h/ifMLgmqm7cug6CAYU6bVjYXC/19f8AEqOeL+3ZyVCmwTvKe4uwJANxc3O46zoWKwoK9gtwXBDEbFafJjfoTyHr5TPA8PYegB2dJBbra7fzG5kqTi7Rnlwxyx2yb/Y57WwKMq9gK1Vrd/TRfQW8VY/Ll0m4mTOaOj7LiNd9Ws6F6W06SeXvf+k6PEb5/JRaXAv0nOMHktRFbtMJXYsLAqafc/eAvudpqYfLdDg4iniEpg72osSR4XB7v1nUojfP5H4XBx7evucg7ANU0Iytv3SSKdx567WPlPXNcE9J+zc30gaeq6T3u75XJ+U6hjMrpVh+0po/8Sgn585BY3gSkd6TNTI5Kf2lP+Vv8y6zSXas55/+fBp7G0/r0VDDZkEolGTW17oTcaV6gEbnccuXObuTZhUe4UElRcgc7XtceP8A3M+IstrrpNWktlGntKIPZ6QSQWQC6Wuelt5HYnBmiiulVWFUMCaZNrAqdBOxv1tYSycMnXZk3n0793MUXHLs6Bk7QxIM5flNTv2Zwgsx1NyBHIed+W0smUZ5fa8zlFxZ24c8cqtF0Bn2aeFxQYTbBlToPsREAREQBERAEREARExdrQDzrVbCVzN81tsOfSbmbY/SDIjLcMXPat1+AeA/F79IIPXL8BY633c8v3fIefnNqriAuw3Ph4eswqYgk6U3PU9B6eMkMvyq3ebnBJ4YHLCx1N+vKS1WoKS8rk7KBzY+E+1sQKdlA1MeSjmfPyHnPmGwpvrc3c+HJR+Ff89YB9wmGK3Zjd23Y9PJR5CbERAEREAREQBERAFpW874Mp1bvRtSfmR/63P7yjl6jxlkiQ1Y+hyzN6ITTTNE0aq6u0W5YPe1nRiTddjt085qYB1R7uWC2b4RclrbW6c7Tp+b5MmJTS+xG6MNmRvFTKFn9CuaqUqo1OqkIyjaqt7hgPxb7jymsMn6J/yedqNNtfrYvHglcjzm9t5bcLiNQnLaH7Bm1h1aw0i1tyRuwO4Fv6iXHI801AbyJx2s6NPm9SPPfktYieVGpcT1lDpEREAREQBERAE0sbXsJtubCV3PMZpBgEXXbt6uk/Au7+nh7/5m6Cap0rsvyJ/wJWKWYVSxSmgqbgm2ptzbmAOnKWDhXt8Qzl3CU07lqYA1P1725sB4HmZLW3syx5I5G1HwTuGwiURdyB68z6DrPTEY+y6iRRpjm9SwP5VP9/lMcfVp4VNYQs5IVBzd3bkoJ8f7Ga2F4e7QirirVanMKf8ASp/uovI+pveUb8I2S+TSHGOHp3FJatY9WVSbnzLWP0mJ/wDIVMfFRrL6hf7mWlKYAsAAOgGwmrmuYLh6L1W3Cjl+InYL7mQ1L5LJr4IM/wDkHDlbgPq6AgDfzYEgD9bzcwPEVNu8+Jw/8K9235nNz8hNbhvJlq0jXr00d6x195AQqfdVQRsLb+4mxm+HwuEotVNClt8I0L3mPIcv0AZVOVWyXt6Rni+JqekjD/t6liVWn3gNubMNlF/OSWX4ntKSPcHUqtcCwNwDsDylcQNhcGWIvicQQAALHtHFlUDoEU8uQsZYsuwnY0adMb6FVfXSALy0W2+SrSNmIiXKiIiAIiIBhWrBFLMQqgEkk2AA6kyEx3ZY5eyIdGt2lF2Uqe6QO0TrsSNjY2PvPGpiPtuKNIb0KBBqeFSrfup5qCL+ZX0mzllX7RiqlYf6dMdjTPRjq1VGHlcKL+UzbvgvVFGxuCr1a1QMhaqtu0C732ADgeBABuPHpGT4wUyBc3ubi2wG1t779fpLhxfl7BftNL46asr2+/SYEMD6XuPeUKphXTS5UgGxVrHSQeVm5Tpg98dj7R5WeP4fIssen2dLyvF6gJKgymcP43pcG3Ucj5iW+g9xMj0U7PWIiCRERAEREA18U9hKNxJijvb9dL/My4ZnUspnOs8rantLQVySMNRPZjbNfLq9Sm2qlfUb0xb8VQFQPW+/5Z1LKMuGHoJSX7osT4nmT7m8pfCztiK1Gm264cVKnqTZUv42N/lOgSJvdNv44I0sFDCq88kVUp68at+VKlqUfv1WZdXstMj8xkrI/H4Jy61aRUVFBUhr6HQm+lrbgg7gjlvsbzyJxT921Gj4sGaq35VKqL+t/QynR1dnsmLL4kop7tNO/wDxuQVHqFUn84lX44xRrV6WEU8ypb+JzZfkpJ/NLbg8ElCmQL23ZmY3Zid2dj1MpXCiHF4+piTyXU48i11Qey3+UpO+I/JaPz8F8pUwqhRsAAB6DYSm8R45a2PpUGuUpd5lUFi721BQBzNtI/M0t+LxIpU2duSgsfQC8pHBy1K9StUBKs7ftKnVVPeKJf7zE8+gXxIib6iIeWWjBZezVftFa2uxFNL3FJTz36uep9htzlZU8mxBGZVqNNnakq94O7PZxoBILEkbkj5zc4t4k+yoFTeq99PXSPxW6+AH+JKkkrIcW3ROPiFBALKCeQJAJ9B1md5Xsp4aRaBbEKKlVwWqs/eYXHwgnlbxHX2kNwJSavXqYioSxVVQE8ySAPoq/wC6NztKuxtXJe7xeUXithh61BtZNXWajvvcUwwAQAcltcWH4T4mTOOUPh6lfEg6QpZKRJAUW7uoDnUJI/hvYdSZ39obSwyK4nzP7PhncGzEaU/ibYH2Fz7TR4CZzgxqJI1MEv8AhFvpq1SL4yxna4qjhgC4UqzKvNmY7L5d0c+mu8iUvbYUfdR6cOYRnwy0aV1V7tXreOrnTpX+JrWBbkN+ZluwuGWkiogCqosAOgEq/E+BZMK1V6zq406VpsUpLcgaFUWJ2vud9r7DaS/C1Wo+EpNUJLEHc8yuo6SfHu2kR4dEy5Vkq63FjOX55h3pM2G3NOiWen5U6pBF/Q3F/OdRlV4wJoVKWJQb2ei3W4dSUuOtmBM1va1I58sFkxyg/wDVyVfIK5VvK9r9PG06Fl1a4E5fhapFQEnnzPj1nQskrXUTTIqkc+jnuxL6cE9E+CfZmdgiIgCfDPs+GAQuc1NjOe4ut+1uQGAN7HkfI2senjL5nrbGUbDimcQO11BLgNptf/8APrNcXZw61+xL5ZcuDtNSpiKyqFUtTpoALaVRBsP5pZatZUBZiFA5kkAD3MgeCFHYORyNasRbw1AD6Ce2ZUFrYunTqgGmKTuisLq1QMqkkHZiqnl+8Zzp8WehXNMl6GIWoNSMrDxUhh8xPSQPCnDrYNXDOG1kHuggAAEX36m/0ElMxzFKFM1KjBVHzJ8AOp8pKfFshrmkRHG2a9jhioPeq3Qfw/fPy2/MJnwZlXYYYFhZ6h1t4gH4R/L9SZF5dlb4/EDFV1K0h/pUz1A3F/LqfE+UuUrFW9xZ8Kir8f5how4pDnVa3npWxP10j3m3h6Yy/AXsLompv3qjf/Ygelpp5hlFXEZjTdkPYUgLG62JHe5Xv8ZA5fdkjxXlz4jCvTp7tdSByvpYG1zI5tyJ44RHcB5eVotXbd6zE3PPSCd/dix+Ui61H7RnGlt1pkG37tNAwH85+ss2W4d2FMMjUadIAKhZSzMFtdtJI0joL7nc2sL6NbLKlDHtiUpmqlRdLBSoZWsu9mIBHcHXqfeHH2pEp8s2eMcz7DCsL96p3F/MO8fZb/SODsB2OES4sX/aH83L/bpkZxHw9WxVMVSP2gPdpBhZaZ5rc7FybEnltYct5DGpiHpVGRGQ6ClGlqW/esDUex03A5C5tY9TtPO66I8UQOApfb8yeqd6VIi3gQpsg9yC3zm5x5jGc0sIm7OQxHjvpQH3ufyiSnB+SnDYezizuSzDY26Ktx5D6mamPy50zFcR2T1U0WXRpurgEb6iLCxO/nK7Xt+5Nrd9idwWGXD0FQGy013PoLlj9TKPltaoRicxUKWDHSHBICn4iLEbhSo/mk/m2ArnD1iql61fSpCsLU6Yv3ASRewLXPUuTym9lGTCngxQYbshD/xODq+V7e0s026ITpGjlGEXHU6eIrk1CL2pmwpIwNj3R8XL7xOxljAlU4cy7E4enUw7JYFiVqhl0gEAMQL6r7XAtzO9paqaBQAOQAA9BLQ6Ky7MpCcZUNWCqEc0s48ijA/0vJuaWdU9WGrDxp1P+BkyVpkLs5nmWNV65dEVFJ5Ac782IOwvc8uUt3D1W4Ep2P7LRSKatRp0zU5adWkcut/HpvLTw22wm0+YxZwaW1PJF/JcUO0ymFLlM5mdwiIgCfDPs+GAV/PRsZRsNhBUxARnVASLljtv09fWX3Ok2M57iKBNXSoJJ2AG5J5WmuLs4NcvYuL5L9wQLYZl/DVrL8mkvj8vWsoDXBBurKSrI3ipHIyD4KQ0/tFFviSqCfzopv8ANTLNMIrij0G+bIo5biOQxRt50qZb57D6TGjw1T1ipVZ67jkapBC/woAFHykvEbULYkZnmephUBILO21NB8TH+w3G/nJOVnIsN9pxNXGPuFZqdAHkqobFh5nf5tEm+kSl5Znhcnr4nv4qqyA7ijSYooHg7Dcnyv7zeHDNFR3A6HoyVKgYe+rf3uJKzxoYkOmsbDfn5Eg/0jahuZpZNjWY1KVQ6qlFtJYC2tSAyPboSDuPEGScrnCNY1nxOI+7UqgL/Ci2B+REscRdoS4YifLz7LFRERAEREAREQBNPN2th6p8KdT/AIGbkh+La+jBVj4oVHq5C/3kS4RK7OdYzAimlIh1JemjFb95CQOfkefvLTw2uwlXzHLno1ezcG+1j4jaxH9PaW/h2nsJrPiMUefpucmR1XP9lqpcpnMafKZTM7xERAEREAjM1p3UznOc07P8/wBfSdPxlO4lC4jw1rm3/Xn+vGXg6kjn1MN+No2eDMW64kFySKyFVJ6tRt162Uke0v05Nh81q2p273Yt2lMWF1CgllFuhUG48p1PCYlaiK6m6sAw9CLysltk1+5Ommp4k144/g9oiJBuJD8NWp0jhzs9JnDDqQXZlceIII39R0kxNfFZfTq27REe3LUoJHoTykNeSUeGPx9j2VKxqtyHMUwf/Y/gB0HU7Dyh+LMZ9lwi0Kd9TgUl/FpAAY+p2Hq0sOGwaUhZEVBzsoAF/HaVQr9qzbfdMOPbULf/ADb/AGSk7r7lo9liyPLvs+Hp0uqjvebHdj8yZvEz7I3iLHijhqj9dLBfEsQQP8+gMv0ivbIbhHViK9fFsTZiadPwCgg29gF97zezXiXRVGHoJ2tY9L2ROt2PpvafGqDAZeCBuiC1+tR7bn8zXkfwBl3cfEvu9QkAnnYHvH3b/jMlaqJfh2yXw+YVUrJRr9kTUVihp6hYpYlSrEnluD5HaZZxmz0Vc06evQhdyxKIBvsDY6mNjt06kXF4nN8K65nSrKpqfs2OhSoI0hluSxAAvUH1mtxTi3o4JKLnVVqk6rEmy6tZUE8xcqo8pLk0mEraLPk+ZDEUUqgW1A7c7EEgi/XcSOwnEhq418MiAol9T6jfugA7W/Ebc/GZ0LYDADVzppc+dRt7fztaRv8A4+wJFJ67btUawJ6hb3PuxPyk27SIpU2W2IiaFBKtxzWLLSopuzMahHPu0VLHb1t8paZzjPc8c4p6tM2ABo028lILlfVjz8JFbmo/JTJNY4Ob8ENRdnq3JJJJJJO5vzufeX/IqNgJSsmp63uRve9+v+J0PK6NgJrldyOXRQ247+SSWfYiZnaIiIAiIgGFVbiVfP8ABXBlqMj8xw2oGAc1wuMOGqkoAdrd8atiO8NreY9JauBs254dth3no3N+7fvID10nf0JkDnWXWYm9rAnkTew5beM1qebHs6aKqq1NtdNxfUGJ3vc2IPUeQ99ZLfFSXaPNxz/D5XCTqL6OsRI3Is4GJp6raXU6aiHmjjmPTwklMU7PTaoRESSBKzkFHs8fjFbZmKOvmjFjce7ASzTTxuV06xVmBDLfS6sUdb8wGXe3lylWrpkpnviMStNS7sFUcyeUrnEJapRNRwV1slKih2IFRgGdh0YrcW6DzJk1RyhFYMdVRh8JqMz6fNQdlPmBeQnEOK7TG4XDrvpcVX/Lcj6Kx9xKz6LR7NnjjDF8G2nfSVcj90Hf5A39ptZBVSngaTagFFNSxJsBtdrn1vJUi8jqXDmHVtQpLzuBuVB8QhOkH2k07tEXxRjlFMuz4hgQalhTBFitJb6bjoWJLEeYHSQub4XtM2oB/hCal8yhdrfzBZbprY3LadYAVEV7bi45HyPMQ42qClTKhx5mJqKtOnvTV9Lt901bEinfrYXJ8yOolky2otEphEGo06YLkck8NXmxubeRM2auU0mpdiaa9n0W1gOu1uXrMsDl1OgummoUXubdT4kncn1kKLuyXJVRsxE8cZjFoo1RzpVRcmaFCK4rzc0KNk/1al1pgcxt3n9FG/ynPcRjy1NKIVQifDYd65+Ilutzv8vCSOK4hdq71mQEldKK9yKdJhysCO8wO585o5fg9ZBB6kabHa1t79ef0mmNUt7/AGPO1M3lmsMH9/8AfQnuHsAAdr26Xte3naXXDU7CRWT4PSBJpRMz0IpJUjKIiCRERAEREATzqpcT0iAVnO8t1AykYnBdndiR8QGne5vc39NvGdUxNC4lSzzJ732l4S2s59RhWWNefBEYXPazYkVaar2h2ZVuoqgDZSLnvbbH0l/yjN0xNPWh8mU7MjdVYdJzPQcOUqK413awtulgNzfa++3pNvKMXWfE66bgVWB3IAWppF9NS3MEA78xt6iZ4/1Q6OfT6lp+lm78P+zp818fjBRpPUO4RS1hzNhyEjco4lSseyqDsqw5oxFm80bkw/XnJLH4QVqT0zydSpI5i45iZXa4PRquyAwmeYoYxaFWmhVhe6BrJdSfiOzWIsZZ5EUs1ekAtelULDbXSQ1Ef94Bbst/AjbzmNXPXbajh6znoXXsUHmS+/yEqnXklqzbznN0wtI1H9FHVm6KP1tIDg7LHd3xtb4ql9AP4Tza3QWAA8h5zbw/DLVagrYxhUYfDTX/AEk8t/i9/e8sQEim3bJtJUhERNCgiIgCIkfm2eUsMt3PePwou7t6D+/KQ3QqzbxOJWmhdyFVRck8gJz7iHP3rujFbUR3qSPf9pY2FRx1F72HkfdxLjK1Ts3rWVWLGnSBDBQtu9U6M3e5dPLlI04l8U4FSoAQrWZhyA30nT9OfOXhj3e6XRxajU7X6WP8xjXqnFVHdiitYE7EaiLL3RvvylkyDKrAbTQyPJt7mXXA4TSJacr4XRbTYNi3S/M+zZw9KwnvPgE+zM6xERAEREAREQBERAPhE1MVhQwm5PKpU8N4BTM6yS9zaVzF4dKaLpLFrsHvsALC1rcwd950bE4TXzkFmOQg9JeM3E582njlX1+SqZc9PWBVBKWa9viGxIKnodVv7yeynimsj9mmqun3VqFRW9Aw2Y+R3M0cdhdNHs+zUEMGDKLFrAizfP8A6mpg8DWVTXA0inZgdjuCOQ6+PtLuMMnPTOGLz6aormPf9nQMFxVQqHSzGk/VKo7Nr+G+x+clwZyBsYWbU57Q9dZLA+RvN6tmQR//AOU1aKeAqsQfym4H1lHimvqdMNdikrlx/wBOpRKFW4lr0VRlxFOtqAOl6NmUcu8VNr3B69JtpxXiey7a2FK30/FUVtX4dJ3vaU93lM6llxvhSRcolNwnFmJrKxVcMugam1u4IUdbdR6TVw3FeIrVAhrUaNzYN2TML/mO3vI5+GPVx8e5c/Uvkjsw4hoUNnqLq/Cvef8AlXec/wAXm7u5D1atZL8tXYhvOychNXHYin2l6K9mgtptfVyFyzXuTe/WXWOb+hzT1uGK4dss2dcX1rAJTNBW5NUANUr+JU5L6mV3Ma9JlUprZzqNV6pu7Ha2/LTa+w9+ky7CviUNW5qdnZNz3rbtzPO1/XcTLJ6ZXXdA5YaQG3Ubg6j57C1vnNFCMOXyzmllzah7Iqov/dmpl6I7aahKpZj3eYa21h1JP62kzk+R3N+frzm1l2Q9SJYcJl+jlKzm5HVg00cS55Z74HAhRJFVtPKlU8Z7zM6xERAEREAREQBERAERFoBg28+aJnaLQDDRPOphwZ72i0Ah8VlQbpIXEZKVJKErfY26jwI5EesuRWeT4cGAUHCYBaD62pB7bjci3npOxka+Vg1LK4VSdu0DAqPA2BB+fynRq2Wg9Jo1skB6S6nJHNPTY5qq/gpWZ5RoYdie1QgbqQxDW3uBuN9/eZ1eH6y0BU0nnug3IW2zED+nTaWWrw6D0ngeHZb1ZGL0ONtsr2V5LVr6iAVAU2JBAZui7/oTyoZTUNQKylBfvM/dAHU3PP2lmHD3rPSnw4PCT6zKrQQ4tlax+UKtQinVVkJ2+JmA8DYWPz+U3quESoiItI3QW1sdJO5JuF57k9dryyUciA6Teo5WB0lHOTOiOlxxul2VjCZKxUKb6RyUbLfxt1Pmd5N4PJwvSS9PCgT2CSh0JJcI1qWFAnuEmdotBJhon1RaZWi0AAz7Plp9gCIiAIiIAiIgCIiAIiIAiJhVUlSBAM4mo1B+hAHgCdue3LzHh/efFwz/AIutzYnle5H/AHANyfLTWOHbRYm58bn8PPl43mVTDnbSbAHfc+IvAPYoJ87ITwbDsbbi9lF7m4IO5G3WYphnvu223Inx3+kA2eyE+9mJqfZam3e3HmfD0/XOen2ditibm4O++w6coBsaZ9mmuHqAfF08T4WHTax3n0Yd9rtf4SdzzBBPTflygG3E06mFYkkG29+Z8/Lz5G/tBw7/AIugB3O9ibnlt6eflANyJ50EIG5ufW89IAiIgCIiAIiIAiIgCIiAIiIAiIgCIiAIiIAiIgCIiAIiIAiIgCIiAIiIAiIgCIiAIiIAiIgH/9k="/>
          <p:cNvSpPr>
            <a:spLocks noChangeAspect="1" noChangeArrowheads="1"/>
          </p:cNvSpPr>
          <p:nvPr/>
        </p:nvSpPr>
        <p:spPr bwMode="auto">
          <a:xfrm>
            <a:off x="0" y="-1041400"/>
            <a:ext cx="2143125" cy="2143125"/>
          </a:xfrm>
          <a:prstGeom prst="rect">
            <a:avLst/>
          </a:prstGeom>
          <a:noFill/>
          <a:ln w="9525">
            <a:noFill/>
            <a:miter lim="800000"/>
            <a:headEnd/>
            <a:tailEnd/>
          </a:ln>
        </p:spPr>
        <p:txBody>
          <a:bodyPr/>
          <a:lstStyle/>
          <a:p>
            <a:endParaRPr lang="en-US"/>
          </a:p>
        </p:txBody>
      </p:sp>
      <p:sp>
        <p:nvSpPr>
          <p:cNvPr id="109579" name="AutoShape 22" descr="data:image/jpeg;base64,/9j/4AAQSkZJRgABAQAAAQABAAD/2wCEAAkGBhQQEBUSExQUFBUWGBQWFBgVFRUUFRUVFRUVGBgUFxgYHCYgFx0kGRQZIi8gIycpLCwtFh4xNTAqNSYsLCkBCQoKDgwOGg8PGi0kHyMvLCwvLio1LywsLykvLCwsLCwsNSwsLCwsLCwsLCwsLCwpLCwsLCksLCwsLCwsLCwsLP/AABEIAOEA4QMBIgACEQEDEQH/xAAbAAEAAgMBAQAAAAAAAAAAAAAABQYCBAcDAf/EAD4QAAIBAgQDBgMFBwQCAwEAAAECAAMRBAUSIQYxQRMiUWFxgTKRoRRCUoLwI2JykrHB0TOisuEHQ8Li8ST/xAAZAQEAAwEBAAAAAAAAAAAAAAAAAQIDBAX/xAArEQACAgEEAQMCBwEBAAAAAAAAAQIRAwQSITFBEyJRYXEUMkKBkdHwoQX/2gAMAwEAAhEDEQA/AO4xEQBERAEREAREQBERAEREARPl4vAPsT5eLwD7ERAEREAREQBERAEREAREQBERAEREAREQBERAERMWe0AymJealfGgSIxueBesAnHxQE1qmZgdZWjjqtX4FNvE7D5mRmLzDRUC1GaxFz2YBsL2+9a8lJvopKagrkW6pnI8Z4tno8ZUs1xiIwWlepsCWZjY3F7ALboYq5rT7EaaSirexuXKgAfELne/h5GW9ORzvV4k2r6LYM9HjPVM6HjKZlmZ0xqFamG2JUrqUlh902Nt/HpPPD5mpqDWmlCbdxnuoPXvE3t6SfTkQtZidc9nQKeag9ZtU8YDOf43MqdOoVpvUYA2JIUj2sRf1kkMVUpotQ6WRrEMrCxv5Gx+ko4tdm8csJNpPouq1QZleVXB5+D1k1hsxDdZBqSMTzSreekAREQBERAEREAREQBERAEREARE8K9ewgH2rWtIjH5sFHOaeaZvbYc+k1MNlpc66u/gnQfxePpBBh2tSue73V/EeXsOs2aOW06febvH8Tb/ACHITaqVQo39h/ifMLgmqm7cug6CAYU6bVjYXC/19f8AEqOeL+3ZyVCmwTvKe4uwJANxc3O46zoWKwoK9gtwXBDEbFafJjfoTyHr5TPA8PYegB2dJBbra7fzG5kqTi7Rnlwxyx2yb/Y57WwKMq9gK1Vrd/TRfQW8VY/Ll0m4mTOaOj7LiNd9Ws6F6W06SeXvf+k6PEb5/JRaXAv0nOMHktRFbtMJXYsLAqafc/eAvudpqYfLdDg4iniEpg72osSR4XB7v1nUojfP5H4XBx7evucg7ANU0Iytv3SSKdx567WPlPXNcE9J+zc30gaeq6T3u75XJ+U6hjMrpVh+0po/8Sgn585BY3gSkd6TNTI5Kf2lP+Vv8y6zSXas55/+fBp7G0/r0VDDZkEolGTW17oTcaV6gEbnccuXObuTZhUe4UElRcgc7XtceP8A3M+IstrrpNWktlGntKIPZ6QSQWQC6Wuelt5HYnBmiiulVWFUMCaZNrAqdBOxv1tYSycMnXZk3n0793MUXHLs6Bk7QxIM5flNTv2Zwgsx1NyBHIed+W0smUZ5fa8zlFxZ24c8cqtF0Bn2aeFxQYTbBlToPsREAREQBERAEREARExdrQDzrVbCVzN81tsOfSbmbY/SDIjLcMXPat1+AeA/F79IIPXL8BY633c8v3fIefnNqriAuw3Ph4eswqYgk6U3PU9B6eMkMvyq3ebnBJ4YHLCx1N+vKS1WoKS8rk7KBzY+E+1sQKdlA1MeSjmfPyHnPmGwpvrc3c+HJR+Ff89YB9wmGK3Zjd23Y9PJR5CbERAEREAREQBERAFpW874Mp1bvRtSfmR/63P7yjl6jxlkiQ1Y+hyzN6ITTTNE0aq6u0W5YPe1nRiTddjt085qYB1R7uWC2b4RclrbW6c7Tp+b5MmJTS+xG6MNmRvFTKFn9CuaqUqo1OqkIyjaqt7hgPxb7jymsMn6J/yedqNNtfrYvHglcjzm9t5bcLiNQnLaH7Bm1h1aw0i1tyRuwO4Fv6iXHI801AbyJx2s6NPm9SPPfktYieVGpcT1lDpEREAREQBERAE0sbXsJtubCV3PMZpBgEXXbt6uk/Au7+nh7/5m6Cap0rsvyJ/wJWKWYVSxSmgqbgm2ptzbmAOnKWDhXt8Qzl3CU07lqYA1P1725sB4HmZLW3syx5I5G1HwTuGwiURdyB68z6DrPTEY+y6iRRpjm9SwP5VP9/lMcfVp4VNYQs5IVBzd3bkoJ8f7Ga2F4e7QirirVanMKf8ASp/uovI+pveUb8I2S+TSHGOHp3FJatY9WVSbnzLWP0mJ/wDIVMfFRrL6hf7mWlKYAsAAOgGwmrmuYLh6L1W3Cjl+InYL7mQ1L5LJr4IM/wDkHDlbgPq6AgDfzYEgD9bzcwPEVNu8+Jw/8K9235nNz8hNbhvJlq0jXr00d6x195AQqfdVQRsLb+4mxm+HwuEotVNClt8I0L3mPIcv0AZVOVWyXt6Rni+JqekjD/t6liVWn3gNubMNlF/OSWX4ntKSPcHUqtcCwNwDsDylcQNhcGWIvicQQAALHtHFlUDoEU8uQsZYsuwnY0adMb6FVfXSALy0W2+SrSNmIiXKiIiAIiIBhWrBFLMQqgEkk2AA6kyEx3ZY5eyIdGt2lF2Uqe6QO0TrsSNjY2PvPGpiPtuKNIb0KBBqeFSrfup5qCL+ZX0mzllX7RiqlYf6dMdjTPRjq1VGHlcKL+UzbvgvVFGxuCr1a1QMhaqtu0C732ADgeBABuPHpGT4wUyBc3ubi2wG1t779fpLhxfl7BftNL46asr2+/SYEMD6XuPeUKphXTS5UgGxVrHSQeVm5Tpg98dj7R5WeP4fIssen2dLyvF6gJKgymcP43pcG3Ucj5iW+g9xMj0U7PWIiCRERAEREA18U9hKNxJijvb9dL/My4ZnUspnOs8rantLQVySMNRPZjbNfLq9Sm2qlfUb0xb8VQFQPW+/5Z1LKMuGHoJSX7osT4nmT7m8pfCztiK1Gm264cVKnqTZUv42N/lOgSJvdNv44I0sFDCq88kVUp68at+VKlqUfv1WZdXstMj8xkrI/H4Jy61aRUVFBUhr6HQm+lrbgg7gjlvsbzyJxT921Gj4sGaq35VKqL+t/QynR1dnsmLL4kop7tNO/wDxuQVHqFUn84lX44xRrV6WEU8ypb+JzZfkpJ/NLbg8ElCmQL23ZmY3Zid2dj1MpXCiHF4+piTyXU48i11Qey3+UpO+I/JaPz8F8pUwqhRsAAB6DYSm8R45a2PpUGuUpd5lUFi721BQBzNtI/M0t+LxIpU2duSgsfQC8pHBy1K9StUBKs7ftKnVVPeKJf7zE8+gXxIib6iIeWWjBZezVftFa2uxFNL3FJTz36uep9htzlZU8mxBGZVqNNnakq94O7PZxoBILEkbkj5zc4t4k+yoFTeq99PXSPxW6+AH+JKkkrIcW3ROPiFBALKCeQJAJ9B1md5Xsp4aRaBbEKKlVwWqs/eYXHwgnlbxHX2kNwJSavXqYioSxVVQE8ySAPoq/wC6NztKuxtXJe7xeUXithh61BtZNXWajvvcUwwAQAcltcWH4T4mTOOUPh6lfEg6QpZKRJAUW7uoDnUJI/hvYdSZ39obSwyK4nzP7PhncGzEaU/ibYH2Fz7TR4CZzgxqJI1MEv8AhFvpq1SL4yxna4qjhgC4UqzKvNmY7L5d0c+mu8iUvbYUfdR6cOYRnwy0aV1V7tXreOrnTpX+JrWBbkN+ZluwuGWkiogCqosAOgEq/E+BZMK1V6zq406VpsUpLcgaFUWJ2vud9r7DaS/C1Wo+EpNUJLEHc8yuo6SfHu2kR4dEy5Vkq63FjOX55h3pM2G3NOiWen5U6pBF/Q3F/OdRlV4wJoVKWJQb2ei3W4dSUuOtmBM1va1I58sFkxyg/wDVyVfIK5VvK9r9PG06Fl1a4E5fhapFQEnnzPj1nQskrXUTTIqkc+jnuxL6cE9E+CfZmdgiIgCfDPs+GAQuc1NjOe4ut+1uQGAN7HkfI2senjL5nrbGUbDimcQO11BLgNptf/8APrNcXZw61+xL5ZcuDtNSpiKyqFUtTpoALaVRBsP5pZatZUBZiFA5kkAD3MgeCFHYORyNasRbw1AD6Ce2ZUFrYunTqgGmKTuisLq1QMqkkHZiqnl+8Zzp8WehXNMl6GIWoNSMrDxUhh8xPSQPCnDrYNXDOG1kHuggAAEX36m/0ElMxzFKFM1KjBVHzJ8AOp8pKfFshrmkRHG2a9jhioPeq3Qfw/fPy2/MJnwZlXYYYFhZ6h1t4gH4R/L9SZF5dlb4/EDFV1K0h/pUz1A3F/LqfE+UuUrFW9xZ8Kir8f5how4pDnVa3npWxP10j3m3h6Yy/AXsLompv3qjf/Ygelpp5hlFXEZjTdkPYUgLG62JHe5Xv8ZA5fdkjxXlz4jCvTp7tdSByvpYG1zI5tyJ44RHcB5eVotXbd6zE3PPSCd/dix+Ui61H7RnGlt1pkG37tNAwH85+ss2W4d2FMMjUadIAKhZSzMFtdtJI0joL7nc2sL6NbLKlDHtiUpmqlRdLBSoZWsu9mIBHcHXqfeHH2pEp8s2eMcz7DCsL96p3F/MO8fZb/SODsB2OES4sX/aH83L/bpkZxHw9WxVMVSP2gPdpBhZaZ5rc7FybEnltYct5DGpiHpVGRGQ6ClGlqW/esDUex03A5C5tY9TtPO66I8UQOApfb8yeqd6VIi3gQpsg9yC3zm5x5jGc0sIm7OQxHjvpQH3ufyiSnB+SnDYezizuSzDY26Ktx5D6mamPy50zFcR2T1U0WXRpurgEb6iLCxO/nK7Xt+5Nrd9idwWGXD0FQGy013PoLlj9TKPltaoRicxUKWDHSHBICn4iLEbhSo/mk/m2ArnD1iql61fSpCsLU6Yv3ASRewLXPUuTym9lGTCngxQYbshD/xODq+V7e0s026ITpGjlGEXHU6eIrk1CL2pmwpIwNj3R8XL7xOxljAlU4cy7E4enUw7JYFiVqhl0gEAMQL6r7XAtzO9paqaBQAOQAA9BLQ6Ky7MpCcZUNWCqEc0s48ijA/0vJuaWdU9WGrDxp1P+BkyVpkLs5nmWNV65dEVFJ5Ac782IOwvc8uUt3D1W4Ep2P7LRSKatRp0zU5adWkcut/HpvLTw22wm0+YxZwaW1PJF/JcUO0ymFLlM5mdwiIgCfDPs+GAV/PRsZRsNhBUxARnVASLljtv09fWX3Ok2M57iKBNXSoJJ2AG5J5WmuLs4NcvYuL5L9wQLYZl/DVrL8mkvj8vWsoDXBBurKSrI3ipHIyD4KQ0/tFFviSqCfzopv8ANTLNMIrij0G+bIo5biOQxRt50qZb57D6TGjw1T1ipVZ67jkapBC/woAFHykvEbULYkZnmephUBILO21NB8TH+w3G/nJOVnIsN9pxNXGPuFZqdAHkqobFh5nf5tEm+kSl5Znhcnr4nv4qqyA7ijSYooHg7Dcnyv7zeHDNFR3A6HoyVKgYe+rf3uJKzxoYkOmsbDfn5Eg/0jahuZpZNjWY1KVQ6qlFtJYC2tSAyPboSDuPEGScrnCNY1nxOI+7UqgL/Ci2B+REscRdoS4YifLz7LFRERAEREAREQBNPN2th6p8KdT/AIGbkh+La+jBVj4oVHq5C/3kS4RK7OdYzAimlIh1JemjFb95CQOfkefvLTw2uwlXzHLno1ezcG+1j4jaxH9PaW/h2nsJrPiMUefpucmR1XP9lqpcpnMafKZTM7xERAEREAjM1p3UznOc07P8/wBfSdPxlO4lC4jw1rm3/Xn+vGXg6kjn1MN+No2eDMW64kFySKyFVJ6tRt162Uke0v05Nh81q2p273Yt2lMWF1CgllFuhUG48p1PCYlaiK6m6sAw9CLysltk1+5Ommp4k144/g9oiJBuJD8NWp0jhzs9JnDDqQXZlceIII39R0kxNfFZfTq27REe3LUoJHoTykNeSUeGPx9j2VKxqtyHMUwf/Y/gB0HU7Dyh+LMZ9lwi0Kd9TgUl/FpAAY+p2Hq0sOGwaUhZEVBzsoAF/HaVQr9qzbfdMOPbULf/ADb/AGSk7r7lo9liyPLvs+Hp0uqjvebHdj8yZvEz7I3iLHijhqj9dLBfEsQQP8+gMv0ivbIbhHViK9fFsTZiadPwCgg29gF97zezXiXRVGHoJ2tY9L2ROt2PpvafGqDAZeCBuiC1+tR7bn8zXkfwBl3cfEvu9QkAnnYHvH3b/jMlaqJfh2yXw+YVUrJRr9kTUVihp6hYpYlSrEnluD5HaZZxmz0Vc06evQhdyxKIBvsDY6mNjt06kXF4nN8K65nSrKpqfs2OhSoI0hluSxAAvUH1mtxTi3o4JKLnVVqk6rEmy6tZUE8xcqo8pLk0mEraLPk+ZDEUUqgW1A7c7EEgi/XcSOwnEhq418MiAol9T6jfugA7W/Ebc/GZ0LYDADVzppc+dRt7fztaRv8A4+wJFJ67btUawJ6hb3PuxPyk27SIpU2W2IiaFBKtxzWLLSopuzMahHPu0VLHb1t8paZzjPc8c4p6tM2ABo028lILlfVjz8JFbmo/JTJNY4Ob8ENRdnq3JJJJJJO5vzufeX/IqNgJSsmp63uRve9+v+J0PK6NgJrldyOXRQ247+SSWfYiZnaIiIAiIgGFVbiVfP8ABXBlqMj8xw2oGAc1wuMOGqkoAdrd8atiO8NreY9JauBs254dth3no3N+7fvID10nf0JkDnWXWYm9rAnkTew5beM1qebHs6aKqq1NtdNxfUGJ3vc2IPUeQ99ZLfFSXaPNxz/D5XCTqL6OsRI3Is4GJp6raXU6aiHmjjmPTwklMU7PTaoRESSBKzkFHs8fjFbZmKOvmjFjce7ASzTTxuV06xVmBDLfS6sUdb8wGXe3lylWrpkpnviMStNS7sFUcyeUrnEJapRNRwV1slKih2IFRgGdh0YrcW6DzJk1RyhFYMdVRh8JqMz6fNQdlPmBeQnEOK7TG4XDrvpcVX/Lcj6Kx9xKz6LR7NnjjDF8G2nfSVcj90Hf5A39ptZBVSngaTagFFNSxJsBtdrn1vJUi8jqXDmHVtQpLzuBuVB8QhOkH2k07tEXxRjlFMuz4hgQalhTBFitJb6bjoWJLEeYHSQub4XtM2oB/hCal8yhdrfzBZbprY3LadYAVEV7bi45HyPMQ42qClTKhx5mJqKtOnvTV9Lt901bEinfrYXJ8yOolky2otEphEGo06YLkck8NXmxubeRM2auU0mpdiaa9n0W1gOu1uXrMsDl1OgummoUXubdT4kncn1kKLuyXJVRsxE8cZjFoo1RzpVRcmaFCK4rzc0KNk/1al1pgcxt3n9FG/ynPcRjy1NKIVQifDYd65+Ilutzv8vCSOK4hdq71mQEldKK9yKdJhysCO8wO585o5fg9ZBB6kabHa1t79ef0mmNUt7/AGPO1M3lmsMH9/8AfQnuHsAAdr26Xte3naXXDU7CRWT4PSBJpRMz0IpJUjKIiCRERAEREATzqpcT0iAVnO8t1AykYnBdndiR8QGne5vc39NvGdUxNC4lSzzJ732l4S2s59RhWWNefBEYXPazYkVaar2h2ZVuoqgDZSLnvbbH0l/yjN0xNPWh8mU7MjdVYdJzPQcOUqK413awtulgNzfa++3pNvKMXWfE66bgVWB3IAWppF9NS3MEA78xt6iZ4/1Q6OfT6lp+lm78P+zp818fjBRpPUO4RS1hzNhyEjco4lSseyqDsqw5oxFm80bkw/XnJLH4QVqT0zydSpI5i45iZXa4PRquyAwmeYoYxaFWmhVhe6BrJdSfiOzWIsZZ5EUs1ekAtelULDbXSQ1Ef94Bbst/AjbzmNXPXbajh6znoXXsUHmS+/yEqnXklqzbznN0wtI1H9FHVm6KP1tIDg7LHd3xtb4ql9AP4Tza3QWAA8h5zbw/DLVagrYxhUYfDTX/AEk8t/i9/e8sQEim3bJtJUhERNCgiIgCIkfm2eUsMt3PePwou7t6D+/KQ3QqzbxOJWmhdyFVRck8gJz7iHP3rujFbUR3qSPf9pY2FRx1F72HkfdxLjK1Ts3rWVWLGnSBDBQtu9U6M3e5dPLlI04l8U4FSoAQrWZhyA30nT9OfOXhj3e6XRxajU7X6WP8xjXqnFVHdiitYE7EaiLL3RvvylkyDKrAbTQyPJt7mXXA4TSJacr4XRbTYNi3S/M+zZw9KwnvPgE+zM6xERAEREAREQBERAPhE1MVhQwm5PKpU8N4BTM6yS9zaVzF4dKaLpLFrsHvsALC1rcwd950bE4TXzkFmOQg9JeM3E582njlX1+SqZc9PWBVBKWa9viGxIKnodVv7yeynimsj9mmqun3VqFRW9Aw2Y+R3M0cdhdNHs+zUEMGDKLFrAizfP8A6mpg8DWVTXA0inZgdjuCOQ6+PtLuMMnPTOGLz6aormPf9nQMFxVQqHSzGk/VKo7Nr+G+x+clwZyBsYWbU57Q9dZLA+RvN6tmQR//AOU1aKeAqsQfym4H1lHimvqdMNdikrlx/wBOpRKFW4lr0VRlxFOtqAOl6NmUcu8VNr3B69JtpxXiey7a2FK30/FUVtX4dJ3vaU93lM6llxvhSRcolNwnFmJrKxVcMugam1u4IUdbdR6TVw3FeIrVAhrUaNzYN2TML/mO3vI5+GPVx8e5c/Uvkjsw4hoUNnqLq/Cvef8AlXec/wAXm7u5D1atZL8tXYhvOychNXHYin2l6K9mgtptfVyFyzXuTe/WXWOb+hzT1uGK4dss2dcX1rAJTNBW5NUANUr+JU5L6mV3Ma9JlUprZzqNV6pu7Ha2/LTa+w9+ky7CviUNW5qdnZNz3rbtzPO1/XcTLJ6ZXXdA5YaQG3Ubg6j57C1vnNFCMOXyzmllzah7Iqov/dmpl6I7aahKpZj3eYa21h1JP62kzk+R3N+frzm1l2Q9SJYcJl+jlKzm5HVg00cS55Z74HAhRJFVtPKlU8Z7zM6xERAEREAREQBERAERFoBg28+aJnaLQDDRPOphwZ72i0Ah8VlQbpIXEZKVJKErfY26jwI5EesuRWeT4cGAUHCYBaD62pB7bjci3npOxka+Vg1LK4VSdu0DAqPA2BB+fynRq2Wg9Jo1skB6S6nJHNPTY5qq/gpWZ5RoYdie1QgbqQxDW3uBuN9/eZ1eH6y0BU0nnug3IW2zED+nTaWWrw6D0ngeHZb1ZGL0ONtsr2V5LVr6iAVAU2JBAZui7/oTyoZTUNQKylBfvM/dAHU3PP2lmHD3rPSnw4PCT6zKrQQ4tlax+UKtQinVVkJ2+JmA8DYWPz+U3quESoiItI3QW1sdJO5JuF57k9dryyUciA6Teo5WB0lHOTOiOlxxul2VjCZKxUKb6RyUbLfxt1Pmd5N4PJwvSS9PCgT2CSh0JJcI1qWFAnuEmdotBJhon1RaZWi0AAz7Plp9gCIiAIiIAiIgCIiAIiIAiJhVUlSBAM4mo1B+hAHgCdue3LzHh/efFwz/AIutzYnle5H/AHANyfLTWOHbRYm58bn8PPl43mVTDnbSbAHfc+IvAPYoJ87ITwbDsbbi9lF7m4IO5G3WYphnvu223Inx3+kA2eyE+9mJqfZam3e3HmfD0/XOen2ditibm4O++w6coBsaZ9mmuHqAfF08T4WHTax3n0Yd9rtf4SdzzBBPTflygG3E06mFYkkG29+Z8/Lz5G/tBw7/AIugB3O9ibnlt6eflANyJ50EIG5ufW89IAiIgCIiAIiIAiIgCIiAIiIAiIgCIiAIiIAiIgCIiAIiIAiIgCIiAIiIAiIgCIiAIiIAiIgH/9k="/>
          <p:cNvSpPr>
            <a:spLocks noChangeAspect="1" noChangeArrowheads="1"/>
          </p:cNvSpPr>
          <p:nvPr/>
        </p:nvSpPr>
        <p:spPr bwMode="auto">
          <a:xfrm>
            <a:off x="0" y="-1041400"/>
            <a:ext cx="2143125" cy="2143125"/>
          </a:xfrm>
          <a:prstGeom prst="rect">
            <a:avLst/>
          </a:prstGeom>
          <a:noFill/>
          <a:ln w="9525">
            <a:noFill/>
            <a:miter lim="800000"/>
            <a:headEnd/>
            <a:tailEnd/>
          </a:ln>
        </p:spPr>
        <p:txBody>
          <a:bodyPr/>
          <a:lstStyle/>
          <a:p>
            <a:endParaRPr lang="en-US"/>
          </a:p>
        </p:txBody>
      </p:sp>
      <p:sp>
        <p:nvSpPr>
          <p:cNvPr id="109580" name="AutoShape 24" descr="data:image/jpeg;base64,/9j/4AAQSkZJRgABAQAAAQABAAD/2wCEAAkGBhQQEBUSExQUFBUWGBQWFBgVFRUUFRUVFRUVGBgUFxgYHCYgFx0kGRQZIi8gIycpLCwtFh4xNTAqNSYsLCkBCQoKDgwOGg8PGi0kHyMvLCwvLio1LywsLykvLCwsLCwsNSwsLCwsLCwsLCwsLCwpLCwsLCksLCwsLCwsLCwsLP/AABEIAOEA4QMBIgACEQEDEQH/xAAbAAEAAgMBAQAAAAAAAAAAAAAABQYCBAcDAf/EAD4QAAIBAgQDBgMFBwQCAwEAAAECAAMRBAUSIQYxQRMiUWFxgTKRoRRCUoLwI2JykrHB0TOisuEHQ8Li8ST/xAAZAQEAAwEBAAAAAAAAAAAAAAAAAQIDBAX/xAArEQACAgEEAQMCBwEBAAAAAAAAAQIRAwQSITFBEyJRYXEUMkKBkdHwoQX/2gAMAwEAAhEDEQA/AO4xEQBERAEREAREQBERAEREARPl4vAPsT5eLwD7ERAEREAREQBERAEREAREQBERAEREAREQBERAERMWe0AymJealfGgSIxueBesAnHxQE1qmZgdZWjjqtX4FNvE7D5mRmLzDRUC1GaxFz2YBsL2+9a8lJvopKagrkW6pnI8Z4tno8ZUs1xiIwWlepsCWZjY3F7ALboYq5rT7EaaSirexuXKgAfELne/h5GW9ORzvV4k2r6LYM9HjPVM6HjKZlmZ0xqFamG2JUrqUlh902Nt/HpPPD5mpqDWmlCbdxnuoPXvE3t6SfTkQtZidc9nQKeag9ZtU8YDOf43MqdOoVpvUYA2JIUj2sRf1kkMVUpotQ6WRrEMrCxv5Gx+ko4tdm8csJNpPouq1QZleVXB5+D1k1hsxDdZBqSMTzSreekAREQBERAEREAREQBERAEREARE8K9ewgH2rWtIjH5sFHOaeaZvbYc+k1MNlpc66u/gnQfxePpBBh2tSue73V/EeXsOs2aOW06febvH8Tb/ACHITaqVQo39h/ifMLgmqm7cug6CAYU6bVjYXC/19f8AEqOeL+3ZyVCmwTvKe4uwJANxc3O46zoWKwoK9gtwXBDEbFafJjfoTyHr5TPA8PYegB2dJBbra7fzG5kqTi7Rnlwxyx2yb/Y57WwKMq9gK1Vrd/TRfQW8VY/Ll0m4mTOaOj7LiNd9Ws6F6W06SeXvf+k6PEb5/JRaXAv0nOMHktRFbtMJXYsLAqafc/eAvudpqYfLdDg4iniEpg72osSR4XB7v1nUojfP5H4XBx7evucg7ANU0Iytv3SSKdx567WPlPXNcE9J+zc30gaeq6T3u75XJ+U6hjMrpVh+0po/8Sgn585BY3gSkd6TNTI5Kf2lP+Vv8y6zSXas55/+fBp7G0/r0VDDZkEolGTW17oTcaV6gEbnccuXObuTZhUe4UElRcgc7XtceP8A3M+IstrrpNWktlGntKIPZ6QSQWQC6Wuelt5HYnBmiiulVWFUMCaZNrAqdBOxv1tYSycMnXZk3n0793MUXHLs6Bk7QxIM5flNTv2Zwgsx1NyBHIed+W0smUZ5fa8zlFxZ24c8cqtF0Bn2aeFxQYTbBlToPsREAREQBERAEREARExdrQDzrVbCVzN81tsOfSbmbY/SDIjLcMXPat1+AeA/F79IIPXL8BY633c8v3fIefnNqriAuw3Ph4eswqYgk6U3PU9B6eMkMvyq3ebnBJ4YHLCx1N+vKS1WoKS8rk7KBzY+E+1sQKdlA1MeSjmfPyHnPmGwpvrc3c+HJR+Ff89YB9wmGK3Zjd23Y9PJR5CbERAEREAREQBERAFpW874Mp1bvRtSfmR/63P7yjl6jxlkiQ1Y+hyzN6ITTTNE0aq6u0W5YPe1nRiTddjt085qYB1R7uWC2b4RclrbW6c7Tp+b5MmJTS+xG6MNmRvFTKFn9CuaqUqo1OqkIyjaqt7hgPxb7jymsMn6J/yedqNNtfrYvHglcjzm9t5bcLiNQnLaH7Bm1h1aw0i1tyRuwO4Fv6iXHI801AbyJx2s6NPm9SPPfktYieVGpcT1lDpEREAREQBERAE0sbXsJtubCV3PMZpBgEXXbt6uk/Au7+nh7/5m6Cap0rsvyJ/wJWKWYVSxSmgqbgm2ptzbmAOnKWDhXt8Qzl3CU07lqYA1P1725sB4HmZLW3syx5I5G1HwTuGwiURdyB68z6DrPTEY+y6iRRpjm9SwP5VP9/lMcfVp4VNYQs5IVBzd3bkoJ8f7Ga2F4e7QirirVanMKf8ASp/uovI+pveUb8I2S+TSHGOHp3FJatY9WVSbnzLWP0mJ/wDIVMfFRrL6hf7mWlKYAsAAOgGwmrmuYLh6L1W3Cjl+InYL7mQ1L5LJr4IM/wDkHDlbgPq6AgDfzYEgD9bzcwPEVNu8+Jw/8K9235nNz8hNbhvJlq0jXr00d6x195AQqfdVQRsLb+4mxm+HwuEotVNClt8I0L3mPIcv0AZVOVWyXt6Rni+JqekjD/t6liVWn3gNubMNlF/OSWX4ntKSPcHUqtcCwNwDsDylcQNhcGWIvicQQAALHtHFlUDoEU8uQsZYsuwnY0adMb6FVfXSALy0W2+SrSNmIiXKiIiAIiIBhWrBFLMQqgEkk2AA6kyEx3ZY5eyIdGt2lF2Uqe6QO0TrsSNjY2PvPGpiPtuKNIb0KBBqeFSrfup5qCL+ZX0mzllX7RiqlYf6dMdjTPRjq1VGHlcKL+UzbvgvVFGxuCr1a1QMhaqtu0C732ADgeBABuPHpGT4wUyBc3ubi2wG1t779fpLhxfl7BftNL46asr2+/SYEMD6XuPeUKphXTS5UgGxVrHSQeVm5Tpg98dj7R5WeP4fIssen2dLyvF6gJKgymcP43pcG3Ucj5iW+g9xMj0U7PWIiCRERAEREA18U9hKNxJijvb9dL/My4ZnUspnOs8rantLQVySMNRPZjbNfLq9Sm2qlfUb0xb8VQFQPW+/5Z1LKMuGHoJSX7osT4nmT7m8pfCztiK1Gm264cVKnqTZUv42N/lOgSJvdNv44I0sFDCq88kVUp68at+VKlqUfv1WZdXstMj8xkrI/H4Jy61aRUVFBUhr6HQm+lrbgg7gjlvsbzyJxT921Gj4sGaq35VKqL+t/QynR1dnsmLL4kop7tNO/wDxuQVHqFUn84lX44xRrV6WEU8ypb+JzZfkpJ/NLbg8ElCmQL23ZmY3Zid2dj1MpXCiHF4+piTyXU48i11Qey3+UpO+I/JaPz8F8pUwqhRsAAB6DYSm8R45a2PpUGuUpd5lUFi721BQBzNtI/M0t+LxIpU2duSgsfQC8pHBy1K9StUBKs7ftKnVVPeKJf7zE8+gXxIib6iIeWWjBZezVftFa2uxFNL3FJTz36uep9htzlZU8mxBGZVqNNnakq94O7PZxoBILEkbkj5zc4t4k+yoFTeq99PXSPxW6+AH+JKkkrIcW3ROPiFBALKCeQJAJ9B1md5Xsp4aRaBbEKKlVwWqs/eYXHwgnlbxHX2kNwJSavXqYioSxVVQE8ySAPoq/wC6NztKuxtXJe7xeUXithh61BtZNXWajvvcUwwAQAcltcWH4T4mTOOUPh6lfEg6QpZKRJAUW7uoDnUJI/hvYdSZ39obSwyK4nzP7PhncGzEaU/ibYH2Fz7TR4CZzgxqJI1MEv8AhFvpq1SL4yxna4qjhgC4UqzKvNmY7L5d0c+mu8iUvbYUfdR6cOYRnwy0aV1V7tXreOrnTpX+JrWBbkN+ZluwuGWkiogCqosAOgEq/E+BZMK1V6zq406VpsUpLcgaFUWJ2vud9r7DaS/C1Wo+EpNUJLEHc8yuo6SfHu2kR4dEy5Vkq63FjOX55h3pM2G3NOiWen5U6pBF/Q3F/OdRlV4wJoVKWJQb2ei3W4dSUuOtmBM1va1I58sFkxyg/wDVyVfIK5VvK9r9PG06Fl1a4E5fhapFQEnnzPj1nQskrXUTTIqkc+jnuxL6cE9E+CfZmdgiIgCfDPs+GAQuc1NjOe4ut+1uQGAN7HkfI2senjL5nrbGUbDimcQO11BLgNptf/8APrNcXZw61+xL5ZcuDtNSpiKyqFUtTpoALaVRBsP5pZatZUBZiFA5kkAD3MgeCFHYORyNasRbw1AD6Ce2ZUFrYunTqgGmKTuisLq1QMqkkHZiqnl+8Zzp8WehXNMl6GIWoNSMrDxUhh8xPSQPCnDrYNXDOG1kHuggAAEX36m/0ElMxzFKFM1KjBVHzJ8AOp8pKfFshrmkRHG2a9jhioPeq3Qfw/fPy2/MJnwZlXYYYFhZ6h1t4gH4R/L9SZF5dlb4/EDFV1K0h/pUz1A3F/LqfE+UuUrFW9xZ8Kir8f5how4pDnVa3npWxP10j3m3h6Yy/AXsLompv3qjf/Ygelpp5hlFXEZjTdkPYUgLG62JHe5Xv8ZA5fdkjxXlz4jCvTp7tdSByvpYG1zI5tyJ44RHcB5eVotXbd6zE3PPSCd/dix+Ui61H7RnGlt1pkG37tNAwH85+ss2W4d2FMMjUadIAKhZSzMFtdtJI0joL7nc2sL6NbLKlDHtiUpmqlRdLBSoZWsu9mIBHcHXqfeHH2pEp8s2eMcz7DCsL96p3F/MO8fZb/SODsB2OES4sX/aH83L/bpkZxHw9WxVMVSP2gPdpBhZaZ5rc7FybEnltYct5DGpiHpVGRGQ6ClGlqW/esDUex03A5C5tY9TtPO66I8UQOApfb8yeqd6VIi3gQpsg9yC3zm5x5jGc0sIm7OQxHjvpQH3ufyiSnB+SnDYezizuSzDY26Ktx5D6mamPy50zFcR2T1U0WXRpurgEb6iLCxO/nK7Xt+5Nrd9idwWGXD0FQGy013PoLlj9TKPltaoRicxUKWDHSHBICn4iLEbhSo/mk/m2ArnD1iql61fSpCsLU6Yv3ASRewLXPUuTym9lGTCngxQYbshD/xODq+V7e0s026ITpGjlGEXHU6eIrk1CL2pmwpIwNj3R8XL7xOxljAlU4cy7E4enUw7JYFiVqhl0gEAMQL6r7XAtzO9paqaBQAOQAA9BLQ6Ky7MpCcZUNWCqEc0s48ijA/0vJuaWdU9WGrDxp1P+BkyVpkLs5nmWNV65dEVFJ5Ac782IOwvc8uUt3D1W4Ep2P7LRSKatRp0zU5adWkcut/HpvLTw22wm0+YxZwaW1PJF/JcUO0ymFLlM5mdwiIgCfDPs+GAV/PRsZRsNhBUxARnVASLljtv09fWX3Ok2M57iKBNXSoJJ2AG5J5WmuLs4NcvYuL5L9wQLYZl/DVrL8mkvj8vWsoDXBBurKSrI3ipHIyD4KQ0/tFFviSqCfzopv8ANTLNMIrij0G+bIo5biOQxRt50qZb57D6TGjw1T1ipVZ67jkapBC/woAFHykvEbULYkZnmephUBILO21NB8TH+w3G/nJOVnIsN9pxNXGPuFZqdAHkqobFh5nf5tEm+kSl5Znhcnr4nv4qqyA7ijSYooHg7Dcnyv7zeHDNFR3A6HoyVKgYe+rf3uJKzxoYkOmsbDfn5Eg/0jahuZpZNjWY1KVQ6qlFtJYC2tSAyPboSDuPEGScrnCNY1nxOI+7UqgL/Ci2B+REscRdoS4YifLz7LFRERAEREAREQBNPN2th6p8KdT/AIGbkh+La+jBVj4oVHq5C/3kS4RK7OdYzAimlIh1JemjFb95CQOfkefvLTw2uwlXzHLno1ezcG+1j4jaxH9PaW/h2nsJrPiMUefpucmR1XP9lqpcpnMafKZTM7xERAEREAjM1p3UznOc07P8/wBfSdPxlO4lC4jw1rm3/Xn+vGXg6kjn1MN+No2eDMW64kFySKyFVJ6tRt162Uke0v05Nh81q2p273Yt2lMWF1CgllFuhUG48p1PCYlaiK6m6sAw9CLysltk1+5Ommp4k144/g9oiJBuJD8NWp0jhzs9JnDDqQXZlceIII39R0kxNfFZfTq27REe3LUoJHoTykNeSUeGPx9j2VKxqtyHMUwf/Y/gB0HU7Dyh+LMZ9lwi0Kd9TgUl/FpAAY+p2Hq0sOGwaUhZEVBzsoAF/HaVQr9qzbfdMOPbULf/ADb/AGSk7r7lo9liyPLvs+Hp0uqjvebHdj8yZvEz7I3iLHijhqj9dLBfEsQQP8+gMv0ivbIbhHViK9fFsTZiadPwCgg29gF97zezXiXRVGHoJ2tY9L2ROt2PpvafGqDAZeCBuiC1+tR7bn8zXkfwBl3cfEvu9QkAnnYHvH3b/jMlaqJfh2yXw+YVUrJRr9kTUVihp6hYpYlSrEnluD5HaZZxmz0Vc06evQhdyxKIBvsDY6mNjt06kXF4nN8K65nSrKpqfs2OhSoI0hluSxAAvUH1mtxTi3o4JKLnVVqk6rEmy6tZUE8xcqo8pLk0mEraLPk+ZDEUUqgW1A7c7EEgi/XcSOwnEhq418MiAol9T6jfugA7W/Ebc/GZ0LYDADVzppc+dRt7fztaRv8A4+wJFJ67btUawJ6hb3PuxPyk27SIpU2W2IiaFBKtxzWLLSopuzMahHPu0VLHb1t8paZzjPc8c4p6tM2ABo028lILlfVjz8JFbmo/JTJNY4Ob8ENRdnq3JJJJJJO5vzufeX/IqNgJSsmp63uRve9+v+J0PK6NgJrldyOXRQ247+SSWfYiZnaIiIAiIgGFVbiVfP8ABXBlqMj8xw2oGAc1wuMOGqkoAdrd8atiO8NreY9JauBs254dth3no3N+7fvID10nf0JkDnWXWYm9rAnkTew5beM1qebHs6aKqq1NtdNxfUGJ3vc2IPUeQ99ZLfFSXaPNxz/D5XCTqL6OsRI3Is4GJp6raXU6aiHmjjmPTwklMU7PTaoRESSBKzkFHs8fjFbZmKOvmjFjce7ASzTTxuV06xVmBDLfS6sUdb8wGXe3lylWrpkpnviMStNS7sFUcyeUrnEJapRNRwV1slKih2IFRgGdh0YrcW6DzJk1RyhFYMdVRh8JqMz6fNQdlPmBeQnEOK7TG4XDrvpcVX/Lcj6Kx9xKz6LR7NnjjDF8G2nfSVcj90Hf5A39ptZBVSngaTagFFNSxJsBtdrn1vJUi8jqXDmHVtQpLzuBuVB8QhOkH2k07tEXxRjlFMuz4hgQalhTBFitJb6bjoWJLEeYHSQub4XtM2oB/hCal8yhdrfzBZbprY3LadYAVEV7bi45HyPMQ42qClTKhx5mJqKtOnvTV9Lt901bEinfrYXJ8yOolky2otEphEGo06YLkck8NXmxubeRM2auU0mpdiaa9n0W1gOu1uXrMsDl1OgummoUXubdT4kncn1kKLuyXJVRsxE8cZjFoo1RzpVRcmaFCK4rzc0KNk/1al1pgcxt3n9FG/ynPcRjy1NKIVQifDYd65+Ilutzv8vCSOK4hdq71mQEldKK9yKdJhysCO8wO585o5fg9ZBB6kabHa1t79ef0mmNUt7/AGPO1M3lmsMH9/8AfQnuHsAAdr26Xte3naXXDU7CRWT4PSBJpRMz0IpJUjKIiCRERAEREATzqpcT0iAVnO8t1AykYnBdndiR8QGne5vc39NvGdUxNC4lSzzJ732l4S2s59RhWWNefBEYXPazYkVaar2h2ZVuoqgDZSLnvbbH0l/yjN0xNPWh8mU7MjdVYdJzPQcOUqK413awtulgNzfa++3pNvKMXWfE66bgVWB3IAWppF9NS3MEA78xt6iZ4/1Q6OfT6lp+lm78P+zp818fjBRpPUO4RS1hzNhyEjco4lSseyqDsqw5oxFm80bkw/XnJLH4QVqT0zydSpI5i45iZXa4PRquyAwmeYoYxaFWmhVhe6BrJdSfiOzWIsZZ5EUs1ekAtelULDbXSQ1Ef94Bbst/AjbzmNXPXbajh6znoXXsUHmS+/yEqnXklqzbznN0wtI1H9FHVm6KP1tIDg7LHd3xtb4ql9AP4Tza3QWAA8h5zbw/DLVagrYxhUYfDTX/AEk8t/i9/e8sQEim3bJtJUhERNCgiIgCIkfm2eUsMt3PePwou7t6D+/KQ3QqzbxOJWmhdyFVRck8gJz7iHP3rujFbUR3qSPf9pY2FRx1F72HkfdxLjK1Ts3rWVWLGnSBDBQtu9U6M3e5dPLlI04l8U4FSoAQrWZhyA30nT9OfOXhj3e6XRxajU7X6WP8xjXqnFVHdiitYE7EaiLL3RvvylkyDKrAbTQyPJt7mXXA4TSJacr4XRbTYNi3S/M+zZw9KwnvPgE+zM6xERAEREAREQBERAPhE1MVhQwm5PKpU8N4BTM6yS9zaVzF4dKaLpLFrsHvsALC1rcwd950bE4TXzkFmOQg9JeM3E582njlX1+SqZc9PWBVBKWa9viGxIKnodVv7yeynimsj9mmqun3VqFRW9Aw2Y+R3M0cdhdNHs+zUEMGDKLFrAizfP8A6mpg8DWVTXA0inZgdjuCOQ6+PtLuMMnPTOGLz6aormPf9nQMFxVQqHSzGk/VKo7Nr+G+x+clwZyBsYWbU57Q9dZLA+RvN6tmQR//AOU1aKeAqsQfym4H1lHimvqdMNdikrlx/wBOpRKFW4lr0VRlxFOtqAOl6NmUcu8VNr3B69JtpxXiey7a2FK30/FUVtX4dJ3vaU93lM6llxvhSRcolNwnFmJrKxVcMugam1u4IUdbdR6TVw3FeIrVAhrUaNzYN2TML/mO3vI5+GPVx8e5c/Uvkjsw4hoUNnqLq/Cvef8AlXec/wAXm7u5D1atZL8tXYhvOychNXHYin2l6K9mgtptfVyFyzXuTe/WXWOb+hzT1uGK4dss2dcX1rAJTNBW5NUANUr+JU5L6mV3Ma9JlUprZzqNV6pu7Ha2/LTa+w9+ky7CviUNW5qdnZNz3rbtzPO1/XcTLJ6ZXXdA5YaQG3Ubg6j57C1vnNFCMOXyzmllzah7Iqov/dmpl6I7aahKpZj3eYa21h1JP62kzk+R3N+frzm1l2Q9SJYcJl+jlKzm5HVg00cS55Z74HAhRJFVtPKlU8Z7zM6xERAEREAREQBERAERFoBg28+aJnaLQDDRPOphwZ72i0Ah8VlQbpIXEZKVJKErfY26jwI5EesuRWeT4cGAUHCYBaD62pB7bjci3npOxka+Vg1LK4VSdu0DAqPA2BB+fynRq2Wg9Jo1skB6S6nJHNPTY5qq/gpWZ5RoYdie1QgbqQxDW3uBuN9/eZ1eH6y0BU0nnug3IW2zED+nTaWWrw6D0ngeHZb1ZGL0ONtsr2V5LVr6iAVAU2JBAZui7/oTyoZTUNQKylBfvM/dAHU3PP2lmHD3rPSnw4PCT6zKrQQ4tlax+UKtQinVVkJ2+JmA8DYWPz+U3quESoiItI3QW1sdJO5JuF57k9dryyUciA6Teo5WB0lHOTOiOlxxul2VjCZKxUKb6RyUbLfxt1Pmd5N4PJwvSS9PCgT2CSh0JJcI1qWFAnuEmdotBJhon1RaZWi0AAz7Plp9gCIiAIiIAiIgCIiAIiIAiJhVUlSBAM4mo1B+hAHgCdue3LzHh/efFwz/AIutzYnle5H/AHANyfLTWOHbRYm58bn8PPl43mVTDnbSbAHfc+IvAPYoJ87ITwbDsbbi9lF7m4IO5G3WYphnvu223Inx3+kA2eyE+9mJqfZam3e3HmfD0/XOen2ditibm4O++w6coBsaZ9mmuHqAfF08T4WHTax3n0Yd9rtf4SdzzBBPTflygG3E06mFYkkG29+Z8/Lz5G/tBw7/AIugB3O9ibnlt6eflANyJ50EIG5ufW89IAiIgCIiAIiIAiIgCIiAIiIAiIgCIiAIiIAiIgCIiAIiIAiIgCIiAIiIAiIgCIiAIiIAiIgH/9k="/>
          <p:cNvSpPr>
            <a:spLocks noChangeAspect="1" noChangeArrowheads="1"/>
          </p:cNvSpPr>
          <p:nvPr/>
        </p:nvSpPr>
        <p:spPr bwMode="auto">
          <a:xfrm>
            <a:off x="0" y="-1041400"/>
            <a:ext cx="2143125" cy="2143125"/>
          </a:xfrm>
          <a:prstGeom prst="rect">
            <a:avLst/>
          </a:prstGeom>
          <a:noFill/>
          <a:ln w="9525">
            <a:noFill/>
            <a:miter lim="800000"/>
            <a:headEnd/>
            <a:tailEnd/>
          </a:ln>
        </p:spPr>
        <p:txBody>
          <a:bodyPr/>
          <a:lstStyle/>
          <a:p>
            <a:endParaRPr lang="en-US"/>
          </a:p>
        </p:txBody>
      </p:sp>
      <p:sp>
        <p:nvSpPr>
          <p:cNvPr id="14" name="Rectangle 13"/>
          <p:cNvSpPr/>
          <p:nvPr/>
        </p:nvSpPr>
        <p:spPr>
          <a:xfrm>
            <a:off x="1273216" y="3044967"/>
            <a:ext cx="6562845" cy="1200329"/>
          </a:xfrm>
          <a:prstGeom prst="rect">
            <a:avLst/>
          </a:prstGeom>
          <a:noFill/>
        </p:spPr>
        <p:txBody>
          <a:bodyPr>
            <a:spAutoFit/>
          </a:bodyPr>
          <a:lstStyle/>
          <a:p>
            <a:pPr algn="ctr">
              <a:defRPr/>
            </a:pPr>
            <a:r>
              <a:rPr lang="en-US" sz="7200" b="1" dirty="0">
                <a:ln w="10541" cmpd="sng">
                  <a:solidFill>
                    <a:schemeClr val="accent1">
                      <a:shade val="88000"/>
                      <a:satMod val="110000"/>
                    </a:schemeClr>
                  </a:solidFill>
                  <a:prstDash val="solid"/>
                </a:ln>
                <a:solidFill>
                  <a:schemeClr val="bg2">
                    <a:lumMod val="20000"/>
                    <a:lumOff val="80000"/>
                  </a:schemeClr>
                </a:solidFill>
              </a:rPr>
              <a:t>THANK YOU</a:t>
            </a:r>
          </a:p>
        </p:txBody>
      </p:sp>
      <p:sp>
        <p:nvSpPr>
          <p:cNvPr id="15" name="Footer Placeholder 14"/>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1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dirty="0" err="1" smtClean="0"/>
              <a:t>Sitz</a:t>
            </a:r>
            <a:r>
              <a:rPr lang="en-US" dirty="0" smtClean="0"/>
              <a:t> bath Tub:</a:t>
            </a:r>
            <a:endParaRPr lang="en-US" dirty="0"/>
          </a:p>
        </p:txBody>
      </p:sp>
      <p:sp>
        <p:nvSpPr>
          <p:cNvPr id="3" name="Content Placeholder 2"/>
          <p:cNvSpPr>
            <a:spLocks noGrp="1"/>
          </p:cNvSpPr>
          <p:nvPr>
            <p:ph idx="1"/>
          </p:nvPr>
        </p:nvSpPr>
        <p:spPr>
          <a:xfrm>
            <a:off x="428596" y="1214422"/>
            <a:ext cx="8229600" cy="4525963"/>
          </a:xfrm>
        </p:spPr>
        <p:txBody>
          <a:bodyPr/>
          <a:lstStyle/>
          <a:p>
            <a:r>
              <a:rPr lang="en-US" dirty="0" smtClean="0"/>
              <a:t>Is Plastic tub</a:t>
            </a:r>
          </a:p>
          <a:p>
            <a:r>
              <a:rPr lang="en-US" dirty="0" smtClean="0"/>
              <a:t>At Home: Tub that fits over the toilet and  can be filled with water &amp; Solution</a:t>
            </a:r>
            <a:endParaRPr lang="en-US" dirty="0"/>
          </a:p>
        </p:txBody>
      </p:sp>
      <p:pic>
        <p:nvPicPr>
          <p:cNvPr id="4" name="Picture 3" descr="http://fistulasupport.files.wordpress.com/2011/03/sitz-bath.jpg?w=450">
            <a:hlinkClick r:id="rId2"/>
          </p:cNvPr>
          <p:cNvPicPr/>
          <p:nvPr/>
        </p:nvPicPr>
        <p:blipFill>
          <a:blip r:embed="rId3"/>
          <a:srcRect/>
          <a:stretch>
            <a:fillRect/>
          </a:stretch>
        </p:blipFill>
        <p:spPr bwMode="auto">
          <a:xfrm>
            <a:off x="4429124" y="3286124"/>
            <a:ext cx="4286280" cy="3278205"/>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1081081" y="3286124"/>
            <a:ext cx="3348043" cy="3302231"/>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smtClean="0"/>
              <a:t>Ms. Rachana Joshi, Assistant Professor, Sumandeep Nursing College</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t>
            </a:r>
            <a:r>
              <a:rPr lang="en-GB" sz="4000" b="1" dirty="0" smtClean="0"/>
              <a:t>DEFINITON</a:t>
            </a:r>
            <a:r>
              <a:rPr lang="en-GB" sz="4000" b="1" dirty="0"/>
              <a:t>: </a:t>
            </a:r>
            <a:r>
              <a:rPr lang="en-GB" b="1" dirty="0"/>
              <a:t/>
            </a:r>
            <a:br>
              <a:rPr lang="en-GB" b="1" dirty="0"/>
            </a:br>
            <a:endParaRPr lang="en-GB" dirty="0"/>
          </a:p>
        </p:txBody>
      </p:sp>
      <p:sp>
        <p:nvSpPr>
          <p:cNvPr id="3" name="Content Placeholder 2"/>
          <p:cNvSpPr>
            <a:spLocks noGrp="1"/>
          </p:cNvSpPr>
          <p:nvPr>
            <p:ph idx="1"/>
          </p:nvPr>
        </p:nvSpPr>
        <p:spPr>
          <a:xfrm>
            <a:off x="304800" y="1268760"/>
            <a:ext cx="8686800" cy="5328592"/>
          </a:xfrm>
        </p:spPr>
        <p:txBody>
          <a:bodyPr>
            <a:normAutofit fontScale="92500" lnSpcReduction="20000"/>
          </a:bodyPr>
          <a:lstStyle/>
          <a:p>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sitz</a:t>
            </a:r>
            <a:r>
              <a:rPr lang="en-US" b="1" dirty="0" smtClean="0">
                <a:latin typeface="Times New Roman" pitchFamily="18" charset="0"/>
                <a:cs typeface="Times New Roman" pitchFamily="18" charset="0"/>
              </a:rPr>
              <a:t> bath or hip bath is a bath in which a person sits in water up to the hips. It is used to relieve discomfort and pain in the lower part of the body”</a:t>
            </a:r>
          </a:p>
          <a:p>
            <a:pPr>
              <a:buNone/>
            </a:pPr>
            <a:endParaRPr lang="en-GB" b="1" dirty="0" smtClean="0">
              <a:solidFill>
                <a:schemeClr val="tx2">
                  <a:lumMod val="50000"/>
                </a:schemeClr>
              </a:solidFill>
              <a:latin typeface="Times New Roman" pitchFamily="18" charset="0"/>
              <a:cs typeface="Times New Roman" pitchFamily="18" charset="0"/>
            </a:endParaRPr>
          </a:p>
          <a:p>
            <a:r>
              <a:rPr lang="en-GB" dirty="0" smtClean="0">
                <a:solidFill>
                  <a:schemeClr val="tx2">
                    <a:lumMod val="50000"/>
                  </a:schemeClr>
                </a:solidFill>
                <a:latin typeface="Times New Roman" pitchFamily="18" charset="0"/>
                <a:cs typeface="Times New Roman" pitchFamily="18" charset="0"/>
              </a:rPr>
              <a:t>It </a:t>
            </a:r>
            <a:r>
              <a:rPr lang="en-GB" dirty="0">
                <a:solidFill>
                  <a:schemeClr val="tx2">
                    <a:lumMod val="50000"/>
                  </a:schemeClr>
                </a:solidFill>
                <a:latin typeface="Times New Roman" pitchFamily="18" charset="0"/>
                <a:cs typeface="Times New Roman" pitchFamily="18" charset="0"/>
              </a:rPr>
              <a:t>is a local </a:t>
            </a:r>
            <a:r>
              <a:rPr lang="en-GB" dirty="0" smtClean="0">
                <a:solidFill>
                  <a:schemeClr val="tx2">
                    <a:lumMod val="50000"/>
                  </a:schemeClr>
                </a:solidFill>
                <a:latin typeface="Times New Roman" pitchFamily="18" charset="0"/>
                <a:cs typeface="Times New Roman" pitchFamily="18" charset="0"/>
              </a:rPr>
              <a:t>application </a:t>
            </a:r>
            <a:r>
              <a:rPr lang="en-GB" dirty="0">
                <a:solidFill>
                  <a:schemeClr val="tx2">
                    <a:lumMod val="50000"/>
                  </a:schemeClr>
                </a:solidFill>
                <a:latin typeface="Times New Roman" pitchFamily="18" charset="0"/>
                <a:cs typeface="Times New Roman" pitchFamily="18" charset="0"/>
              </a:rPr>
              <a:t>of moist heat to the pelvic organs</a:t>
            </a:r>
            <a:r>
              <a:rPr lang="en-GB" dirty="0" smtClean="0">
                <a:solidFill>
                  <a:schemeClr val="tx2">
                    <a:lumMod val="50000"/>
                  </a:schemeClr>
                </a:solidFill>
                <a:latin typeface="Times New Roman" pitchFamily="18" charset="0"/>
                <a:cs typeface="Times New Roman" pitchFamily="18" charset="0"/>
              </a:rPr>
              <a:t>.</a:t>
            </a:r>
          </a:p>
          <a:p>
            <a:r>
              <a:rPr lang="en-GB" dirty="0" smtClean="0">
                <a:solidFill>
                  <a:schemeClr val="tx2">
                    <a:lumMod val="50000"/>
                  </a:schemeClr>
                </a:solidFill>
                <a:latin typeface="Times New Roman" pitchFamily="18" charset="0"/>
                <a:cs typeface="Times New Roman" pitchFamily="18" charset="0"/>
              </a:rPr>
              <a:t>The </a:t>
            </a:r>
            <a:r>
              <a:rPr lang="en-GB" dirty="0">
                <a:solidFill>
                  <a:schemeClr val="tx2">
                    <a:lumMod val="50000"/>
                  </a:schemeClr>
                </a:solidFill>
                <a:latin typeface="Times New Roman" pitchFamily="18" charset="0"/>
                <a:cs typeface="Times New Roman" pitchFamily="18" charset="0"/>
              </a:rPr>
              <a:t>patient is usually immersed from the mid thigh to the iliac crests. </a:t>
            </a:r>
            <a:endParaRPr lang="en-GB" dirty="0" smtClean="0">
              <a:solidFill>
                <a:schemeClr val="tx2">
                  <a:lumMod val="50000"/>
                </a:schemeClr>
              </a:solidFill>
              <a:latin typeface="Times New Roman" pitchFamily="18" charset="0"/>
              <a:cs typeface="Times New Roman" pitchFamily="18" charset="0"/>
            </a:endParaRPr>
          </a:p>
          <a:p>
            <a:r>
              <a:rPr lang="en-GB" dirty="0" smtClean="0">
                <a:solidFill>
                  <a:schemeClr val="tx2">
                    <a:lumMod val="50000"/>
                  </a:schemeClr>
                </a:solidFill>
                <a:latin typeface="Times New Roman" pitchFamily="18" charset="0"/>
                <a:cs typeface="Times New Roman" pitchFamily="18" charset="0"/>
              </a:rPr>
              <a:t>The </a:t>
            </a:r>
            <a:r>
              <a:rPr lang="en-GB" dirty="0">
                <a:solidFill>
                  <a:schemeClr val="tx2">
                    <a:lumMod val="50000"/>
                  </a:schemeClr>
                </a:solidFill>
                <a:latin typeface="Times New Roman" pitchFamily="18" charset="0"/>
                <a:cs typeface="Times New Roman" pitchFamily="18" charset="0"/>
              </a:rPr>
              <a:t>temperature of the water should be 110 degree ferenhite to 115 degree ferenhite (43 degree Celsius to 46 degree Celsius</a:t>
            </a:r>
            <a:r>
              <a:rPr lang="en-GB" dirty="0" smtClean="0">
                <a:solidFill>
                  <a:schemeClr val="tx2">
                    <a:lumMod val="50000"/>
                  </a:schemeClr>
                </a:solidFill>
                <a:latin typeface="Times New Roman" pitchFamily="18" charset="0"/>
                <a:cs typeface="Times New Roman" pitchFamily="18" charset="0"/>
              </a:rPr>
              <a:t>).</a:t>
            </a:r>
          </a:p>
          <a:p>
            <a:r>
              <a:rPr lang="en-GB" dirty="0" smtClean="0">
                <a:solidFill>
                  <a:schemeClr val="tx2">
                    <a:lumMod val="50000"/>
                  </a:schemeClr>
                </a:solidFill>
                <a:latin typeface="Times New Roman" pitchFamily="18" charset="0"/>
                <a:cs typeface="Times New Roman" pitchFamily="18" charset="0"/>
              </a:rPr>
              <a:t>Duration </a:t>
            </a:r>
            <a:r>
              <a:rPr lang="en-GB" dirty="0">
                <a:solidFill>
                  <a:schemeClr val="tx2">
                    <a:lumMod val="50000"/>
                  </a:schemeClr>
                </a:solidFill>
                <a:latin typeface="Times New Roman" pitchFamily="18" charset="0"/>
                <a:cs typeface="Times New Roman" pitchFamily="18" charset="0"/>
              </a:rPr>
              <a:t>of the bath is 15 to 30 minutes</a:t>
            </a: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741277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46"/>
          </a:xfrm>
        </p:spPr>
        <p:txBody>
          <a:bodyPr/>
          <a:lstStyle/>
          <a:p>
            <a:r>
              <a:rPr lang="en-US" b="1" dirty="0" smtClean="0"/>
              <a:t>Pelvis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57224" y="1170318"/>
            <a:ext cx="7500727" cy="5473392"/>
          </a:xfrm>
        </p:spPr>
      </p:pic>
      <p:sp>
        <p:nvSpPr>
          <p:cNvPr id="5" name="Footer Placeholder 4"/>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1504696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480"/>
            <a:ext cx="8686800" cy="481256"/>
          </a:xfrm>
        </p:spPr>
        <p:txBody>
          <a:bodyPr>
            <a:normAutofit fontScale="90000"/>
          </a:bodyPr>
          <a:lstStyle/>
          <a:p>
            <a:r>
              <a:rPr lang="en-GB" sz="4000" b="1" dirty="0"/>
              <a:t>ANATOMY AND PHYSIOLOGY:</a:t>
            </a:r>
            <a:br>
              <a:rPr lang="en-GB" sz="4000" b="1" dirty="0"/>
            </a:br>
            <a:endParaRPr lang="en-GB" sz="4000" dirty="0"/>
          </a:p>
        </p:txBody>
      </p:sp>
      <p:sp>
        <p:nvSpPr>
          <p:cNvPr id="3" name="Content Placeholder 2"/>
          <p:cNvSpPr>
            <a:spLocks noGrp="1"/>
          </p:cNvSpPr>
          <p:nvPr>
            <p:ph idx="1"/>
          </p:nvPr>
        </p:nvSpPr>
        <p:spPr>
          <a:xfrm>
            <a:off x="304800" y="957939"/>
            <a:ext cx="8686800" cy="5900061"/>
          </a:xfrm>
        </p:spPr>
        <p:txBody>
          <a:bodyPr>
            <a:normAutofit fontScale="92500" lnSpcReduction="20000"/>
          </a:bodyPr>
          <a:lstStyle/>
          <a:p>
            <a:pPr lvl="0"/>
            <a:r>
              <a:rPr lang="en-GB" smtClean="0">
                <a:solidFill>
                  <a:schemeClr val="tx2">
                    <a:lumMod val="50000"/>
                  </a:schemeClr>
                </a:solidFill>
              </a:rPr>
              <a:t>The </a:t>
            </a:r>
            <a:r>
              <a:rPr lang="en-GB" b="1" smtClean="0">
                <a:solidFill>
                  <a:schemeClr val="tx2">
                    <a:lumMod val="50000"/>
                  </a:schemeClr>
                </a:solidFill>
              </a:rPr>
              <a:t>pelvic cavity</a:t>
            </a:r>
            <a:r>
              <a:rPr lang="en-GB" smtClean="0">
                <a:solidFill>
                  <a:schemeClr val="tx2">
                    <a:lumMod val="50000"/>
                  </a:schemeClr>
                </a:solidFill>
              </a:rPr>
              <a:t> is a </a:t>
            </a:r>
            <a:r>
              <a:rPr lang="en-GB" u="sng" smtClean="0">
                <a:solidFill>
                  <a:schemeClr val="tx2">
                    <a:lumMod val="50000"/>
                  </a:schemeClr>
                </a:solidFill>
                <a:hlinkClick r:id="rId2" tooltip="Body cavity"/>
              </a:rPr>
              <a:t>bony cavity</a:t>
            </a:r>
            <a:r>
              <a:rPr lang="en-GB" smtClean="0">
                <a:solidFill>
                  <a:schemeClr val="tx2">
                    <a:lumMod val="50000"/>
                  </a:schemeClr>
                </a:solidFill>
              </a:rPr>
              <a:t> that is bounded by the bones of the </a:t>
            </a:r>
            <a:r>
              <a:rPr lang="en-GB" smtClean="0">
                <a:solidFill>
                  <a:schemeClr val="tx2">
                    <a:lumMod val="50000"/>
                  </a:schemeClr>
                </a:solidFill>
                <a:hlinkClick r:id="rId3" tooltip="Pelvis"/>
              </a:rPr>
              <a:t>pelvis</a:t>
            </a:r>
            <a:r>
              <a:rPr lang="en-GB" smtClean="0">
                <a:solidFill>
                  <a:schemeClr val="tx2">
                    <a:lumMod val="50000"/>
                  </a:schemeClr>
                </a:solidFill>
              </a:rPr>
              <a:t> </a:t>
            </a:r>
          </a:p>
          <a:p>
            <a:pPr lvl="0"/>
            <a:r>
              <a:rPr lang="en-GB" smtClean="0">
                <a:solidFill>
                  <a:schemeClr val="tx2">
                    <a:lumMod val="50000"/>
                  </a:schemeClr>
                </a:solidFill>
              </a:rPr>
              <a:t>The perineum is the diamond shaped area medial to the thigh and buttocks of both males and females.</a:t>
            </a:r>
          </a:p>
          <a:p>
            <a:pPr lvl="0"/>
            <a:r>
              <a:rPr lang="en-GB" smtClean="0">
                <a:solidFill>
                  <a:schemeClr val="tx2">
                    <a:lumMod val="50000"/>
                  </a:schemeClr>
                </a:solidFill>
              </a:rPr>
              <a:t>It contains the external genitals and anus. The perineum is bounded anteriorly by the pubic symphysis, laterally by the ischial tuberosities, and posteriorly by the coccyx.</a:t>
            </a:r>
          </a:p>
          <a:p>
            <a:r>
              <a:rPr lang="en-GB" smtClean="0">
                <a:solidFill>
                  <a:schemeClr val="tx2">
                    <a:lumMod val="50000"/>
                  </a:schemeClr>
                </a:solidFill>
              </a:rPr>
              <a:t> A transverse line drawn between the ischial tuberosities divides the perineum into an anterior urogenital triangle that contains the external genitalia and posterior anal triangle that contains the anus</a:t>
            </a:r>
            <a:endParaRPr lang="en-GB" dirty="0">
              <a:solidFill>
                <a:schemeClr val="tx2">
                  <a:lumMod val="50000"/>
                </a:schemeClr>
              </a:solidFill>
            </a:endParaRPr>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3407080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384202"/>
          </a:xfrm>
        </p:spPr>
        <p:txBody>
          <a:bodyPr>
            <a:normAutofit/>
          </a:bodyPr>
          <a:lstStyle/>
          <a:p>
            <a:pPr lvl="0">
              <a:buNone/>
            </a:pPr>
            <a:r>
              <a:rPr lang="en-GB" dirty="0" smtClean="0">
                <a:solidFill>
                  <a:schemeClr val="tx2">
                    <a:lumMod val="50000"/>
                  </a:schemeClr>
                </a:solidFill>
              </a:rPr>
              <a:t>The </a:t>
            </a:r>
            <a:r>
              <a:rPr lang="en-GB" dirty="0">
                <a:solidFill>
                  <a:schemeClr val="tx2">
                    <a:lumMod val="50000"/>
                  </a:schemeClr>
                </a:solidFill>
              </a:rPr>
              <a:t>pelvis contains the lower urinary tract, reproductive system, lower digestive tract, major arteries and veins, muscle systems, nerve systems and bone systems. </a:t>
            </a:r>
            <a:endParaRPr lang="en-GB" dirty="0" smtClean="0">
              <a:solidFill>
                <a:schemeClr val="tx2">
                  <a:lumMod val="50000"/>
                </a:schemeClr>
              </a:solidFill>
            </a:endParaRPr>
          </a:p>
          <a:p>
            <a:pPr marL="0" lvl="0" indent="0">
              <a:buNone/>
            </a:pPr>
            <a:r>
              <a:rPr lang="en-GB" u="sng" dirty="0" smtClean="0">
                <a:solidFill>
                  <a:schemeClr val="tx2">
                    <a:lumMod val="50000"/>
                  </a:schemeClr>
                </a:solidFill>
              </a:rPr>
              <a:t>FUNCTIONS</a:t>
            </a:r>
            <a:endParaRPr lang="en-GB" dirty="0">
              <a:solidFill>
                <a:schemeClr val="tx2">
                  <a:lumMod val="50000"/>
                </a:schemeClr>
              </a:solidFill>
            </a:endParaRPr>
          </a:p>
          <a:p>
            <a:r>
              <a:rPr lang="en-GB" dirty="0" smtClean="0">
                <a:solidFill>
                  <a:schemeClr val="tx2">
                    <a:lumMod val="50000"/>
                  </a:schemeClr>
                </a:solidFill>
              </a:rPr>
              <a:t>Urinary tract- urine excretion</a:t>
            </a:r>
          </a:p>
          <a:p>
            <a:r>
              <a:rPr lang="en-GB" dirty="0" smtClean="0">
                <a:solidFill>
                  <a:schemeClr val="tx2">
                    <a:lumMod val="50000"/>
                  </a:schemeClr>
                </a:solidFill>
              </a:rPr>
              <a:t>Reproductive </a:t>
            </a:r>
            <a:r>
              <a:rPr lang="en-GB" dirty="0">
                <a:solidFill>
                  <a:schemeClr val="tx2">
                    <a:lumMod val="50000"/>
                  </a:schemeClr>
                </a:solidFill>
              </a:rPr>
              <a:t>organs- </a:t>
            </a:r>
            <a:r>
              <a:rPr lang="en-GB" dirty="0" smtClean="0">
                <a:solidFill>
                  <a:schemeClr val="tx2">
                    <a:lumMod val="50000"/>
                  </a:schemeClr>
                </a:solidFill>
              </a:rPr>
              <a:t> reproduction </a:t>
            </a:r>
            <a:r>
              <a:rPr lang="en-GB" dirty="0">
                <a:solidFill>
                  <a:schemeClr val="tx2">
                    <a:lumMod val="50000"/>
                  </a:schemeClr>
                </a:solidFill>
              </a:rPr>
              <a:t>and </a:t>
            </a:r>
            <a:r>
              <a:rPr lang="en-GB" dirty="0" smtClean="0">
                <a:solidFill>
                  <a:schemeClr val="tx2">
                    <a:lumMod val="50000"/>
                  </a:schemeClr>
                </a:solidFill>
              </a:rPr>
              <a:t>  child </a:t>
            </a:r>
            <a:r>
              <a:rPr lang="en-GB" dirty="0">
                <a:solidFill>
                  <a:schemeClr val="tx2">
                    <a:lumMod val="50000"/>
                  </a:schemeClr>
                </a:solidFill>
              </a:rPr>
              <a:t>birth</a:t>
            </a:r>
          </a:p>
          <a:p>
            <a:r>
              <a:rPr lang="en-GB" dirty="0" smtClean="0">
                <a:solidFill>
                  <a:schemeClr val="tx2">
                    <a:lumMod val="50000"/>
                  </a:schemeClr>
                </a:solidFill>
              </a:rPr>
              <a:t>Lower Digestive tract - elimination</a:t>
            </a:r>
            <a:endParaRPr lang="en-GB" dirty="0">
              <a:solidFill>
                <a:schemeClr val="tx2">
                  <a:lumMod val="50000"/>
                </a:schemeClr>
              </a:solidFill>
            </a:endParaRPr>
          </a:p>
          <a:p>
            <a:endParaRPr lang="en-GB" dirty="0"/>
          </a:p>
        </p:txBody>
      </p:sp>
      <p:sp>
        <p:nvSpPr>
          <p:cNvPr id="4" name="Footer Placeholder 3"/>
          <p:cNvSpPr>
            <a:spLocks noGrp="1"/>
          </p:cNvSpPr>
          <p:nvPr>
            <p:ph type="ftr" sz="quarter" idx="11"/>
          </p:nvPr>
        </p:nvSpPr>
        <p:spPr/>
        <p:txBody>
          <a:bodyPr/>
          <a:lstStyle/>
          <a:p>
            <a:r>
              <a:rPr lang="en-US" smtClean="0"/>
              <a:t>Ms. Rachana Joshi, Assistant Professor, Sumandeep Nursing College</a:t>
            </a:r>
            <a:endParaRPr lang="en-GB"/>
          </a:p>
        </p:txBody>
      </p:sp>
    </p:spTree>
    <p:extLst>
      <p:ext uri="{BB962C8B-B14F-4D97-AF65-F5344CB8AC3E}">
        <p14:creationId xmlns:p14="http://schemas.microsoft.com/office/powerpoint/2010/main" xmlns="" val="3468015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180</Template>
  <TotalTime>1148</TotalTime>
  <Words>2155</Words>
  <Application>Microsoft Office PowerPoint</Application>
  <PresentationFormat>On-screen Show (4:3)</PresentationFormat>
  <Paragraphs>269</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Diseño predeterminado</vt:lpstr>
      <vt:lpstr> “The Healing power of Water”</vt:lpstr>
      <vt:lpstr>“The Healing power of Water”</vt:lpstr>
      <vt:lpstr>INTRODUCTION:</vt:lpstr>
      <vt:lpstr>Slide 4</vt:lpstr>
      <vt:lpstr>Sitz bath Tub:</vt:lpstr>
      <vt:lpstr> DEFINITON:  </vt:lpstr>
      <vt:lpstr>Pelvis</vt:lpstr>
      <vt:lpstr>ANATOMY AND PHYSIOLOGY: </vt:lpstr>
      <vt:lpstr>Slide 9</vt:lpstr>
      <vt:lpstr>How Heat Works??..</vt:lpstr>
      <vt:lpstr>HEALING:</vt:lpstr>
      <vt:lpstr>VASODILATATION: </vt:lpstr>
      <vt:lpstr>Slide 13</vt:lpstr>
      <vt:lpstr>Slide 14</vt:lpstr>
      <vt:lpstr>How Heat Helps Pain:</vt:lpstr>
      <vt:lpstr>PURPOSE OF SITZ BATH:</vt:lpstr>
      <vt:lpstr>INDICATION: </vt:lpstr>
      <vt:lpstr>Sitz bath is Used:</vt:lpstr>
      <vt:lpstr>Hemorrhoids</vt:lpstr>
      <vt:lpstr>Anal Fissures</vt:lpstr>
      <vt:lpstr>Rectal surgery</vt:lpstr>
      <vt:lpstr>Episiotomy</vt:lpstr>
      <vt:lpstr>Cont..</vt:lpstr>
      <vt:lpstr>Uterine cramps</vt:lpstr>
      <vt:lpstr>Inflammatory bowel disease</vt:lpstr>
      <vt:lpstr>Infections</vt:lpstr>
      <vt:lpstr>CONTRAINDICATION: </vt:lpstr>
      <vt:lpstr>RISKS:</vt:lpstr>
      <vt:lpstr>SOLUTIONS USED ARE:</vt:lpstr>
      <vt:lpstr>SCIENTIFIC PRINCIPLES:</vt:lpstr>
      <vt:lpstr>Slide 31</vt:lpstr>
      <vt:lpstr>Slide 32</vt:lpstr>
      <vt:lpstr>Slide 33</vt:lpstr>
      <vt:lpstr>Slide 34</vt:lpstr>
      <vt:lpstr>MICROBIOLOGY:</vt:lpstr>
      <vt:lpstr>PHARMACOLOGY:</vt:lpstr>
      <vt:lpstr>PHYSICS:</vt:lpstr>
      <vt:lpstr>Slide 38</vt:lpstr>
      <vt:lpstr>ARTICLES REQUIRED:</vt:lpstr>
      <vt:lpstr>STEPS OF THE PROCEDURE: </vt:lpstr>
      <vt:lpstr>Slide 41</vt:lpstr>
      <vt:lpstr>Slide 42</vt:lpstr>
      <vt:lpstr>Slide 43</vt:lpstr>
      <vt:lpstr>CONCLUSION:</vt:lpstr>
      <vt:lpstr>Cont..</vt:lpstr>
      <vt:lpstr>Slide 46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SITZ BATH</dc:title>
  <dc:creator>MEERA</dc:creator>
  <cp:lastModifiedBy>ITIGODHRA</cp:lastModifiedBy>
  <cp:revision>116</cp:revision>
  <dcterms:created xsi:type="dcterms:W3CDTF">2010-11-28T16:43:11Z</dcterms:created>
  <dcterms:modified xsi:type="dcterms:W3CDTF">2020-05-05T11:00:11Z</dcterms:modified>
</cp:coreProperties>
</file>