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64"/>
  </p:notesMasterIdLst>
  <p:sldIdLst>
    <p:sldId id="302" r:id="rId2"/>
    <p:sldId id="317" r:id="rId3"/>
    <p:sldId id="329" r:id="rId4"/>
    <p:sldId id="305" r:id="rId5"/>
    <p:sldId id="339" r:id="rId6"/>
    <p:sldId id="306" r:id="rId7"/>
    <p:sldId id="338" r:id="rId8"/>
    <p:sldId id="316" r:id="rId9"/>
    <p:sldId id="308" r:id="rId10"/>
    <p:sldId id="321" r:id="rId11"/>
    <p:sldId id="322" r:id="rId12"/>
    <p:sldId id="262" r:id="rId13"/>
    <p:sldId id="264" r:id="rId14"/>
    <p:sldId id="340" r:id="rId15"/>
    <p:sldId id="263" r:id="rId16"/>
    <p:sldId id="265" r:id="rId17"/>
    <p:sldId id="266" r:id="rId18"/>
    <p:sldId id="330" r:id="rId19"/>
    <p:sldId id="267" r:id="rId20"/>
    <p:sldId id="341" r:id="rId21"/>
    <p:sldId id="268" r:id="rId22"/>
    <p:sldId id="335" r:id="rId23"/>
    <p:sldId id="269" r:id="rId24"/>
    <p:sldId id="342" r:id="rId25"/>
    <p:sldId id="270" r:id="rId26"/>
    <p:sldId id="343" r:id="rId27"/>
    <p:sldId id="323" r:id="rId28"/>
    <p:sldId id="272" r:id="rId29"/>
    <p:sldId id="273" r:id="rId30"/>
    <p:sldId id="344" r:id="rId31"/>
    <p:sldId id="274" r:id="rId32"/>
    <p:sldId id="334" r:id="rId33"/>
    <p:sldId id="324" r:id="rId34"/>
    <p:sldId id="276" r:id="rId35"/>
    <p:sldId id="277" r:id="rId36"/>
    <p:sldId id="279" r:id="rId37"/>
    <p:sldId id="332" r:id="rId38"/>
    <p:sldId id="325" r:id="rId39"/>
    <p:sldId id="281" r:id="rId40"/>
    <p:sldId id="282" r:id="rId41"/>
    <p:sldId id="283" r:id="rId42"/>
    <p:sldId id="326" r:id="rId43"/>
    <p:sldId id="285" r:id="rId44"/>
    <p:sldId id="345" r:id="rId45"/>
    <p:sldId id="286" r:id="rId46"/>
    <p:sldId id="327" r:id="rId47"/>
    <p:sldId id="288" r:id="rId48"/>
    <p:sldId id="289" r:id="rId49"/>
    <p:sldId id="290" r:id="rId50"/>
    <p:sldId id="291" r:id="rId51"/>
    <p:sldId id="328" r:id="rId52"/>
    <p:sldId id="293" r:id="rId53"/>
    <p:sldId id="346" r:id="rId54"/>
    <p:sldId id="294" r:id="rId55"/>
    <p:sldId id="353" r:id="rId56"/>
    <p:sldId id="350" r:id="rId57"/>
    <p:sldId id="297" r:id="rId58"/>
    <p:sldId id="351" r:id="rId59"/>
    <p:sldId id="348" r:id="rId60"/>
    <p:sldId id="352" r:id="rId61"/>
    <p:sldId id="347" r:id="rId62"/>
    <p:sldId id="349"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66"/>
    <a:srgbClr val="FF00FF"/>
    <a:srgbClr val="D50BE5"/>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29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image" Target="../media/image53.png"/></Relationships>
</file>

<file path=ppt/diagrams/_rels/data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59.png"/><Relationship Id="rId1" Type="http://schemas.openxmlformats.org/officeDocument/2006/relationships/image" Target="../media/image51.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image" Target="../media/image42.png"/></Relationships>
</file>

<file path=ppt/diagrams/_rels/data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diagrams/_rels/data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2.png"/><Relationship Id="rId1" Type="http://schemas.openxmlformats.org/officeDocument/2006/relationships/image" Target="../media/image53.png"/><Relationship Id="rId4" Type="http://schemas.openxmlformats.org/officeDocument/2006/relationships/image" Target="../media/image59.png"/></Relationships>
</file>

<file path=ppt/diagrams/_rels/data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60.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33CC2-9E36-444E-BFC5-FA08934F1FC5}" type="doc">
      <dgm:prSet loTypeId="urn:microsoft.com/office/officeart/2005/8/layout/cycle8" loCatId="cycle" qsTypeId="urn:microsoft.com/office/officeart/2005/8/quickstyle/simple1" qsCatId="simple" csTypeId="urn:microsoft.com/office/officeart/2005/8/colors/accent0_3" csCatId="mainScheme" phldr="1"/>
      <dgm:spPr/>
      <dgm:t>
        <a:bodyPr/>
        <a:lstStyle/>
        <a:p>
          <a:endParaRPr lang="en-IN"/>
        </a:p>
      </dgm:t>
    </dgm:pt>
    <dgm:pt modelId="{1B31B7A8-6C26-466D-A204-E323799D44F4}">
      <dgm:prSet/>
      <dgm:spPr/>
      <dgm:t>
        <a:bodyPr/>
        <a:lstStyle/>
        <a:p>
          <a:pPr rtl="0"/>
          <a:r>
            <a:rPr lang="en-US" u="none" dirty="0" smtClean="0"/>
            <a:t>"</a:t>
          </a:r>
          <a:r>
            <a:rPr lang="en-US" b="1" u="none" dirty="0" smtClean="0"/>
            <a:t>‘Pregnancy is special, let make it as safe’’</a:t>
          </a:r>
          <a:r>
            <a:rPr lang="en-US" dirty="0" smtClean="0"/>
            <a:t/>
          </a:r>
          <a:br>
            <a:rPr lang="en-US" dirty="0" smtClean="0"/>
          </a:br>
          <a:endParaRPr lang="en-IN" dirty="0"/>
        </a:p>
      </dgm:t>
    </dgm:pt>
    <dgm:pt modelId="{238CAAF2-4945-4C6D-81F9-91DDD150825A}" type="parTrans" cxnId="{6273F67C-709B-4CFC-AC47-046B1099DD48}">
      <dgm:prSet/>
      <dgm:spPr/>
      <dgm:t>
        <a:bodyPr/>
        <a:lstStyle/>
        <a:p>
          <a:endParaRPr lang="en-IN"/>
        </a:p>
      </dgm:t>
    </dgm:pt>
    <dgm:pt modelId="{30C940C9-E676-4075-A655-2ACCA4C880D0}" type="sibTrans" cxnId="{6273F67C-709B-4CFC-AC47-046B1099DD48}">
      <dgm:prSet/>
      <dgm:spPr/>
      <dgm:t>
        <a:bodyPr/>
        <a:lstStyle/>
        <a:p>
          <a:endParaRPr lang="en-IN"/>
        </a:p>
      </dgm:t>
    </dgm:pt>
    <dgm:pt modelId="{06D5131C-3CEE-4D16-A506-3485C7DCC1AA}" type="pres">
      <dgm:prSet presAssocID="{80633CC2-9E36-444E-BFC5-FA08934F1FC5}" presName="compositeShape" presStyleCnt="0">
        <dgm:presLayoutVars>
          <dgm:chMax val="7"/>
          <dgm:dir/>
          <dgm:resizeHandles val="exact"/>
        </dgm:presLayoutVars>
      </dgm:prSet>
      <dgm:spPr/>
      <dgm:t>
        <a:bodyPr/>
        <a:lstStyle/>
        <a:p>
          <a:endParaRPr lang="en-IN"/>
        </a:p>
      </dgm:t>
    </dgm:pt>
    <dgm:pt modelId="{765CE5F8-8479-4379-A784-68D5B61E3FD6}" type="pres">
      <dgm:prSet presAssocID="{80633CC2-9E36-444E-BFC5-FA08934F1FC5}" presName="wedge1" presStyleLbl="node1" presStyleIdx="0" presStyleCnt="1"/>
      <dgm:spPr/>
      <dgm:t>
        <a:bodyPr/>
        <a:lstStyle/>
        <a:p>
          <a:endParaRPr lang="en-IN"/>
        </a:p>
      </dgm:t>
    </dgm:pt>
    <dgm:pt modelId="{AF99A2A2-9222-4F9D-8EA3-26656708D57F}" type="pres">
      <dgm:prSet presAssocID="{80633CC2-9E36-444E-BFC5-FA08934F1FC5}" presName="dummy1a" presStyleCnt="0"/>
      <dgm:spPr/>
    </dgm:pt>
    <dgm:pt modelId="{4F7FE67A-557E-44EF-B682-FAF83B24D979}" type="pres">
      <dgm:prSet presAssocID="{80633CC2-9E36-444E-BFC5-FA08934F1FC5}" presName="dummy1b" presStyleCnt="0"/>
      <dgm:spPr/>
    </dgm:pt>
    <dgm:pt modelId="{EC134635-AC5A-45B5-8E52-FDA74101F020}" type="pres">
      <dgm:prSet presAssocID="{80633CC2-9E36-444E-BFC5-FA08934F1FC5}" presName="wedge1Tx" presStyleLbl="node1" presStyleIdx="0" presStyleCnt="1">
        <dgm:presLayoutVars>
          <dgm:chMax val="0"/>
          <dgm:chPref val="0"/>
          <dgm:bulletEnabled val="1"/>
        </dgm:presLayoutVars>
      </dgm:prSet>
      <dgm:spPr/>
      <dgm:t>
        <a:bodyPr/>
        <a:lstStyle/>
        <a:p>
          <a:endParaRPr lang="en-IN"/>
        </a:p>
      </dgm:t>
    </dgm:pt>
    <dgm:pt modelId="{6289A086-95EA-4D8B-8AF5-9C7DEF4E799E}" type="pres">
      <dgm:prSet presAssocID="{30C940C9-E676-4075-A655-2ACCA4C880D0}" presName="arrowWedge1single" presStyleLbl="fgSibTrans2D1" presStyleIdx="0" presStyleCnt="1"/>
      <dgm:spPr/>
    </dgm:pt>
  </dgm:ptLst>
  <dgm:cxnLst>
    <dgm:cxn modelId="{D0813332-C278-42C9-A297-147D1402813D}" type="presOf" srcId="{1B31B7A8-6C26-466D-A204-E323799D44F4}" destId="{765CE5F8-8479-4379-A784-68D5B61E3FD6}" srcOrd="0" destOrd="0" presId="urn:microsoft.com/office/officeart/2005/8/layout/cycle8"/>
    <dgm:cxn modelId="{6273F67C-709B-4CFC-AC47-046B1099DD48}" srcId="{80633CC2-9E36-444E-BFC5-FA08934F1FC5}" destId="{1B31B7A8-6C26-466D-A204-E323799D44F4}" srcOrd="0" destOrd="0" parTransId="{238CAAF2-4945-4C6D-81F9-91DDD150825A}" sibTransId="{30C940C9-E676-4075-A655-2ACCA4C880D0}"/>
    <dgm:cxn modelId="{B04A1409-7F5A-4C05-8A9C-858BD029BA47}" type="presOf" srcId="{80633CC2-9E36-444E-BFC5-FA08934F1FC5}" destId="{06D5131C-3CEE-4D16-A506-3485C7DCC1AA}" srcOrd="0" destOrd="0" presId="urn:microsoft.com/office/officeart/2005/8/layout/cycle8"/>
    <dgm:cxn modelId="{882A5329-2550-48EB-AA13-397128F0E9BA}" type="presOf" srcId="{1B31B7A8-6C26-466D-A204-E323799D44F4}" destId="{EC134635-AC5A-45B5-8E52-FDA74101F020}" srcOrd="1" destOrd="0" presId="urn:microsoft.com/office/officeart/2005/8/layout/cycle8"/>
    <dgm:cxn modelId="{ADD792E8-479A-41F8-AC05-6BA9275380CD}" type="presParOf" srcId="{06D5131C-3CEE-4D16-A506-3485C7DCC1AA}" destId="{765CE5F8-8479-4379-A784-68D5B61E3FD6}" srcOrd="0" destOrd="0" presId="urn:microsoft.com/office/officeart/2005/8/layout/cycle8"/>
    <dgm:cxn modelId="{7772EAB6-DC60-4E12-B691-A02E33CE5B10}" type="presParOf" srcId="{06D5131C-3CEE-4D16-A506-3485C7DCC1AA}" destId="{AF99A2A2-9222-4F9D-8EA3-26656708D57F}" srcOrd="1" destOrd="0" presId="urn:microsoft.com/office/officeart/2005/8/layout/cycle8"/>
    <dgm:cxn modelId="{6DA08A59-F4DC-411C-8CA1-2278556558C7}" type="presParOf" srcId="{06D5131C-3CEE-4D16-A506-3485C7DCC1AA}" destId="{4F7FE67A-557E-44EF-B682-FAF83B24D979}" srcOrd="2" destOrd="0" presId="urn:microsoft.com/office/officeart/2005/8/layout/cycle8"/>
    <dgm:cxn modelId="{0C9E42C1-A5FA-469E-8D3B-B724976B9AB4}" type="presParOf" srcId="{06D5131C-3CEE-4D16-A506-3485C7DCC1AA}" destId="{EC134635-AC5A-45B5-8E52-FDA74101F020}" srcOrd="3" destOrd="0" presId="urn:microsoft.com/office/officeart/2005/8/layout/cycle8"/>
    <dgm:cxn modelId="{21F6CB8A-BF2F-41ED-BAA5-95527CEB6D26}" type="presParOf" srcId="{06D5131C-3CEE-4D16-A506-3485C7DCC1AA}" destId="{6289A086-95EA-4D8B-8AF5-9C7DEF4E799E}" srcOrd="4" destOrd="0" presId="urn:microsoft.com/office/officeart/2005/8/layout/cycle8"/>
  </dgm:cxnLst>
  <dgm:bg/>
  <dgm:whole/>
</dgm:dataModel>
</file>

<file path=ppt/diagrams/data10.xml><?xml version="1.0" encoding="utf-8"?>
<dgm:dataModel xmlns:dgm="http://schemas.openxmlformats.org/drawingml/2006/diagram" xmlns:a="http://schemas.openxmlformats.org/drawingml/2006/main">
  <dgm:ptLst>
    <dgm:pt modelId="{DD0245AB-A5B4-4248-BBD7-8CA9D7440D4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71D250E-A3E7-42ED-91F1-BBDFC9772F75}">
      <dgm:prSet phldrT="[Text]" custT="1"/>
      <dgm:spPr/>
      <dgm:t>
        <a:bodyPr/>
        <a:lstStyle/>
        <a:p>
          <a:r>
            <a:rPr lang="en-US" sz="2800" b="1" dirty="0" smtClean="0">
              <a:solidFill>
                <a:schemeClr val="tx1"/>
              </a:solidFill>
              <a:latin typeface="Times New Roman" pitchFamily="18" charset="0"/>
              <a:cs typeface="Times New Roman" pitchFamily="18" charset="0"/>
            </a:rPr>
            <a:t>CARPAL TUNNEL SYNDROME</a:t>
          </a:r>
          <a:endParaRPr lang="en-IN" sz="2800" b="1" dirty="0" smtClean="0">
            <a:solidFill>
              <a:schemeClr val="tx1"/>
            </a:solidFill>
            <a:latin typeface="Times New Roman" pitchFamily="18" charset="0"/>
            <a:cs typeface="Times New Roman" pitchFamily="18" charset="0"/>
          </a:endParaRPr>
        </a:p>
      </dgm:t>
    </dgm:pt>
    <dgm:pt modelId="{F477DFC9-4B21-43E9-A3B7-4F6EA075426F}" type="parTrans" cxnId="{363D1B4E-756F-4BC9-BC6D-412DE7C5A0D6}">
      <dgm:prSet/>
      <dgm:spPr/>
      <dgm:t>
        <a:bodyPr/>
        <a:lstStyle/>
        <a:p>
          <a:endParaRPr lang="en-IN"/>
        </a:p>
      </dgm:t>
    </dgm:pt>
    <dgm:pt modelId="{409C8C3A-46A6-469E-AE31-BAE513EDEDB7}" type="sibTrans" cxnId="{363D1B4E-756F-4BC9-BC6D-412DE7C5A0D6}">
      <dgm:prSet/>
      <dgm:spPr/>
      <dgm:t>
        <a:bodyPr/>
        <a:lstStyle/>
        <a:p>
          <a:endParaRPr lang="en-IN"/>
        </a:p>
      </dgm:t>
    </dgm:pt>
    <dgm:pt modelId="{B42403EB-4595-462E-8F0F-D7EAE10B5A7A}">
      <dgm:prSet phldrT="[Text]" custT="1"/>
      <dgm:spPr/>
      <dgm:t>
        <a:bodyPr/>
        <a:lstStyle/>
        <a:p>
          <a:pPr marL="0" marR="0" indent="0" defTabSz="400050" eaLnBrk="1" fontAlgn="auto" latinLnBrk="0" hangingPunct="1">
            <a:lnSpc>
              <a:spcPct val="90000"/>
            </a:lnSpc>
            <a:spcBef>
              <a:spcPct val="0"/>
            </a:spcBef>
            <a:spcAft>
              <a:spcPct val="35000"/>
            </a:spcAft>
            <a:buClrTx/>
            <a:buSzTx/>
            <a:buFontTx/>
            <a:buNone/>
            <a:tabLst/>
            <a:defRPr/>
          </a:pPr>
          <a:r>
            <a:rPr lang="en-US" sz="2800" b="1" dirty="0" smtClean="0">
              <a:solidFill>
                <a:schemeClr val="tx1"/>
              </a:solidFill>
              <a:latin typeface="Times New Roman" pitchFamily="18" charset="0"/>
              <a:cs typeface="Times New Roman" pitchFamily="18" charset="0"/>
            </a:rPr>
            <a:t>INSOMNIA OR </a:t>
          </a:r>
        </a:p>
        <a:p>
          <a:pPr marL="0" marR="0" indent="0" defTabSz="400050" eaLnBrk="1" fontAlgn="auto" latinLnBrk="0" hangingPunct="1">
            <a:lnSpc>
              <a:spcPct val="90000"/>
            </a:lnSpc>
            <a:spcBef>
              <a:spcPct val="0"/>
            </a:spcBef>
            <a:spcAft>
              <a:spcPct val="35000"/>
            </a:spcAft>
            <a:buClrTx/>
            <a:buSzTx/>
            <a:buFontTx/>
            <a:buNone/>
            <a:tabLst/>
            <a:defRPr/>
          </a:pPr>
          <a:r>
            <a:rPr lang="en-US" sz="2800" b="1" dirty="0" smtClean="0">
              <a:solidFill>
                <a:schemeClr val="tx1"/>
              </a:solidFill>
              <a:latin typeface="Times New Roman" pitchFamily="18" charset="0"/>
              <a:cs typeface="Times New Roman" pitchFamily="18" charset="0"/>
            </a:rPr>
            <a:t>SLEEPLESSNESS</a:t>
          </a:r>
        </a:p>
        <a:p>
          <a:pPr defTabSz="400050">
            <a:lnSpc>
              <a:spcPct val="90000"/>
            </a:lnSpc>
            <a:spcBef>
              <a:spcPct val="0"/>
            </a:spcBef>
            <a:spcAft>
              <a:spcPct val="35000"/>
            </a:spcAft>
          </a:pPr>
          <a:endParaRPr lang="en-IN" sz="2000" b="1" dirty="0"/>
        </a:p>
      </dgm:t>
    </dgm:pt>
    <dgm:pt modelId="{768481DF-D227-4E36-BCFA-A0C118FBE060}" type="parTrans" cxnId="{BF1E8578-BBD6-496B-BE60-DF4CFCEFB7F4}">
      <dgm:prSet/>
      <dgm:spPr/>
      <dgm:t>
        <a:bodyPr/>
        <a:lstStyle/>
        <a:p>
          <a:endParaRPr lang="en-IN"/>
        </a:p>
      </dgm:t>
    </dgm:pt>
    <dgm:pt modelId="{37476D9D-25DC-4ADC-A703-6D11360B800D}" type="sibTrans" cxnId="{BF1E8578-BBD6-496B-BE60-DF4CFCEFB7F4}">
      <dgm:prSet/>
      <dgm:spPr/>
      <dgm:t>
        <a:bodyPr/>
        <a:lstStyle/>
        <a:p>
          <a:endParaRPr lang="en-IN"/>
        </a:p>
      </dgm:t>
    </dgm:pt>
    <dgm:pt modelId="{E454057F-E4C3-4CF0-AEA3-804C5860893D}" type="pres">
      <dgm:prSet presAssocID="{DD0245AB-A5B4-4248-BBD7-8CA9D7440D41}" presName="linearFlow" presStyleCnt="0">
        <dgm:presLayoutVars>
          <dgm:dir/>
          <dgm:resizeHandles val="exact"/>
        </dgm:presLayoutVars>
      </dgm:prSet>
      <dgm:spPr/>
      <dgm:t>
        <a:bodyPr/>
        <a:lstStyle/>
        <a:p>
          <a:endParaRPr lang="en-US"/>
        </a:p>
      </dgm:t>
    </dgm:pt>
    <dgm:pt modelId="{63A8EFA4-1A51-4FCB-B454-35859396DC53}" type="pres">
      <dgm:prSet presAssocID="{571D250E-A3E7-42ED-91F1-BBDFC9772F75}" presName="composite" presStyleCnt="0"/>
      <dgm:spPr/>
    </dgm:pt>
    <dgm:pt modelId="{90CF1CBF-A558-4EFD-97F3-DD6B19CC3356}" type="pres">
      <dgm:prSet presAssocID="{571D250E-A3E7-42ED-91F1-BBDFC9772F75}" presName="imgShp" presStyleLbl="fgImgPlace1" presStyleIdx="0" presStyleCnt="2"/>
      <dgm:spPr>
        <a:blipFill rotWithShape="0">
          <a:blip xmlns:r="http://schemas.openxmlformats.org/officeDocument/2006/relationships" r:embed="rId1"/>
          <a:stretch>
            <a:fillRect/>
          </a:stretch>
        </a:blipFill>
      </dgm:spPr>
    </dgm:pt>
    <dgm:pt modelId="{ECCF6013-F078-4BE5-B2D2-BC1310AC8FD2}" type="pres">
      <dgm:prSet presAssocID="{571D250E-A3E7-42ED-91F1-BBDFC9772F75}" presName="txShp" presStyleLbl="node1" presStyleIdx="0" presStyleCnt="2">
        <dgm:presLayoutVars>
          <dgm:bulletEnabled val="1"/>
        </dgm:presLayoutVars>
      </dgm:prSet>
      <dgm:spPr/>
      <dgm:t>
        <a:bodyPr/>
        <a:lstStyle/>
        <a:p>
          <a:endParaRPr lang="en-IN"/>
        </a:p>
      </dgm:t>
    </dgm:pt>
    <dgm:pt modelId="{67952B85-CF8E-4661-B50F-7BCCD6344DA3}" type="pres">
      <dgm:prSet presAssocID="{409C8C3A-46A6-469E-AE31-BAE513EDEDB7}" presName="spacing" presStyleCnt="0"/>
      <dgm:spPr/>
    </dgm:pt>
    <dgm:pt modelId="{A348D029-73F6-466D-8F4E-0F1869015BA7}" type="pres">
      <dgm:prSet presAssocID="{B42403EB-4595-462E-8F0F-D7EAE10B5A7A}" presName="composite" presStyleCnt="0"/>
      <dgm:spPr/>
    </dgm:pt>
    <dgm:pt modelId="{ABB1843B-A494-4C41-A8B2-986EC33B5F7B}" type="pres">
      <dgm:prSet presAssocID="{B42403EB-4595-462E-8F0F-D7EAE10B5A7A}" presName="imgShp" presStyleLbl="fgImgPlace1" presStyleIdx="1" presStyleCnt="2"/>
      <dgm:spPr>
        <a:blipFill rotWithShape="0">
          <a:blip xmlns:r="http://schemas.openxmlformats.org/officeDocument/2006/relationships" r:embed="rId2"/>
          <a:stretch>
            <a:fillRect/>
          </a:stretch>
        </a:blipFill>
      </dgm:spPr>
    </dgm:pt>
    <dgm:pt modelId="{DBDF4ECD-8300-4FEA-9AE4-A2BA85CA0873}" type="pres">
      <dgm:prSet presAssocID="{B42403EB-4595-462E-8F0F-D7EAE10B5A7A}" presName="txShp" presStyleLbl="node1" presStyleIdx="1" presStyleCnt="2" custLinFactNeighborX="-75" custLinFactNeighborY="189">
        <dgm:presLayoutVars>
          <dgm:bulletEnabled val="1"/>
        </dgm:presLayoutVars>
      </dgm:prSet>
      <dgm:spPr/>
      <dgm:t>
        <a:bodyPr/>
        <a:lstStyle/>
        <a:p>
          <a:endParaRPr lang="en-IN"/>
        </a:p>
      </dgm:t>
    </dgm:pt>
  </dgm:ptLst>
  <dgm:cxnLst>
    <dgm:cxn modelId="{2CDC31FA-F5F6-46C3-B86B-B2E3B2E3669C}" type="presOf" srcId="{DD0245AB-A5B4-4248-BBD7-8CA9D7440D41}" destId="{E454057F-E4C3-4CF0-AEA3-804C5860893D}" srcOrd="0" destOrd="0" presId="urn:microsoft.com/office/officeart/2005/8/layout/vList3"/>
    <dgm:cxn modelId="{363D1B4E-756F-4BC9-BC6D-412DE7C5A0D6}" srcId="{DD0245AB-A5B4-4248-BBD7-8CA9D7440D41}" destId="{571D250E-A3E7-42ED-91F1-BBDFC9772F75}" srcOrd="0" destOrd="0" parTransId="{F477DFC9-4B21-43E9-A3B7-4F6EA075426F}" sibTransId="{409C8C3A-46A6-469E-AE31-BAE513EDEDB7}"/>
    <dgm:cxn modelId="{95C17699-0951-4194-A973-7A301E7329EC}" type="presOf" srcId="{B42403EB-4595-462E-8F0F-D7EAE10B5A7A}" destId="{DBDF4ECD-8300-4FEA-9AE4-A2BA85CA0873}" srcOrd="0" destOrd="0" presId="urn:microsoft.com/office/officeart/2005/8/layout/vList3"/>
    <dgm:cxn modelId="{BF1E8578-BBD6-496B-BE60-DF4CFCEFB7F4}" srcId="{DD0245AB-A5B4-4248-BBD7-8CA9D7440D41}" destId="{B42403EB-4595-462E-8F0F-D7EAE10B5A7A}" srcOrd="1" destOrd="0" parTransId="{768481DF-D227-4E36-BCFA-A0C118FBE060}" sibTransId="{37476D9D-25DC-4ADC-A703-6D11360B800D}"/>
    <dgm:cxn modelId="{32E513B6-D8CF-4C12-A1A9-C21ABA61D82E}" type="presOf" srcId="{571D250E-A3E7-42ED-91F1-BBDFC9772F75}" destId="{ECCF6013-F078-4BE5-B2D2-BC1310AC8FD2}" srcOrd="0" destOrd="0" presId="urn:microsoft.com/office/officeart/2005/8/layout/vList3"/>
    <dgm:cxn modelId="{3AF0839F-4113-43C9-AE21-A44AD668A510}" type="presParOf" srcId="{E454057F-E4C3-4CF0-AEA3-804C5860893D}" destId="{63A8EFA4-1A51-4FCB-B454-35859396DC53}" srcOrd="0" destOrd="0" presId="urn:microsoft.com/office/officeart/2005/8/layout/vList3"/>
    <dgm:cxn modelId="{1F97FBDB-94D1-47F3-8C99-E233F41100B8}" type="presParOf" srcId="{63A8EFA4-1A51-4FCB-B454-35859396DC53}" destId="{90CF1CBF-A558-4EFD-97F3-DD6B19CC3356}" srcOrd="0" destOrd="0" presId="urn:microsoft.com/office/officeart/2005/8/layout/vList3"/>
    <dgm:cxn modelId="{C60D7FC3-2D1E-43BE-A2C6-1863445B1E48}" type="presParOf" srcId="{63A8EFA4-1A51-4FCB-B454-35859396DC53}" destId="{ECCF6013-F078-4BE5-B2D2-BC1310AC8FD2}" srcOrd="1" destOrd="0" presId="urn:microsoft.com/office/officeart/2005/8/layout/vList3"/>
    <dgm:cxn modelId="{F6BFCE5F-7E4F-46C9-A9D4-F19E422EA058}" type="presParOf" srcId="{E454057F-E4C3-4CF0-AEA3-804C5860893D}" destId="{67952B85-CF8E-4661-B50F-7BCCD6344DA3}" srcOrd="1" destOrd="0" presId="urn:microsoft.com/office/officeart/2005/8/layout/vList3"/>
    <dgm:cxn modelId="{F42E4FB7-7C0D-4EFC-8BE4-322D7AEE4F0B}" type="presParOf" srcId="{E454057F-E4C3-4CF0-AEA3-804C5860893D}" destId="{A348D029-73F6-466D-8F4E-0F1869015BA7}" srcOrd="2" destOrd="0" presId="urn:microsoft.com/office/officeart/2005/8/layout/vList3"/>
    <dgm:cxn modelId="{924B8EEF-8C31-4F17-864C-3ADA5F2E7EDD}" type="presParOf" srcId="{A348D029-73F6-466D-8F4E-0F1869015BA7}" destId="{ABB1843B-A494-4C41-A8B2-986EC33B5F7B}" srcOrd="0" destOrd="0" presId="urn:microsoft.com/office/officeart/2005/8/layout/vList3"/>
    <dgm:cxn modelId="{950864D8-6F03-4083-9934-F862C441A9C7}" type="presParOf" srcId="{A348D029-73F6-466D-8F4E-0F1869015BA7}" destId="{DBDF4ECD-8300-4FEA-9AE4-A2BA85CA0873}" srcOrd="1" destOrd="0" presId="urn:microsoft.com/office/officeart/2005/8/layout/vList3"/>
  </dgm:cxnLst>
  <dgm:bg>
    <a:solidFill>
      <a:srgbClr val="FF0066"/>
    </a:solidFill>
  </dgm:bg>
  <dgm:whole/>
</dgm:dataModel>
</file>

<file path=ppt/diagrams/data11.xml><?xml version="1.0" encoding="utf-8"?>
<dgm:dataModel xmlns:dgm="http://schemas.openxmlformats.org/drawingml/2006/diagram" xmlns:a="http://schemas.openxmlformats.org/drawingml/2006/main">
  <dgm:ptLst>
    <dgm:pt modelId="{DD0245AB-A5B4-4248-BBD7-8CA9D7440D4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71D250E-A3E7-42ED-91F1-BBDFC9772F75}">
      <dgm:prSet phldrT="[Text]" custT="1"/>
      <dgm:spPr/>
      <dgm:t>
        <a:bodyPr/>
        <a:lstStyle/>
        <a:p>
          <a:r>
            <a:rPr lang="en-US" sz="2800" b="1" dirty="0" smtClean="0">
              <a:solidFill>
                <a:schemeClr val="tx1"/>
              </a:solidFill>
              <a:latin typeface="Times New Roman" pitchFamily="18" charset="0"/>
              <a:cs typeface="Times New Roman" pitchFamily="18" charset="0"/>
            </a:rPr>
            <a:t>LEUCORRHEA</a:t>
          </a:r>
        </a:p>
      </dgm:t>
    </dgm:pt>
    <dgm:pt modelId="{F477DFC9-4B21-43E9-A3B7-4F6EA075426F}" type="parTrans" cxnId="{363D1B4E-756F-4BC9-BC6D-412DE7C5A0D6}">
      <dgm:prSet/>
      <dgm:spPr/>
      <dgm:t>
        <a:bodyPr/>
        <a:lstStyle/>
        <a:p>
          <a:endParaRPr lang="en-IN"/>
        </a:p>
      </dgm:t>
    </dgm:pt>
    <dgm:pt modelId="{409C8C3A-46A6-469E-AE31-BAE513EDEDB7}" type="sibTrans" cxnId="{363D1B4E-756F-4BC9-BC6D-412DE7C5A0D6}">
      <dgm:prSet/>
      <dgm:spPr/>
      <dgm:t>
        <a:bodyPr/>
        <a:lstStyle/>
        <a:p>
          <a:endParaRPr lang="en-IN"/>
        </a:p>
      </dgm:t>
    </dgm:pt>
    <dgm:pt modelId="{B42403EB-4595-462E-8F0F-D7EAE10B5A7A}">
      <dgm:prSet phldrT="[Text]" custT="1"/>
      <dgm:spPr/>
      <dgm:t>
        <a:bodyPr/>
        <a:lstStyle/>
        <a:p>
          <a:pPr marL="0" marR="0" indent="0" defTabSz="400050" eaLnBrk="1" fontAlgn="auto" latinLnBrk="0" hangingPunct="1">
            <a:lnSpc>
              <a:spcPct val="90000"/>
            </a:lnSpc>
            <a:spcBef>
              <a:spcPct val="0"/>
            </a:spcBef>
            <a:spcAft>
              <a:spcPct val="35000"/>
            </a:spcAft>
            <a:buClrTx/>
            <a:buSzTx/>
            <a:buFontTx/>
            <a:buNone/>
            <a:tabLst/>
            <a:defRPr/>
          </a:pPr>
          <a:r>
            <a:rPr lang="en-US" sz="2800" b="1" dirty="0" smtClean="0">
              <a:solidFill>
                <a:schemeClr val="tx1"/>
              </a:solidFill>
              <a:latin typeface="Times New Roman" pitchFamily="18" charset="0"/>
              <a:cs typeface="Times New Roman" pitchFamily="18" charset="0"/>
            </a:rPr>
            <a:t>BRAXTON HICKS CONTRACTION</a:t>
          </a:r>
          <a:endParaRPr lang="en-IN" sz="2800" b="1" dirty="0" smtClean="0">
            <a:solidFill>
              <a:schemeClr val="tx1"/>
            </a:solidFill>
            <a:latin typeface="Times New Roman" pitchFamily="18" charset="0"/>
            <a:cs typeface="Times New Roman" pitchFamily="18" charset="0"/>
          </a:endParaRPr>
        </a:p>
        <a:p>
          <a:pPr defTabSz="400050">
            <a:lnSpc>
              <a:spcPct val="90000"/>
            </a:lnSpc>
            <a:spcBef>
              <a:spcPct val="0"/>
            </a:spcBef>
            <a:spcAft>
              <a:spcPct val="35000"/>
            </a:spcAft>
          </a:pPr>
          <a:endParaRPr lang="en-IN" sz="1300" b="1" dirty="0"/>
        </a:p>
      </dgm:t>
    </dgm:pt>
    <dgm:pt modelId="{768481DF-D227-4E36-BCFA-A0C118FBE060}" type="parTrans" cxnId="{BF1E8578-BBD6-496B-BE60-DF4CFCEFB7F4}">
      <dgm:prSet/>
      <dgm:spPr/>
      <dgm:t>
        <a:bodyPr/>
        <a:lstStyle/>
        <a:p>
          <a:endParaRPr lang="en-IN"/>
        </a:p>
      </dgm:t>
    </dgm:pt>
    <dgm:pt modelId="{37476D9D-25DC-4ADC-A703-6D11360B800D}" type="sibTrans" cxnId="{BF1E8578-BBD6-496B-BE60-DF4CFCEFB7F4}">
      <dgm:prSet/>
      <dgm:spPr/>
      <dgm:t>
        <a:bodyPr/>
        <a:lstStyle/>
        <a:p>
          <a:endParaRPr lang="en-IN"/>
        </a:p>
      </dgm:t>
    </dgm:pt>
    <dgm:pt modelId="{C5D00449-5FAE-45D2-9977-8C936DCACD98}">
      <dgm:prSet custT="1"/>
      <dgm:spPr/>
      <dgm:t>
        <a:bodyPr/>
        <a:lstStyle/>
        <a:p>
          <a:pPr marL="0" marR="0" indent="0" defTabSz="311150" eaLnBrk="1" fontAlgn="auto" latinLnBrk="0" hangingPunct="1">
            <a:lnSpc>
              <a:spcPct val="90000"/>
            </a:lnSpc>
            <a:spcBef>
              <a:spcPct val="0"/>
            </a:spcBef>
            <a:spcAft>
              <a:spcPct val="35000"/>
            </a:spcAft>
            <a:buClrTx/>
            <a:buSzTx/>
            <a:buFontTx/>
            <a:buNone/>
            <a:tabLst/>
            <a:defRPr/>
          </a:pPr>
          <a:r>
            <a:rPr lang="en-US" sz="2800" b="1" dirty="0" smtClean="0">
              <a:solidFill>
                <a:schemeClr val="tx1"/>
              </a:solidFill>
              <a:latin typeface="Times New Roman" pitchFamily="18" charset="0"/>
              <a:cs typeface="Times New Roman" pitchFamily="18" charset="0"/>
            </a:rPr>
            <a:t>BREAST</a:t>
          </a:r>
        </a:p>
        <a:p>
          <a:pPr defTabSz="311150">
            <a:lnSpc>
              <a:spcPct val="90000"/>
            </a:lnSpc>
            <a:spcBef>
              <a:spcPct val="0"/>
            </a:spcBef>
            <a:spcAft>
              <a:spcPct val="35000"/>
            </a:spcAft>
          </a:pPr>
          <a:endParaRPr lang="en-IN" sz="1300" b="1" dirty="0"/>
        </a:p>
      </dgm:t>
    </dgm:pt>
    <dgm:pt modelId="{91B77432-712F-498B-9B54-43C1F56DA33B}" type="parTrans" cxnId="{1AB8053F-5815-4063-AA2A-C47EC638C0C4}">
      <dgm:prSet/>
      <dgm:spPr/>
      <dgm:t>
        <a:bodyPr/>
        <a:lstStyle/>
        <a:p>
          <a:endParaRPr lang="en-IN"/>
        </a:p>
      </dgm:t>
    </dgm:pt>
    <dgm:pt modelId="{676BFFD4-7284-425A-ABF1-05F14B5B6114}" type="sibTrans" cxnId="{1AB8053F-5815-4063-AA2A-C47EC638C0C4}">
      <dgm:prSet/>
      <dgm:spPr/>
      <dgm:t>
        <a:bodyPr/>
        <a:lstStyle/>
        <a:p>
          <a:endParaRPr lang="en-IN"/>
        </a:p>
      </dgm:t>
    </dgm:pt>
    <dgm:pt modelId="{E454057F-E4C3-4CF0-AEA3-804C5860893D}" type="pres">
      <dgm:prSet presAssocID="{DD0245AB-A5B4-4248-BBD7-8CA9D7440D41}" presName="linearFlow" presStyleCnt="0">
        <dgm:presLayoutVars>
          <dgm:dir/>
          <dgm:resizeHandles val="exact"/>
        </dgm:presLayoutVars>
      </dgm:prSet>
      <dgm:spPr/>
      <dgm:t>
        <a:bodyPr/>
        <a:lstStyle/>
        <a:p>
          <a:endParaRPr lang="en-US"/>
        </a:p>
      </dgm:t>
    </dgm:pt>
    <dgm:pt modelId="{63A8EFA4-1A51-4FCB-B454-35859396DC53}" type="pres">
      <dgm:prSet presAssocID="{571D250E-A3E7-42ED-91F1-BBDFC9772F75}" presName="composite" presStyleCnt="0"/>
      <dgm:spPr/>
    </dgm:pt>
    <dgm:pt modelId="{90CF1CBF-A558-4EFD-97F3-DD6B19CC3356}" type="pres">
      <dgm:prSet presAssocID="{571D250E-A3E7-42ED-91F1-BBDFC9772F75}" presName="imgShp" presStyleLbl="fgImgPlace1" presStyleIdx="0" presStyleCnt="3"/>
      <dgm:spPr>
        <a:blipFill rotWithShape="0">
          <a:blip xmlns:r="http://schemas.openxmlformats.org/officeDocument/2006/relationships" r:embed="rId1"/>
          <a:stretch>
            <a:fillRect/>
          </a:stretch>
        </a:blipFill>
      </dgm:spPr>
    </dgm:pt>
    <dgm:pt modelId="{ECCF6013-F078-4BE5-B2D2-BC1310AC8FD2}" type="pres">
      <dgm:prSet presAssocID="{571D250E-A3E7-42ED-91F1-BBDFC9772F75}" presName="txShp" presStyleLbl="node1" presStyleIdx="0" presStyleCnt="3">
        <dgm:presLayoutVars>
          <dgm:bulletEnabled val="1"/>
        </dgm:presLayoutVars>
      </dgm:prSet>
      <dgm:spPr/>
      <dgm:t>
        <a:bodyPr/>
        <a:lstStyle/>
        <a:p>
          <a:endParaRPr lang="en-IN"/>
        </a:p>
      </dgm:t>
    </dgm:pt>
    <dgm:pt modelId="{67952B85-CF8E-4661-B50F-7BCCD6344DA3}" type="pres">
      <dgm:prSet presAssocID="{409C8C3A-46A6-469E-AE31-BAE513EDEDB7}" presName="spacing" presStyleCnt="0"/>
      <dgm:spPr/>
    </dgm:pt>
    <dgm:pt modelId="{78BF7064-E54D-4A10-9018-0DFD49A14616}" type="pres">
      <dgm:prSet presAssocID="{C5D00449-5FAE-45D2-9977-8C936DCACD98}" presName="composite" presStyleCnt="0"/>
      <dgm:spPr/>
    </dgm:pt>
    <dgm:pt modelId="{74385D5F-B565-49AD-BCA0-B90EDFF47703}" type="pres">
      <dgm:prSet presAssocID="{C5D00449-5FAE-45D2-9977-8C936DCACD98}" presName="imgShp"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4DBB0FD6-E52B-4004-8DF3-C74165A4DA7A}" type="pres">
      <dgm:prSet presAssocID="{C5D00449-5FAE-45D2-9977-8C936DCACD98}" presName="txShp" presStyleLbl="node1" presStyleIdx="1" presStyleCnt="3">
        <dgm:presLayoutVars>
          <dgm:bulletEnabled val="1"/>
        </dgm:presLayoutVars>
      </dgm:prSet>
      <dgm:spPr/>
      <dgm:t>
        <a:bodyPr/>
        <a:lstStyle/>
        <a:p>
          <a:endParaRPr lang="en-IN"/>
        </a:p>
      </dgm:t>
    </dgm:pt>
    <dgm:pt modelId="{9DB91FE0-4AE7-4C98-B030-8008CD45887C}" type="pres">
      <dgm:prSet presAssocID="{676BFFD4-7284-425A-ABF1-05F14B5B6114}" presName="spacing" presStyleCnt="0"/>
      <dgm:spPr/>
    </dgm:pt>
    <dgm:pt modelId="{A348D029-73F6-466D-8F4E-0F1869015BA7}" type="pres">
      <dgm:prSet presAssocID="{B42403EB-4595-462E-8F0F-D7EAE10B5A7A}" presName="composite" presStyleCnt="0"/>
      <dgm:spPr/>
    </dgm:pt>
    <dgm:pt modelId="{ABB1843B-A494-4C41-A8B2-986EC33B5F7B}" type="pres">
      <dgm:prSet presAssocID="{B42403EB-4595-462E-8F0F-D7EAE10B5A7A}" presName="imgShp" presStyleLbl="fgImgPlace1" presStyleIdx="2" presStyleCnt="3"/>
      <dgm:spPr>
        <a:blipFill rotWithShape="0">
          <a:blip xmlns:r="http://schemas.openxmlformats.org/officeDocument/2006/relationships" r:embed="rId3"/>
          <a:stretch>
            <a:fillRect/>
          </a:stretch>
        </a:blipFill>
      </dgm:spPr>
    </dgm:pt>
    <dgm:pt modelId="{DBDF4ECD-8300-4FEA-9AE4-A2BA85CA0873}" type="pres">
      <dgm:prSet presAssocID="{B42403EB-4595-462E-8F0F-D7EAE10B5A7A}" presName="txShp" presStyleLbl="node1" presStyleIdx="2" presStyleCnt="3" custLinFactNeighborX="-75" custLinFactNeighborY="189">
        <dgm:presLayoutVars>
          <dgm:bulletEnabled val="1"/>
        </dgm:presLayoutVars>
      </dgm:prSet>
      <dgm:spPr/>
      <dgm:t>
        <a:bodyPr/>
        <a:lstStyle/>
        <a:p>
          <a:endParaRPr lang="en-IN"/>
        </a:p>
      </dgm:t>
    </dgm:pt>
  </dgm:ptLst>
  <dgm:cxnLst>
    <dgm:cxn modelId="{363D1B4E-756F-4BC9-BC6D-412DE7C5A0D6}" srcId="{DD0245AB-A5B4-4248-BBD7-8CA9D7440D41}" destId="{571D250E-A3E7-42ED-91F1-BBDFC9772F75}" srcOrd="0" destOrd="0" parTransId="{F477DFC9-4B21-43E9-A3B7-4F6EA075426F}" sibTransId="{409C8C3A-46A6-469E-AE31-BAE513EDEDB7}"/>
    <dgm:cxn modelId="{AEC3F6C6-EC7E-4C15-9E77-156A42B86D8C}" type="presOf" srcId="{C5D00449-5FAE-45D2-9977-8C936DCACD98}" destId="{4DBB0FD6-E52B-4004-8DF3-C74165A4DA7A}" srcOrd="0" destOrd="0" presId="urn:microsoft.com/office/officeart/2005/8/layout/vList3"/>
    <dgm:cxn modelId="{0E6D41E1-0F5E-4966-AAC8-1301C1240DF7}" type="presOf" srcId="{B42403EB-4595-462E-8F0F-D7EAE10B5A7A}" destId="{DBDF4ECD-8300-4FEA-9AE4-A2BA85CA0873}" srcOrd="0" destOrd="0" presId="urn:microsoft.com/office/officeart/2005/8/layout/vList3"/>
    <dgm:cxn modelId="{BF1E8578-BBD6-496B-BE60-DF4CFCEFB7F4}" srcId="{DD0245AB-A5B4-4248-BBD7-8CA9D7440D41}" destId="{B42403EB-4595-462E-8F0F-D7EAE10B5A7A}" srcOrd="2" destOrd="0" parTransId="{768481DF-D227-4E36-BCFA-A0C118FBE060}" sibTransId="{37476D9D-25DC-4ADC-A703-6D11360B800D}"/>
    <dgm:cxn modelId="{12A22DA8-D36C-40B3-B7FA-47EEB42DDB59}" type="presOf" srcId="{DD0245AB-A5B4-4248-BBD7-8CA9D7440D41}" destId="{E454057F-E4C3-4CF0-AEA3-804C5860893D}" srcOrd="0" destOrd="0" presId="urn:microsoft.com/office/officeart/2005/8/layout/vList3"/>
    <dgm:cxn modelId="{7677D784-F2A2-4311-AA71-CD4643EA99FB}" type="presOf" srcId="{571D250E-A3E7-42ED-91F1-BBDFC9772F75}" destId="{ECCF6013-F078-4BE5-B2D2-BC1310AC8FD2}" srcOrd="0" destOrd="0" presId="urn:microsoft.com/office/officeart/2005/8/layout/vList3"/>
    <dgm:cxn modelId="{1AB8053F-5815-4063-AA2A-C47EC638C0C4}" srcId="{DD0245AB-A5B4-4248-BBD7-8CA9D7440D41}" destId="{C5D00449-5FAE-45D2-9977-8C936DCACD98}" srcOrd="1" destOrd="0" parTransId="{91B77432-712F-498B-9B54-43C1F56DA33B}" sibTransId="{676BFFD4-7284-425A-ABF1-05F14B5B6114}"/>
    <dgm:cxn modelId="{5F7647EC-DCFE-48F2-A321-F8A51AAFE296}" type="presParOf" srcId="{E454057F-E4C3-4CF0-AEA3-804C5860893D}" destId="{63A8EFA4-1A51-4FCB-B454-35859396DC53}" srcOrd="0" destOrd="0" presId="urn:microsoft.com/office/officeart/2005/8/layout/vList3"/>
    <dgm:cxn modelId="{9189D278-9E8B-478A-B7D0-029D0C316BCD}" type="presParOf" srcId="{63A8EFA4-1A51-4FCB-B454-35859396DC53}" destId="{90CF1CBF-A558-4EFD-97F3-DD6B19CC3356}" srcOrd="0" destOrd="0" presId="urn:microsoft.com/office/officeart/2005/8/layout/vList3"/>
    <dgm:cxn modelId="{FD112622-85E3-4C70-AF51-B7BDC257EB87}" type="presParOf" srcId="{63A8EFA4-1A51-4FCB-B454-35859396DC53}" destId="{ECCF6013-F078-4BE5-B2D2-BC1310AC8FD2}" srcOrd="1" destOrd="0" presId="urn:microsoft.com/office/officeart/2005/8/layout/vList3"/>
    <dgm:cxn modelId="{6B38D1BC-E006-4F38-BE5D-3C0E725DC506}" type="presParOf" srcId="{E454057F-E4C3-4CF0-AEA3-804C5860893D}" destId="{67952B85-CF8E-4661-B50F-7BCCD6344DA3}" srcOrd="1" destOrd="0" presId="urn:microsoft.com/office/officeart/2005/8/layout/vList3"/>
    <dgm:cxn modelId="{6E743CA0-DA62-461B-BEFF-EEEA1E03FAFB}" type="presParOf" srcId="{E454057F-E4C3-4CF0-AEA3-804C5860893D}" destId="{78BF7064-E54D-4A10-9018-0DFD49A14616}" srcOrd="2" destOrd="0" presId="urn:microsoft.com/office/officeart/2005/8/layout/vList3"/>
    <dgm:cxn modelId="{630F7152-4DE5-48DA-A38D-059780CEE303}" type="presParOf" srcId="{78BF7064-E54D-4A10-9018-0DFD49A14616}" destId="{74385D5F-B565-49AD-BCA0-B90EDFF47703}" srcOrd="0" destOrd="0" presId="urn:microsoft.com/office/officeart/2005/8/layout/vList3"/>
    <dgm:cxn modelId="{F9ECEDE5-D6FD-465A-B861-2FD31BE54E7D}" type="presParOf" srcId="{78BF7064-E54D-4A10-9018-0DFD49A14616}" destId="{4DBB0FD6-E52B-4004-8DF3-C74165A4DA7A}" srcOrd="1" destOrd="0" presId="urn:microsoft.com/office/officeart/2005/8/layout/vList3"/>
    <dgm:cxn modelId="{C06AA01E-025F-4F6A-A36B-21B3F1DF20DE}" type="presParOf" srcId="{E454057F-E4C3-4CF0-AEA3-804C5860893D}" destId="{9DB91FE0-4AE7-4C98-B030-8008CD45887C}" srcOrd="3" destOrd="0" presId="urn:microsoft.com/office/officeart/2005/8/layout/vList3"/>
    <dgm:cxn modelId="{BEF529BE-6BB9-487A-983D-381AF41E5AC5}" type="presParOf" srcId="{E454057F-E4C3-4CF0-AEA3-804C5860893D}" destId="{A348D029-73F6-466D-8F4E-0F1869015BA7}" srcOrd="4" destOrd="0" presId="urn:microsoft.com/office/officeart/2005/8/layout/vList3"/>
    <dgm:cxn modelId="{DF5DAB4E-B0FB-49FC-A842-245C9C79EFAC}" type="presParOf" srcId="{A348D029-73F6-466D-8F4E-0F1869015BA7}" destId="{ABB1843B-A494-4C41-A8B2-986EC33B5F7B}" srcOrd="0" destOrd="0" presId="urn:microsoft.com/office/officeart/2005/8/layout/vList3"/>
    <dgm:cxn modelId="{0D140719-8617-4934-8CE3-3760E1FD153C}" type="presParOf" srcId="{A348D029-73F6-466D-8F4E-0F1869015BA7}" destId="{DBDF4ECD-8300-4FEA-9AE4-A2BA85CA0873}" srcOrd="1" destOrd="0" presId="urn:microsoft.com/office/officeart/2005/8/layout/vList3"/>
  </dgm:cxnLst>
  <dgm:bg>
    <a:solidFill>
      <a:srgbClr val="FF0066"/>
    </a:solidFill>
  </dgm:bg>
  <dgm:whole/>
</dgm:dataModel>
</file>

<file path=ppt/diagrams/data2.xml><?xml version="1.0" encoding="utf-8"?>
<dgm:dataModel xmlns:dgm="http://schemas.openxmlformats.org/drawingml/2006/diagram" xmlns:a="http://schemas.openxmlformats.org/drawingml/2006/main">
  <dgm:ptLst>
    <dgm:pt modelId="{EEB88C49-7260-43C8-B1CF-6BC602BE7F95}" type="doc">
      <dgm:prSet loTypeId="urn:microsoft.com/office/officeart/2005/8/layout/cycle8" loCatId="cycle" qsTypeId="urn:microsoft.com/office/officeart/2005/8/quickstyle/simple1" qsCatId="simple" csTypeId="urn:microsoft.com/office/officeart/2005/8/colors/accent1_2" csCatId="accent1" phldr="1"/>
      <dgm:spPr/>
    </dgm:pt>
    <dgm:pt modelId="{E8E27D5E-C831-4794-B66F-F4DECDBAB1CB}">
      <dgm:prSet phldrT="[Text]"/>
      <dgm:spPr>
        <a:blipFill rotWithShape="0">
          <a:blip xmlns:r="http://schemas.openxmlformats.org/officeDocument/2006/relationships" r:embed="rId1"/>
          <a:stretch>
            <a:fillRect/>
          </a:stretch>
        </a:blipFill>
      </dgm:spPr>
      <dgm:t>
        <a:bodyPr/>
        <a:lstStyle/>
        <a:p>
          <a:r>
            <a:rPr lang="en-US" dirty="0" smtClean="0">
              <a:solidFill>
                <a:srgbClr val="C00000"/>
              </a:solidFill>
            </a:rPr>
            <a:t>MINOR AILMENTS</a:t>
          </a:r>
          <a:endParaRPr lang="en-US" dirty="0">
            <a:solidFill>
              <a:srgbClr val="C00000"/>
            </a:solidFill>
          </a:endParaRPr>
        </a:p>
      </dgm:t>
    </dgm:pt>
    <dgm:pt modelId="{43CCA153-2560-478A-B2F4-D0FBAFBF9DDC}" type="parTrans" cxnId="{AF6A563E-FE51-4645-B2B3-0A7BC5BDB916}">
      <dgm:prSet/>
      <dgm:spPr/>
      <dgm:t>
        <a:bodyPr/>
        <a:lstStyle/>
        <a:p>
          <a:endParaRPr lang="en-US"/>
        </a:p>
      </dgm:t>
    </dgm:pt>
    <dgm:pt modelId="{3146921C-8F30-401E-96AF-F5186BE1398B}" type="sibTrans" cxnId="{AF6A563E-FE51-4645-B2B3-0A7BC5BDB916}">
      <dgm:prSet/>
      <dgm:spPr/>
      <dgm:t>
        <a:bodyPr/>
        <a:lstStyle/>
        <a:p>
          <a:endParaRPr lang="en-US"/>
        </a:p>
      </dgm:t>
    </dgm:pt>
    <dgm:pt modelId="{C21781BA-418A-4E81-B232-31017E9FEBFF}" type="pres">
      <dgm:prSet presAssocID="{EEB88C49-7260-43C8-B1CF-6BC602BE7F95}" presName="compositeShape" presStyleCnt="0">
        <dgm:presLayoutVars>
          <dgm:chMax val="7"/>
          <dgm:dir/>
          <dgm:resizeHandles val="exact"/>
        </dgm:presLayoutVars>
      </dgm:prSet>
      <dgm:spPr/>
    </dgm:pt>
    <dgm:pt modelId="{D044EEB0-F7E1-4E27-A974-B340FDEB9787}" type="pres">
      <dgm:prSet presAssocID="{EEB88C49-7260-43C8-B1CF-6BC602BE7F95}" presName="wedge1" presStyleLbl="node1" presStyleIdx="0" presStyleCnt="1"/>
      <dgm:spPr/>
      <dgm:t>
        <a:bodyPr/>
        <a:lstStyle/>
        <a:p>
          <a:endParaRPr lang="en-US"/>
        </a:p>
      </dgm:t>
    </dgm:pt>
    <dgm:pt modelId="{DE9848D6-CAAE-4684-AB9D-2C471148A2C7}" type="pres">
      <dgm:prSet presAssocID="{EEB88C49-7260-43C8-B1CF-6BC602BE7F95}" presName="dummy1a" presStyleCnt="0"/>
      <dgm:spPr/>
    </dgm:pt>
    <dgm:pt modelId="{53CD661A-5F63-4629-9C60-6EB4AE5A1E7D}" type="pres">
      <dgm:prSet presAssocID="{EEB88C49-7260-43C8-B1CF-6BC602BE7F95}" presName="dummy1b" presStyleCnt="0"/>
      <dgm:spPr/>
    </dgm:pt>
    <dgm:pt modelId="{B09B4A3B-1268-4D6D-9874-829C877DE46C}" type="pres">
      <dgm:prSet presAssocID="{EEB88C49-7260-43C8-B1CF-6BC602BE7F95}" presName="wedge1Tx" presStyleLbl="node1" presStyleIdx="0" presStyleCnt="1">
        <dgm:presLayoutVars>
          <dgm:chMax val="0"/>
          <dgm:chPref val="0"/>
          <dgm:bulletEnabled val="1"/>
        </dgm:presLayoutVars>
      </dgm:prSet>
      <dgm:spPr/>
      <dgm:t>
        <a:bodyPr/>
        <a:lstStyle/>
        <a:p>
          <a:endParaRPr lang="en-US"/>
        </a:p>
      </dgm:t>
    </dgm:pt>
    <dgm:pt modelId="{A4635D74-F426-4BD6-8E46-05B0CE6703DC}" type="pres">
      <dgm:prSet presAssocID="{3146921C-8F30-401E-96AF-F5186BE1398B}" presName="arrowWedge1single" presStyleLbl="fgSibTrans2D1" presStyleIdx="0" presStyleCnt="1"/>
      <dgm:spPr/>
    </dgm:pt>
  </dgm:ptLst>
  <dgm:cxnLst>
    <dgm:cxn modelId="{EBE538AB-53FB-4A87-A1BC-74275BD9FAE3}" type="presOf" srcId="{E8E27D5E-C831-4794-B66F-F4DECDBAB1CB}" destId="{D044EEB0-F7E1-4E27-A974-B340FDEB9787}" srcOrd="0" destOrd="0" presId="urn:microsoft.com/office/officeart/2005/8/layout/cycle8"/>
    <dgm:cxn modelId="{38B2C7D6-AB59-4E4D-B570-479CCE4E2B07}" type="presOf" srcId="{EEB88C49-7260-43C8-B1CF-6BC602BE7F95}" destId="{C21781BA-418A-4E81-B232-31017E9FEBFF}" srcOrd="0" destOrd="0" presId="urn:microsoft.com/office/officeart/2005/8/layout/cycle8"/>
    <dgm:cxn modelId="{AF6A563E-FE51-4645-B2B3-0A7BC5BDB916}" srcId="{EEB88C49-7260-43C8-B1CF-6BC602BE7F95}" destId="{E8E27D5E-C831-4794-B66F-F4DECDBAB1CB}" srcOrd="0" destOrd="0" parTransId="{43CCA153-2560-478A-B2F4-D0FBAFBF9DDC}" sibTransId="{3146921C-8F30-401E-96AF-F5186BE1398B}"/>
    <dgm:cxn modelId="{A5F2D890-ECB0-41FC-B1E7-D6C239BBD0BD}" type="presOf" srcId="{E8E27D5E-C831-4794-B66F-F4DECDBAB1CB}" destId="{B09B4A3B-1268-4D6D-9874-829C877DE46C}" srcOrd="1" destOrd="0" presId="urn:microsoft.com/office/officeart/2005/8/layout/cycle8"/>
    <dgm:cxn modelId="{EDD1C0A9-F503-4DEB-AE5E-A37DD2E711D2}" type="presParOf" srcId="{C21781BA-418A-4E81-B232-31017E9FEBFF}" destId="{D044EEB0-F7E1-4E27-A974-B340FDEB9787}" srcOrd="0" destOrd="0" presId="urn:microsoft.com/office/officeart/2005/8/layout/cycle8"/>
    <dgm:cxn modelId="{482E1706-63FE-4377-A2A9-4D3661ADA3EF}" type="presParOf" srcId="{C21781BA-418A-4E81-B232-31017E9FEBFF}" destId="{DE9848D6-CAAE-4684-AB9D-2C471148A2C7}" srcOrd="1" destOrd="0" presId="urn:microsoft.com/office/officeart/2005/8/layout/cycle8"/>
    <dgm:cxn modelId="{977315F3-D3E2-415E-929B-6863898FC076}" type="presParOf" srcId="{C21781BA-418A-4E81-B232-31017E9FEBFF}" destId="{53CD661A-5F63-4629-9C60-6EB4AE5A1E7D}" srcOrd="2" destOrd="0" presId="urn:microsoft.com/office/officeart/2005/8/layout/cycle8"/>
    <dgm:cxn modelId="{B59D349F-943A-40D4-A349-439749035AE3}" type="presParOf" srcId="{C21781BA-418A-4E81-B232-31017E9FEBFF}" destId="{B09B4A3B-1268-4D6D-9874-829C877DE46C}" srcOrd="3" destOrd="0" presId="urn:microsoft.com/office/officeart/2005/8/layout/cycle8"/>
    <dgm:cxn modelId="{17999ACC-9B64-4CCC-BCBA-0C713C9C8948}" type="presParOf" srcId="{C21781BA-418A-4E81-B232-31017E9FEBFF}" destId="{A4635D74-F426-4BD6-8E46-05B0CE6703DC}" srcOrd="4" destOrd="0" presId="urn:microsoft.com/office/officeart/2005/8/layout/cycle8"/>
  </dgm:cxnLst>
  <dgm:bg>
    <a:solidFill>
      <a:srgbClr val="7030A0"/>
    </a:solidFill>
  </dgm:bg>
  <dgm:whole/>
</dgm:dataModel>
</file>

<file path=ppt/diagrams/data3.xml><?xml version="1.0" encoding="utf-8"?>
<dgm:dataModel xmlns:dgm="http://schemas.openxmlformats.org/drawingml/2006/diagram" xmlns:a="http://schemas.openxmlformats.org/drawingml/2006/main">
  <dgm:ptLst>
    <dgm:pt modelId="{0281667D-AC5A-4F75-A821-DBB0FB995A37}"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F678717D-C434-4C62-8EC9-0D99D0162207}">
      <dgm:prSet phldrT="[Text]"/>
      <dgm:spPr>
        <a:solidFill>
          <a:srgbClr val="666699"/>
        </a:solidFill>
      </dgm:spPr>
      <dgm:t>
        <a:bodyPr/>
        <a:lstStyle/>
        <a:p>
          <a:r>
            <a:rPr lang="en-US" b="1" dirty="0" smtClean="0"/>
            <a:t>CAUSES: </a:t>
          </a:r>
          <a:endParaRPr lang="en-US" dirty="0">
            <a:ln>
              <a:solidFill>
                <a:schemeClr val="accent5">
                  <a:lumMod val="75000"/>
                </a:schemeClr>
              </a:solidFill>
            </a:ln>
          </a:endParaRPr>
        </a:p>
      </dgm:t>
    </dgm:pt>
    <dgm:pt modelId="{B3598ABB-2063-44A0-BA55-57CDEE362EDD}" type="parTrans" cxnId="{D766A9A4-C8E7-4DA4-AAC0-EB8547983DB0}">
      <dgm:prSet/>
      <dgm:spPr/>
      <dgm:t>
        <a:bodyPr/>
        <a:lstStyle/>
        <a:p>
          <a:endParaRPr lang="en-US"/>
        </a:p>
      </dgm:t>
    </dgm:pt>
    <dgm:pt modelId="{7C07B302-84F8-4027-AEB8-6B2B6C7E5300}" type="sibTrans" cxnId="{D766A9A4-C8E7-4DA4-AAC0-EB8547983DB0}">
      <dgm:prSet/>
      <dgm:spPr/>
      <dgm:t>
        <a:bodyPr/>
        <a:lstStyle/>
        <a:p>
          <a:endParaRPr lang="en-US"/>
        </a:p>
      </dgm:t>
    </dgm:pt>
    <dgm:pt modelId="{E2D9D5B0-D6DE-414F-92F7-0800F94C214C}">
      <dgm:prSet phldrT="[Text]" custT="1"/>
      <dgm:spPr>
        <a:solidFill>
          <a:srgbClr val="FFE3FA"/>
        </a:solidFill>
      </dgm:spPr>
      <dgm:t>
        <a:bodyPr/>
        <a:lstStyle/>
        <a:p>
          <a:r>
            <a:rPr lang="en-US" sz="2800" b="1" dirty="0" smtClean="0">
              <a:solidFill>
                <a:schemeClr val="tx1"/>
              </a:solidFill>
            </a:rPr>
            <a:t>Hormonal</a:t>
          </a:r>
          <a:endParaRPr lang="en-US" sz="2800" b="1" dirty="0">
            <a:solidFill>
              <a:schemeClr val="tx1"/>
            </a:solidFill>
          </a:endParaRPr>
        </a:p>
      </dgm:t>
    </dgm:pt>
    <dgm:pt modelId="{11253DEF-2C89-4A79-9ABC-16D81B5D21EC}" type="parTrans" cxnId="{AAF91DC1-3509-4D90-9DF6-8D1A2D882A2B}">
      <dgm:prSet/>
      <dgm:spPr/>
      <dgm:t>
        <a:bodyPr/>
        <a:lstStyle/>
        <a:p>
          <a:endParaRPr lang="en-US"/>
        </a:p>
      </dgm:t>
    </dgm:pt>
    <dgm:pt modelId="{3CBB6A61-22AC-43C2-B5A5-24F4D7AEB523}" type="sibTrans" cxnId="{AAF91DC1-3509-4D90-9DF6-8D1A2D882A2B}">
      <dgm:prSet/>
      <dgm:spPr/>
      <dgm:t>
        <a:bodyPr/>
        <a:lstStyle/>
        <a:p>
          <a:endParaRPr lang="en-US"/>
        </a:p>
      </dgm:t>
    </dgm:pt>
    <dgm:pt modelId="{AC16B4B9-5E54-4674-8FEB-471AE9198BB5}">
      <dgm:prSet phldrT="[Text]" custT="1"/>
      <dgm:spPr>
        <a:solidFill>
          <a:srgbClr val="FFFF00"/>
        </a:solidFill>
      </dgm:spPr>
      <dgm:t>
        <a:bodyPr/>
        <a:lstStyle/>
        <a:p>
          <a:r>
            <a:rPr lang="en-US" sz="2400" b="1" dirty="0" smtClean="0">
              <a:solidFill>
                <a:schemeClr val="tx1"/>
              </a:solidFill>
            </a:rPr>
            <a:t>Accommodations</a:t>
          </a:r>
          <a:endParaRPr lang="en-US" sz="2400" b="1" dirty="0">
            <a:solidFill>
              <a:schemeClr val="tx1"/>
            </a:solidFill>
          </a:endParaRPr>
        </a:p>
      </dgm:t>
    </dgm:pt>
    <dgm:pt modelId="{EA6841F5-85E4-44FE-B86F-8C2274903561}" type="parTrans" cxnId="{5E9C1182-D324-4994-8851-D8EA23AD970F}">
      <dgm:prSet/>
      <dgm:spPr/>
      <dgm:t>
        <a:bodyPr/>
        <a:lstStyle/>
        <a:p>
          <a:endParaRPr lang="en-US"/>
        </a:p>
      </dgm:t>
    </dgm:pt>
    <dgm:pt modelId="{99CD08C7-967D-4719-8BF2-0F7BCEF79CBA}" type="sibTrans" cxnId="{5E9C1182-D324-4994-8851-D8EA23AD970F}">
      <dgm:prSet/>
      <dgm:spPr/>
      <dgm:t>
        <a:bodyPr/>
        <a:lstStyle/>
        <a:p>
          <a:endParaRPr lang="en-US"/>
        </a:p>
      </dgm:t>
    </dgm:pt>
    <dgm:pt modelId="{608D6451-2AF8-4BEC-88B9-0D8A089C03C3}">
      <dgm:prSet phldrT="[Text]"/>
      <dgm:spPr>
        <a:solidFill>
          <a:srgbClr val="00B050"/>
        </a:solidFill>
      </dgm:spPr>
      <dgm:t>
        <a:bodyPr/>
        <a:lstStyle/>
        <a:p>
          <a:r>
            <a:rPr lang="en-US" b="1" dirty="0" smtClean="0">
              <a:solidFill>
                <a:schemeClr val="accent3"/>
              </a:solidFill>
            </a:rPr>
            <a:t>Metabolic </a:t>
          </a:r>
          <a:endParaRPr lang="en-US" b="1" dirty="0">
            <a:solidFill>
              <a:schemeClr val="accent3"/>
            </a:solidFill>
          </a:endParaRPr>
        </a:p>
      </dgm:t>
    </dgm:pt>
    <dgm:pt modelId="{4CABA8DC-0C18-4331-9FC2-03ADACC1EF06}" type="parTrans" cxnId="{8306A4CE-BC0B-4700-80EA-EF44CDD8390F}">
      <dgm:prSet/>
      <dgm:spPr/>
      <dgm:t>
        <a:bodyPr/>
        <a:lstStyle/>
        <a:p>
          <a:endParaRPr lang="en-US"/>
        </a:p>
      </dgm:t>
    </dgm:pt>
    <dgm:pt modelId="{11B8F456-C8ED-4FC8-AF39-A9C7B59C0F4D}" type="sibTrans" cxnId="{8306A4CE-BC0B-4700-80EA-EF44CDD8390F}">
      <dgm:prSet/>
      <dgm:spPr/>
      <dgm:t>
        <a:bodyPr/>
        <a:lstStyle/>
        <a:p>
          <a:endParaRPr lang="en-US"/>
        </a:p>
      </dgm:t>
    </dgm:pt>
    <dgm:pt modelId="{84B625F9-8427-458B-BF7E-DA2DD561908F}">
      <dgm:prSet phldrT="[Text]" custT="1"/>
      <dgm:spPr>
        <a:solidFill>
          <a:srgbClr val="FF0000"/>
        </a:solidFill>
      </dgm:spPr>
      <dgm:t>
        <a:bodyPr/>
        <a:lstStyle/>
        <a:p>
          <a:r>
            <a:rPr lang="en-US" sz="3200" b="1" dirty="0" smtClean="0">
              <a:solidFill>
                <a:srgbClr val="FFFF00"/>
              </a:solidFill>
            </a:rPr>
            <a:t>Postural</a:t>
          </a:r>
          <a:endParaRPr lang="en-US" sz="3200" b="1" dirty="0">
            <a:solidFill>
              <a:srgbClr val="FFFF00"/>
            </a:solidFill>
          </a:endParaRPr>
        </a:p>
      </dgm:t>
    </dgm:pt>
    <dgm:pt modelId="{B7F7BC4A-8346-4DCE-86C4-9B78BF72D769}" type="parTrans" cxnId="{3208173F-894B-480B-956B-BA609089021D}">
      <dgm:prSet/>
      <dgm:spPr/>
      <dgm:t>
        <a:bodyPr/>
        <a:lstStyle/>
        <a:p>
          <a:endParaRPr lang="en-US"/>
        </a:p>
      </dgm:t>
    </dgm:pt>
    <dgm:pt modelId="{FD7B2613-8BEA-486C-858F-34DBC1AF9683}" type="sibTrans" cxnId="{3208173F-894B-480B-956B-BA609089021D}">
      <dgm:prSet/>
      <dgm:spPr/>
      <dgm:t>
        <a:bodyPr/>
        <a:lstStyle/>
        <a:p>
          <a:endParaRPr lang="en-US"/>
        </a:p>
      </dgm:t>
    </dgm:pt>
    <dgm:pt modelId="{46879E55-03B4-4750-BE61-C1E955A49371}" type="pres">
      <dgm:prSet presAssocID="{0281667D-AC5A-4F75-A821-DBB0FB995A37}" presName="composite" presStyleCnt="0">
        <dgm:presLayoutVars>
          <dgm:chMax val="1"/>
          <dgm:dir/>
          <dgm:resizeHandles val="exact"/>
        </dgm:presLayoutVars>
      </dgm:prSet>
      <dgm:spPr/>
      <dgm:t>
        <a:bodyPr/>
        <a:lstStyle/>
        <a:p>
          <a:endParaRPr lang="en-US"/>
        </a:p>
      </dgm:t>
    </dgm:pt>
    <dgm:pt modelId="{F4DA72AC-D29F-4D1A-84AF-58F0B59CA54E}" type="pres">
      <dgm:prSet presAssocID="{F678717D-C434-4C62-8EC9-0D99D0162207}" presName="roof" presStyleLbl="dkBgShp" presStyleIdx="0" presStyleCnt="2"/>
      <dgm:spPr>
        <a:prstGeom prst="bevel">
          <a:avLst/>
        </a:prstGeom>
      </dgm:spPr>
      <dgm:t>
        <a:bodyPr/>
        <a:lstStyle/>
        <a:p>
          <a:endParaRPr lang="en-US"/>
        </a:p>
      </dgm:t>
    </dgm:pt>
    <dgm:pt modelId="{C139698D-14BB-4541-8F23-0CDE348C98AF}" type="pres">
      <dgm:prSet presAssocID="{F678717D-C434-4C62-8EC9-0D99D0162207}" presName="pillars" presStyleCnt="0"/>
      <dgm:spPr/>
    </dgm:pt>
    <dgm:pt modelId="{C541B361-2210-4386-A693-9A72906AAD89}" type="pres">
      <dgm:prSet presAssocID="{F678717D-C434-4C62-8EC9-0D99D0162207}" presName="pillar1" presStyleLbl="node1" presStyleIdx="0" presStyleCnt="4" custLinFactNeighborX="3124" custLinFactNeighborY="1984">
        <dgm:presLayoutVars>
          <dgm:bulletEnabled val="1"/>
        </dgm:presLayoutVars>
      </dgm:prSet>
      <dgm:spPr>
        <a:prstGeom prst="flowChartMultidocument">
          <a:avLst/>
        </a:prstGeom>
      </dgm:spPr>
      <dgm:t>
        <a:bodyPr/>
        <a:lstStyle/>
        <a:p>
          <a:endParaRPr lang="en-US"/>
        </a:p>
      </dgm:t>
    </dgm:pt>
    <dgm:pt modelId="{BB9B8E79-1A98-48E7-BDE9-A591E6A38E9B}" type="pres">
      <dgm:prSet presAssocID="{AC16B4B9-5E54-4674-8FEB-471AE9198BB5}" presName="pillarX" presStyleLbl="node1" presStyleIdx="1" presStyleCnt="4">
        <dgm:presLayoutVars>
          <dgm:bulletEnabled val="1"/>
        </dgm:presLayoutVars>
      </dgm:prSet>
      <dgm:spPr>
        <a:prstGeom prst="flowChartMultidocument">
          <a:avLst/>
        </a:prstGeom>
      </dgm:spPr>
      <dgm:t>
        <a:bodyPr/>
        <a:lstStyle/>
        <a:p>
          <a:endParaRPr lang="en-US"/>
        </a:p>
      </dgm:t>
    </dgm:pt>
    <dgm:pt modelId="{E9C4CBAF-567D-417A-9998-7988F2636B64}" type="pres">
      <dgm:prSet presAssocID="{608D6451-2AF8-4BEC-88B9-0D8A089C03C3}" presName="pillarX" presStyleLbl="node1" presStyleIdx="2" presStyleCnt="4">
        <dgm:presLayoutVars>
          <dgm:bulletEnabled val="1"/>
        </dgm:presLayoutVars>
      </dgm:prSet>
      <dgm:spPr>
        <a:prstGeom prst="flowChartMultidocument">
          <a:avLst/>
        </a:prstGeom>
      </dgm:spPr>
      <dgm:t>
        <a:bodyPr/>
        <a:lstStyle/>
        <a:p>
          <a:endParaRPr lang="en-US"/>
        </a:p>
      </dgm:t>
    </dgm:pt>
    <dgm:pt modelId="{1AD8248C-A593-4E21-B8E7-65ADC0C46ABA}" type="pres">
      <dgm:prSet presAssocID="{84B625F9-8427-458B-BF7E-DA2DD561908F}" presName="pillarX" presStyleLbl="node1" presStyleIdx="3" presStyleCnt="4" custLinFactNeighborX="-3124">
        <dgm:presLayoutVars>
          <dgm:bulletEnabled val="1"/>
        </dgm:presLayoutVars>
      </dgm:prSet>
      <dgm:spPr>
        <a:prstGeom prst="flowChartMultidocument">
          <a:avLst/>
        </a:prstGeom>
      </dgm:spPr>
      <dgm:t>
        <a:bodyPr/>
        <a:lstStyle/>
        <a:p>
          <a:endParaRPr lang="en-US"/>
        </a:p>
      </dgm:t>
    </dgm:pt>
    <dgm:pt modelId="{6A7C89C4-16E5-40D2-B539-FDEC4C6F6D5C}" type="pres">
      <dgm:prSet presAssocID="{F678717D-C434-4C62-8EC9-0D99D0162207}" presName="base" presStyleLbl="dkBgShp" presStyleIdx="1" presStyleCnt="2" custFlipVert="1" custLinFactNeighborY="0"/>
      <dgm:spPr/>
    </dgm:pt>
  </dgm:ptLst>
  <dgm:cxnLst>
    <dgm:cxn modelId="{79D9B36D-7CF5-4807-8A9D-36171EFAF1B0}" type="presOf" srcId="{AC16B4B9-5E54-4674-8FEB-471AE9198BB5}" destId="{BB9B8E79-1A98-48E7-BDE9-A591E6A38E9B}" srcOrd="0" destOrd="0" presId="urn:microsoft.com/office/officeart/2005/8/layout/hList3"/>
    <dgm:cxn modelId="{1D0325CF-67CF-41A0-899B-75AFC4077D5D}" type="presOf" srcId="{E2D9D5B0-D6DE-414F-92F7-0800F94C214C}" destId="{C541B361-2210-4386-A693-9A72906AAD89}" srcOrd="0" destOrd="0" presId="urn:microsoft.com/office/officeart/2005/8/layout/hList3"/>
    <dgm:cxn modelId="{38938790-2DDB-46D1-804A-D731F0A6C208}" type="presOf" srcId="{0281667D-AC5A-4F75-A821-DBB0FB995A37}" destId="{46879E55-03B4-4750-BE61-C1E955A49371}" srcOrd="0" destOrd="0" presId="urn:microsoft.com/office/officeart/2005/8/layout/hList3"/>
    <dgm:cxn modelId="{AAF91DC1-3509-4D90-9DF6-8D1A2D882A2B}" srcId="{F678717D-C434-4C62-8EC9-0D99D0162207}" destId="{E2D9D5B0-D6DE-414F-92F7-0800F94C214C}" srcOrd="0" destOrd="0" parTransId="{11253DEF-2C89-4A79-9ABC-16D81B5D21EC}" sibTransId="{3CBB6A61-22AC-43C2-B5A5-24F4D7AEB523}"/>
    <dgm:cxn modelId="{97F5711F-9A43-4B1D-8ACE-04705BF99BC0}" type="presOf" srcId="{F678717D-C434-4C62-8EC9-0D99D0162207}" destId="{F4DA72AC-D29F-4D1A-84AF-58F0B59CA54E}" srcOrd="0" destOrd="0" presId="urn:microsoft.com/office/officeart/2005/8/layout/hList3"/>
    <dgm:cxn modelId="{5E9C1182-D324-4994-8851-D8EA23AD970F}" srcId="{F678717D-C434-4C62-8EC9-0D99D0162207}" destId="{AC16B4B9-5E54-4674-8FEB-471AE9198BB5}" srcOrd="1" destOrd="0" parTransId="{EA6841F5-85E4-44FE-B86F-8C2274903561}" sibTransId="{99CD08C7-967D-4719-8BF2-0F7BCEF79CBA}"/>
    <dgm:cxn modelId="{A1BAD77E-C2BF-4EA3-BACE-F2BF62383CCC}" type="presOf" srcId="{608D6451-2AF8-4BEC-88B9-0D8A089C03C3}" destId="{E9C4CBAF-567D-417A-9998-7988F2636B64}" srcOrd="0" destOrd="0" presId="urn:microsoft.com/office/officeart/2005/8/layout/hList3"/>
    <dgm:cxn modelId="{8306A4CE-BC0B-4700-80EA-EF44CDD8390F}" srcId="{F678717D-C434-4C62-8EC9-0D99D0162207}" destId="{608D6451-2AF8-4BEC-88B9-0D8A089C03C3}" srcOrd="2" destOrd="0" parTransId="{4CABA8DC-0C18-4331-9FC2-03ADACC1EF06}" sibTransId="{11B8F456-C8ED-4FC8-AF39-A9C7B59C0F4D}"/>
    <dgm:cxn modelId="{D766A9A4-C8E7-4DA4-AAC0-EB8547983DB0}" srcId="{0281667D-AC5A-4F75-A821-DBB0FB995A37}" destId="{F678717D-C434-4C62-8EC9-0D99D0162207}" srcOrd="0" destOrd="0" parTransId="{B3598ABB-2063-44A0-BA55-57CDEE362EDD}" sibTransId="{7C07B302-84F8-4027-AEB8-6B2B6C7E5300}"/>
    <dgm:cxn modelId="{3208173F-894B-480B-956B-BA609089021D}" srcId="{F678717D-C434-4C62-8EC9-0D99D0162207}" destId="{84B625F9-8427-458B-BF7E-DA2DD561908F}" srcOrd="3" destOrd="0" parTransId="{B7F7BC4A-8346-4DCE-86C4-9B78BF72D769}" sibTransId="{FD7B2613-8BEA-486C-858F-34DBC1AF9683}"/>
    <dgm:cxn modelId="{A5D00D8B-7A38-45A0-BBB2-48531AD53FF3}" type="presOf" srcId="{84B625F9-8427-458B-BF7E-DA2DD561908F}" destId="{1AD8248C-A593-4E21-B8E7-65ADC0C46ABA}" srcOrd="0" destOrd="0" presId="urn:microsoft.com/office/officeart/2005/8/layout/hList3"/>
    <dgm:cxn modelId="{04489467-7D11-4EEB-93B3-17E89F4D69A7}" type="presParOf" srcId="{46879E55-03B4-4750-BE61-C1E955A49371}" destId="{F4DA72AC-D29F-4D1A-84AF-58F0B59CA54E}" srcOrd="0" destOrd="0" presId="urn:microsoft.com/office/officeart/2005/8/layout/hList3"/>
    <dgm:cxn modelId="{18151E4A-FD21-4890-BA9B-75CFB397C253}" type="presParOf" srcId="{46879E55-03B4-4750-BE61-C1E955A49371}" destId="{C139698D-14BB-4541-8F23-0CDE348C98AF}" srcOrd="1" destOrd="0" presId="urn:microsoft.com/office/officeart/2005/8/layout/hList3"/>
    <dgm:cxn modelId="{6BCB1E08-2F0D-44F0-9B56-96109755CB4A}" type="presParOf" srcId="{C139698D-14BB-4541-8F23-0CDE348C98AF}" destId="{C541B361-2210-4386-A693-9A72906AAD89}" srcOrd="0" destOrd="0" presId="urn:microsoft.com/office/officeart/2005/8/layout/hList3"/>
    <dgm:cxn modelId="{C73BF8FF-4CA5-4875-A3D7-5454640F4A46}" type="presParOf" srcId="{C139698D-14BB-4541-8F23-0CDE348C98AF}" destId="{BB9B8E79-1A98-48E7-BDE9-A591E6A38E9B}" srcOrd="1" destOrd="0" presId="urn:microsoft.com/office/officeart/2005/8/layout/hList3"/>
    <dgm:cxn modelId="{C76B6236-86A0-4805-83AC-B83038315D52}" type="presParOf" srcId="{C139698D-14BB-4541-8F23-0CDE348C98AF}" destId="{E9C4CBAF-567D-417A-9998-7988F2636B64}" srcOrd="2" destOrd="0" presId="urn:microsoft.com/office/officeart/2005/8/layout/hList3"/>
    <dgm:cxn modelId="{1B5936BF-C96C-4726-B5D9-F22A0C56D18D}" type="presParOf" srcId="{C139698D-14BB-4541-8F23-0CDE348C98AF}" destId="{1AD8248C-A593-4E21-B8E7-65ADC0C46ABA}" srcOrd="3" destOrd="0" presId="urn:microsoft.com/office/officeart/2005/8/layout/hList3"/>
    <dgm:cxn modelId="{A01AA648-6B50-45E4-AE5E-3585F162875B}" type="presParOf" srcId="{46879E55-03B4-4750-BE61-C1E955A49371}" destId="{6A7C89C4-16E5-40D2-B539-FDEC4C6F6D5C}" srcOrd="2" destOrd="0" presId="urn:microsoft.com/office/officeart/2005/8/layout/hList3"/>
  </dgm:cxnLst>
  <dgm:bg>
    <a:gradFill>
      <a:gsLst>
        <a:gs pos="0">
          <a:srgbClr val="E6DCAC"/>
        </a:gs>
        <a:gs pos="12000">
          <a:srgbClr val="E6D78A"/>
        </a:gs>
        <a:gs pos="30000">
          <a:srgbClr val="C7AC4C"/>
        </a:gs>
        <a:gs pos="45000">
          <a:srgbClr val="E6D78A"/>
        </a:gs>
        <a:gs pos="77000">
          <a:srgbClr val="C7AC4C"/>
        </a:gs>
        <a:gs pos="100000">
          <a:srgbClr val="E6DCAC"/>
        </a:gs>
      </a:gsLst>
      <a:lin ang="8100000" scaled="0"/>
    </a:gradFill>
  </dgm:bg>
  <dgm:whole/>
</dgm:dataModel>
</file>

<file path=ppt/diagrams/data4.xml><?xml version="1.0" encoding="utf-8"?>
<dgm:dataModel xmlns:dgm="http://schemas.openxmlformats.org/drawingml/2006/diagram" xmlns:a="http://schemas.openxmlformats.org/drawingml/2006/main">
  <dgm:ptLst>
    <dgm:pt modelId="{AC4B87F8-5F83-4A18-A511-344281099139}"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IN"/>
        </a:p>
      </dgm:t>
    </dgm:pt>
    <dgm:pt modelId="{0334800B-885D-4047-9E96-442C27ED0590}">
      <dgm:prSet custT="1"/>
      <dgm:spPr>
        <a:solidFill>
          <a:srgbClr val="FFFF00"/>
        </a:solidFill>
      </dgm:spPr>
      <dgm:t>
        <a:bodyPr/>
        <a:lstStyle/>
        <a:p>
          <a:pPr algn="ctr" rtl="0"/>
          <a:r>
            <a:rPr lang="en-US" sz="2400" b="1" dirty="0" smtClean="0">
              <a:latin typeface="Times New Roman" pitchFamily="18" charset="0"/>
              <a:cs typeface="Times New Roman" pitchFamily="18" charset="0"/>
            </a:rPr>
            <a:t>1 DIGESTIVE SYSTEM</a:t>
          </a:r>
          <a:endParaRPr lang="en-IN"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2 CIRCULATORY SYSTEM</a:t>
          </a:r>
          <a:endParaRPr lang="en-IN" sz="2400" b="1" dirty="0"/>
        </a:p>
      </dgm:t>
    </dgm:pt>
    <dgm:pt modelId="{52F79A54-ABCD-4B33-B84A-2413DDF1DF4F}" type="parTrans" cxnId="{3302791F-F989-40F1-81B3-90C8F2B5D400}">
      <dgm:prSet/>
      <dgm:spPr/>
      <dgm:t>
        <a:bodyPr/>
        <a:lstStyle/>
        <a:p>
          <a:endParaRPr lang="en-IN"/>
        </a:p>
      </dgm:t>
    </dgm:pt>
    <dgm:pt modelId="{6320D923-72A4-45E3-A4B1-A4C242DC92C8}" type="sibTrans" cxnId="{3302791F-F989-40F1-81B3-90C8F2B5D400}">
      <dgm:prSet/>
      <dgm:spPr/>
      <dgm:t>
        <a:bodyPr/>
        <a:lstStyle/>
        <a:p>
          <a:endParaRPr lang="en-IN"/>
        </a:p>
      </dgm:t>
    </dgm:pt>
    <dgm:pt modelId="{7D532E42-DD00-4639-A245-CF3EE89A71EF}">
      <dgm:prSet/>
      <dgm:spPr>
        <a:solidFill>
          <a:srgbClr val="FF0066">
            <a:alpha val="89804"/>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latin typeface="Times New Roman" pitchFamily="18" charset="0"/>
              <a:cs typeface="Times New Roman" pitchFamily="18" charset="0"/>
            </a:rPr>
            <a:t>7 URINARY SYSTEM</a:t>
          </a:r>
          <a:endParaRPr lang="en-IN" dirty="0" smtClean="0">
            <a:latin typeface="Times New Roman" pitchFamily="18" charset="0"/>
            <a:cs typeface="Times New Roman" pitchFamily="18" charset="0"/>
          </a:endParaRPr>
        </a:p>
        <a:p>
          <a:pPr marL="0" marR="0" indent="0" defTabSz="914400" eaLnBrk="1" fontAlgn="auto" latinLnBrk="0" hangingPunct="1">
            <a:lnSpc>
              <a:spcPct val="100000"/>
            </a:lnSpc>
            <a:spcBef>
              <a:spcPct val="0"/>
            </a:spcBef>
            <a:spcAft>
              <a:spcPts val="0"/>
            </a:spcAft>
            <a:buClrTx/>
            <a:buSzTx/>
            <a:buFontTx/>
            <a:buNone/>
            <a:tabLst/>
            <a:defRPr/>
          </a:pPr>
          <a:r>
            <a:rPr lang="en-US" b="1" dirty="0" smtClean="0">
              <a:latin typeface="Times New Roman" pitchFamily="18" charset="0"/>
              <a:cs typeface="Times New Roman" pitchFamily="18" charset="0"/>
            </a:rPr>
            <a:t>8</a:t>
          </a:r>
          <a:r>
            <a:rPr lang="en-US" sz="1800" b="1" dirty="0" smtClean="0">
              <a:latin typeface="Times New Roman" pitchFamily="18" charset="0"/>
              <a:cs typeface="Times New Roman" pitchFamily="18" charset="0"/>
            </a:rPr>
            <a:t>REPRODUCTIVE SYSTEM</a:t>
          </a:r>
          <a:endParaRPr lang="en-IN" dirty="0" smtClean="0">
            <a:latin typeface="Times New Roman" pitchFamily="18" charset="0"/>
            <a:cs typeface="Times New Roman" pitchFamily="18" charset="0"/>
          </a:endParaRPr>
        </a:p>
      </dgm:t>
    </dgm:pt>
    <dgm:pt modelId="{534A6863-49B8-4452-B6FE-85383B4C28E4}" type="parTrans" cxnId="{36E0190A-23AC-4D22-86C5-D1CF50DCE297}">
      <dgm:prSet/>
      <dgm:spPr/>
      <dgm:t>
        <a:bodyPr/>
        <a:lstStyle/>
        <a:p>
          <a:endParaRPr lang="en-IN"/>
        </a:p>
      </dgm:t>
    </dgm:pt>
    <dgm:pt modelId="{480E7FFA-3898-4C09-B7E7-CFF3754908FD}" type="sibTrans" cxnId="{36E0190A-23AC-4D22-86C5-D1CF50DCE297}">
      <dgm:prSet/>
      <dgm:spPr/>
      <dgm:t>
        <a:bodyPr/>
        <a:lstStyle/>
        <a:p>
          <a:endParaRPr lang="en-IN"/>
        </a:p>
      </dgm:t>
    </dgm:pt>
    <dgm:pt modelId="{1E12A393-179A-4706-AE20-CD349C2F88B5}">
      <dgm:prSet custT="1"/>
      <dgm:spPr>
        <a:solidFill>
          <a:srgbClr val="00B0F0">
            <a:alpha val="90000"/>
          </a:srgb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itchFamily="18" charset="0"/>
              <a:cs typeface="Times New Roman" pitchFamily="18" charset="0"/>
            </a:rPr>
            <a:t>3RESPIRATORY SYSTEM</a:t>
          </a:r>
          <a:endParaRPr lang="en-IN" sz="2400" dirty="0" smtClean="0">
            <a:latin typeface="Times New Roman" pitchFamily="18" charset="0"/>
            <a:cs typeface="Times New Roman" pitchFamily="18" charset="0"/>
          </a:endParaRPr>
        </a:p>
        <a:p>
          <a:pPr defTabSz="266700" rtl="0">
            <a:lnSpc>
              <a:spcPct val="90000"/>
            </a:lnSpc>
            <a:spcBef>
              <a:spcPct val="0"/>
            </a:spcBef>
            <a:spcAft>
              <a:spcPct val="35000"/>
            </a:spcAft>
          </a:pPr>
          <a:r>
            <a:rPr lang="en-US" sz="2400" b="1" dirty="0" smtClean="0">
              <a:latin typeface="Times New Roman" pitchFamily="18" charset="0"/>
              <a:cs typeface="Times New Roman" pitchFamily="18" charset="0"/>
            </a:rPr>
            <a:t>4INTEGUMENTARY SYSTEM</a:t>
          </a:r>
          <a:endParaRPr lang="en-IN" sz="2400" dirty="0"/>
        </a:p>
      </dgm:t>
    </dgm:pt>
    <dgm:pt modelId="{46E38B76-6484-4DB2-866F-9F92F27108AB}" type="sibTrans" cxnId="{89AE9C75-6AEB-49F1-8AB6-066A68237461}">
      <dgm:prSet/>
      <dgm:spPr/>
      <dgm:t>
        <a:bodyPr/>
        <a:lstStyle/>
        <a:p>
          <a:endParaRPr lang="en-IN"/>
        </a:p>
      </dgm:t>
    </dgm:pt>
    <dgm:pt modelId="{57D930D2-2135-4E77-99B3-1912BD9DBD1B}" type="parTrans" cxnId="{89AE9C75-6AEB-49F1-8AB6-066A68237461}">
      <dgm:prSet/>
      <dgm:spPr/>
      <dgm:t>
        <a:bodyPr/>
        <a:lstStyle/>
        <a:p>
          <a:endParaRPr lang="en-IN"/>
        </a:p>
      </dgm:t>
    </dgm:pt>
    <dgm:pt modelId="{0E277A9C-981A-46D9-AB44-59241F7B8D2A}">
      <dgm:prSet custT="1"/>
      <dgm:spPr>
        <a:solidFill>
          <a:srgbClr val="00B050">
            <a:alpha val="90000"/>
          </a:srgb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100" b="1" dirty="0" smtClean="0">
              <a:latin typeface="Times New Roman" pitchFamily="18" charset="0"/>
              <a:cs typeface="Times New Roman" pitchFamily="18" charset="0"/>
            </a:rPr>
            <a:t> </a:t>
          </a:r>
          <a:endParaRPr lang="en-IN" sz="1400" dirty="0" smtClean="0">
            <a:latin typeface="Times New Roman" pitchFamily="18" charset="0"/>
            <a:cs typeface="Times New Roman" pitchFamily="18" charset="0"/>
          </a:endParaRPr>
        </a:p>
        <a:p>
          <a:pPr marL="0" marR="0" indent="0" defTabSz="311150" rtl="0" eaLnBrk="1" fontAlgn="auto" latinLnBrk="0" hangingPunct="1">
            <a:lnSpc>
              <a:spcPct val="90000"/>
            </a:lnSpc>
            <a:spcBef>
              <a:spcPct val="0"/>
            </a:spcBef>
            <a:spcAft>
              <a:spcPct val="35000"/>
            </a:spcAft>
            <a:buClrTx/>
            <a:buSzTx/>
            <a:buFontTx/>
            <a:buNone/>
            <a:tabLst/>
            <a:defRPr/>
          </a:pPr>
          <a:endParaRPr lang="en-US" sz="2400" b="1" dirty="0" smtClean="0">
            <a:latin typeface="Times New Roman" pitchFamily="18" charset="0"/>
            <a:cs typeface="Times New Roman" pitchFamily="18" charset="0"/>
          </a:endParaRPr>
        </a:p>
        <a:p>
          <a:pPr marL="0" marR="0" indent="0" defTabSz="311150" rtl="0" eaLnBrk="1" fontAlgn="auto" latinLnBrk="0" hangingPunct="1">
            <a:lnSpc>
              <a:spcPct val="90000"/>
            </a:lnSpc>
            <a:spcBef>
              <a:spcPct val="0"/>
            </a:spcBef>
            <a:spcAft>
              <a:spcPct val="35000"/>
            </a:spcAft>
            <a:buClrTx/>
            <a:buSzTx/>
            <a:buFontTx/>
            <a:buNone/>
            <a:tabLst/>
            <a:defRPr/>
          </a:pPr>
          <a:r>
            <a:rPr lang="en-US" sz="2400" b="1" dirty="0" smtClean="0">
              <a:latin typeface="Times New Roman" pitchFamily="18" charset="0"/>
              <a:cs typeface="Times New Roman" pitchFamily="18" charset="0"/>
            </a:rPr>
            <a:t>5MUSCULOSKETAL SYSTEM</a:t>
          </a:r>
        </a:p>
        <a:p>
          <a:pPr marL="0" marR="0" indent="0" defTabSz="311150" rtl="0" eaLnBrk="1" fontAlgn="auto" latinLnBrk="0" hangingPunct="1">
            <a:lnSpc>
              <a:spcPct val="90000"/>
            </a:lnSpc>
            <a:spcBef>
              <a:spcPct val="0"/>
            </a:spcBef>
            <a:spcAft>
              <a:spcPct val="35000"/>
            </a:spcAft>
            <a:buClrTx/>
            <a:buSzTx/>
            <a:buFontTx/>
            <a:buNone/>
            <a:tabLst/>
            <a:defRPr/>
          </a:pPr>
          <a:r>
            <a:rPr lang="en-US" sz="2400" b="1" dirty="0" smtClean="0">
              <a:latin typeface="Times New Roman" pitchFamily="18" charset="0"/>
              <a:cs typeface="Times New Roman" pitchFamily="18" charset="0"/>
            </a:rPr>
            <a:t>6NERVOUS SYSTEM</a:t>
          </a:r>
          <a:endParaRPr lang="en-IN" sz="2400" b="1" dirty="0" smtClean="0">
            <a:latin typeface="Times New Roman" pitchFamily="18" charset="0"/>
            <a:cs typeface="Times New Roman" pitchFamily="18" charset="0"/>
          </a:endParaRPr>
        </a:p>
        <a:p>
          <a:pPr marL="0" marR="0" indent="0" defTabSz="311150" rtl="0" eaLnBrk="1" fontAlgn="auto" latinLnBrk="0" hangingPunct="1">
            <a:lnSpc>
              <a:spcPct val="90000"/>
            </a:lnSpc>
            <a:spcBef>
              <a:spcPct val="0"/>
            </a:spcBef>
            <a:spcAft>
              <a:spcPct val="35000"/>
            </a:spcAft>
            <a:buClrTx/>
            <a:buSzTx/>
            <a:buFontTx/>
            <a:buNone/>
            <a:tabLst/>
            <a:defRPr/>
          </a:pPr>
          <a:endParaRPr lang="en-IN" sz="1100" dirty="0" smtClean="0">
            <a:latin typeface="Times New Roman" pitchFamily="18" charset="0"/>
            <a:cs typeface="Times New Roman" pitchFamily="18" charset="0"/>
          </a:endParaRPr>
        </a:p>
        <a:p>
          <a:pPr defTabSz="311150" rtl="0">
            <a:lnSpc>
              <a:spcPct val="90000"/>
            </a:lnSpc>
            <a:spcBef>
              <a:spcPct val="0"/>
            </a:spcBef>
            <a:spcAft>
              <a:spcPct val="35000"/>
            </a:spcAft>
          </a:pPr>
          <a:endParaRPr lang="en-IN" sz="1100" dirty="0"/>
        </a:p>
      </dgm:t>
    </dgm:pt>
    <dgm:pt modelId="{651BEB0B-831A-4988-A457-E041C34EB9C0}" type="sibTrans" cxnId="{EB44606D-BFD5-4B7C-A71D-44D8C7A04201}">
      <dgm:prSet/>
      <dgm:spPr/>
      <dgm:t>
        <a:bodyPr/>
        <a:lstStyle/>
        <a:p>
          <a:endParaRPr lang="en-IN"/>
        </a:p>
      </dgm:t>
    </dgm:pt>
    <dgm:pt modelId="{62AA10AD-9B82-4AF2-9158-89FA7B5B6A07}" type="parTrans" cxnId="{EB44606D-BFD5-4B7C-A71D-44D8C7A04201}">
      <dgm:prSet/>
      <dgm:spPr/>
      <dgm:t>
        <a:bodyPr/>
        <a:lstStyle/>
        <a:p>
          <a:endParaRPr lang="en-IN"/>
        </a:p>
      </dgm:t>
    </dgm:pt>
    <dgm:pt modelId="{520C271D-7BDD-4DBB-AEF8-C5DD8C32FE14}" type="pres">
      <dgm:prSet presAssocID="{AC4B87F8-5F83-4A18-A511-344281099139}" presName="Name0" presStyleCnt="0">
        <dgm:presLayoutVars>
          <dgm:chMax val="7"/>
          <dgm:dir/>
          <dgm:animLvl val="lvl"/>
          <dgm:resizeHandles val="exact"/>
        </dgm:presLayoutVars>
      </dgm:prSet>
      <dgm:spPr/>
      <dgm:t>
        <a:bodyPr/>
        <a:lstStyle/>
        <a:p>
          <a:endParaRPr lang="en-IN"/>
        </a:p>
      </dgm:t>
    </dgm:pt>
    <dgm:pt modelId="{FE933949-EDE1-4473-AE5C-AC912346C66F}" type="pres">
      <dgm:prSet presAssocID="{0334800B-885D-4047-9E96-442C27ED0590}" presName="circle1" presStyleLbl="node1" presStyleIdx="0" presStyleCnt="4"/>
      <dgm:spPr>
        <a:solidFill>
          <a:srgbClr val="FF0066"/>
        </a:solidFill>
      </dgm:spPr>
      <dgm:t>
        <a:bodyPr/>
        <a:lstStyle/>
        <a:p>
          <a:endParaRPr lang="en-US"/>
        </a:p>
      </dgm:t>
    </dgm:pt>
    <dgm:pt modelId="{5AB259C7-BBE0-464B-9893-26F16C15F2F8}" type="pres">
      <dgm:prSet presAssocID="{0334800B-885D-4047-9E96-442C27ED0590}" presName="space" presStyleCnt="0"/>
      <dgm:spPr/>
    </dgm:pt>
    <dgm:pt modelId="{C67F79B0-7B70-43A2-B2CD-C667138E63B8}" type="pres">
      <dgm:prSet presAssocID="{0334800B-885D-4047-9E96-442C27ED0590}" presName="rect1" presStyleLbl="alignAcc1" presStyleIdx="0" presStyleCnt="4"/>
      <dgm:spPr/>
      <dgm:t>
        <a:bodyPr/>
        <a:lstStyle/>
        <a:p>
          <a:endParaRPr lang="en-IN"/>
        </a:p>
      </dgm:t>
    </dgm:pt>
    <dgm:pt modelId="{BA6AFB40-3518-4C4D-8B13-8C6CA711E378}" type="pres">
      <dgm:prSet presAssocID="{1E12A393-179A-4706-AE20-CD349C2F88B5}" presName="vertSpace2" presStyleLbl="node1" presStyleIdx="0" presStyleCnt="4"/>
      <dgm:spPr/>
    </dgm:pt>
    <dgm:pt modelId="{D51E7D73-9AE1-4EC8-B366-879791E6CC3D}" type="pres">
      <dgm:prSet presAssocID="{1E12A393-179A-4706-AE20-CD349C2F88B5}" presName="circle2" presStyleLbl="node1" presStyleIdx="1" presStyleCnt="4"/>
      <dgm:spPr/>
    </dgm:pt>
    <dgm:pt modelId="{4F6360AA-62EF-44C6-B4F8-D4825396081E}" type="pres">
      <dgm:prSet presAssocID="{1E12A393-179A-4706-AE20-CD349C2F88B5}" presName="rect2" presStyleLbl="alignAcc1" presStyleIdx="1" presStyleCnt="4" custLinFactNeighborX="943" custLinFactNeighborY="-636"/>
      <dgm:spPr/>
      <dgm:t>
        <a:bodyPr/>
        <a:lstStyle/>
        <a:p>
          <a:endParaRPr lang="en-IN"/>
        </a:p>
      </dgm:t>
    </dgm:pt>
    <dgm:pt modelId="{266862E9-B565-4CCF-99F6-B052D37155F6}" type="pres">
      <dgm:prSet presAssocID="{0E277A9C-981A-46D9-AB44-59241F7B8D2A}" presName="vertSpace3" presStyleLbl="node1" presStyleIdx="1" presStyleCnt="4"/>
      <dgm:spPr/>
    </dgm:pt>
    <dgm:pt modelId="{9ADF6E40-AC14-4B68-A597-EB52B6FB659F}" type="pres">
      <dgm:prSet presAssocID="{0E277A9C-981A-46D9-AB44-59241F7B8D2A}" presName="circle3" presStyleLbl="node1" presStyleIdx="2" presStyleCnt="4"/>
      <dgm:spPr/>
    </dgm:pt>
    <dgm:pt modelId="{568179CA-4BE2-40A9-AAD6-4949A609BFDF}" type="pres">
      <dgm:prSet presAssocID="{0E277A9C-981A-46D9-AB44-59241F7B8D2A}" presName="rect3" presStyleLbl="alignAcc1" presStyleIdx="2" presStyleCnt="4" custLinFactNeighborX="-320" custLinFactNeighborY="-5382"/>
      <dgm:spPr/>
      <dgm:t>
        <a:bodyPr/>
        <a:lstStyle/>
        <a:p>
          <a:endParaRPr lang="en-IN"/>
        </a:p>
      </dgm:t>
    </dgm:pt>
    <dgm:pt modelId="{88DBCE17-C291-42F6-A13F-65340EEFEC32}" type="pres">
      <dgm:prSet presAssocID="{7D532E42-DD00-4639-A245-CF3EE89A71EF}" presName="vertSpace4" presStyleLbl="node1" presStyleIdx="2" presStyleCnt="4"/>
      <dgm:spPr/>
    </dgm:pt>
    <dgm:pt modelId="{7F5C4E45-0BE0-48A8-A8DD-09B90C8CEDC4}" type="pres">
      <dgm:prSet presAssocID="{7D532E42-DD00-4639-A245-CF3EE89A71EF}" presName="circle4" presStyleLbl="node1" presStyleIdx="3" presStyleCnt="4"/>
      <dgm:spPr/>
    </dgm:pt>
    <dgm:pt modelId="{BF7E4549-653C-4402-81F0-71FD7FA1BCF5}" type="pres">
      <dgm:prSet presAssocID="{7D532E42-DD00-4639-A245-CF3EE89A71EF}" presName="rect4" presStyleLbl="alignAcc1" presStyleIdx="3" presStyleCnt="4"/>
      <dgm:spPr/>
      <dgm:t>
        <a:bodyPr/>
        <a:lstStyle/>
        <a:p>
          <a:endParaRPr lang="en-IN"/>
        </a:p>
      </dgm:t>
    </dgm:pt>
    <dgm:pt modelId="{D0739AAC-8C9F-4986-8A1E-B518BCC34165}" type="pres">
      <dgm:prSet presAssocID="{0334800B-885D-4047-9E96-442C27ED0590}" presName="rect1ParTxNoCh" presStyleLbl="alignAcc1" presStyleIdx="3" presStyleCnt="4">
        <dgm:presLayoutVars>
          <dgm:chMax val="1"/>
          <dgm:bulletEnabled val="1"/>
        </dgm:presLayoutVars>
      </dgm:prSet>
      <dgm:spPr/>
      <dgm:t>
        <a:bodyPr/>
        <a:lstStyle/>
        <a:p>
          <a:endParaRPr lang="en-IN"/>
        </a:p>
      </dgm:t>
    </dgm:pt>
    <dgm:pt modelId="{AE2405D5-6312-47F2-9F31-837110E343EA}" type="pres">
      <dgm:prSet presAssocID="{1E12A393-179A-4706-AE20-CD349C2F88B5}" presName="rect2ParTxNoCh" presStyleLbl="alignAcc1" presStyleIdx="3" presStyleCnt="4">
        <dgm:presLayoutVars>
          <dgm:chMax val="1"/>
          <dgm:bulletEnabled val="1"/>
        </dgm:presLayoutVars>
      </dgm:prSet>
      <dgm:spPr/>
      <dgm:t>
        <a:bodyPr/>
        <a:lstStyle/>
        <a:p>
          <a:endParaRPr lang="en-IN"/>
        </a:p>
      </dgm:t>
    </dgm:pt>
    <dgm:pt modelId="{4453FDE6-73BC-4B54-BE01-4881A1DC5086}" type="pres">
      <dgm:prSet presAssocID="{0E277A9C-981A-46D9-AB44-59241F7B8D2A}" presName="rect3ParTxNoCh" presStyleLbl="alignAcc1" presStyleIdx="3" presStyleCnt="4">
        <dgm:presLayoutVars>
          <dgm:chMax val="1"/>
          <dgm:bulletEnabled val="1"/>
        </dgm:presLayoutVars>
      </dgm:prSet>
      <dgm:spPr/>
      <dgm:t>
        <a:bodyPr/>
        <a:lstStyle/>
        <a:p>
          <a:endParaRPr lang="en-IN"/>
        </a:p>
      </dgm:t>
    </dgm:pt>
    <dgm:pt modelId="{6A2D1012-3FF9-4515-80DD-0EB1A17C701D}" type="pres">
      <dgm:prSet presAssocID="{7D532E42-DD00-4639-A245-CF3EE89A71EF}" presName="rect4ParTxNoCh" presStyleLbl="alignAcc1" presStyleIdx="3" presStyleCnt="4">
        <dgm:presLayoutVars>
          <dgm:chMax val="1"/>
          <dgm:bulletEnabled val="1"/>
        </dgm:presLayoutVars>
      </dgm:prSet>
      <dgm:spPr/>
      <dgm:t>
        <a:bodyPr/>
        <a:lstStyle/>
        <a:p>
          <a:endParaRPr lang="en-IN"/>
        </a:p>
      </dgm:t>
    </dgm:pt>
  </dgm:ptLst>
  <dgm:cxnLst>
    <dgm:cxn modelId="{4CE2F725-4ABE-4758-8157-EC16A96334E8}" type="presOf" srcId="{0334800B-885D-4047-9E96-442C27ED0590}" destId="{D0739AAC-8C9F-4986-8A1E-B518BCC34165}" srcOrd="1" destOrd="0" presId="urn:microsoft.com/office/officeart/2005/8/layout/target3"/>
    <dgm:cxn modelId="{8F9A8CB8-3D06-4A98-912D-0CC67D4ED258}" type="presOf" srcId="{1E12A393-179A-4706-AE20-CD349C2F88B5}" destId="{4F6360AA-62EF-44C6-B4F8-D4825396081E}" srcOrd="0" destOrd="0" presId="urn:microsoft.com/office/officeart/2005/8/layout/target3"/>
    <dgm:cxn modelId="{3302791F-F989-40F1-81B3-90C8F2B5D400}" srcId="{AC4B87F8-5F83-4A18-A511-344281099139}" destId="{0334800B-885D-4047-9E96-442C27ED0590}" srcOrd="0" destOrd="0" parTransId="{52F79A54-ABCD-4B33-B84A-2413DDF1DF4F}" sibTransId="{6320D923-72A4-45E3-A4B1-A4C242DC92C8}"/>
    <dgm:cxn modelId="{3D10A33E-4370-422B-803B-0844CA205C34}" type="presOf" srcId="{7D532E42-DD00-4639-A245-CF3EE89A71EF}" destId="{BF7E4549-653C-4402-81F0-71FD7FA1BCF5}" srcOrd="0" destOrd="0" presId="urn:microsoft.com/office/officeart/2005/8/layout/target3"/>
    <dgm:cxn modelId="{DBE3C009-AA1E-4641-B5B4-9CBBFA654616}" type="presOf" srcId="{AC4B87F8-5F83-4A18-A511-344281099139}" destId="{520C271D-7BDD-4DBB-AEF8-C5DD8C32FE14}" srcOrd="0" destOrd="0" presId="urn:microsoft.com/office/officeart/2005/8/layout/target3"/>
    <dgm:cxn modelId="{D1C02323-5438-4C20-A944-7D0EC24EE57C}" type="presOf" srcId="{0E277A9C-981A-46D9-AB44-59241F7B8D2A}" destId="{4453FDE6-73BC-4B54-BE01-4881A1DC5086}" srcOrd="1" destOrd="0" presId="urn:microsoft.com/office/officeart/2005/8/layout/target3"/>
    <dgm:cxn modelId="{95C660EE-116C-47EF-B4F8-6A36C232DADF}" type="presOf" srcId="{1E12A393-179A-4706-AE20-CD349C2F88B5}" destId="{AE2405D5-6312-47F2-9F31-837110E343EA}" srcOrd="1" destOrd="0" presId="urn:microsoft.com/office/officeart/2005/8/layout/target3"/>
    <dgm:cxn modelId="{822EE237-B96F-4AD8-A029-2E736DC47ADC}" type="presOf" srcId="{0334800B-885D-4047-9E96-442C27ED0590}" destId="{C67F79B0-7B70-43A2-B2CD-C667138E63B8}" srcOrd="0" destOrd="0" presId="urn:microsoft.com/office/officeart/2005/8/layout/target3"/>
    <dgm:cxn modelId="{EB44606D-BFD5-4B7C-A71D-44D8C7A04201}" srcId="{AC4B87F8-5F83-4A18-A511-344281099139}" destId="{0E277A9C-981A-46D9-AB44-59241F7B8D2A}" srcOrd="2" destOrd="0" parTransId="{62AA10AD-9B82-4AF2-9158-89FA7B5B6A07}" sibTransId="{651BEB0B-831A-4988-A457-E041C34EB9C0}"/>
    <dgm:cxn modelId="{3DA37EBB-F5E8-438D-AC90-A9F3ED105A0E}" type="presOf" srcId="{7D532E42-DD00-4639-A245-CF3EE89A71EF}" destId="{6A2D1012-3FF9-4515-80DD-0EB1A17C701D}" srcOrd="1" destOrd="0" presId="urn:microsoft.com/office/officeart/2005/8/layout/target3"/>
    <dgm:cxn modelId="{89AE9C75-6AEB-49F1-8AB6-066A68237461}" srcId="{AC4B87F8-5F83-4A18-A511-344281099139}" destId="{1E12A393-179A-4706-AE20-CD349C2F88B5}" srcOrd="1" destOrd="0" parTransId="{57D930D2-2135-4E77-99B3-1912BD9DBD1B}" sibTransId="{46E38B76-6484-4DB2-866F-9F92F27108AB}"/>
    <dgm:cxn modelId="{36E0190A-23AC-4D22-86C5-D1CF50DCE297}" srcId="{AC4B87F8-5F83-4A18-A511-344281099139}" destId="{7D532E42-DD00-4639-A245-CF3EE89A71EF}" srcOrd="3" destOrd="0" parTransId="{534A6863-49B8-4452-B6FE-85383B4C28E4}" sibTransId="{480E7FFA-3898-4C09-B7E7-CFF3754908FD}"/>
    <dgm:cxn modelId="{04ABD6D3-925A-4066-AFA5-DC5C9BE96B9B}" type="presOf" srcId="{0E277A9C-981A-46D9-AB44-59241F7B8D2A}" destId="{568179CA-4BE2-40A9-AAD6-4949A609BFDF}" srcOrd="0" destOrd="0" presId="urn:microsoft.com/office/officeart/2005/8/layout/target3"/>
    <dgm:cxn modelId="{6513EE8C-4AAC-4FFD-A245-8E400ED103C4}" type="presParOf" srcId="{520C271D-7BDD-4DBB-AEF8-C5DD8C32FE14}" destId="{FE933949-EDE1-4473-AE5C-AC912346C66F}" srcOrd="0" destOrd="0" presId="urn:microsoft.com/office/officeart/2005/8/layout/target3"/>
    <dgm:cxn modelId="{83A539DB-1A9F-4E0B-934D-75AE09CC2742}" type="presParOf" srcId="{520C271D-7BDD-4DBB-AEF8-C5DD8C32FE14}" destId="{5AB259C7-BBE0-464B-9893-26F16C15F2F8}" srcOrd="1" destOrd="0" presId="urn:microsoft.com/office/officeart/2005/8/layout/target3"/>
    <dgm:cxn modelId="{33BB14B5-102D-43B6-BC05-E137540F5217}" type="presParOf" srcId="{520C271D-7BDD-4DBB-AEF8-C5DD8C32FE14}" destId="{C67F79B0-7B70-43A2-B2CD-C667138E63B8}" srcOrd="2" destOrd="0" presId="urn:microsoft.com/office/officeart/2005/8/layout/target3"/>
    <dgm:cxn modelId="{9011F3E0-4CD0-49CF-92D2-5C59E0D3037C}" type="presParOf" srcId="{520C271D-7BDD-4DBB-AEF8-C5DD8C32FE14}" destId="{BA6AFB40-3518-4C4D-8B13-8C6CA711E378}" srcOrd="3" destOrd="0" presId="urn:microsoft.com/office/officeart/2005/8/layout/target3"/>
    <dgm:cxn modelId="{DB0CBD31-717A-4C03-94E1-F046E0B684B9}" type="presParOf" srcId="{520C271D-7BDD-4DBB-AEF8-C5DD8C32FE14}" destId="{D51E7D73-9AE1-4EC8-B366-879791E6CC3D}" srcOrd="4" destOrd="0" presId="urn:microsoft.com/office/officeart/2005/8/layout/target3"/>
    <dgm:cxn modelId="{5E306EF0-B4CA-4684-BA53-1B7977E8B66F}" type="presParOf" srcId="{520C271D-7BDD-4DBB-AEF8-C5DD8C32FE14}" destId="{4F6360AA-62EF-44C6-B4F8-D4825396081E}" srcOrd="5" destOrd="0" presId="urn:microsoft.com/office/officeart/2005/8/layout/target3"/>
    <dgm:cxn modelId="{5366377D-390F-4A81-B056-249D1487AEA2}" type="presParOf" srcId="{520C271D-7BDD-4DBB-AEF8-C5DD8C32FE14}" destId="{266862E9-B565-4CCF-99F6-B052D37155F6}" srcOrd="6" destOrd="0" presId="urn:microsoft.com/office/officeart/2005/8/layout/target3"/>
    <dgm:cxn modelId="{4A70DF66-02FB-44EF-A73B-DFC542DA76F5}" type="presParOf" srcId="{520C271D-7BDD-4DBB-AEF8-C5DD8C32FE14}" destId="{9ADF6E40-AC14-4B68-A597-EB52B6FB659F}" srcOrd="7" destOrd="0" presId="urn:microsoft.com/office/officeart/2005/8/layout/target3"/>
    <dgm:cxn modelId="{439AA551-1C9C-4489-AABE-D93E2A8010AA}" type="presParOf" srcId="{520C271D-7BDD-4DBB-AEF8-C5DD8C32FE14}" destId="{568179CA-4BE2-40A9-AAD6-4949A609BFDF}" srcOrd="8" destOrd="0" presId="urn:microsoft.com/office/officeart/2005/8/layout/target3"/>
    <dgm:cxn modelId="{F846BBCC-D9A4-4236-93A3-F5B5A42607C6}" type="presParOf" srcId="{520C271D-7BDD-4DBB-AEF8-C5DD8C32FE14}" destId="{88DBCE17-C291-42F6-A13F-65340EEFEC32}" srcOrd="9" destOrd="0" presId="urn:microsoft.com/office/officeart/2005/8/layout/target3"/>
    <dgm:cxn modelId="{EC04C76F-7C00-4BD6-BD5F-875E2F46AF02}" type="presParOf" srcId="{520C271D-7BDD-4DBB-AEF8-C5DD8C32FE14}" destId="{7F5C4E45-0BE0-48A8-A8DD-09B90C8CEDC4}" srcOrd="10" destOrd="0" presId="urn:microsoft.com/office/officeart/2005/8/layout/target3"/>
    <dgm:cxn modelId="{19D363B6-1B4D-4836-8108-150BC2D18FF4}" type="presParOf" srcId="{520C271D-7BDD-4DBB-AEF8-C5DD8C32FE14}" destId="{BF7E4549-653C-4402-81F0-71FD7FA1BCF5}" srcOrd="11" destOrd="0" presId="urn:microsoft.com/office/officeart/2005/8/layout/target3"/>
    <dgm:cxn modelId="{B1C320C6-692B-4256-A48B-6D331D4E4D6B}" type="presParOf" srcId="{520C271D-7BDD-4DBB-AEF8-C5DD8C32FE14}" destId="{D0739AAC-8C9F-4986-8A1E-B518BCC34165}" srcOrd="12" destOrd="0" presId="urn:microsoft.com/office/officeart/2005/8/layout/target3"/>
    <dgm:cxn modelId="{396850CA-9786-4CBE-99E3-A352D7F8AEA7}" type="presParOf" srcId="{520C271D-7BDD-4DBB-AEF8-C5DD8C32FE14}" destId="{AE2405D5-6312-47F2-9F31-837110E343EA}" srcOrd="13" destOrd="0" presId="urn:microsoft.com/office/officeart/2005/8/layout/target3"/>
    <dgm:cxn modelId="{3292299B-A88F-4F3D-8D4B-2CADD3BE9165}" type="presParOf" srcId="{520C271D-7BDD-4DBB-AEF8-C5DD8C32FE14}" destId="{4453FDE6-73BC-4B54-BE01-4881A1DC5086}" srcOrd="14" destOrd="0" presId="urn:microsoft.com/office/officeart/2005/8/layout/target3"/>
    <dgm:cxn modelId="{DFCC20CD-F7B2-42AD-B565-1C45968EE110}" type="presParOf" srcId="{520C271D-7BDD-4DBB-AEF8-C5DD8C32FE14}" destId="{6A2D1012-3FF9-4515-80DD-0EB1A17C701D}" srcOrd="15" destOrd="0" presId="urn:microsoft.com/office/officeart/2005/8/layout/target3"/>
  </dgm:cxnLst>
  <dgm:bg/>
  <dgm:whole/>
</dgm:dataModel>
</file>

<file path=ppt/diagrams/data5.xml><?xml version="1.0" encoding="utf-8"?>
<dgm:dataModel xmlns:dgm="http://schemas.openxmlformats.org/drawingml/2006/diagram" xmlns:a="http://schemas.openxmlformats.org/drawingml/2006/main">
  <dgm:ptLst>
    <dgm:pt modelId="{DD0245AB-A5B4-4248-BBD7-8CA9D7440D41}" type="doc">
      <dgm:prSet loTypeId="urn:microsoft.com/office/officeart/2005/8/layout/vList3" loCatId="list" qsTypeId="urn:microsoft.com/office/officeart/2005/8/quickstyle/simple1" qsCatId="simple" csTypeId="urn:microsoft.com/office/officeart/2005/8/colors/accent1_2" csCatId="accent1" phldr="1"/>
      <dgm:spPr/>
    </dgm:pt>
    <dgm:pt modelId="{571D250E-A3E7-42ED-91F1-BBDFC9772F75}">
      <dgm:prSet phldrT="[Text]" custT="1"/>
      <dgm:spPr/>
      <dgm:t>
        <a:bodyPr/>
        <a:lstStyle/>
        <a:p>
          <a:r>
            <a:rPr lang="en-US" sz="3200" b="1" dirty="0" smtClean="0">
              <a:solidFill>
                <a:schemeClr val="tx1"/>
              </a:solidFill>
              <a:latin typeface="Times New Roman" pitchFamily="18" charset="0"/>
              <a:cs typeface="Times New Roman" pitchFamily="18" charset="0"/>
            </a:rPr>
            <a:t>Nausea and vomiting</a:t>
          </a:r>
          <a:endParaRPr lang="en-IN" sz="3200" b="1" dirty="0" smtClean="0">
            <a:solidFill>
              <a:schemeClr val="tx1"/>
            </a:solidFill>
            <a:latin typeface="Times New Roman" pitchFamily="18" charset="0"/>
            <a:cs typeface="Times New Roman" pitchFamily="18" charset="0"/>
          </a:endParaRPr>
        </a:p>
      </dgm:t>
    </dgm:pt>
    <dgm:pt modelId="{F477DFC9-4B21-43E9-A3B7-4F6EA075426F}" type="parTrans" cxnId="{363D1B4E-756F-4BC9-BC6D-412DE7C5A0D6}">
      <dgm:prSet/>
      <dgm:spPr/>
      <dgm:t>
        <a:bodyPr/>
        <a:lstStyle/>
        <a:p>
          <a:endParaRPr lang="en-IN"/>
        </a:p>
      </dgm:t>
    </dgm:pt>
    <dgm:pt modelId="{409C8C3A-46A6-469E-AE31-BAE513EDEDB7}" type="sibTrans" cxnId="{363D1B4E-756F-4BC9-BC6D-412DE7C5A0D6}">
      <dgm:prSet/>
      <dgm:spPr/>
      <dgm:t>
        <a:bodyPr/>
        <a:lstStyle/>
        <a:p>
          <a:endParaRPr lang="en-IN"/>
        </a:p>
      </dgm:t>
    </dgm:pt>
    <dgm:pt modelId="{B42403EB-4595-462E-8F0F-D7EAE10B5A7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Times New Roman" pitchFamily="18" charset="0"/>
              <a:cs typeface="Times New Roman" pitchFamily="18" charset="0"/>
            </a:rPr>
            <a:t>Pica</a:t>
          </a:r>
          <a:endParaRPr lang="en-IN" sz="2800" b="1" dirty="0" smtClean="0">
            <a:solidFill>
              <a:schemeClr val="tx1"/>
            </a:solidFill>
            <a:latin typeface="Times New Roman" pitchFamily="18" charset="0"/>
            <a:cs typeface="Times New Roman" pitchFamily="18" charset="0"/>
          </a:endParaRPr>
        </a:p>
        <a:p>
          <a:pPr defTabSz="400050">
            <a:lnSpc>
              <a:spcPct val="90000"/>
            </a:lnSpc>
            <a:spcBef>
              <a:spcPct val="0"/>
            </a:spcBef>
            <a:spcAft>
              <a:spcPct val="35000"/>
            </a:spcAft>
          </a:pPr>
          <a:endParaRPr lang="en-IN" sz="1300" b="1" dirty="0"/>
        </a:p>
      </dgm:t>
    </dgm:pt>
    <dgm:pt modelId="{768481DF-D227-4E36-BCFA-A0C118FBE060}" type="parTrans" cxnId="{BF1E8578-BBD6-496B-BE60-DF4CFCEFB7F4}">
      <dgm:prSet/>
      <dgm:spPr/>
      <dgm:t>
        <a:bodyPr/>
        <a:lstStyle/>
        <a:p>
          <a:endParaRPr lang="en-IN"/>
        </a:p>
      </dgm:t>
    </dgm:pt>
    <dgm:pt modelId="{37476D9D-25DC-4ADC-A703-6D11360B800D}" type="sibTrans" cxnId="{BF1E8578-BBD6-496B-BE60-DF4CFCEFB7F4}">
      <dgm:prSet/>
      <dgm:spPr/>
      <dgm:t>
        <a:bodyPr/>
        <a:lstStyle/>
        <a:p>
          <a:endParaRPr lang="en-IN"/>
        </a:p>
      </dgm:t>
    </dgm:pt>
    <dgm:pt modelId="{98D5FF71-703B-46A5-BD97-31918EAAF70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Excessive  salivation</a:t>
          </a:r>
          <a:endParaRPr lang="en-IN" sz="2400" b="1" dirty="0" smtClean="0">
            <a:solidFill>
              <a:schemeClr val="tx1"/>
            </a:solidFill>
            <a:latin typeface="Times New Roman" pitchFamily="18" charset="0"/>
            <a:cs typeface="Times New Roman" pitchFamily="18" charset="0"/>
          </a:endParaRPr>
        </a:p>
        <a:p>
          <a:pPr marL="0" marR="0" indent="0" defTabSz="400050" eaLnBrk="1" fontAlgn="auto" latinLnBrk="0" hangingPunct="1">
            <a:lnSpc>
              <a:spcPct val="90000"/>
            </a:lnSpc>
            <a:spcBef>
              <a:spcPct val="0"/>
            </a:spcBef>
            <a:spcAft>
              <a:spcPct val="35000"/>
            </a:spcAft>
            <a:buClrTx/>
            <a:buSzTx/>
            <a:buFontTx/>
            <a:buNone/>
            <a:tabLst/>
            <a:defRPr/>
          </a:pPr>
          <a:r>
            <a:rPr lang="en-US" sz="2400" b="1" dirty="0" smtClean="0">
              <a:solidFill>
                <a:schemeClr val="tx1"/>
              </a:solidFill>
              <a:latin typeface="Times New Roman" pitchFamily="18" charset="0"/>
              <a:cs typeface="Times New Roman" pitchFamily="18" charset="0"/>
            </a:rPr>
            <a:t>tender gum</a:t>
          </a:r>
          <a:endParaRPr lang="en-IN" sz="2400" b="1" dirty="0" smtClean="0">
            <a:solidFill>
              <a:schemeClr val="tx1"/>
            </a:solidFill>
            <a:latin typeface="Times New Roman" pitchFamily="18" charset="0"/>
            <a:cs typeface="Times New Roman" pitchFamily="18" charset="0"/>
          </a:endParaRPr>
        </a:p>
        <a:p>
          <a:pPr defTabSz="400050">
            <a:lnSpc>
              <a:spcPct val="90000"/>
            </a:lnSpc>
            <a:spcBef>
              <a:spcPct val="0"/>
            </a:spcBef>
            <a:spcAft>
              <a:spcPct val="35000"/>
            </a:spcAft>
          </a:pPr>
          <a:endParaRPr lang="en-IN" sz="1300" b="1" dirty="0"/>
        </a:p>
      </dgm:t>
    </dgm:pt>
    <dgm:pt modelId="{DA9BD8E0-8E7E-4286-BE3E-3716B28B0C6C}" type="parTrans" cxnId="{664B1518-CD76-48EF-A250-B02A89FF15BC}">
      <dgm:prSet/>
      <dgm:spPr/>
      <dgm:t>
        <a:bodyPr/>
        <a:lstStyle/>
        <a:p>
          <a:endParaRPr lang="en-IN"/>
        </a:p>
      </dgm:t>
    </dgm:pt>
    <dgm:pt modelId="{0E7B60D6-D1AA-40B2-81D7-739783DC1A79}" type="sibTrans" cxnId="{664B1518-CD76-48EF-A250-B02A89FF15BC}">
      <dgm:prSet/>
      <dgm:spPr/>
      <dgm:t>
        <a:bodyPr/>
        <a:lstStyle/>
        <a:p>
          <a:endParaRPr lang="en-IN"/>
        </a:p>
      </dgm:t>
    </dgm:pt>
    <dgm:pt modelId="{EE26EF5E-9FC2-4DFD-914B-787CD86D0045}">
      <dgm:prSet custT="1"/>
      <dgm:spPr/>
      <dgm:t>
        <a:bodyPr/>
        <a:lstStyle/>
        <a:p>
          <a:r>
            <a:rPr lang="en-US" sz="2400" b="1" dirty="0" smtClean="0">
              <a:solidFill>
                <a:schemeClr val="tx1"/>
              </a:solidFill>
              <a:latin typeface="Times New Roman" pitchFamily="18" charset="0"/>
              <a:cs typeface="Times New Roman" pitchFamily="18" charset="0"/>
            </a:rPr>
            <a:t>Bloating Belching</a:t>
          </a:r>
          <a:endParaRPr lang="en-IN" sz="2400" b="1" dirty="0" smtClean="0">
            <a:solidFill>
              <a:schemeClr val="tx1"/>
            </a:solidFill>
            <a:latin typeface="Times New Roman" pitchFamily="18" charset="0"/>
            <a:cs typeface="Times New Roman" pitchFamily="18" charset="0"/>
          </a:endParaRPr>
        </a:p>
        <a:p>
          <a:r>
            <a:rPr lang="en-US" sz="2400" b="1" dirty="0" smtClean="0">
              <a:solidFill>
                <a:schemeClr val="tx1"/>
              </a:solidFill>
              <a:latin typeface="Times New Roman" pitchFamily="18" charset="0"/>
              <a:cs typeface="Times New Roman" pitchFamily="18" charset="0"/>
            </a:rPr>
            <a:t>Hemorrhoid</a:t>
          </a:r>
          <a:endParaRPr lang="en-IN" sz="2400" b="1" dirty="0">
            <a:solidFill>
              <a:schemeClr val="tx1"/>
            </a:solidFill>
          </a:endParaRPr>
        </a:p>
      </dgm:t>
    </dgm:pt>
    <dgm:pt modelId="{7FFF3876-08C3-412B-80FB-491D51118FDE}" type="parTrans" cxnId="{4E4EABB3-2BBA-4690-AB09-AE7BDF858B0E}">
      <dgm:prSet/>
      <dgm:spPr/>
      <dgm:t>
        <a:bodyPr/>
        <a:lstStyle/>
        <a:p>
          <a:endParaRPr lang="en-IN"/>
        </a:p>
      </dgm:t>
    </dgm:pt>
    <dgm:pt modelId="{0881ABE7-34B5-4A2E-A1B4-E26428BDB388}" type="sibTrans" cxnId="{4E4EABB3-2BBA-4690-AB09-AE7BDF858B0E}">
      <dgm:prSet/>
      <dgm:spPr/>
      <dgm:t>
        <a:bodyPr/>
        <a:lstStyle/>
        <a:p>
          <a:endParaRPr lang="en-IN"/>
        </a:p>
      </dgm:t>
    </dgm:pt>
    <dgm:pt modelId="{A0064022-B40B-4F07-A947-96E6C6A6834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Constipation</a:t>
          </a:r>
          <a:endParaRPr lang="en-IN" sz="2400" b="1" dirty="0" smtClean="0">
            <a:solidFill>
              <a:schemeClr val="tx1"/>
            </a:solidFill>
          </a:endParaRPr>
        </a:p>
        <a:p>
          <a:pPr marL="0" marR="0" indent="0" defTabSz="400050" eaLnBrk="1" fontAlgn="auto" latinLnBrk="0" hangingPunct="1">
            <a:lnSpc>
              <a:spcPct val="90000"/>
            </a:lnSpc>
            <a:spcBef>
              <a:spcPct val="0"/>
            </a:spcBef>
            <a:spcAft>
              <a:spcPct val="35000"/>
            </a:spcAft>
            <a:buClrTx/>
            <a:buSzTx/>
            <a:buFontTx/>
            <a:buNone/>
            <a:tabLst/>
            <a:defRPr/>
          </a:pPr>
          <a:r>
            <a:rPr lang="en-US" sz="2400" b="1" dirty="0" smtClean="0">
              <a:solidFill>
                <a:schemeClr val="tx1"/>
              </a:solidFill>
              <a:latin typeface="Times New Roman" pitchFamily="18" charset="0"/>
              <a:cs typeface="Times New Roman" pitchFamily="18" charset="0"/>
            </a:rPr>
            <a:t>Flatulence</a:t>
          </a:r>
          <a:endParaRPr lang="en-IN" sz="2400" b="1" dirty="0" smtClean="0">
            <a:solidFill>
              <a:schemeClr val="tx1"/>
            </a:solidFill>
            <a:latin typeface="Times New Roman" pitchFamily="18" charset="0"/>
            <a:cs typeface="Times New Roman" pitchFamily="18" charset="0"/>
          </a:endParaRPr>
        </a:p>
        <a:p>
          <a:pPr defTabSz="400050">
            <a:lnSpc>
              <a:spcPct val="90000"/>
            </a:lnSpc>
            <a:spcBef>
              <a:spcPct val="0"/>
            </a:spcBef>
            <a:spcAft>
              <a:spcPct val="35000"/>
            </a:spcAft>
          </a:pPr>
          <a:endParaRPr lang="en-IN" sz="1300" b="1" dirty="0"/>
        </a:p>
      </dgm:t>
    </dgm:pt>
    <dgm:pt modelId="{DDBE01CE-D7FB-4397-A95C-8AA79ED9A182}" type="parTrans" cxnId="{1F2B5C66-7225-4A7E-8159-155840D674A1}">
      <dgm:prSet/>
      <dgm:spPr/>
      <dgm:t>
        <a:bodyPr/>
        <a:lstStyle/>
        <a:p>
          <a:endParaRPr lang="en-IN"/>
        </a:p>
      </dgm:t>
    </dgm:pt>
    <dgm:pt modelId="{C3564074-194D-40E9-9E5F-03DCA6E69996}" type="sibTrans" cxnId="{1F2B5C66-7225-4A7E-8159-155840D674A1}">
      <dgm:prSet/>
      <dgm:spPr/>
      <dgm:t>
        <a:bodyPr/>
        <a:lstStyle/>
        <a:p>
          <a:endParaRPr lang="en-IN"/>
        </a:p>
      </dgm:t>
    </dgm:pt>
    <dgm:pt modelId="{C5D00449-5FAE-45D2-9977-8C936DCACD9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Times New Roman" pitchFamily="18" charset="0"/>
              <a:cs typeface="Times New Roman" pitchFamily="18" charset="0"/>
            </a:rPr>
            <a:t>Heart burn/</a:t>
          </a:r>
          <a:r>
            <a:rPr lang="en-US" sz="2800" b="1" dirty="0" err="1" smtClean="0">
              <a:solidFill>
                <a:schemeClr val="tx1"/>
              </a:solidFill>
              <a:latin typeface="Times New Roman" pitchFamily="18" charset="0"/>
              <a:cs typeface="Times New Roman" pitchFamily="18" charset="0"/>
            </a:rPr>
            <a:t>Pyrosis</a:t>
          </a:r>
          <a:endParaRPr lang="en-IN" sz="2800" b="1" dirty="0" smtClean="0">
            <a:solidFill>
              <a:schemeClr val="tx1"/>
            </a:solidFill>
            <a:latin typeface="Times New Roman" pitchFamily="18" charset="0"/>
            <a:cs typeface="Times New Roman" pitchFamily="18" charset="0"/>
          </a:endParaRPr>
        </a:p>
        <a:p>
          <a:pPr defTabSz="311150">
            <a:lnSpc>
              <a:spcPct val="90000"/>
            </a:lnSpc>
            <a:spcBef>
              <a:spcPct val="0"/>
            </a:spcBef>
            <a:spcAft>
              <a:spcPct val="35000"/>
            </a:spcAft>
          </a:pPr>
          <a:endParaRPr lang="en-IN" sz="1300" b="1" dirty="0"/>
        </a:p>
      </dgm:t>
    </dgm:pt>
    <dgm:pt modelId="{91B77432-712F-498B-9B54-43C1F56DA33B}" type="parTrans" cxnId="{1AB8053F-5815-4063-AA2A-C47EC638C0C4}">
      <dgm:prSet/>
      <dgm:spPr/>
      <dgm:t>
        <a:bodyPr/>
        <a:lstStyle/>
        <a:p>
          <a:endParaRPr lang="en-IN"/>
        </a:p>
      </dgm:t>
    </dgm:pt>
    <dgm:pt modelId="{676BFFD4-7284-425A-ABF1-05F14B5B6114}" type="sibTrans" cxnId="{1AB8053F-5815-4063-AA2A-C47EC638C0C4}">
      <dgm:prSet/>
      <dgm:spPr/>
      <dgm:t>
        <a:bodyPr/>
        <a:lstStyle/>
        <a:p>
          <a:endParaRPr lang="en-IN"/>
        </a:p>
      </dgm:t>
    </dgm:pt>
    <dgm:pt modelId="{E454057F-E4C3-4CF0-AEA3-804C5860893D}" type="pres">
      <dgm:prSet presAssocID="{DD0245AB-A5B4-4248-BBD7-8CA9D7440D41}" presName="linearFlow" presStyleCnt="0">
        <dgm:presLayoutVars>
          <dgm:dir/>
          <dgm:resizeHandles val="exact"/>
        </dgm:presLayoutVars>
      </dgm:prSet>
      <dgm:spPr/>
    </dgm:pt>
    <dgm:pt modelId="{63A8EFA4-1A51-4FCB-B454-35859396DC53}" type="pres">
      <dgm:prSet presAssocID="{571D250E-A3E7-42ED-91F1-BBDFC9772F75}" presName="composite" presStyleCnt="0"/>
      <dgm:spPr/>
    </dgm:pt>
    <dgm:pt modelId="{90CF1CBF-A558-4EFD-97F3-DD6B19CC3356}" type="pres">
      <dgm:prSet presAssocID="{571D250E-A3E7-42ED-91F1-BBDFC9772F75}" presName="imgShp" presStyleLbl="fgImgPlace1" presStyleIdx="0" presStyleCnt="6" custFlipVert="1" custScaleX="8848" custScaleY="4590"/>
      <dgm:spPr/>
    </dgm:pt>
    <dgm:pt modelId="{ECCF6013-F078-4BE5-B2D2-BC1310AC8FD2}" type="pres">
      <dgm:prSet presAssocID="{571D250E-A3E7-42ED-91F1-BBDFC9772F75}" presName="txShp" presStyleLbl="node1" presStyleIdx="0" presStyleCnt="6">
        <dgm:presLayoutVars>
          <dgm:bulletEnabled val="1"/>
        </dgm:presLayoutVars>
      </dgm:prSet>
      <dgm:spPr/>
      <dgm:t>
        <a:bodyPr/>
        <a:lstStyle/>
        <a:p>
          <a:endParaRPr lang="en-IN"/>
        </a:p>
      </dgm:t>
    </dgm:pt>
    <dgm:pt modelId="{67952B85-CF8E-4661-B50F-7BCCD6344DA3}" type="pres">
      <dgm:prSet presAssocID="{409C8C3A-46A6-469E-AE31-BAE513EDEDB7}" presName="spacing" presStyleCnt="0"/>
      <dgm:spPr/>
    </dgm:pt>
    <dgm:pt modelId="{78BF7064-E54D-4A10-9018-0DFD49A14616}" type="pres">
      <dgm:prSet presAssocID="{C5D00449-5FAE-45D2-9977-8C936DCACD98}" presName="composite" presStyleCnt="0"/>
      <dgm:spPr/>
    </dgm:pt>
    <dgm:pt modelId="{74385D5F-B565-49AD-BCA0-B90EDFF47703}" type="pres">
      <dgm:prSet presAssocID="{C5D00449-5FAE-45D2-9977-8C936DCACD98}" presName="imgShp" presStyleLbl="fgImgPlace1" presStyleIdx="1" presStyleCnt="6" custScaleX="36958" custScaleY="24711"/>
      <dgm:spPr/>
    </dgm:pt>
    <dgm:pt modelId="{4DBB0FD6-E52B-4004-8DF3-C74165A4DA7A}" type="pres">
      <dgm:prSet presAssocID="{C5D00449-5FAE-45D2-9977-8C936DCACD98}" presName="txShp" presStyleLbl="node1" presStyleIdx="1" presStyleCnt="6">
        <dgm:presLayoutVars>
          <dgm:bulletEnabled val="1"/>
        </dgm:presLayoutVars>
      </dgm:prSet>
      <dgm:spPr/>
      <dgm:t>
        <a:bodyPr/>
        <a:lstStyle/>
        <a:p>
          <a:endParaRPr lang="en-IN"/>
        </a:p>
      </dgm:t>
    </dgm:pt>
    <dgm:pt modelId="{9DB91FE0-4AE7-4C98-B030-8008CD45887C}" type="pres">
      <dgm:prSet presAssocID="{676BFFD4-7284-425A-ABF1-05F14B5B6114}" presName="spacing" presStyleCnt="0"/>
      <dgm:spPr/>
    </dgm:pt>
    <dgm:pt modelId="{A348D029-73F6-466D-8F4E-0F1869015BA7}" type="pres">
      <dgm:prSet presAssocID="{B42403EB-4595-462E-8F0F-D7EAE10B5A7A}" presName="composite" presStyleCnt="0"/>
      <dgm:spPr/>
    </dgm:pt>
    <dgm:pt modelId="{ABB1843B-A494-4C41-A8B2-986EC33B5F7B}" type="pres">
      <dgm:prSet presAssocID="{B42403EB-4595-462E-8F0F-D7EAE10B5A7A}" presName="imgShp" presStyleLbl="fgImgPlace1" presStyleIdx="2" presStyleCnt="6" custScaleX="27293" custScaleY="10323"/>
      <dgm:spPr/>
    </dgm:pt>
    <dgm:pt modelId="{DBDF4ECD-8300-4FEA-9AE4-A2BA85CA0873}" type="pres">
      <dgm:prSet presAssocID="{B42403EB-4595-462E-8F0F-D7EAE10B5A7A}" presName="txShp" presStyleLbl="node1" presStyleIdx="2" presStyleCnt="6">
        <dgm:presLayoutVars>
          <dgm:bulletEnabled val="1"/>
        </dgm:presLayoutVars>
      </dgm:prSet>
      <dgm:spPr/>
      <dgm:t>
        <a:bodyPr/>
        <a:lstStyle/>
        <a:p>
          <a:endParaRPr lang="en-IN"/>
        </a:p>
      </dgm:t>
    </dgm:pt>
    <dgm:pt modelId="{D47F5C3C-5067-44B7-8466-0A5A0DC85FFF}" type="pres">
      <dgm:prSet presAssocID="{37476D9D-25DC-4ADC-A703-6D11360B800D}" presName="spacing" presStyleCnt="0"/>
      <dgm:spPr/>
    </dgm:pt>
    <dgm:pt modelId="{D586898B-89E7-46CF-B30B-55A30BA07819}" type="pres">
      <dgm:prSet presAssocID="{98D5FF71-703B-46A5-BD97-31918EAAF70A}" presName="composite" presStyleCnt="0"/>
      <dgm:spPr/>
    </dgm:pt>
    <dgm:pt modelId="{3D7F4C76-EE75-439F-830B-74AE51FF13CE}" type="pres">
      <dgm:prSet presAssocID="{98D5FF71-703B-46A5-BD97-31918EAAF70A}" presName="imgShp" presStyleLbl="fgImgPlace1" presStyleIdx="3" presStyleCnt="6" custScaleX="31391" custScaleY="8842"/>
      <dgm:spPr/>
    </dgm:pt>
    <dgm:pt modelId="{4216F1EA-6F3B-41DF-9C85-9768231F06F8}" type="pres">
      <dgm:prSet presAssocID="{98D5FF71-703B-46A5-BD97-31918EAAF70A}" presName="txShp" presStyleLbl="node1" presStyleIdx="3" presStyleCnt="6">
        <dgm:presLayoutVars>
          <dgm:bulletEnabled val="1"/>
        </dgm:presLayoutVars>
      </dgm:prSet>
      <dgm:spPr/>
      <dgm:t>
        <a:bodyPr/>
        <a:lstStyle/>
        <a:p>
          <a:endParaRPr lang="en-IN"/>
        </a:p>
      </dgm:t>
    </dgm:pt>
    <dgm:pt modelId="{76E8FB97-1119-4119-BA4E-28940534229E}" type="pres">
      <dgm:prSet presAssocID="{0E7B60D6-D1AA-40B2-81D7-739783DC1A79}" presName="spacing" presStyleCnt="0"/>
      <dgm:spPr/>
    </dgm:pt>
    <dgm:pt modelId="{4D0A7C7A-F651-4C81-A60C-C4EA2B637CB9}" type="pres">
      <dgm:prSet presAssocID="{A0064022-B40B-4F07-A947-96E6C6A68341}" presName="composite" presStyleCnt="0"/>
      <dgm:spPr/>
    </dgm:pt>
    <dgm:pt modelId="{B8238A97-1F13-4B16-B26F-A0E081F7177D}" type="pres">
      <dgm:prSet presAssocID="{A0064022-B40B-4F07-A947-96E6C6A68341}" presName="imgShp" presStyleLbl="fgImgPlace1" presStyleIdx="4" presStyleCnt="6" custScaleX="40629" custScaleY="12921"/>
      <dgm:spPr/>
    </dgm:pt>
    <dgm:pt modelId="{030410DA-9138-4522-A454-5FC2BCF7DDE7}" type="pres">
      <dgm:prSet presAssocID="{A0064022-B40B-4F07-A947-96E6C6A68341}" presName="txShp" presStyleLbl="node1" presStyleIdx="4" presStyleCnt="6">
        <dgm:presLayoutVars>
          <dgm:bulletEnabled val="1"/>
        </dgm:presLayoutVars>
      </dgm:prSet>
      <dgm:spPr/>
      <dgm:t>
        <a:bodyPr/>
        <a:lstStyle/>
        <a:p>
          <a:endParaRPr lang="en-IN"/>
        </a:p>
      </dgm:t>
    </dgm:pt>
    <dgm:pt modelId="{20442095-110B-4668-8D38-C666516B08C0}" type="pres">
      <dgm:prSet presAssocID="{C3564074-194D-40E9-9E5F-03DCA6E69996}" presName="spacing" presStyleCnt="0"/>
      <dgm:spPr/>
    </dgm:pt>
    <dgm:pt modelId="{172B7466-A426-49D1-AEF9-019D1BC5B009}" type="pres">
      <dgm:prSet presAssocID="{EE26EF5E-9FC2-4DFD-914B-787CD86D0045}" presName="composite" presStyleCnt="0"/>
      <dgm:spPr/>
    </dgm:pt>
    <dgm:pt modelId="{1C51FFE5-980A-4379-82C9-DE99200ED709}" type="pres">
      <dgm:prSet presAssocID="{EE26EF5E-9FC2-4DFD-914B-787CD86D0045}" presName="imgShp" presStyleLbl="fgImgPlace1" presStyleIdx="5" presStyleCnt="6" custFlipVert="1" custScaleX="79738" custScaleY="6517"/>
      <dgm:spPr/>
    </dgm:pt>
    <dgm:pt modelId="{42B7146F-6AE8-4A68-B667-4B40E2FA4C20}" type="pres">
      <dgm:prSet presAssocID="{EE26EF5E-9FC2-4DFD-914B-787CD86D0045}" presName="txShp" presStyleLbl="node1" presStyleIdx="5" presStyleCnt="6" custLinFactNeighborX="-2643" custLinFactNeighborY="141">
        <dgm:presLayoutVars>
          <dgm:bulletEnabled val="1"/>
        </dgm:presLayoutVars>
      </dgm:prSet>
      <dgm:spPr/>
      <dgm:t>
        <a:bodyPr/>
        <a:lstStyle/>
        <a:p>
          <a:endParaRPr lang="en-IN"/>
        </a:p>
      </dgm:t>
    </dgm:pt>
  </dgm:ptLst>
  <dgm:cxnLst>
    <dgm:cxn modelId="{BF1E8578-BBD6-496B-BE60-DF4CFCEFB7F4}" srcId="{DD0245AB-A5B4-4248-BBD7-8CA9D7440D41}" destId="{B42403EB-4595-462E-8F0F-D7EAE10B5A7A}" srcOrd="2" destOrd="0" parTransId="{768481DF-D227-4E36-BCFA-A0C118FBE060}" sibTransId="{37476D9D-25DC-4ADC-A703-6D11360B800D}"/>
    <dgm:cxn modelId="{67DCFD70-F3F3-4383-9288-7A7F46222785}" type="presOf" srcId="{98D5FF71-703B-46A5-BD97-31918EAAF70A}" destId="{4216F1EA-6F3B-41DF-9C85-9768231F06F8}" srcOrd="0" destOrd="0" presId="urn:microsoft.com/office/officeart/2005/8/layout/vList3"/>
    <dgm:cxn modelId="{363D1B4E-756F-4BC9-BC6D-412DE7C5A0D6}" srcId="{DD0245AB-A5B4-4248-BBD7-8CA9D7440D41}" destId="{571D250E-A3E7-42ED-91F1-BBDFC9772F75}" srcOrd="0" destOrd="0" parTransId="{F477DFC9-4B21-43E9-A3B7-4F6EA075426F}" sibTransId="{409C8C3A-46A6-469E-AE31-BAE513EDEDB7}"/>
    <dgm:cxn modelId="{30CB7C36-580B-4204-A944-63F3A41AAD51}" type="presOf" srcId="{571D250E-A3E7-42ED-91F1-BBDFC9772F75}" destId="{ECCF6013-F078-4BE5-B2D2-BC1310AC8FD2}" srcOrd="0" destOrd="0" presId="urn:microsoft.com/office/officeart/2005/8/layout/vList3"/>
    <dgm:cxn modelId="{664B1518-CD76-48EF-A250-B02A89FF15BC}" srcId="{DD0245AB-A5B4-4248-BBD7-8CA9D7440D41}" destId="{98D5FF71-703B-46A5-BD97-31918EAAF70A}" srcOrd="3" destOrd="0" parTransId="{DA9BD8E0-8E7E-4286-BE3E-3716B28B0C6C}" sibTransId="{0E7B60D6-D1AA-40B2-81D7-739783DC1A79}"/>
    <dgm:cxn modelId="{E33FA433-AE3D-4A02-9D13-AACE4A4022E7}" type="presOf" srcId="{EE26EF5E-9FC2-4DFD-914B-787CD86D0045}" destId="{42B7146F-6AE8-4A68-B667-4B40E2FA4C20}" srcOrd="0" destOrd="0" presId="urn:microsoft.com/office/officeart/2005/8/layout/vList3"/>
    <dgm:cxn modelId="{7F1EED04-A2E0-4476-A967-10FF4697AF2D}" type="presOf" srcId="{B42403EB-4595-462E-8F0F-D7EAE10B5A7A}" destId="{DBDF4ECD-8300-4FEA-9AE4-A2BA85CA0873}" srcOrd="0" destOrd="0" presId="urn:microsoft.com/office/officeart/2005/8/layout/vList3"/>
    <dgm:cxn modelId="{1AB8053F-5815-4063-AA2A-C47EC638C0C4}" srcId="{DD0245AB-A5B4-4248-BBD7-8CA9D7440D41}" destId="{C5D00449-5FAE-45D2-9977-8C936DCACD98}" srcOrd="1" destOrd="0" parTransId="{91B77432-712F-498B-9B54-43C1F56DA33B}" sibTransId="{676BFFD4-7284-425A-ABF1-05F14B5B6114}"/>
    <dgm:cxn modelId="{5D98C5E7-C02F-4C9C-81F9-EF7C83ABF720}" type="presOf" srcId="{C5D00449-5FAE-45D2-9977-8C936DCACD98}" destId="{4DBB0FD6-E52B-4004-8DF3-C74165A4DA7A}" srcOrd="0" destOrd="0" presId="urn:microsoft.com/office/officeart/2005/8/layout/vList3"/>
    <dgm:cxn modelId="{4E4EABB3-2BBA-4690-AB09-AE7BDF858B0E}" srcId="{DD0245AB-A5B4-4248-BBD7-8CA9D7440D41}" destId="{EE26EF5E-9FC2-4DFD-914B-787CD86D0045}" srcOrd="5" destOrd="0" parTransId="{7FFF3876-08C3-412B-80FB-491D51118FDE}" sibTransId="{0881ABE7-34B5-4A2E-A1B4-E26428BDB388}"/>
    <dgm:cxn modelId="{1F2B5C66-7225-4A7E-8159-155840D674A1}" srcId="{DD0245AB-A5B4-4248-BBD7-8CA9D7440D41}" destId="{A0064022-B40B-4F07-A947-96E6C6A68341}" srcOrd="4" destOrd="0" parTransId="{DDBE01CE-D7FB-4397-A95C-8AA79ED9A182}" sibTransId="{C3564074-194D-40E9-9E5F-03DCA6E69996}"/>
    <dgm:cxn modelId="{14E94901-7922-4546-B901-BBF70D82A8DE}" type="presOf" srcId="{A0064022-B40B-4F07-A947-96E6C6A68341}" destId="{030410DA-9138-4522-A454-5FC2BCF7DDE7}" srcOrd="0" destOrd="0" presId="urn:microsoft.com/office/officeart/2005/8/layout/vList3"/>
    <dgm:cxn modelId="{D63EE1DC-A9D4-40B7-BB0D-E72FF78EBDF6}" type="presOf" srcId="{DD0245AB-A5B4-4248-BBD7-8CA9D7440D41}" destId="{E454057F-E4C3-4CF0-AEA3-804C5860893D}" srcOrd="0" destOrd="0" presId="urn:microsoft.com/office/officeart/2005/8/layout/vList3"/>
    <dgm:cxn modelId="{32DA5439-148C-418C-93A3-9250448A0C02}" type="presParOf" srcId="{E454057F-E4C3-4CF0-AEA3-804C5860893D}" destId="{63A8EFA4-1A51-4FCB-B454-35859396DC53}" srcOrd="0" destOrd="0" presId="urn:microsoft.com/office/officeart/2005/8/layout/vList3"/>
    <dgm:cxn modelId="{577FDFBA-B110-4DC6-86FF-BE9F4DF9D2E2}" type="presParOf" srcId="{63A8EFA4-1A51-4FCB-B454-35859396DC53}" destId="{90CF1CBF-A558-4EFD-97F3-DD6B19CC3356}" srcOrd="0" destOrd="0" presId="urn:microsoft.com/office/officeart/2005/8/layout/vList3"/>
    <dgm:cxn modelId="{031FAAB3-B690-4ADC-ABB9-AF357A39A86F}" type="presParOf" srcId="{63A8EFA4-1A51-4FCB-B454-35859396DC53}" destId="{ECCF6013-F078-4BE5-B2D2-BC1310AC8FD2}" srcOrd="1" destOrd="0" presId="urn:microsoft.com/office/officeart/2005/8/layout/vList3"/>
    <dgm:cxn modelId="{2C77695B-4A7E-44FE-97B2-0ECCA12FD8E9}" type="presParOf" srcId="{E454057F-E4C3-4CF0-AEA3-804C5860893D}" destId="{67952B85-CF8E-4661-B50F-7BCCD6344DA3}" srcOrd="1" destOrd="0" presId="urn:microsoft.com/office/officeart/2005/8/layout/vList3"/>
    <dgm:cxn modelId="{6FAEA702-0B6C-491F-ACF9-983B7B2C21BD}" type="presParOf" srcId="{E454057F-E4C3-4CF0-AEA3-804C5860893D}" destId="{78BF7064-E54D-4A10-9018-0DFD49A14616}" srcOrd="2" destOrd="0" presId="urn:microsoft.com/office/officeart/2005/8/layout/vList3"/>
    <dgm:cxn modelId="{540FE1CF-1C08-417E-AA98-E49C6424E899}" type="presParOf" srcId="{78BF7064-E54D-4A10-9018-0DFD49A14616}" destId="{74385D5F-B565-49AD-BCA0-B90EDFF47703}" srcOrd="0" destOrd="0" presId="urn:microsoft.com/office/officeart/2005/8/layout/vList3"/>
    <dgm:cxn modelId="{6768F7FE-CE07-40FC-8110-B7C4FBA45035}" type="presParOf" srcId="{78BF7064-E54D-4A10-9018-0DFD49A14616}" destId="{4DBB0FD6-E52B-4004-8DF3-C74165A4DA7A}" srcOrd="1" destOrd="0" presId="urn:microsoft.com/office/officeart/2005/8/layout/vList3"/>
    <dgm:cxn modelId="{D79474E5-634D-4E90-B8EB-E0579C289EDB}" type="presParOf" srcId="{E454057F-E4C3-4CF0-AEA3-804C5860893D}" destId="{9DB91FE0-4AE7-4C98-B030-8008CD45887C}" srcOrd="3" destOrd="0" presId="urn:microsoft.com/office/officeart/2005/8/layout/vList3"/>
    <dgm:cxn modelId="{6B234265-3644-408D-ACE0-71793458983A}" type="presParOf" srcId="{E454057F-E4C3-4CF0-AEA3-804C5860893D}" destId="{A348D029-73F6-466D-8F4E-0F1869015BA7}" srcOrd="4" destOrd="0" presId="urn:microsoft.com/office/officeart/2005/8/layout/vList3"/>
    <dgm:cxn modelId="{69AB3876-6856-4030-ACFB-D072053100BA}" type="presParOf" srcId="{A348D029-73F6-466D-8F4E-0F1869015BA7}" destId="{ABB1843B-A494-4C41-A8B2-986EC33B5F7B}" srcOrd="0" destOrd="0" presId="urn:microsoft.com/office/officeart/2005/8/layout/vList3"/>
    <dgm:cxn modelId="{D79D6E8B-D304-4785-8AA4-28B46184476A}" type="presParOf" srcId="{A348D029-73F6-466D-8F4E-0F1869015BA7}" destId="{DBDF4ECD-8300-4FEA-9AE4-A2BA85CA0873}" srcOrd="1" destOrd="0" presId="urn:microsoft.com/office/officeart/2005/8/layout/vList3"/>
    <dgm:cxn modelId="{28F89EF4-DCA9-4491-99DE-33066F7E30BF}" type="presParOf" srcId="{E454057F-E4C3-4CF0-AEA3-804C5860893D}" destId="{D47F5C3C-5067-44B7-8466-0A5A0DC85FFF}" srcOrd="5" destOrd="0" presId="urn:microsoft.com/office/officeart/2005/8/layout/vList3"/>
    <dgm:cxn modelId="{0F151E5A-60FC-4D8C-A670-B6F4D6C9AD33}" type="presParOf" srcId="{E454057F-E4C3-4CF0-AEA3-804C5860893D}" destId="{D586898B-89E7-46CF-B30B-55A30BA07819}" srcOrd="6" destOrd="0" presId="urn:microsoft.com/office/officeart/2005/8/layout/vList3"/>
    <dgm:cxn modelId="{A134F78C-4EB6-4B32-9DA0-9A45356D7236}" type="presParOf" srcId="{D586898B-89E7-46CF-B30B-55A30BA07819}" destId="{3D7F4C76-EE75-439F-830B-74AE51FF13CE}" srcOrd="0" destOrd="0" presId="urn:microsoft.com/office/officeart/2005/8/layout/vList3"/>
    <dgm:cxn modelId="{18CF2E8F-1802-4961-90E0-6A22801D599D}" type="presParOf" srcId="{D586898B-89E7-46CF-B30B-55A30BA07819}" destId="{4216F1EA-6F3B-41DF-9C85-9768231F06F8}" srcOrd="1" destOrd="0" presId="urn:microsoft.com/office/officeart/2005/8/layout/vList3"/>
    <dgm:cxn modelId="{D4EEE4F8-C4E8-4CB7-9531-05D310A66851}" type="presParOf" srcId="{E454057F-E4C3-4CF0-AEA3-804C5860893D}" destId="{76E8FB97-1119-4119-BA4E-28940534229E}" srcOrd="7" destOrd="0" presId="urn:microsoft.com/office/officeart/2005/8/layout/vList3"/>
    <dgm:cxn modelId="{74A3CD62-FFF1-4063-86AC-6934C4AA3B39}" type="presParOf" srcId="{E454057F-E4C3-4CF0-AEA3-804C5860893D}" destId="{4D0A7C7A-F651-4C81-A60C-C4EA2B637CB9}" srcOrd="8" destOrd="0" presId="urn:microsoft.com/office/officeart/2005/8/layout/vList3"/>
    <dgm:cxn modelId="{9AC96945-922E-46A1-94BD-ADF2D45E0740}" type="presParOf" srcId="{4D0A7C7A-F651-4C81-A60C-C4EA2B637CB9}" destId="{B8238A97-1F13-4B16-B26F-A0E081F7177D}" srcOrd="0" destOrd="0" presId="urn:microsoft.com/office/officeart/2005/8/layout/vList3"/>
    <dgm:cxn modelId="{E9854087-0C87-4408-8DBD-7956FC490BB4}" type="presParOf" srcId="{4D0A7C7A-F651-4C81-A60C-C4EA2B637CB9}" destId="{030410DA-9138-4522-A454-5FC2BCF7DDE7}" srcOrd="1" destOrd="0" presId="urn:microsoft.com/office/officeart/2005/8/layout/vList3"/>
    <dgm:cxn modelId="{A0E1DC4C-2D75-44FB-A475-6257596C2B0D}" type="presParOf" srcId="{E454057F-E4C3-4CF0-AEA3-804C5860893D}" destId="{20442095-110B-4668-8D38-C666516B08C0}" srcOrd="9" destOrd="0" presId="urn:microsoft.com/office/officeart/2005/8/layout/vList3"/>
    <dgm:cxn modelId="{AECEC04B-0889-435A-820B-FFE7857D1977}" type="presParOf" srcId="{E454057F-E4C3-4CF0-AEA3-804C5860893D}" destId="{172B7466-A426-49D1-AEF9-019D1BC5B009}" srcOrd="10" destOrd="0" presId="urn:microsoft.com/office/officeart/2005/8/layout/vList3"/>
    <dgm:cxn modelId="{B366423E-1518-4457-B5B2-1BF6D65E9810}" type="presParOf" srcId="{172B7466-A426-49D1-AEF9-019D1BC5B009}" destId="{1C51FFE5-980A-4379-82C9-DE99200ED709}" srcOrd="0" destOrd="0" presId="urn:microsoft.com/office/officeart/2005/8/layout/vList3"/>
    <dgm:cxn modelId="{CDD4056D-FB80-47D3-98E1-DCA3739F4066}" type="presParOf" srcId="{172B7466-A426-49D1-AEF9-019D1BC5B009}" destId="{42B7146F-6AE8-4A68-B667-4B40E2FA4C20}" srcOrd="1" destOrd="0" presId="urn:microsoft.com/office/officeart/2005/8/layout/vList3"/>
  </dgm:cxnLst>
  <dgm:bg>
    <a:solidFill>
      <a:srgbClr val="FF0066"/>
    </a:solidFill>
  </dgm:bg>
  <dgm:whole/>
</dgm:dataModel>
</file>

<file path=ppt/diagrams/data6.xml><?xml version="1.0" encoding="utf-8"?>
<dgm:dataModel xmlns:dgm="http://schemas.openxmlformats.org/drawingml/2006/diagram" xmlns:a="http://schemas.openxmlformats.org/drawingml/2006/main">
  <dgm:ptLst>
    <dgm:pt modelId="{DD0245AB-A5B4-4248-BBD7-8CA9D7440D41}" type="doc">
      <dgm:prSet loTypeId="urn:microsoft.com/office/officeart/2005/8/layout/vList3" loCatId="list" qsTypeId="urn:microsoft.com/office/officeart/2005/8/quickstyle/simple1" qsCatId="simple" csTypeId="urn:microsoft.com/office/officeart/2005/8/colors/accent1_2" csCatId="accent1" phldr="1"/>
      <dgm:spPr/>
    </dgm:pt>
    <dgm:pt modelId="{571D250E-A3E7-42ED-91F1-BBDFC9772F75}">
      <dgm:prSet phldrT="[Text]" custT="1"/>
      <dgm:spPr/>
      <dgm:t>
        <a:bodyPr/>
        <a:lstStyle/>
        <a:p>
          <a:r>
            <a:rPr lang="en-US" sz="2800" b="1" dirty="0" smtClean="0">
              <a:solidFill>
                <a:schemeClr val="tx1"/>
              </a:solidFill>
              <a:latin typeface="Times New Roman" pitchFamily="18" charset="0"/>
              <a:cs typeface="Times New Roman" pitchFamily="18" charset="0"/>
            </a:rPr>
            <a:t>FAINTING</a:t>
          </a:r>
          <a:r>
            <a:rPr lang="en-US" sz="3200" b="1" dirty="0" smtClean="0">
              <a:solidFill>
                <a:schemeClr val="tx1"/>
              </a:solidFill>
              <a:latin typeface="Times New Roman" pitchFamily="18" charset="0"/>
              <a:cs typeface="Times New Roman" pitchFamily="18" charset="0"/>
            </a:rPr>
            <a:t> </a:t>
          </a:r>
        </a:p>
      </dgm:t>
    </dgm:pt>
    <dgm:pt modelId="{F477DFC9-4B21-43E9-A3B7-4F6EA075426F}" type="parTrans" cxnId="{363D1B4E-756F-4BC9-BC6D-412DE7C5A0D6}">
      <dgm:prSet/>
      <dgm:spPr/>
      <dgm:t>
        <a:bodyPr/>
        <a:lstStyle/>
        <a:p>
          <a:endParaRPr lang="en-IN"/>
        </a:p>
      </dgm:t>
    </dgm:pt>
    <dgm:pt modelId="{409C8C3A-46A6-469E-AE31-BAE513EDEDB7}" type="sibTrans" cxnId="{363D1B4E-756F-4BC9-BC6D-412DE7C5A0D6}">
      <dgm:prSet/>
      <dgm:spPr/>
      <dgm:t>
        <a:bodyPr/>
        <a:lstStyle/>
        <a:p>
          <a:endParaRPr lang="en-IN"/>
        </a:p>
      </dgm:t>
    </dgm:pt>
    <dgm:pt modelId="{B42403EB-4595-462E-8F0F-D7EAE10B5A7A}">
      <dgm:prSet phldrT="[Text]" custT="1"/>
      <dgm:spPr/>
      <dgm:t>
        <a:bodyPr/>
        <a:lstStyle/>
        <a:p>
          <a:pPr marL="0" marR="0" indent="0" defTabSz="400050" eaLnBrk="1" fontAlgn="auto" latinLnBrk="0" hangingPunct="1">
            <a:lnSpc>
              <a:spcPct val="90000"/>
            </a:lnSpc>
            <a:spcBef>
              <a:spcPct val="0"/>
            </a:spcBef>
            <a:spcAft>
              <a:spcPct val="35000"/>
            </a:spcAft>
            <a:buClrTx/>
            <a:buSzTx/>
            <a:buFontTx/>
            <a:buNone/>
            <a:tabLst/>
            <a:defRPr/>
          </a:pPr>
          <a:r>
            <a:rPr lang="en-US" sz="2800" b="1" dirty="0" smtClean="0">
              <a:solidFill>
                <a:schemeClr val="tx1"/>
              </a:solidFill>
              <a:latin typeface="Times New Roman" pitchFamily="18" charset="0"/>
              <a:cs typeface="Times New Roman" pitchFamily="18" charset="0"/>
            </a:rPr>
            <a:t>ANKLE EDEMA</a:t>
          </a:r>
          <a:endParaRPr lang="en-IN" sz="2800" b="1" dirty="0" smtClean="0">
            <a:solidFill>
              <a:schemeClr val="tx1"/>
            </a:solidFill>
            <a:latin typeface="Times New Roman" pitchFamily="18" charset="0"/>
            <a:cs typeface="Times New Roman" pitchFamily="18" charset="0"/>
          </a:endParaRPr>
        </a:p>
        <a:p>
          <a:pPr defTabSz="400050">
            <a:lnSpc>
              <a:spcPct val="90000"/>
            </a:lnSpc>
            <a:spcBef>
              <a:spcPct val="0"/>
            </a:spcBef>
            <a:spcAft>
              <a:spcPct val="35000"/>
            </a:spcAft>
          </a:pPr>
          <a:endParaRPr lang="en-IN" sz="1300" b="1" dirty="0"/>
        </a:p>
      </dgm:t>
    </dgm:pt>
    <dgm:pt modelId="{768481DF-D227-4E36-BCFA-A0C118FBE060}" type="parTrans" cxnId="{BF1E8578-BBD6-496B-BE60-DF4CFCEFB7F4}">
      <dgm:prSet/>
      <dgm:spPr/>
      <dgm:t>
        <a:bodyPr/>
        <a:lstStyle/>
        <a:p>
          <a:endParaRPr lang="en-IN"/>
        </a:p>
      </dgm:t>
    </dgm:pt>
    <dgm:pt modelId="{37476D9D-25DC-4ADC-A703-6D11360B800D}" type="sibTrans" cxnId="{BF1E8578-BBD6-496B-BE60-DF4CFCEFB7F4}">
      <dgm:prSet/>
      <dgm:spPr/>
      <dgm:t>
        <a:bodyPr/>
        <a:lstStyle/>
        <a:p>
          <a:endParaRPr lang="en-IN"/>
        </a:p>
      </dgm:t>
    </dgm:pt>
    <dgm:pt modelId="{C5D00449-5FAE-45D2-9977-8C936DCACD98}">
      <dgm:prSet custT="1"/>
      <dgm:spPr/>
      <dgm:t>
        <a:bodyPr/>
        <a:lstStyle/>
        <a:p>
          <a:pPr marL="0" marR="0" indent="0" defTabSz="311150" eaLnBrk="1" fontAlgn="auto" latinLnBrk="0" hangingPunct="1">
            <a:lnSpc>
              <a:spcPct val="90000"/>
            </a:lnSpc>
            <a:spcBef>
              <a:spcPct val="0"/>
            </a:spcBef>
            <a:spcAft>
              <a:spcPct val="35000"/>
            </a:spcAft>
            <a:buClrTx/>
            <a:buSzTx/>
            <a:buFontTx/>
            <a:buNone/>
            <a:tabLst/>
            <a:defRPr/>
          </a:pPr>
          <a:r>
            <a:rPr lang="en-US" sz="2800" b="1" dirty="0" smtClean="0">
              <a:solidFill>
                <a:schemeClr val="tx1"/>
              </a:solidFill>
              <a:latin typeface="Times New Roman" pitchFamily="18" charset="0"/>
              <a:cs typeface="Times New Roman" pitchFamily="18" charset="0"/>
            </a:rPr>
            <a:t>VARICOSE VEIN</a:t>
          </a:r>
        </a:p>
        <a:p>
          <a:pPr defTabSz="311150">
            <a:lnSpc>
              <a:spcPct val="90000"/>
            </a:lnSpc>
            <a:spcBef>
              <a:spcPct val="0"/>
            </a:spcBef>
            <a:spcAft>
              <a:spcPct val="35000"/>
            </a:spcAft>
          </a:pPr>
          <a:endParaRPr lang="en-IN" sz="1300" b="1" dirty="0"/>
        </a:p>
      </dgm:t>
    </dgm:pt>
    <dgm:pt modelId="{91B77432-712F-498B-9B54-43C1F56DA33B}" type="parTrans" cxnId="{1AB8053F-5815-4063-AA2A-C47EC638C0C4}">
      <dgm:prSet/>
      <dgm:spPr/>
      <dgm:t>
        <a:bodyPr/>
        <a:lstStyle/>
        <a:p>
          <a:endParaRPr lang="en-IN"/>
        </a:p>
      </dgm:t>
    </dgm:pt>
    <dgm:pt modelId="{676BFFD4-7284-425A-ABF1-05F14B5B6114}" type="sibTrans" cxnId="{1AB8053F-5815-4063-AA2A-C47EC638C0C4}">
      <dgm:prSet/>
      <dgm:spPr/>
      <dgm:t>
        <a:bodyPr/>
        <a:lstStyle/>
        <a:p>
          <a:endParaRPr lang="en-IN"/>
        </a:p>
      </dgm:t>
    </dgm:pt>
    <dgm:pt modelId="{E454057F-E4C3-4CF0-AEA3-804C5860893D}" type="pres">
      <dgm:prSet presAssocID="{DD0245AB-A5B4-4248-BBD7-8CA9D7440D41}" presName="linearFlow" presStyleCnt="0">
        <dgm:presLayoutVars>
          <dgm:dir/>
          <dgm:resizeHandles val="exact"/>
        </dgm:presLayoutVars>
      </dgm:prSet>
      <dgm:spPr/>
    </dgm:pt>
    <dgm:pt modelId="{63A8EFA4-1A51-4FCB-B454-35859396DC53}" type="pres">
      <dgm:prSet presAssocID="{571D250E-A3E7-42ED-91F1-BBDFC9772F75}" presName="composite" presStyleCnt="0"/>
      <dgm:spPr/>
    </dgm:pt>
    <dgm:pt modelId="{90CF1CBF-A558-4EFD-97F3-DD6B19CC3356}" type="pres">
      <dgm:prSet presAssocID="{571D250E-A3E7-42ED-91F1-BBDFC9772F75}" presName="imgShp" presStyleLbl="fgImgPlace1" presStyleIdx="0" presStyleCnt="3" custFlipVert="1" custScaleX="102507" custScaleY="68741"/>
      <dgm:spPr>
        <a:blipFill rotWithShape="0">
          <a:blip xmlns:r="http://schemas.openxmlformats.org/officeDocument/2006/relationships" r:embed="rId1"/>
          <a:stretch>
            <a:fillRect/>
          </a:stretch>
        </a:blipFill>
      </dgm:spPr>
    </dgm:pt>
    <dgm:pt modelId="{ECCF6013-F078-4BE5-B2D2-BC1310AC8FD2}" type="pres">
      <dgm:prSet presAssocID="{571D250E-A3E7-42ED-91F1-BBDFC9772F75}" presName="txShp" presStyleLbl="node1" presStyleIdx="0" presStyleCnt="3">
        <dgm:presLayoutVars>
          <dgm:bulletEnabled val="1"/>
        </dgm:presLayoutVars>
      </dgm:prSet>
      <dgm:spPr/>
      <dgm:t>
        <a:bodyPr/>
        <a:lstStyle/>
        <a:p>
          <a:endParaRPr lang="en-IN"/>
        </a:p>
      </dgm:t>
    </dgm:pt>
    <dgm:pt modelId="{67952B85-CF8E-4661-B50F-7BCCD6344DA3}" type="pres">
      <dgm:prSet presAssocID="{409C8C3A-46A6-469E-AE31-BAE513EDEDB7}" presName="spacing" presStyleCnt="0"/>
      <dgm:spPr/>
    </dgm:pt>
    <dgm:pt modelId="{78BF7064-E54D-4A10-9018-0DFD49A14616}" type="pres">
      <dgm:prSet presAssocID="{C5D00449-5FAE-45D2-9977-8C936DCACD98}" presName="composite" presStyleCnt="0"/>
      <dgm:spPr/>
    </dgm:pt>
    <dgm:pt modelId="{74385D5F-B565-49AD-BCA0-B90EDFF47703}" type="pres">
      <dgm:prSet presAssocID="{C5D00449-5FAE-45D2-9977-8C936DCACD98}" presName="imgShp"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4DBB0FD6-E52B-4004-8DF3-C74165A4DA7A}" type="pres">
      <dgm:prSet presAssocID="{C5D00449-5FAE-45D2-9977-8C936DCACD98}" presName="txShp" presStyleLbl="node1" presStyleIdx="1" presStyleCnt="3">
        <dgm:presLayoutVars>
          <dgm:bulletEnabled val="1"/>
        </dgm:presLayoutVars>
      </dgm:prSet>
      <dgm:spPr/>
      <dgm:t>
        <a:bodyPr/>
        <a:lstStyle/>
        <a:p>
          <a:endParaRPr lang="en-IN"/>
        </a:p>
      </dgm:t>
    </dgm:pt>
    <dgm:pt modelId="{9DB91FE0-4AE7-4C98-B030-8008CD45887C}" type="pres">
      <dgm:prSet presAssocID="{676BFFD4-7284-425A-ABF1-05F14B5B6114}" presName="spacing" presStyleCnt="0"/>
      <dgm:spPr/>
    </dgm:pt>
    <dgm:pt modelId="{A348D029-73F6-466D-8F4E-0F1869015BA7}" type="pres">
      <dgm:prSet presAssocID="{B42403EB-4595-462E-8F0F-D7EAE10B5A7A}" presName="composite" presStyleCnt="0"/>
      <dgm:spPr/>
    </dgm:pt>
    <dgm:pt modelId="{ABB1843B-A494-4C41-A8B2-986EC33B5F7B}" type="pres">
      <dgm:prSet presAssocID="{B42403EB-4595-462E-8F0F-D7EAE10B5A7A}" presName="imgShp" presStyleLbl="fgImgPlace1" presStyleIdx="2" presStyleCnt="3" custScaleX="122332" custScaleY="104485"/>
      <dgm:spPr>
        <a:blipFill rotWithShape="0">
          <a:blip xmlns:r="http://schemas.openxmlformats.org/officeDocument/2006/relationships" r:embed="rId3"/>
          <a:stretch>
            <a:fillRect/>
          </a:stretch>
        </a:blipFill>
      </dgm:spPr>
    </dgm:pt>
    <dgm:pt modelId="{DBDF4ECD-8300-4FEA-9AE4-A2BA85CA0873}" type="pres">
      <dgm:prSet presAssocID="{B42403EB-4595-462E-8F0F-D7EAE10B5A7A}" presName="txShp" presStyleLbl="node1" presStyleIdx="2" presStyleCnt="3" custLinFactNeighborX="-75" custLinFactNeighborY="189">
        <dgm:presLayoutVars>
          <dgm:bulletEnabled val="1"/>
        </dgm:presLayoutVars>
      </dgm:prSet>
      <dgm:spPr/>
      <dgm:t>
        <a:bodyPr/>
        <a:lstStyle/>
        <a:p>
          <a:endParaRPr lang="en-IN"/>
        </a:p>
      </dgm:t>
    </dgm:pt>
  </dgm:ptLst>
  <dgm:cxnLst>
    <dgm:cxn modelId="{F9F3B9DD-208A-4DC4-B7C6-2AB48A5248E8}" type="presOf" srcId="{DD0245AB-A5B4-4248-BBD7-8CA9D7440D41}" destId="{E454057F-E4C3-4CF0-AEA3-804C5860893D}" srcOrd="0" destOrd="0" presId="urn:microsoft.com/office/officeart/2005/8/layout/vList3"/>
    <dgm:cxn modelId="{363D1B4E-756F-4BC9-BC6D-412DE7C5A0D6}" srcId="{DD0245AB-A5B4-4248-BBD7-8CA9D7440D41}" destId="{571D250E-A3E7-42ED-91F1-BBDFC9772F75}" srcOrd="0" destOrd="0" parTransId="{F477DFC9-4B21-43E9-A3B7-4F6EA075426F}" sibTransId="{409C8C3A-46A6-469E-AE31-BAE513EDEDB7}"/>
    <dgm:cxn modelId="{4066AC13-EC5C-4313-851E-8BCDDDF10C6B}" type="presOf" srcId="{571D250E-A3E7-42ED-91F1-BBDFC9772F75}" destId="{ECCF6013-F078-4BE5-B2D2-BC1310AC8FD2}" srcOrd="0" destOrd="0" presId="urn:microsoft.com/office/officeart/2005/8/layout/vList3"/>
    <dgm:cxn modelId="{F9D72F87-82AD-4FDE-9929-E58DFDECFFAE}" type="presOf" srcId="{B42403EB-4595-462E-8F0F-D7EAE10B5A7A}" destId="{DBDF4ECD-8300-4FEA-9AE4-A2BA85CA0873}" srcOrd="0" destOrd="0" presId="urn:microsoft.com/office/officeart/2005/8/layout/vList3"/>
    <dgm:cxn modelId="{BF1E8578-BBD6-496B-BE60-DF4CFCEFB7F4}" srcId="{DD0245AB-A5B4-4248-BBD7-8CA9D7440D41}" destId="{B42403EB-4595-462E-8F0F-D7EAE10B5A7A}" srcOrd="2" destOrd="0" parTransId="{768481DF-D227-4E36-BCFA-A0C118FBE060}" sibTransId="{37476D9D-25DC-4ADC-A703-6D11360B800D}"/>
    <dgm:cxn modelId="{1AB8053F-5815-4063-AA2A-C47EC638C0C4}" srcId="{DD0245AB-A5B4-4248-BBD7-8CA9D7440D41}" destId="{C5D00449-5FAE-45D2-9977-8C936DCACD98}" srcOrd="1" destOrd="0" parTransId="{91B77432-712F-498B-9B54-43C1F56DA33B}" sibTransId="{676BFFD4-7284-425A-ABF1-05F14B5B6114}"/>
    <dgm:cxn modelId="{A1AAD554-BE9B-4E80-B8E4-4DE6F89D7618}" type="presOf" srcId="{C5D00449-5FAE-45D2-9977-8C936DCACD98}" destId="{4DBB0FD6-E52B-4004-8DF3-C74165A4DA7A}" srcOrd="0" destOrd="0" presId="urn:microsoft.com/office/officeart/2005/8/layout/vList3"/>
    <dgm:cxn modelId="{79E19E6C-3B61-47E2-93B6-DC39879F59BA}" type="presParOf" srcId="{E454057F-E4C3-4CF0-AEA3-804C5860893D}" destId="{63A8EFA4-1A51-4FCB-B454-35859396DC53}" srcOrd="0" destOrd="0" presId="urn:microsoft.com/office/officeart/2005/8/layout/vList3"/>
    <dgm:cxn modelId="{C19431AA-0117-4C13-95A6-222284DA7400}" type="presParOf" srcId="{63A8EFA4-1A51-4FCB-B454-35859396DC53}" destId="{90CF1CBF-A558-4EFD-97F3-DD6B19CC3356}" srcOrd="0" destOrd="0" presId="urn:microsoft.com/office/officeart/2005/8/layout/vList3"/>
    <dgm:cxn modelId="{D0DE38CD-6BC7-4737-A62F-63A6EF700AA3}" type="presParOf" srcId="{63A8EFA4-1A51-4FCB-B454-35859396DC53}" destId="{ECCF6013-F078-4BE5-B2D2-BC1310AC8FD2}" srcOrd="1" destOrd="0" presId="urn:microsoft.com/office/officeart/2005/8/layout/vList3"/>
    <dgm:cxn modelId="{474910B2-3945-4695-A1A4-455F6A6CBFA8}" type="presParOf" srcId="{E454057F-E4C3-4CF0-AEA3-804C5860893D}" destId="{67952B85-CF8E-4661-B50F-7BCCD6344DA3}" srcOrd="1" destOrd="0" presId="urn:microsoft.com/office/officeart/2005/8/layout/vList3"/>
    <dgm:cxn modelId="{B41D9318-711B-4148-8980-E594035945E2}" type="presParOf" srcId="{E454057F-E4C3-4CF0-AEA3-804C5860893D}" destId="{78BF7064-E54D-4A10-9018-0DFD49A14616}" srcOrd="2" destOrd="0" presId="urn:microsoft.com/office/officeart/2005/8/layout/vList3"/>
    <dgm:cxn modelId="{A8D7F9EB-F44C-4BC1-8BDE-E2D0A8A7E432}" type="presParOf" srcId="{78BF7064-E54D-4A10-9018-0DFD49A14616}" destId="{74385D5F-B565-49AD-BCA0-B90EDFF47703}" srcOrd="0" destOrd="0" presId="urn:microsoft.com/office/officeart/2005/8/layout/vList3"/>
    <dgm:cxn modelId="{6DF2BBA6-AC82-46FA-AB25-6913A1835051}" type="presParOf" srcId="{78BF7064-E54D-4A10-9018-0DFD49A14616}" destId="{4DBB0FD6-E52B-4004-8DF3-C74165A4DA7A}" srcOrd="1" destOrd="0" presId="urn:microsoft.com/office/officeart/2005/8/layout/vList3"/>
    <dgm:cxn modelId="{5DE2F180-06EB-416E-BB06-51F79752AEAA}" type="presParOf" srcId="{E454057F-E4C3-4CF0-AEA3-804C5860893D}" destId="{9DB91FE0-4AE7-4C98-B030-8008CD45887C}" srcOrd="3" destOrd="0" presId="urn:microsoft.com/office/officeart/2005/8/layout/vList3"/>
    <dgm:cxn modelId="{2C88F4E4-58D6-4B48-B877-39D4A0883607}" type="presParOf" srcId="{E454057F-E4C3-4CF0-AEA3-804C5860893D}" destId="{A348D029-73F6-466D-8F4E-0F1869015BA7}" srcOrd="4" destOrd="0" presId="urn:microsoft.com/office/officeart/2005/8/layout/vList3"/>
    <dgm:cxn modelId="{840B0DB4-6704-4B7B-AF49-A16E2CB71764}" type="presParOf" srcId="{A348D029-73F6-466D-8F4E-0F1869015BA7}" destId="{ABB1843B-A494-4C41-A8B2-986EC33B5F7B}" srcOrd="0" destOrd="0" presId="urn:microsoft.com/office/officeart/2005/8/layout/vList3"/>
    <dgm:cxn modelId="{9591015E-6497-40F8-9E83-BC9A41DF9967}" type="presParOf" srcId="{A348D029-73F6-466D-8F4E-0F1869015BA7}" destId="{DBDF4ECD-8300-4FEA-9AE4-A2BA85CA0873}" srcOrd="1" destOrd="0" presId="urn:microsoft.com/office/officeart/2005/8/layout/vList3"/>
  </dgm:cxnLst>
  <dgm:bg>
    <a:solidFill>
      <a:srgbClr val="FF0066"/>
    </a:solidFill>
  </dgm:bg>
  <dgm:whole/>
</dgm:dataModel>
</file>

<file path=ppt/diagrams/data7.xml><?xml version="1.0" encoding="utf-8"?>
<dgm:dataModel xmlns:dgm="http://schemas.openxmlformats.org/drawingml/2006/diagram" xmlns:a="http://schemas.openxmlformats.org/drawingml/2006/main">
  <dgm:ptLst>
    <dgm:pt modelId="{DD0245AB-A5B4-4248-BBD7-8CA9D7440D4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71D250E-A3E7-42ED-91F1-BBDFC9772F75}">
      <dgm:prSet phldrT="[Text]" custT="1"/>
      <dgm:spPr/>
      <dgm:t>
        <a:bodyPr/>
        <a:lstStyle/>
        <a:p>
          <a:r>
            <a:rPr lang="en-US" sz="2800" b="1" dirty="0" smtClean="0">
              <a:solidFill>
                <a:schemeClr val="tx1"/>
              </a:solidFill>
              <a:latin typeface="Times New Roman" pitchFamily="18" charset="0"/>
              <a:cs typeface="Times New Roman" pitchFamily="18" charset="0"/>
            </a:rPr>
            <a:t>NASAL STIFFNESS</a:t>
          </a:r>
          <a:endParaRPr lang="en-IN" sz="2800" b="1" dirty="0" smtClean="0">
            <a:solidFill>
              <a:schemeClr val="tx1"/>
            </a:solidFill>
            <a:latin typeface="Times New Roman" pitchFamily="18" charset="0"/>
            <a:cs typeface="Times New Roman" pitchFamily="18" charset="0"/>
          </a:endParaRPr>
        </a:p>
      </dgm:t>
    </dgm:pt>
    <dgm:pt modelId="{F477DFC9-4B21-43E9-A3B7-4F6EA075426F}" type="parTrans" cxnId="{363D1B4E-756F-4BC9-BC6D-412DE7C5A0D6}">
      <dgm:prSet/>
      <dgm:spPr/>
      <dgm:t>
        <a:bodyPr/>
        <a:lstStyle/>
        <a:p>
          <a:endParaRPr lang="en-IN"/>
        </a:p>
      </dgm:t>
    </dgm:pt>
    <dgm:pt modelId="{409C8C3A-46A6-469E-AE31-BAE513EDEDB7}" type="sibTrans" cxnId="{363D1B4E-756F-4BC9-BC6D-412DE7C5A0D6}">
      <dgm:prSet/>
      <dgm:spPr/>
      <dgm:t>
        <a:bodyPr/>
        <a:lstStyle/>
        <a:p>
          <a:endParaRPr lang="en-IN"/>
        </a:p>
      </dgm:t>
    </dgm:pt>
    <dgm:pt modelId="{B42403EB-4595-462E-8F0F-D7EAE10B5A7A}">
      <dgm:prSet phldrT="[Text]" custT="1"/>
      <dgm:spPr/>
      <dgm:t>
        <a:bodyPr/>
        <a:lstStyle/>
        <a:p>
          <a:pPr marL="0" marR="0" indent="0" defTabSz="400050" eaLnBrk="1" fontAlgn="auto" latinLnBrk="0" hangingPunct="1">
            <a:lnSpc>
              <a:spcPct val="90000"/>
            </a:lnSpc>
            <a:spcBef>
              <a:spcPct val="0"/>
            </a:spcBef>
            <a:spcAft>
              <a:spcPct val="35000"/>
            </a:spcAft>
            <a:buClrTx/>
            <a:buSzTx/>
            <a:buFontTx/>
            <a:buNone/>
            <a:tabLst/>
            <a:defRPr/>
          </a:pPr>
          <a:r>
            <a:rPr lang="en-US" sz="2800" b="1" dirty="0" smtClean="0">
              <a:solidFill>
                <a:schemeClr val="tx1"/>
              </a:solidFill>
              <a:latin typeface="Times New Roman" pitchFamily="18" charset="0"/>
              <a:cs typeface="Times New Roman" pitchFamily="18" charset="0"/>
            </a:rPr>
            <a:t>DYSNEA</a:t>
          </a:r>
        </a:p>
        <a:p>
          <a:pPr defTabSz="400050">
            <a:lnSpc>
              <a:spcPct val="90000"/>
            </a:lnSpc>
            <a:spcBef>
              <a:spcPct val="0"/>
            </a:spcBef>
            <a:spcAft>
              <a:spcPct val="35000"/>
            </a:spcAft>
          </a:pPr>
          <a:endParaRPr lang="en-IN" sz="1300" b="1" dirty="0"/>
        </a:p>
      </dgm:t>
    </dgm:pt>
    <dgm:pt modelId="{768481DF-D227-4E36-BCFA-A0C118FBE060}" type="parTrans" cxnId="{BF1E8578-BBD6-496B-BE60-DF4CFCEFB7F4}">
      <dgm:prSet/>
      <dgm:spPr/>
      <dgm:t>
        <a:bodyPr/>
        <a:lstStyle/>
        <a:p>
          <a:endParaRPr lang="en-IN"/>
        </a:p>
      </dgm:t>
    </dgm:pt>
    <dgm:pt modelId="{37476D9D-25DC-4ADC-A703-6D11360B800D}" type="sibTrans" cxnId="{BF1E8578-BBD6-496B-BE60-DF4CFCEFB7F4}">
      <dgm:prSet/>
      <dgm:spPr/>
      <dgm:t>
        <a:bodyPr/>
        <a:lstStyle/>
        <a:p>
          <a:endParaRPr lang="en-IN"/>
        </a:p>
      </dgm:t>
    </dgm:pt>
    <dgm:pt modelId="{C5D00449-5FAE-45D2-9977-8C936DCACD98}">
      <dgm:prSet custT="1"/>
      <dgm:spPr/>
      <dgm:t>
        <a:bodyPr/>
        <a:lstStyle/>
        <a:p>
          <a:pPr marL="0" marR="0" indent="0" defTabSz="311150" eaLnBrk="1" fontAlgn="auto" latinLnBrk="0" hangingPunct="1">
            <a:lnSpc>
              <a:spcPct val="90000"/>
            </a:lnSpc>
            <a:spcBef>
              <a:spcPct val="0"/>
            </a:spcBef>
            <a:spcAft>
              <a:spcPct val="35000"/>
            </a:spcAft>
            <a:buClrTx/>
            <a:buSzTx/>
            <a:buFontTx/>
            <a:buNone/>
            <a:tabLst/>
            <a:defRPr/>
          </a:pPr>
          <a:r>
            <a:rPr lang="en-US" sz="2800" b="1" dirty="0" smtClean="0">
              <a:solidFill>
                <a:schemeClr val="tx1"/>
              </a:solidFill>
              <a:latin typeface="Times New Roman" pitchFamily="18" charset="0"/>
              <a:cs typeface="Times New Roman" pitchFamily="18" charset="0"/>
            </a:rPr>
            <a:t>EPISTAXIS</a:t>
          </a:r>
        </a:p>
        <a:p>
          <a:pPr defTabSz="311150">
            <a:lnSpc>
              <a:spcPct val="90000"/>
            </a:lnSpc>
            <a:spcBef>
              <a:spcPct val="0"/>
            </a:spcBef>
            <a:spcAft>
              <a:spcPct val="35000"/>
            </a:spcAft>
          </a:pPr>
          <a:endParaRPr lang="en-IN" sz="1300" b="1" dirty="0"/>
        </a:p>
      </dgm:t>
    </dgm:pt>
    <dgm:pt modelId="{91B77432-712F-498B-9B54-43C1F56DA33B}" type="parTrans" cxnId="{1AB8053F-5815-4063-AA2A-C47EC638C0C4}">
      <dgm:prSet/>
      <dgm:spPr/>
      <dgm:t>
        <a:bodyPr/>
        <a:lstStyle/>
        <a:p>
          <a:endParaRPr lang="en-IN"/>
        </a:p>
      </dgm:t>
    </dgm:pt>
    <dgm:pt modelId="{676BFFD4-7284-425A-ABF1-05F14B5B6114}" type="sibTrans" cxnId="{1AB8053F-5815-4063-AA2A-C47EC638C0C4}">
      <dgm:prSet/>
      <dgm:spPr/>
      <dgm:t>
        <a:bodyPr/>
        <a:lstStyle/>
        <a:p>
          <a:endParaRPr lang="en-IN"/>
        </a:p>
      </dgm:t>
    </dgm:pt>
    <dgm:pt modelId="{E061AA79-B3D4-4100-AC0F-4EDB5885C09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Times New Roman" pitchFamily="18" charset="0"/>
              <a:cs typeface="Times New Roman" pitchFamily="18" charset="0"/>
            </a:rPr>
            <a:t>SHORTNESS OF BREATH</a:t>
          </a:r>
          <a:r>
            <a:rPr lang="en-US" sz="2400" b="1" dirty="0" smtClean="0">
              <a:solidFill>
                <a:schemeClr val="tx1"/>
              </a:solidFill>
              <a:latin typeface="Times New Roman" pitchFamily="18" charset="0"/>
              <a:cs typeface="Times New Roman" pitchFamily="18" charset="0"/>
            </a:rPr>
            <a:t> </a:t>
          </a:r>
        </a:p>
        <a:p>
          <a:pPr defTabSz="2400300">
            <a:lnSpc>
              <a:spcPct val="90000"/>
            </a:lnSpc>
            <a:spcBef>
              <a:spcPct val="0"/>
            </a:spcBef>
            <a:spcAft>
              <a:spcPct val="35000"/>
            </a:spcAft>
          </a:pPr>
          <a:endParaRPr lang="en-IN" b="1" dirty="0"/>
        </a:p>
      </dgm:t>
    </dgm:pt>
    <dgm:pt modelId="{D14D50EB-0DC3-47BD-A025-F48447791249}" type="parTrans" cxnId="{2FC599C3-669F-45E9-AAEB-A3B25CBDF0B2}">
      <dgm:prSet/>
      <dgm:spPr/>
      <dgm:t>
        <a:bodyPr/>
        <a:lstStyle/>
        <a:p>
          <a:endParaRPr lang="en-US"/>
        </a:p>
      </dgm:t>
    </dgm:pt>
    <dgm:pt modelId="{EE40D780-7B62-48E1-8289-107A91ACF196}" type="sibTrans" cxnId="{2FC599C3-669F-45E9-AAEB-A3B25CBDF0B2}">
      <dgm:prSet/>
      <dgm:spPr/>
      <dgm:t>
        <a:bodyPr/>
        <a:lstStyle/>
        <a:p>
          <a:endParaRPr lang="en-US"/>
        </a:p>
      </dgm:t>
    </dgm:pt>
    <dgm:pt modelId="{E454057F-E4C3-4CF0-AEA3-804C5860893D}" type="pres">
      <dgm:prSet presAssocID="{DD0245AB-A5B4-4248-BBD7-8CA9D7440D41}" presName="linearFlow" presStyleCnt="0">
        <dgm:presLayoutVars>
          <dgm:dir/>
          <dgm:resizeHandles val="exact"/>
        </dgm:presLayoutVars>
      </dgm:prSet>
      <dgm:spPr/>
      <dgm:t>
        <a:bodyPr/>
        <a:lstStyle/>
        <a:p>
          <a:endParaRPr lang="en-US"/>
        </a:p>
      </dgm:t>
    </dgm:pt>
    <dgm:pt modelId="{63A8EFA4-1A51-4FCB-B454-35859396DC53}" type="pres">
      <dgm:prSet presAssocID="{571D250E-A3E7-42ED-91F1-BBDFC9772F75}" presName="composite" presStyleCnt="0"/>
      <dgm:spPr/>
    </dgm:pt>
    <dgm:pt modelId="{90CF1CBF-A558-4EFD-97F3-DD6B19CC3356}" type="pres">
      <dgm:prSet presAssocID="{571D250E-A3E7-42ED-91F1-BBDFC9772F75}" presName="imgShp" presStyleLbl="fgImgPlace1" presStyleIdx="0" presStyleCnt="4"/>
      <dgm:spPr>
        <a:blipFill rotWithShape="0">
          <a:blip xmlns:r="http://schemas.openxmlformats.org/officeDocument/2006/relationships" r:embed="rId1"/>
          <a:stretch>
            <a:fillRect/>
          </a:stretch>
        </a:blipFill>
      </dgm:spPr>
    </dgm:pt>
    <dgm:pt modelId="{ECCF6013-F078-4BE5-B2D2-BC1310AC8FD2}" type="pres">
      <dgm:prSet presAssocID="{571D250E-A3E7-42ED-91F1-BBDFC9772F75}" presName="txShp" presStyleLbl="node1" presStyleIdx="0" presStyleCnt="4">
        <dgm:presLayoutVars>
          <dgm:bulletEnabled val="1"/>
        </dgm:presLayoutVars>
      </dgm:prSet>
      <dgm:spPr/>
      <dgm:t>
        <a:bodyPr/>
        <a:lstStyle/>
        <a:p>
          <a:endParaRPr lang="en-IN"/>
        </a:p>
      </dgm:t>
    </dgm:pt>
    <dgm:pt modelId="{67952B85-CF8E-4661-B50F-7BCCD6344DA3}" type="pres">
      <dgm:prSet presAssocID="{409C8C3A-46A6-469E-AE31-BAE513EDEDB7}" presName="spacing" presStyleCnt="0"/>
      <dgm:spPr/>
    </dgm:pt>
    <dgm:pt modelId="{78BF7064-E54D-4A10-9018-0DFD49A14616}" type="pres">
      <dgm:prSet presAssocID="{C5D00449-5FAE-45D2-9977-8C936DCACD98}" presName="composite" presStyleCnt="0"/>
      <dgm:spPr/>
    </dgm:pt>
    <dgm:pt modelId="{74385D5F-B565-49AD-BCA0-B90EDFF47703}" type="pres">
      <dgm:prSet presAssocID="{C5D00449-5FAE-45D2-9977-8C936DCACD98}" presName="imgShp"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4DBB0FD6-E52B-4004-8DF3-C74165A4DA7A}" type="pres">
      <dgm:prSet presAssocID="{C5D00449-5FAE-45D2-9977-8C936DCACD98}" presName="txShp" presStyleLbl="node1" presStyleIdx="1" presStyleCnt="4">
        <dgm:presLayoutVars>
          <dgm:bulletEnabled val="1"/>
        </dgm:presLayoutVars>
      </dgm:prSet>
      <dgm:spPr/>
      <dgm:t>
        <a:bodyPr/>
        <a:lstStyle/>
        <a:p>
          <a:endParaRPr lang="en-IN"/>
        </a:p>
      </dgm:t>
    </dgm:pt>
    <dgm:pt modelId="{9DB91FE0-4AE7-4C98-B030-8008CD45887C}" type="pres">
      <dgm:prSet presAssocID="{676BFFD4-7284-425A-ABF1-05F14B5B6114}" presName="spacing" presStyleCnt="0"/>
      <dgm:spPr/>
    </dgm:pt>
    <dgm:pt modelId="{A348D029-73F6-466D-8F4E-0F1869015BA7}" type="pres">
      <dgm:prSet presAssocID="{B42403EB-4595-462E-8F0F-D7EAE10B5A7A}" presName="composite" presStyleCnt="0"/>
      <dgm:spPr/>
    </dgm:pt>
    <dgm:pt modelId="{ABB1843B-A494-4C41-A8B2-986EC33B5F7B}" type="pres">
      <dgm:prSet presAssocID="{B42403EB-4595-462E-8F0F-D7EAE10B5A7A}" presName="imgShp" presStyleLbl="fgImgPlace1" presStyleIdx="2" presStyleCnt="4"/>
      <dgm:spPr>
        <a:blipFill rotWithShape="0">
          <a:blip xmlns:r="http://schemas.openxmlformats.org/officeDocument/2006/relationships" r:embed="rId1"/>
          <a:stretch>
            <a:fillRect/>
          </a:stretch>
        </a:blipFill>
      </dgm:spPr>
    </dgm:pt>
    <dgm:pt modelId="{DBDF4ECD-8300-4FEA-9AE4-A2BA85CA0873}" type="pres">
      <dgm:prSet presAssocID="{B42403EB-4595-462E-8F0F-D7EAE10B5A7A}" presName="txShp" presStyleLbl="node1" presStyleIdx="2" presStyleCnt="4" custLinFactNeighborX="-75" custLinFactNeighborY="189">
        <dgm:presLayoutVars>
          <dgm:bulletEnabled val="1"/>
        </dgm:presLayoutVars>
      </dgm:prSet>
      <dgm:spPr/>
      <dgm:t>
        <a:bodyPr/>
        <a:lstStyle/>
        <a:p>
          <a:endParaRPr lang="en-IN"/>
        </a:p>
      </dgm:t>
    </dgm:pt>
    <dgm:pt modelId="{D47F5C3C-5067-44B7-8466-0A5A0DC85FFF}" type="pres">
      <dgm:prSet presAssocID="{37476D9D-25DC-4ADC-A703-6D11360B800D}" presName="spacing" presStyleCnt="0"/>
      <dgm:spPr/>
    </dgm:pt>
    <dgm:pt modelId="{A3FE2D98-6C67-4891-87EE-896910FAECF4}" type="pres">
      <dgm:prSet presAssocID="{E061AA79-B3D4-4100-AC0F-4EDB5885C098}" presName="composite" presStyleCnt="0"/>
      <dgm:spPr/>
    </dgm:pt>
    <dgm:pt modelId="{EF03ED5A-F7F2-4A45-AAC4-01B089640490}" type="pres">
      <dgm:prSet presAssocID="{E061AA79-B3D4-4100-AC0F-4EDB5885C098}" presName="imgShp" presStyleLbl="fgImgPlace1" presStyleIdx="3" presStyleCnt="4"/>
      <dgm:spPr>
        <a:blipFill rotWithShape="0">
          <a:blip xmlns:r="http://schemas.openxmlformats.org/officeDocument/2006/relationships" r:embed="rId3"/>
          <a:stretch>
            <a:fillRect/>
          </a:stretch>
        </a:blipFill>
      </dgm:spPr>
    </dgm:pt>
    <dgm:pt modelId="{B90CF40D-9D12-4F2C-AC51-F2D1F5F32AA2}" type="pres">
      <dgm:prSet presAssocID="{E061AA79-B3D4-4100-AC0F-4EDB5885C098}" presName="txShp" presStyleLbl="node1" presStyleIdx="3" presStyleCnt="4" custLinFactNeighborX="-75" custLinFactNeighborY="189">
        <dgm:presLayoutVars>
          <dgm:bulletEnabled val="1"/>
        </dgm:presLayoutVars>
      </dgm:prSet>
      <dgm:spPr/>
      <dgm:t>
        <a:bodyPr/>
        <a:lstStyle/>
        <a:p>
          <a:endParaRPr lang="en-US"/>
        </a:p>
      </dgm:t>
    </dgm:pt>
  </dgm:ptLst>
  <dgm:cxnLst>
    <dgm:cxn modelId="{BF1E8578-BBD6-496B-BE60-DF4CFCEFB7F4}" srcId="{DD0245AB-A5B4-4248-BBD7-8CA9D7440D41}" destId="{B42403EB-4595-462E-8F0F-D7EAE10B5A7A}" srcOrd="2" destOrd="0" parTransId="{768481DF-D227-4E36-BCFA-A0C118FBE060}" sibTransId="{37476D9D-25DC-4ADC-A703-6D11360B800D}"/>
    <dgm:cxn modelId="{DC8C3695-F6BC-4EC8-9419-4E53B27AF460}" type="presOf" srcId="{571D250E-A3E7-42ED-91F1-BBDFC9772F75}" destId="{ECCF6013-F078-4BE5-B2D2-BC1310AC8FD2}" srcOrd="0" destOrd="0" presId="urn:microsoft.com/office/officeart/2005/8/layout/vList3"/>
    <dgm:cxn modelId="{363D1B4E-756F-4BC9-BC6D-412DE7C5A0D6}" srcId="{DD0245AB-A5B4-4248-BBD7-8CA9D7440D41}" destId="{571D250E-A3E7-42ED-91F1-BBDFC9772F75}" srcOrd="0" destOrd="0" parTransId="{F477DFC9-4B21-43E9-A3B7-4F6EA075426F}" sibTransId="{409C8C3A-46A6-469E-AE31-BAE513EDEDB7}"/>
    <dgm:cxn modelId="{1284499E-6282-4FB0-B404-E831C6A50458}" type="presOf" srcId="{E061AA79-B3D4-4100-AC0F-4EDB5885C098}" destId="{B90CF40D-9D12-4F2C-AC51-F2D1F5F32AA2}" srcOrd="0" destOrd="0" presId="urn:microsoft.com/office/officeart/2005/8/layout/vList3"/>
    <dgm:cxn modelId="{1AB8053F-5815-4063-AA2A-C47EC638C0C4}" srcId="{DD0245AB-A5B4-4248-BBD7-8CA9D7440D41}" destId="{C5D00449-5FAE-45D2-9977-8C936DCACD98}" srcOrd="1" destOrd="0" parTransId="{91B77432-712F-498B-9B54-43C1F56DA33B}" sibTransId="{676BFFD4-7284-425A-ABF1-05F14B5B6114}"/>
    <dgm:cxn modelId="{2FC599C3-669F-45E9-AAEB-A3B25CBDF0B2}" srcId="{DD0245AB-A5B4-4248-BBD7-8CA9D7440D41}" destId="{E061AA79-B3D4-4100-AC0F-4EDB5885C098}" srcOrd="3" destOrd="0" parTransId="{D14D50EB-0DC3-47BD-A025-F48447791249}" sibTransId="{EE40D780-7B62-48E1-8289-107A91ACF196}"/>
    <dgm:cxn modelId="{9571224E-C4DF-4E7B-A05A-7E7F56BAC063}" type="presOf" srcId="{DD0245AB-A5B4-4248-BBD7-8CA9D7440D41}" destId="{E454057F-E4C3-4CF0-AEA3-804C5860893D}" srcOrd="0" destOrd="0" presId="urn:microsoft.com/office/officeart/2005/8/layout/vList3"/>
    <dgm:cxn modelId="{4E0E2E30-5410-44E9-A956-D1FB032E0391}" type="presOf" srcId="{C5D00449-5FAE-45D2-9977-8C936DCACD98}" destId="{4DBB0FD6-E52B-4004-8DF3-C74165A4DA7A}" srcOrd="0" destOrd="0" presId="urn:microsoft.com/office/officeart/2005/8/layout/vList3"/>
    <dgm:cxn modelId="{5B6C2033-4110-4C0A-A26D-F09D76575B6C}" type="presOf" srcId="{B42403EB-4595-462E-8F0F-D7EAE10B5A7A}" destId="{DBDF4ECD-8300-4FEA-9AE4-A2BA85CA0873}" srcOrd="0" destOrd="0" presId="urn:microsoft.com/office/officeart/2005/8/layout/vList3"/>
    <dgm:cxn modelId="{90D0B71B-6B7D-4A16-B0A0-E61259572AF4}" type="presParOf" srcId="{E454057F-E4C3-4CF0-AEA3-804C5860893D}" destId="{63A8EFA4-1A51-4FCB-B454-35859396DC53}" srcOrd="0" destOrd="0" presId="urn:microsoft.com/office/officeart/2005/8/layout/vList3"/>
    <dgm:cxn modelId="{71AE24AD-AE65-4B12-8A4D-98E38FCC6EF7}" type="presParOf" srcId="{63A8EFA4-1A51-4FCB-B454-35859396DC53}" destId="{90CF1CBF-A558-4EFD-97F3-DD6B19CC3356}" srcOrd="0" destOrd="0" presId="urn:microsoft.com/office/officeart/2005/8/layout/vList3"/>
    <dgm:cxn modelId="{BC6B1163-096A-4DD9-9708-6CB691E6D27C}" type="presParOf" srcId="{63A8EFA4-1A51-4FCB-B454-35859396DC53}" destId="{ECCF6013-F078-4BE5-B2D2-BC1310AC8FD2}" srcOrd="1" destOrd="0" presId="urn:microsoft.com/office/officeart/2005/8/layout/vList3"/>
    <dgm:cxn modelId="{7A56950A-5777-4B6D-82F0-AC41CDA7ADF0}" type="presParOf" srcId="{E454057F-E4C3-4CF0-AEA3-804C5860893D}" destId="{67952B85-CF8E-4661-B50F-7BCCD6344DA3}" srcOrd="1" destOrd="0" presId="urn:microsoft.com/office/officeart/2005/8/layout/vList3"/>
    <dgm:cxn modelId="{71CBC80D-AECE-4579-AEC3-240430FE9A62}" type="presParOf" srcId="{E454057F-E4C3-4CF0-AEA3-804C5860893D}" destId="{78BF7064-E54D-4A10-9018-0DFD49A14616}" srcOrd="2" destOrd="0" presId="urn:microsoft.com/office/officeart/2005/8/layout/vList3"/>
    <dgm:cxn modelId="{DC1A33F1-BE55-4E0C-8650-0CCE51D90D76}" type="presParOf" srcId="{78BF7064-E54D-4A10-9018-0DFD49A14616}" destId="{74385D5F-B565-49AD-BCA0-B90EDFF47703}" srcOrd="0" destOrd="0" presId="urn:microsoft.com/office/officeart/2005/8/layout/vList3"/>
    <dgm:cxn modelId="{08062995-05A7-4EBC-8F4C-FECDC1AABADE}" type="presParOf" srcId="{78BF7064-E54D-4A10-9018-0DFD49A14616}" destId="{4DBB0FD6-E52B-4004-8DF3-C74165A4DA7A}" srcOrd="1" destOrd="0" presId="urn:microsoft.com/office/officeart/2005/8/layout/vList3"/>
    <dgm:cxn modelId="{7D7FC741-FD4F-46DA-9DC2-D88F5A2CEA70}" type="presParOf" srcId="{E454057F-E4C3-4CF0-AEA3-804C5860893D}" destId="{9DB91FE0-4AE7-4C98-B030-8008CD45887C}" srcOrd="3" destOrd="0" presId="urn:microsoft.com/office/officeart/2005/8/layout/vList3"/>
    <dgm:cxn modelId="{BF1F751F-C560-4845-975D-C2F452CD3C10}" type="presParOf" srcId="{E454057F-E4C3-4CF0-AEA3-804C5860893D}" destId="{A348D029-73F6-466D-8F4E-0F1869015BA7}" srcOrd="4" destOrd="0" presId="urn:microsoft.com/office/officeart/2005/8/layout/vList3"/>
    <dgm:cxn modelId="{166FA969-0F34-4BB0-91E8-0AEDDC889DE2}" type="presParOf" srcId="{A348D029-73F6-466D-8F4E-0F1869015BA7}" destId="{ABB1843B-A494-4C41-A8B2-986EC33B5F7B}" srcOrd="0" destOrd="0" presId="urn:microsoft.com/office/officeart/2005/8/layout/vList3"/>
    <dgm:cxn modelId="{04CD0CB0-1E2B-4065-BF15-9DA63F56F460}" type="presParOf" srcId="{A348D029-73F6-466D-8F4E-0F1869015BA7}" destId="{DBDF4ECD-8300-4FEA-9AE4-A2BA85CA0873}" srcOrd="1" destOrd="0" presId="urn:microsoft.com/office/officeart/2005/8/layout/vList3"/>
    <dgm:cxn modelId="{EDDD4153-2D70-4881-AA41-44C585EF3130}" type="presParOf" srcId="{E454057F-E4C3-4CF0-AEA3-804C5860893D}" destId="{D47F5C3C-5067-44B7-8466-0A5A0DC85FFF}" srcOrd="5" destOrd="0" presId="urn:microsoft.com/office/officeart/2005/8/layout/vList3"/>
    <dgm:cxn modelId="{3ADFF506-FD07-45C8-B62B-6D91A9DDFC1E}" type="presParOf" srcId="{E454057F-E4C3-4CF0-AEA3-804C5860893D}" destId="{A3FE2D98-6C67-4891-87EE-896910FAECF4}" srcOrd="6" destOrd="0" presId="urn:microsoft.com/office/officeart/2005/8/layout/vList3"/>
    <dgm:cxn modelId="{6A75B266-8DB7-4FB8-89DF-5C0891D96B77}" type="presParOf" srcId="{A3FE2D98-6C67-4891-87EE-896910FAECF4}" destId="{EF03ED5A-F7F2-4A45-AAC4-01B089640490}" srcOrd="0" destOrd="0" presId="urn:microsoft.com/office/officeart/2005/8/layout/vList3"/>
    <dgm:cxn modelId="{11EDFF9F-4A35-4B7E-830F-222EFBEEE79E}" type="presParOf" srcId="{A3FE2D98-6C67-4891-87EE-896910FAECF4}" destId="{B90CF40D-9D12-4F2C-AC51-F2D1F5F32AA2}" srcOrd="1" destOrd="0" presId="urn:microsoft.com/office/officeart/2005/8/layout/vList3"/>
  </dgm:cxnLst>
  <dgm:bg>
    <a:solidFill>
      <a:srgbClr val="FF0066"/>
    </a:solidFill>
  </dgm:bg>
  <dgm:whole/>
</dgm:dataModel>
</file>

<file path=ppt/diagrams/data8.xml><?xml version="1.0" encoding="utf-8"?>
<dgm:dataModel xmlns:dgm="http://schemas.openxmlformats.org/drawingml/2006/diagram" xmlns:a="http://schemas.openxmlformats.org/drawingml/2006/main">
  <dgm:ptLst>
    <dgm:pt modelId="{DD0245AB-A5B4-4248-BBD7-8CA9D7440D4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71D250E-A3E7-42ED-91F1-BBDFC9772F75}">
      <dgm:prSet phldrT="[Text]" custT="1"/>
      <dgm:spPr/>
      <dgm:t>
        <a:bodyPr/>
        <a:lstStyle/>
        <a:p>
          <a:r>
            <a:rPr lang="en-US" sz="2400" b="1" dirty="0" smtClean="0">
              <a:solidFill>
                <a:schemeClr val="tx1"/>
              </a:solidFill>
              <a:latin typeface="Times New Roman" pitchFamily="18" charset="0"/>
              <a:cs typeface="Times New Roman" pitchFamily="18" charset="0"/>
            </a:rPr>
            <a:t>SKIN CHANGES</a:t>
          </a:r>
        </a:p>
      </dgm:t>
    </dgm:pt>
    <dgm:pt modelId="{F477DFC9-4B21-43E9-A3B7-4F6EA075426F}" type="parTrans" cxnId="{363D1B4E-756F-4BC9-BC6D-412DE7C5A0D6}">
      <dgm:prSet/>
      <dgm:spPr/>
      <dgm:t>
        <a:bodyPr/>
        <a:lstStyle/>
        <a:p>
          <a:endParaRPr lang="en-IN"/>
        </a:p>
      </dgm:t>
    </dgm:pt>
    <dgm:pt modelId="{409C8C3A-46A6-469E-AE31-BAE513EDEDB7}" type="sibTrans" cxnId="{363D1B4E-756F-4BC9-BC6D-412DE7C5A0D6}">
      <dgm:prSet/>
      <dgm:spPr/>
      <dgm:t>
        <a:bodyPr/>
        <a:lstStyle/>
        <a:p>
          <a:endParaRPr lang="en-IN"/>
        </a:p>
      </dgm:t>
    </dgm:pt>
    <dgm:pt modelId="{B42403EB-4595-462E-8F0F-D7EAE10B5A7A}">
      <dgm:prSet phldrT="[Text]" custT="1"/>
      <dgm:spPr/>
      <dgm:t>
        <a:bodyPr/>
        <a:lstStyle/>
        <a:p>
          <a:pPr defTabSz="400050">
            <a:lnSpc>
              <a:spcPct val="90000"/>
            </a:lnSpc>
            <a:spcBef>
              <a:spcPct val="0"/>
            </a:spcBef>
            <a:spcAft>
              <a:spcPct val="35000"/>
            </a:spcAft>
          </a:pPr>
          <a:r>
            <a:rPr lang="en-US" sz="2400" b="1" dirty="0" smtClean="0">
              <a:solidFill>
                <a:schemeClr val="tx1"/>
              </a:solidFill>
              <a:latin typeface="Times New Roman" pitchFamily="18" charset="0"/>
              <a:cs typeface="Times New Roman" pitchFamily="18" charset="0"/>
            </a:rPr>
            <a:t>LINEA NIGRA</a:t>
          </a:r>
          <a:endParaRPr lang="en-IN" sz="2000" b="1" dirty="0"/>
        </a:p>
      </dgm:t>
    </dgm:pt>
    <dgm:pt modelId="{768481DF-D227-4E36-BCFA-A0C118FBE060}" type="parTrans" cxnId="{BF1E8578-BBD6-496B-BE60-DF4CFCEFB7F4}">
      <dgm:prSet/>
      <dgm:spPr/>
      <dgm:t>
        <a:bodyPr/>
        <a:lstStyle/>
        <a:p>
          <a:endParaRPr lang="en-IN"/>
        </a:p>
      </dgm:t>
    </dgm:pt>
    <dgm:pt modelId="{37476D9D-25DC-4ADC-A703-6D11360B800D}" type="sibTrans" cxnId="{BF1E8578-BBD6-496B-BE60-DF4CFCEFB7F4}">
      <dgm:prSet/>
      <dgm:spPr/>
      <dgm:t>
        <a:bodyPr/>
        <a:lstStyle/>
        <a:p>
          <a:endParaRPr lang="en-IN"/>
        </a:p>
      </dgm:t>
    </dgm:pt>
    <dgm:pt modelId="{C5D00449-5FAE-45D2-9977-8C936DCACD98}">
      <dgm:prSet custT="1"/>
      <dgm:spPr/>
      <dgm:t>
        <a:bodyPr/>
        <a:lstStyle/>
        <a:p>
          <a:pPr marL="0" marR="0" indent="0" defTabSz="311150" eaLnBrk="1" fontAlgn="auto" latinLnBrk="0" hangingPunct="1">
            <a:lnSpc>
              <a:spcPct val="90000"/>
            </a:lnSpc>
            <a:spcBef>
              <a:spcPct val="0"/>
            </a:spcBef>
            <a:spcAft>
              <a:spcPct val="35000"/>
            </a:spcAft>
            <a:buClrTx/>
            <a:buSzTx/>
            <a:buFontTx/>
            <a:buNone/>
            <a:tabLst/>
            <a:defRPr/>
          </a:pPr>
          <a:r>
            <a:rPr lang="en-US" sz="2400" b="1" dirty="0" smtClean="0">
              <a:solidFill>
                <a:schemeClr val="tx1"/>
              </a:solidFill>
              <a:latin typeface="Times New Roman" pitchFamily="18" charset="0"/>
              <a:cs typeface="Times New Roman" pitchFamily="18" charset="0"/>
            </a:rPr>
            <a:t>CHLOASMA GRAVIDUM</a:t>
          </a:r>
          <a:endParaRPr lang="en-IN" sz="2400" b="1" dirty="0" smtClean="0">
            <a:solidFill>
              <a:schemeClr val="tx1"/>
            </a:solidFill>
            <a:latin typeface="Times New Roman" pitchFamily="18" charset="0"/>
            <a:cs typeface="Times New Roman" pitchFamily="18" charset="0"/>
          </a:endParaRPr>
        </a:p>
        <a:p>
          <a:pPr defTabSz="311150">
            <a:lnSpc>
              <a:spcPct val="90000"/>
            </a:lnSpc>
            <a:spcBef>
              <a:spcPct val="0"/>
            </a:spcBef>
            <a:spcAft>
              <a:spcPct val="35000"/>
            </a:spcAft>
          </a:pPr>
          <a:endParaRPr lang="en-IN" sz="1300" b="1" dirty="0"/>
        </a:p>
      </dgm:t>
    </dgm:pt>
    <dgm:pt modelId="{91B77432-712F-498B-9B54-43C1F56DA33B}" type="parTrans" cxnId="{1AB8053F-5815-4063-AA2A-C47EC638C0C4}">
      <dgm:prSet/>
      <dgm:spPr/>
      <dgm:t>
        <a:bodyPr/>
        <a:lstStyle/>
        <a:p>
          <a:endParaRPr lang="en-IN"/>
        </a:p>
      </dgm:t>
    </dgm:pt>
    <dgm:pt modelId="{676BFFD4-7284-425A-ABF1-05F14B5B6114}" type="sibTrans" cxnId="{1AB8053F-5815-4063-AA2A-C47EC638C0C4}">
      <dgm:prSet/>
      <dgm:spPr/>
      <dgm:t>
        <a:bodyPr/>
        <a:lstStyle/>
        <a:p>
          <a:endParaRPr lang="en-IN"/>
        </a:p>
      </dgm:t>
    </dgm:pt>
    <dgm:pt modelId="{E061AA79-B3D4-4100-AC0F-4EDB5885C09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 </a:t>
          </a:r>
        </a:p>
        <a:p>
          <a:r>
            <a:rPr lang="en-US" sz="2400" b="1" dirty="0" smtClean="0">
              <a:solidFill>
                <a:schemeClr val="tx1"/>
              </a:solidFill>
              <a:latin typeface="Times New Roman" pitchFamily="18" charset="0"/>
              <a:cs typeface="Times New Roman" pitchFamily="18" charset="0"/>
            </a:rPr>
            <a:t>LINEA ALBICANS &amp; </a:t>
          </a:r>
        </a:p>
        <a:p>
          <a:r>
            <a:rPr lang="en-US" sz="2400" b="1" dirty="0" smtClean="0">
              <a:solidFill>
                <a:schemeClr val="tx1"/>
              </a:solidFill>
              <a:latin typeface="Times New Roman" pitchFamily="18" charset="0"/>
              <a:cs typeface="Times New Roman" pitchFamily="18" charset="0"/>
            </a:rPr>
            <a:t>STRAIEGRAVIDUM</a:t>
          </a:r>
          <a:endParaRPr lang="en-IN" sz="2400" b="1" dirty="0" smtClean="0">
            <a:solidFill>
              <a:schemeClr val="tx1"/>
            </a:solidFill>
            <a:latin typeface="Times New Roman" pitchFamily="18" charset="0"/>
            <a:cs typeface="Times New Roman" pitchFamily="18" charset="0"/>
          </a:endParaRPr>
        </a:p>
        <a:p>
          <a:pPr defTabSz="2400300">
            <a:lnSpc>
              <a:spcPct val="90000"/>
            </a:lnSpc>
            <a:spcBef>
              <a:spcPct val="0"/>
            </a:spcBef>
            <a:spcAft>
              <a:spcPct val="35000"/>
            </a:spcAft>
          </a:pPr>
          <a:endParaRPr lang="en-IN" b="1" dirty="0"/>
        </a:p>
      </dgm:t>
    </dgm:pt>
    <dgm:pt modelId="{D14D50EB-0DC3-47BD-A025-F48447791249}" type="parTrans" cxnId="{2FC599C3-669F-45E9-AAEB-A3B25CBDF0B2}">
      <dgm:prSet/>
      <dgm:spPr/>
      <dgm:t>
        <a:bodyPr/>
        <a:lstStyle/>
        <a:p>
          <a:endParaRPr lang="en-US"/>
        </a:p>
      </dgm:t>
    </dgm:pt>
    <dgm:pt modelId="{EE40D780-7B62-48E1-8289-107A91ACF196}" type="sibTrans" cxnId="{2FC599C3-669F-45E9-AAEB-A3B25CBDF0B2}">
      <dgm:prSet/>
      <dgm:spPr/>
      <dgm:t>
        <a:bodyPr/>
        <a:lstStyle/>
        <a:p>
          <a:endParaRPr lang="en-US"/>
        </a:p>
      </dgm:t>
    </dgm:pt>
    <dgm:pt modelId="{E454057F-E4C3-4CF0-AEA3-804C5860893D}" type="pres">
      <dgm:prSet presAssocID="{DD0245AB-A5B4-4248-BBD7-8CA9D7440D41}" presName="linearFlow" presStyleCnt="0">
        <dgm:presLayoutVars>
          <dgm:dir/>
          <dgm:resizeHandles val="exact"/>
        </dgm:presLayoutVars>
      </dgm:prSet>
      <dgm:spPr/>
      <dgm:t>
        <a:bodyPr/>
        <a:lstStyle/>
        <a:p>
          <a:endParaRPr lang="en-US"/>
        </a:p>
      </dgm:t>
    </dgm:pt>
    <dgm:pt modelId="{63A8EFA4-1A51-4FCB-B454-35859396DC53}" type="pres">
      <dgm:prSet presAssocID="{571D250E-A3E7-42ED-91F1-BBDFC9772F75}" presName="composite" presStyleCnt="0"/>
      <dgm:spPr/>
    </dgm:pt>
    <dgm:pt modelId="{90CF1CBF-A558-4EFD-97F3-DD6B19CC3356}" type="pres">
      <dgm:prSet presAssocID="{571D250E-A3E7-42ED-91F1-BBDFC9772F75}" presName="imgShp" presStyleLbl="fgImgPlace1" presStyleIdx="0" presStyleCnt="4"/>
      <dgm:spPr>
        <a:blipFill rotWithShape="0">
          <a:blip xmlns:r="http://schemas.openxmlformats.org/officeDocument/2006/relationships" r:embed="rId1"/>
          <a:stretch>
            <a:fillRect/>
          </a:stretch>
        </a:blipFill>
      </dgm:spPr>
    </dgm:pt>
    <dgm:pt modelId="{ECCF6013-F078-4BE5-B2D2-BC1310AC8FD2}" type="pres">
      <dgm:prSet presAssocID="{571D250E-A3E7-42ED-91F1-BBDFC9772F75}" presName="txShp" presStyleLbl="node1" presStyleIdx="0" presStyleCnt="4">
        <dgm:presLayoutVars>
          <dgm:bulletEnabled val="1"/>
        </dgm:presLayoutVars>
      </dgm:prSet>
      <dgm:spPr/>
      <dgm:t>
        <a:bodyPr/>
        <a:lstStyle/>
        <a:p>
          <a:endParaRPr lang="en-IN"/>
        </a:p>
      </dgm:t>
    </dgm:pt>
    <dgm:pt modelId="{67952B85-CF8E-4661-B50F-7BCCD6344DA3}" type="pres">
      <dgm:prSet presAssocID="{409C8C3A-46A6-469E-AE31-BAE513EDEDB7}" presName="spacing" presStyleCnt="0"/>
      <dgm:spPr/>
    </dgm:pt>
    <dgm:pt modelId="{78BF7064-E54D-4A10-9018-0DFD49A14616}" type="pres">
      <dgm:prSet presAssocID="{C5D00449-5FAE-45D2-9977-8C936DCACD98}" presName="composite" presStyleCnt="0"/>
      <dgm:spPr/>
    </dgm:pt>
    <dgm:pt modelId="{74385D5F-B565-49AD-BCA0-B90EDFF47703}" type="pres">
      <dgm:prSet presAssocID="{C5D00449-5FAE-45D2-9977-8C936DCACD98}" presName="imgShp"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4DBB0FD6-E52B-4004-8DF3-C74165A4DA7A}" type="pres">
      <dgm:prSet presAssocID="{C5D00449-5FAE-45D2-9977-8C936DCACD98}" presName="txShp" presStyleLbl="node1" presStyleIdx="1" presStyleCnt="4">
        <dgm:presLayoutVars>
          <dgm:bulletEnabled val="1"/>
        </dgm:presLayoutVars>
      </dgm:prSet>
      <dgm:spPr/>
      <dgm:t>
        <a:bodyPr/>
        <a:lstStyle/>
        <a:p>
          <a:endParaRPr lang="en-IN"/>
        </a:p>
      </dgm:t>
    </dgm:pt>
    <dgm:pt modelId="{9DB91FE0-4AE7-4C98-B030-8008CD45887C}" type="pres">
      <dgm:prSet presAssocID="{676BFFD4-7284-425A-ABF1-05F14B5B6114}" presName="spacing" presStyleCnt="0"/>
      <dgm:spPr/>
    </dgm:pt>
    <dgm:pt modelId="{A348D029-73F6-466D-8F4E-0F1869015BA7}" type="pres">
      <dgm:prSet presAssocID="{B42403EB-4595-462E-8F0F-D7EAE10B5A7A}" presName="composite" presStyleCnt="0"/>
      <dgm:spPr/>
    </dgm:pt>
    <dgm:pt modelId="{ABB1843B-A494-4C41-A8B2-986EC33B5F7B}" type="pres">
      <dgm:prSet presAssocID="{B42403EB-4595-462E-8F0F-D7EAE10B5A7A}" presName="imgShp" presStyleLbl="fgImgPlace1" presStyleIdx="2" presStyleCnt="4"/>
      <dgm:spPr>
        <a:blipFill rotWithShape="0">
          <a:blip xmlns:r="http://schemas.openxmlformats.org/officeDocument/2006/relationships" r:embed="rId3"/>
          <a:stretch>
            <a:fillRect/>
          </a:stretch>
        </a:blipFill>
      </dgm:spPr>
    </dgm:pt>
    <dgm:pt modelId="{DBDF4ECD-8300-4FEA-9AE4-A2BA85CA0873}" type="pres">
      <dgm:prSet presAssocID="{B42403EB-4595-462E-8F0F-D7EAE10B5A7A}" presName="txShp" presStyleLbl="node1" presStyleIdx="2" presStyleCnt="4" custLinFactNeighborX="-75" custLinFactNeighborY="189">
        <dgm:presLayoutVars>
          <dgm:bulletEnabled val="1"/>
        </dgm:presLayoutVars>
      </dgm:prSet>
      <dgm:spPr/>
      <dgm:t>
        <a:bodyPr/>
        <a:lstStyle/>
        <a:p>
          <a:endParaRPr lang="en-IN"/>
        </a:p>
      </dgm:t>
    </dgm:pt>
    <dgm:pt modelId="{D47F5C3C-5067-44B7-8466-0A5A0DC85FFF}" type="pres">
      <dgm:prSet presAssocID="{37476D9D-25DC-4ADC-A703-6D11360B800D}" presName="spacing" presStyleCnt="0"/>
      <dgm:spPr/>
    </dgm:pt>
    <dgm:pt modelId="{A3FE2D98-6C67-4891-87EE-896910FAECF4}" type="pres">
      <dgm:prSet presAssocID="{E061AA79-B3D4-4100-AC0F-4EDB5885C098}" presName="composite" presStyleCnt="0"/>
      <dgm:spPr/>
    </dgm:pt>
    <dgm:pt modelId="{EF03ED5A-F7F2-4A45-AAC4-01B089640490}" type="pres">
      <dgm:prSet presAssocID="{E061AA79-B3D4-4100-AC0F-4EDB5885C098}" presName="imgShp" presStyleLbl="fgImgPlace1" presStyleIdx="3" presStyleCnt="4"/>
      <dgm:spPr>
        <a:blipFill rotWithShape="0">
          <a:blip xmlns:r="http://schemas.openxmlformats.org/officeDocument/2006/relationships" r:embed="rId4"/>
          <a:stretch>
            <a:fillRect/>
          </a:stretch>
        </a:blipFill>
      </dgm:spPr>
    </dgm:pt>
    <dgm:pt modelId="{B90CF40D-9D12-4F2C-AC51-F2D1F5F32AA2}" type="pres">
      <dgm:prSet presAssocID="{E061AA79-B3D4-4100-AC0F-4EDB5885C098}" presName="txShp" presStyleLbl="node1" presStyleIdx="3" presStyleCnt="4" custLinFactNeighborX="-75" custLinFactNeighborY="189">
        <dgm:presLayoutVars>
          <dgm:bulletEnabled val="1"/>
        </dgm:presLayoutVars>
      </dgm:prSet>
      <dgm:spPr/>
      <dgm:t>
        <a:bodyPr/>
        <a:lstStyle/>
        <a:p>
          <a:endParaRPr lang="en-US"/>
        </a:p>
      </dgm:t>
    </dgm:pt>
  </dgm:ptLst>
  <dgm:cxnLst>
    <dgm:cxn modelId="{363D1B4E-756F-4BC9-BC6D-412DE7C5A0D6}" srcId="{DD0245AB-A5B4-4248-BBD7-8CA9D7440D41}" destId="{571D250E-A3E7-42ED-91F1-BBDFC9772F75}" srcOrd="0" destOrd="0" parTransId="{F477DFC9-4B21-43E9-A3B7-4F6EA075426F}" sibTransId="{409C8C3A-46A6-469E-AE31-BAE513EDEDB7}"/>
    <dgm:cxn modelId="{5347EB36-705F-4182-A2CF-BA07C1BFA796}" type="presOf" srcId="{571D250E-A3E7-42ED-91F1-BBDFC9772F75}" destId="{ECCF6013-F078-4BE5-B2D2-BC1310AC8FD2}" srcOrd="0" destOrd="0" presId="urn:microsoft.com/office/officeart/2005/8/layout/vList3"/>
    <dgm:cxn modelId="{0325CD0D-215C-45D5-9366-F8448E7E45E0}" type="presOf" srcId="{C5D00449-5FAE-45D2-9977-8C936DCACD98}" destId="{4DBB0FD6-E52B-4004-8DF3-C74165A4DA7A}" srcOrd="0" destOrd="0" presId="urn:microsoft.com/office/officeart/2005/8/layout/vList3"/>
    <dgm:cxn modelId="{F02D1F5E-2658-4194-B618-93045FA899D8}" type="presOf" srcId="{B42403EB-4595-462E-8F0F-D7EAE10B5A7A}" destId="{DBDF4ECD-8300-4FEA-9AE4-A2BA85CA0873}" srcOrd="0" destOrd="0" presId="urn:microsoft.com/office/officeart/2005/8/layout/vList3"/>
    <dgm:cxn modelId="{BF1E8578-BBD6-496B-BE60-DF4CFCEFB7F4}" srcId="{DD0245AB-A5B4-4248-BBD7-8CA9D7440D41}" destId="{B42403EB-4595-462E-8F0F-D7EAE10B5A7A}" srcOrd="2" destOrd="0" parTransId="{768481DF-D227-4E36-BCFA-A0C118FBE060}" sibTransId="{37476D9D-25DC-4ADC-A703-6D11360B800D}"/>
    <dgm:cxn modelId="{89A9169C-D19D-44E4-97E8-D5B7674A3A53}" type="presOf" srcId="{E061AA79-B3D4-4100-AC0F-4EDB5885C098}" destId="{B90CF40D-9D12-4F2C-AC51-F2D1F5F32AA2}" srcOrd="0" destOrd="0" presId="urn:microsoft.com/office/officeart/2005/8/layout/vList3"/>
    <dgm:cxn modelId="{2FC599C3-669F-45E9-AAEB-A3B25CBDF0B2}" srcId="{DD0245AB-A5B4-4248-BBD7-8CA9D7440D41}" destId="{E061AA79-B3D4-4100-AC0F-4EDB5885C098}" srcOrd="3" destOrd="0" parTransId="{D14D50EB-0DC3-47BD-A025-F48447791249}" sibTransId="{EE40D780-7B62-48E1-8289-107A91ACF196}"/>
    <dgm:cxn modelId="{D6036437-BBE9-4102-9EDC-C59E3064571A}" type="presOf" srcId="{DD0245AB-A5B4-4248-BBD7-8CA9D7440D41}" destId="{E454057F-E4C3-4CF0-AEA3-804C5860893D}" srcOrd="0" destOrd="0" presId="urn:microsoft.com/office/officeart/2005/8/layout/vList3"/>
    <dgm:cxn modelId="{1AB8053F-5815-4063-AA2A-C47EC638C0C4}" srcId="{DD0245AB-A5B4-4248-BBD7-8CA9D7440D41}" destId="{C5D00449-5FAE-45D2-9977-8C936DCACD98}" srcOrd="1" destOrd="0" parTransId="{91B77432-712F-498B-9B54-43C1F56DA33B}" sibTransId="{676BFFD4-7284-425A-ABF1-05F14B5B6114}"/>
    <dgm:cxn modelId="{EFC8605C-FBF6-40E5-9A52-03B531FC243D}" type="presParOf" srcId="{E454057F-E4C3-4CF0-AEA3-804C5860893D}" destId="{63A8EFA4-1A51-4FCB-B454-35859396DC53}" srcOrd="0" destOrd="0" presId="urn:microsoft.com/office/officeart/2005/8/layout/vList3"/>
    <dgm:cxn modelId="{AE20C165-91A7-4FA4-8DCF-B7EB0FFF3BEE}" type="presParOf" srcId="{63A8EFA4-1A51-4FCB-B454-35859396DC53}" destId="{90CF1CBF-A558-4EFD-97F3-DD6B19CC3356}" srcOrd="0" destOrd="0" presId="urn:microsoft.com/office/officeart/2005/8/layout/vList3"/>
    <dgm:cxn modelId="{9402EB93-4910-4116-9F48-CDB9D2659612}" type="presParOf" srcId="{63A8EFA4-1A51-4FCB-B454-35859396DC53}" destId="{ECCF6013-F078-4BE5-B2D2-BC1310AC8FD2}" srcOrd="1" destOrd="0" presId="urn:microsoft.com/office/officeart/2005/8/layout/vList3"/>
    <dgm:cxn modelId="{7FB17B68-4FBD-49F8-BFFA-3D8261A8DF3C}" type="presParOf" srcId="{E454057F-E4C3-4CF0-AEA3-804C5860893D}" destId="{67952B85-CF8E-4661-B50F-7BCCD6344DA3}" srcOrd="1" destOrd="0" presId="urn:microsoft.com/office/officeart/2005/8/layout/vList3"/>
    <dgm:cxn modelId="{7CD1B3EF-51E5-4325-A5FD-C7D54A71EF7F}" type="presParOf" srcId="{E454057F-E4C3-4CF0-AEA3-804C5860893D}" destId="{78BF7064-E54D-4A10-9018-0DFD49A14616}" srcOrd="2" destOrd="0" presId="urn:microsoft.com/office/officeart/2005/8/layout/vList3"/>
    <dgm:cxn modelId="{A8697E2F-2204-4A6F-B1AB-1BA7E40C74F0}" type="presParOf" srcId="{78BF7064-E54D-4A10-9018-0DFD49A14616}" destId="{74385D5F-B565-49AD-BCA0-B90EDFF47703}" srcOrd="0" destOrd="0" presId="urn:microsoft.com/office/officeart/2005/8/layout/vList3"/>
    <dgm:cxn modelId="{AD5E1FB1-6A58-45E5-9382-A528F6B04AB7}" type="presParOf" srcId="{78BF7064-E54D-4A10-9018-0DFD49A14616}" destId="{4DBB0FD6-E52B-4004-8DF3-C74165A4DA7A}" srcOrd="1" destOrd="0" presId="urn:microsoft.com/office/officeart/2005/8/layout/vList3"/>
    <dgm:cxn modelId="{5ADF4B0A-08AC-49C7-8C3B-C938A7A771CD}" type="presParOf" srcId="{E454057F-E4C3-4CF0-AEA3-804C5860893D}" destId="{9DB91FE0-4AE7-4C98-B030-8008CD45887C}" srcOrd="3" destOrd="0" presId="urn:microsoft.com/office/officeart/2005/8/layout/vList3"/>
    <dgm:cxn modelId="{B31DC1DD-E2C6-4024-8022-B8B1D01C7467}" type="presParOf" srcId="{E454057F-E4C3-4CF0-AEA3-804C5860893D}" destId="{A348D029-73F6-466D-8F4E-0F1869015BA7}" srcOrd="4" destOrd="0" presId="urn:microsoft.com/office/officeart/2005/8/layout/vList3"/>
    <dgm:cxn modelId="{C76AE1D2-9454-4FFA-BEF1-FF6AEB590C6D}" type="presParOf" srcId="{A348D029-73F6-466D-8F4E-0F1869015BA7}" destId="{ABB1843B-A494-4C41-A8B2-986EC33B5F7B}" srcOrd="0" destOrd="0" presId="urn:microsoft.com/office/officeart/2005/8/layout/vList3"/>
    <dgm:cxn modelId="{1F6C6FAD-3B41-45BB-8E50-2715F429F2D4}" type="presParOf" srcId="{A348D029-73F6-466D-8F4E-0F1869015BA7}" destId="{DBDF4ECD-8300-4FEA-9AE4-A2BA85CA0873}" srcOrd="1" destOrd="0" presId="urn:microsoft.com/office/officeart/2005/8/layout/vList3"/>
    <dgm:cxn modelId="{D6128E17-48F0-48DC-91AF-47576CE72D89}" type="presParOf" srcId="{E454057F-E4C3-4CF0-AEA3-804C5860893D}" destId="{D47F5C3C-5067-44B7-8466-0A5A0DC85FFF}" srcOrd="5" destOrd="0" presId="urn:microsoft.com/office/officeart/2005/8/layout/vList3"/>
    <dgm:cxn modelId="{E6FAF7CD-61F5-41D4-97CE-56038ECA303C}" type="presParOf" srcId="{E454057F-E4C3-4CF0-AEA3-804C5860893D}" destId="{A3FE2D98-6C67-4891-87EE-896910FAECF4}" srcOrd="6" destOrd="0" presId="urn:microsoft.com/office/officeart/2005/8/layout/vList3"/>
    <dgm:cxn modelId="{1D68CAD3-F194-4456-A570-5103A57CD284}" type="presParOf" srcId="{A3FE2D98-6C67-4891-87EE-896910FAECF4}" destId="{EF03ED5A-F7F2-4A45-AAC4-01B089640490}" srcOrd="0" destOrd="0" presId="urn:microsoft.com/office/officeart/2005/8/layout/vList3"/>
    <dgm:cxn modelId="{797875C3-BC37-49A0-9DE9-E228C93B4B71}" type="presParOf" srcId="{A3FE2D98-6C67-4891-87EE-896910FAECF4}" destId="{B90CF40D-9D12-4F2C-AC51-F2D1F5F32AA2}" srcOrd="1" destOrd="0" presId="urn:microsoft.com/office/officeart/2005/8/layout/vList3"/>
  </dgm:cxnLst>
  <dgm:bg>
    <a:solidFill>
      <a:srgbClr val="FF0066"/>
    </a:solidFill>
  </dgm:bg>
  <dgm:whole/>
</dgm:dataModel>
</file>

<file path=ppt/diagrams/data9.xml><?xml version="1.0" encoding="utf-8"?>
<dgm:dataModel xmlns:dgm="http://schemas.openxmlformats.org/drawingml/2006/diagram" xmlns:a="http://schemas.openxmlformats.org/drawingml/2006/main">
  <dgm:ptLst>
    <dgm:pt modelId="{DD0245AB-A5B4-4248-BBD7-8CA9D7440D4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71D250E-A3E7-42ED-91F1-BBDFC9772F75}">
      <dgm:prSet phldrT="[Text]" custT="1"/>
      <dgm:spPr/>
      <dgm:t>
        <a:bodyPr/>
        <a:lstStyle/>
        <a:p>
          <a:r>
            <a:rPr lang="en-US" sz="2800" b="1" dirty="0" smtClean="0">
              <a:solidFill>
                <a:schemeClr val="tx1"/>
              </a:solidFill>
              <a:latin typeface="Times New Roman" pitchFamily="18" charset="0"/>
              <a:cs typeface="Times New Roman" pitchFamily="18" charset="0"/>
            </a:rPr>
            <a:t>LOW BACKACHE</a:t>
          </a:r>
          <a:r>
            <a:rPr lang="en-US" sz="2800" b="1" dirty="0" smtClean="0">
              <a:solidFill>
                <a:schemeClr val="tx1"/>
              </a:solidFill>
              <a:effectLst>
                <a:outerShdw blurRad="50800" dist="38100" algn="tr" rotWithShape="0">
                  <a:prstClr val="black">
                    <a:alpha val="40000"/>
                  </a:prstClr>
                </a:outerShdw>
              </a:effectLst>
              <a:latin typeface="Times New Roman" pitchFamily="18" charset="0"/>
              <a:cs typeface="Times New Roman" pitchFamily="18" charset="0"/>
            </a:rPr>
            <a:t> </a:t>
          </a:r>
          <a:endParaRPr lang="en-US" sz="2800" b="1" dirty="0" smtClean="0">
            <a:solidFill>
              <a:schemeClr val="tx1"/>
            </a:solidFill>
            <a:latin typeface="Times New Roman" pitchFamily="18" charset="0"/>
            <a:cs typeface="Times New Roman" pitchFamily="18" charset="0"/>
          </a:endParaRPr>
        </a:p>
      </dgm:t>
    </dgm:pt>
    <dgm:pt modelId="{F477DFC9-4B21-43E9-A3B7-4F6EA075426F}" type="parTrans" cxnId="{363D1B4E-756F-4BC9-BC6D-412DE7C5A0D6}">
      <dgm:prSet/>
      <dgm:spPr/>
      <dgm:t>
        <a:bodyPr/>
        <a:lstStyle/>
        <a:p>
          <a:endParaRPr lang="en-IN"/>
        </a:p>
      </dgm:t>
    </dgm:pt>
    <dgm:pt modelId="{409C8C3A-46A6-469E-AE31-BAE513EDEDB7}" type="sibTrans" cxnId="{363D1B4E-756F-4BC9-BC6D-412DE7C5A0D6}">
      <dgm:prSet/>
      <dgm:spPr/>
      <dgm:t>
        <a:bodyPr/>
        <a:lstStyle/>
        <a:p>
          <a:endParaRPr lang="en-IN"/>
        </a:p>
      </dgm:t>
    </dgm:pt>
    <dgm:pt modelId="{B42403EB-4595-462E-8F0F-D7EAE10B5A7A}">
      <dgm:prSet phldrT="[Text]" custT="1"/>
      <dgm:spPr/>
      <dgm:t>
        <a:bodyPr/>
        <a:lstStyle/>
        <a:p>
          <a:pPr marL="0" marR="0" indent="0" defTabSz="400050" eaLnBrk="1" fontAlgn="auto" latinLnBrk="0" hangingPunct="1">
            <a:lnSpc>
              <a:spcPct val="90000"/>
            </a:lnSpc>
            <a:spcBef>
              <a:spcPct val="0"/>
            </a:spcBef>
            <a:spcAft>
              <a:spcPct val="35000"/>
            </a:spcAft>
            <a:buClrTx/>
            <a:buSzTx/>
            <a:buFontTx/>
            <a:buNone/>
            <a:tabLst/>
            <a:defRPr/>
          </a:pPr>
          <a:r>
            <a:rPr lang="en-US" sz="2800" b="1" dirty="0" smtClean="0">
              <a:solidFill>
                <a:schemeClr val="tx1"/>
              </a:solidFill>
              <a:latin typeface="Times New Roman" pitchFamily="18" charset="0"/>
              <a:cs typeface="Times New Roman" pitchFamily="18" charset="0"/>
            </a:rPr>
            <a:t>LEG CRAMPS</a:t>
          </a:r>
          <a:r>
            <a:rPr lang="en-US" sz="2800" b="1" dirty="0" smtClean="0">
              <a:solidFill>
                <a:schemeClr val="tx1"/>
              </a:solidFill>
              <a:effectLst>
                <a:outerShdw blurRad="50800" dist="38100" algn="tr" rotWithShape="0">
                  <a:prstClr val="black">
                    <a:alpha val="40000"/>
                  </a:prstClr>
                </a:outerShdw>
              </a:effectLst>
              <a:latin typeface="Times New Roman" pitchFamily="18" charset="0"/>
              <a:cs typeface="Times New Roman" pitchFamily="18" charset="0"/>
            </a:rPr>
            <a:t> </a:t>
          </a:r>
          <a:endParaRPr lang="en-US" sz="2800" b="1" dirty="0" smtClean="0">
            <a:solidFill>
              <a:schemeClr val="tx1"/>
            </a:solidFill>
            <a:latin typeface="Times New Roman" pitchFamily="18" charset="0"/>
            <a:cs typeface="Times New Roman" pitchFamily="18" charset="0"/>
          </a:endParaRPr>
        </a:p>
        <a:p>
          <a:pPr defTabSz="400050">
            <a:lnSpc>
              <a:spcPct val="90000"/>
            </a:lnSpc>
            <a:spcBef>
              <a:spcPct val="0"/>
            </a:spcBef>
            <a:spcAft>
              <a:spcPct val="35000"/>
            </a:spcAft>
          </a:pPr>
          <a:endParaRPr lang="en-IN" sz="2000" b="1" dirty="0"/>
        </a:p>
      </dgm:t>
    </dgm:pt>
    <dgm:pt modelId="{768481DF-D227-4E36-BCFA-A0C118FBE060}" type="parTrans" cxnId="{BF1E8578-BBD6-496B-BE60-DF4CFCEFB7F4}">
      <dgm:prSet/>
      <dgm:spPr/>
      <dgm:t>
        <a:bodyPr/>
        <a:lstStyle/>
        <a:p>
          <a:endParaRPr lang="en-IN"/>
        </a:p>
      </dgm:t>
    </dgm:pt>
    <dgm:pt modelId="{37476D9D-25DC-4ADC-A703-6D11360B800D}" type="sibTrans" cxnId="{BF1E8578-BBD6-496B-BE60-DF4CFCEFB7F4}">
      <dgm:prSet/>
      <dgm:spPr/>
      <dgm:t>
        <a:bodyPr/>
        <a:lstStyle/>
        <a:p>
          <a:endParaRPr lang="en-IN"/>
        </a:p>
      </dgm:t>
    </dgm:pt>
    <dgm:pt modelId="{E454057F-E4C3-4CF0-AEA3-804C5860893D}" type="pres">
      <dgm:prSet presAssocID="{DD0245AB-A5B4-4248-BBD7-8CA9D7440D41}" presName="linearFlow" presStyleCnt="0">
        <dgm:presLayoutVars>
          <dgm:dir/>
          <dgm:resizeHandles val="exact"/>
        </dgm:presLayoutVars>
      </dgm:prSet>
      <dgm:spPr/>
      <dgm:t>
        <a:bodyPr/>
        <a:lstStyle/>
        <a:p>
          <a:endParaRPr lang="en-US"/>
        </a:p>
      </dgm:t>
    </dgm:pt>
    <dgm:pt modelId="{63A8EFA4-1A51-4FCB-B454-35859396DC53}" type="pres">
      <dgm:prSet presAssocID="{571D250E-A3E7-42ED-91F1-BBDFC9772F75}" presName="composite" presStyleCnt="0"/>
      <dgm:spPr/>
    </dgm:pt>
    <dgm:pt modelId="{90CF1CBF-A558-4EFD-97F3-DD6B19CC3356}" type="pres">
      <dgm:prSet presAssocID="{571D250E-A3E7-42ED-91F1-BBDFC9772F75}" presName="imgShp" presStyleLbl="fgImgPlace1" presStyleIdx="0" presStyleCnt="2"/>
      <dgm:spPr>
        <a:blipFill rotWithShape="0">
          <a:blip xmlns:r="http://schemas.openxmlformats.org/officeDocument/2006/relationships" r:embed="rId1"/>
          <a:stretch>
            <a:fillRect/>
          </a:stretch>
        </a:blipFill>
      </dgm:spPr>
    </dgm:pt>
    <dgm:pt modelId="{ECCF6013-F078-4BE5-B2D2-BC1310AC8FD2}" type="pres">
      <dgm:prSet presAssocID="{571D250E-A3E7-42ED-91F1-BBDFC9772F75}" presName="txShp" presStyleLbl="node1" presStyleIdx="0" presStyleCnt="2">
        <dgm:presLayoutVars>
          <dgm:bulletEnabled val="1"/>
        </dgm:presLayoutVars>
      </dgm:prSet>
      <dgm:spPr/>
      <dgm:t>
        <a:bodyPr/>
        <a:lstStyle/>
        <a:p>
          <a:endParaRPr lang="en-IN"/>
        </a:p>
      </dgm:t>
    </dgm:pt>
    <dgm:pt modelId="{67952B85-CF8E-4661-B50F-7BCCD6344DA3}" type="pres">
      <dgm:prSet presAssocID="{409C8C3A-46A6-469E-AE31-BAE513EDEDB7}" presName="spacing" presStyleCnt="0"/>
      <dgm:spPr/>
    </dgm:pt>
    <dgm:pt modelId="{A348D029-73F6-466D-8F4E-0F1869015BA7}" type="pres">
      <dgm:prSet presAssocID="{B42403EB-4595-462E-8F0F-D7EAE10B5A7A}" presName="composite" presStyleCnt="0"/>
      <dgm:spPr/>
    </dgm:pt>
    <dgm:pt modelId="{ABB1843B-A494-4C41-A8B2-986EC33B5F7B}" type="pres">
      <dgm:prSet presAssocID="{B42403EB-4595-462E-8F0F-D7EAE10B5A7A}" presName="imgShp" presStyleLbl="fgImgPlace1" presStyleIdx="1" presStyleCnt="2"/>
      <dgm:spPr>
        <a:blipFill rotWithShape="0">
          <a:blip xmlns:r="http://schemas.openxmlformats.org/officeDocument/2006/relationships" r:embed="rId2"/>
          <a:stretch>
            <a:fillRect/>
          </a:stretch>
        </a:blipFill>
      </dgm:spPr>
    </dgm:pt>
    <dgm:pt modelId="{DBDF4ECD-8300-4FEA-9AE4-A2BA85CA0873}" type="pres">
      <dgm:prSet presAssocID="{B42403EB-4595-462E-8F0F-D7EAE10B5A7A}" presName="txShp" presStyleLbl="node1" presStyleIdx="1" presStyleCnt="2" custLinFactNeighborX="-75" custLinFactNeighborY="189">
        <dgm:presLayoutVars>
          <dgm:bulletEnabled val="1"/>
        </dgm:presLayoutVars>
      </dgm:prSet>
      <dgm:spPr/>
      <dgm:t>
        <a:bodyPr/>
        <a:lstStyle/>
        <a:p>
          <a:endParaRPr lang="en-IN"/>
        </a:p>
      </dgm:t>
    </dgm:pt>
  </dgm:ptLst>
  <dgm:cxnLst>
    <dgm:cxn modelId="{363D1B4E-756F-4BC9-BC6D-412DE7C5A0D6}" srcId="{DD0245AB-A5B4-4248-BBD7-8CA9D7440D41}" destId="{571D250E-A3E7-42ED-91F1-BBDFC9772F75}" srcOrd="0" destOrd="0" parTransId="{F477DFC9-4B21-43E9-A3B7-4F6EA075426F}" sibTransId="{409C8C3A-46A6-469E-AE31-BAE513EDEDB7}"/>
    <dgm:cxn modelId="{BF1E8578-BBD6-496B-BE60-DF4CFCEFB7F4}" srcId="{DD0245AB-A5B4-4248-BBD7-8CA9D7440D41}" destId="{B42403EB-4595-462E-8F0F-D7EAE10B5A7A}" srcOrd="1" destOrd="0" parTransId="{768481DF-D227-4E36-BCFA-A0C118FBE060}" sibTransId="{37476D9D-25DC-4ADC-A703-6D11360B800D}"/>
    <dgm:cxn modelId="{5057D11E-7BF1-4322-9D5B-1AF3A95B1BA9}" type="presOf" srcId="{571D250E-A3E7-42ED-91F1-BBDFC9772F75}" destId="{ECCF6013-F078-4BE5-B2D2-BC1310AC8FD2}" srcOrd="0" destOrd="0" presId="urn:microsoft.com/office/officeart/2005/8/layout/vList3"/>
    <dgm:cxn modelId="{C9238FDB-4542-4AD1-9167-2430D3052CE6}" type="presOf" srcId="{B42403EB-4595-462E-8F0F-D7EAE10B5A7A}" destId="{DBDF4ECD-8300-4FEA-9AE4-A2BA85CA0873}" srcOrd="0" destOrd="0" presId="urn:microsoft.com/office/officeart/2005/8/layout/vList3"/>
    <dgm:cxn modelId="{B4CDFB0E-D9ED-4CAA-A552-E0ABF74F4FA1}" type="presOf" srcId="{DD0245AB-A5B4-4248-BBD7-8CA9D7440D41}" destId="{E454057F-E4C3-4CF0-AEA3-804C5860893D}" srcOrd="0" destOrd="0" presId="urn:microsoft.com/office/officeart/2005/8/layout/vList3"/>
    <dgm:cxn modelId="{67A16778-E550-40DD-854E-FA53E40DFBCB}" type="presParOf" srcId="{E454057F-E4C3-4CF0-AEA3-804C5860893D}" destId="{63A8EFA4-1A51-4FCB-B454-35859396DC53}" srcOrd="0" destOrd="0" presId="urn:microsoft.com/office/officeart/2005/8/layout/vList3"/>
    <dgm:cxn modelId="{2D7C3E53-B0B2-495B-95E4-3A970A7AA916}" type="presParOf" srcId="{63A8EFA4-1A51-4FCB-B454-35859396DC53}" destId="{90CF1CBF-A558-4EFD-97F3-DD6B19CC3356}" srcOrd="0" destOrd="0" presId="urn:microsoft.com/office/officeart/2005/8/layout/vList3"/>
    <dgm:cxn modelId="{FED6F10F-6485-4793-9782-FFD39E1B1DA0}" type="presParOf" srcId="{63A8EFA4-1A51-4FCB-B454-35859396DC53}" destId="{ECCF6013-F078-4BE5-B2D2-BC1310AC8FD2}" srcOrd="1" destOrd="0" presId="urn:microsoft.com/office/officeart/2005/8/layout/vList3"/>
    <dgm:cxn modelId="{45D4B523-ECA9-4E19-B0E4-F3193FD1DCA4}" type="presParOf" srcId="{E454057F-E4C3-4CF0-AEA3-804C5860893D}" destId="{67952B85-CF8E-4661-B50F-7BCCD6344DA3}" srcOrd="1" destOrd="0" presId="urn:microsoft.com/office/officeart/2005/8/layout/vList3"/>
    <dgm:cxn modelId="{BC7ECC3A-E5AF-4891-974D-0C3724FE62F8}" type="presParOf" srcId="{E454057F-E4C3-4CF0-AEA3-804C5860893D}" destId="{A348D029-73F6-466D-8F4E-0F1869015BA7}" srcOrd="2" destOrd="0" presId="urn:microsoft.com/office/officeart/2005/8/layout/vList3"/>
    <dgm:cxn modelId="{C8C8F118-4E7A-4B76-A6CD-8AF421F34B4F}" type="presParOf" srcId="{A348D029-73F6-466D-8F4E-0F1869015BA7}" destId="{ABB1843B-A494-4C41-A8B2-986EC33B5F7B}" srcOrd="0" destOrd="0" presId="urn:microsoft.com/office/officeart/2005/8/layout/vList3"/>
    <dgm:cxn modelId="{46104F5F-6316-48AE-8DC7-A3A231E5F3AC}" type="presParOf" srcId="{A348D029-73F6-466D-8F4E-0F1869015BA7}" destId="{DBDF4ECD-8300-4FEA-9AE4-A2BA85CA0873}" srcOrd="1" destOrd="0" presId="urn:microsoft.com/office/officeart/2005/8/layout/vList3"/>
  </dgm:cxnLst>
  <dgm:bg>
    <a:solidFill>
      <a:srgbClr val="FF0066"/>
    </a:solidFill>
  </dgm:bg>
  <dgm:whole/>
</dgm:dataModel>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D08F9-646E-4504-A03A-91CB3191149C}" type="datetimeFigureOut">
              <a:rPr lang="en-IN" smtClean="0"/>
              <a:pPr/>
              <a:t>05-05-2020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380DE-3F4A-400D-9866-7FC2ADEC54B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
        <p:nvSpPr>
          <p:cNvPr id="116740" name="Slide Number Placeholder 3"/>
          <p:cNvSpPr>
            <a:spLocks noGrp="1"/>
          </p:cNvSpPr>
          <p:nvPr>
            <p:ph type="sldNum" sz="quarter" idx="5"/>
          </p:nvPr>
        </p:nvSpPr>
        <p:spPr>
          <a:noFill/>
        </p:spPr>
        <p:txBody>
          <a:bodyPr/>
          <a:lstStyle/>
          <a:p>
            <a:fld id="{8CAEAE14-ED79-41F9-987E-F291F45A4673}" type="slidenum">
              <a:rPr lang="en-IN" smtClean="0">
                <a:latin typeface="Arial" pitchFamily="34" charset="0"/>
                <a:cs typeface="Arial" pitchFamily="34" charset="0"/>
              </a:rPr>
              <a:pPr/>
              <a:t>2</a:t>
            </a:fld>
            <a:endParaRPr lang="en-IN"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6D46BB39-DEBC-40A9-B1EA-B47C329984E3}" type="datetime1">
              <a:rPr lang="en-US" smtClean="0"/>
              <a:t>5/5/2020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Ms. Rachana Joshi, Asst. professor, Sumandeep Nursing College, SVDU</a:t>
            </a:r>
            <a:endParaRPr lang="en-US"/>
          </a:p>
        </p:txBody>
      </p:sp>
      <p:sp>
        <p:nvSpPr>
          <p:cNvPr id="6" name="Rectangle 6"/>
          <p:cNvSpPr>
            <a:spLocks noGrp="1" noChangeArrowheads="1"/>
          </p:cNvSpPr>
          <p:nvPr>
            <p:ph type="sldNum" sz="quarter" idx="12"/>
          </p:nvPr>
        </p:nvSpPr>
        <p:spPr>
          <a:ln/>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53EF213-9469-44B2-8A90-78A034D90AE8}" type="datetime1">
              <a:rPr lang="en-US" smtClean="0"/>
              <a:t>5/5/2020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Ms. Rachana Joshi, Asst. professor, Sumandeep Nursing College, SVDU</a:t>
            </a:r>
            <a:endParaRPr lang="en-US"/>
          </a:p>
        </p:txBody>
      </p:sp>
      <p:sp>
        <p:nvSpPr>
          <p:cNvPr id="6" name="Rectangle 6"/>
          <p:cNvSpPr>
            <a:spLocks noGrp="1" noChangeArrowheads="1"/>
          </p:cNvSpPr>
          <p:nvPr>
            <p:ph type="sldNum" sz="quarter" idx="12"/>
          </p:nvPr>
        </p:nvSpPr>
        <p:spPr>
          <a:ln/>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1891EC7-4C84-4792-BDFE-09DBE56D3D84}" type="datetime1">
              <a:rPr lang="en-US" smtClean="0"/>
              <a:t>5/5/2020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Ms. Rachana Joshi, Asst. professor, Sumandeep Nursing College, SVDU</a:t>
            </a:r>
            <a:endParaRPr lang="en-US"/>
          </a:p>
        </p:txBody>
      </p:sp>
      <p:sp>
        <p:nvSpPr>
          <p:cNvPr id="6" name="Rectangle 6"/>
          <p:cNvSpPr>
            <a:spLocks noGrp="1" noChangeArrowheads="1"/>
          </p:cNvSpPr>
          <p:nvPr>
            <p:ph type="sldNum" sz="quarter" idx="12"/>
          </p:nvPr>
        </p:nvSpPr>
        <p:spPr>
          <a:ln/>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2CE684A-CD23-4A1A-92D4-4B36473C0D1D}" type="datetime1">
              <a:rPr lang="en-US" smtClean="0"/>
              <a:t>5/5/2020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Ms. Rachana Joshi, Asst. professor, Sumandeep Nursing College, SVDU</a:t>
            </a:r>
            <a:endParaRPr lang="en-US"/>
          </a:p>
        </p:txBody>
      </p:sp>
      <p:sp>
        <p:nvSpPr>
          <p:cNvPr id="6" name="Rectangle 6"/>
          <p:cNvSpPr>
            <a:spLocks noGrp="1" noChangeArrowheads="1"/>
          </p:cNvSpPr>
          <p:nvPr>
            <p:ph type="sldNum" sz="quarter" idx="12"/>
          </p:nvPr>
        </p:nvSpPr>
        <p:spPr>
          <a:ln/>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231477E-6C3E-4E5B-9938-D328F20FF5A1}" type="datetime1">
              <a:rPr lang="en-US" smtClean="0"/>
              <a:t>5/5/2020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Ms. Rachana Joshi, Asst. professor, Sumandeep Nursing College, SVDU</a:t>
            </a:r>
            <a:endParaRPr lang="en-US"/>
          </a:p>
        </p:txBody>
      </p:sp>
      <p:sp>
        <p:nvSpPr>
          <p:cNvPr id="6" name="Rectangle 6"/>
          <p:cNvSpPr>
            <a:spLocks noGrp="1" noChangeArrowheads="1"/>
          </p:cNvSpPr>
          <p:nvPr>
            <p:ph type="sldNum" sz="quarter" idx="12"/>
          </p:nvPr>
        </p:nvSpPr>
        <p:spPr>
          <a:ln/>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D1660EF-1D2E-4398-8E5E-F1F188DF27BB}" type="datetime1">
              <a:rPr lang="en-US" smtClean="0"/>
              <a:t>5/5/2020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Ms. Rachana Joshi, Asst. professor, Sumandeep Nursing College, SVDU</a:t>
            </a:r>
            <a:endParaRPr lang="en-US"/>
          </a:p>
        </p:txBody>
      </p:sp>
      <p:sp>
        <p:nvSpPr>
          <p:cNvPr id="7" name="Rectangle 6"/>
          <p:cNvSpPr>
            <a:spLocks noGrp="1" noChangeArrowheads="1"/>
          </p:cNvSpPr>
          <p:nvPr>
            <p:ph type="sldNum" sz="quarter" idx="12"/>
          </p:nvPr>
        </p:nvSpPr>
        <p:spPr>
          <a:ln/>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A47DECF6-2541-4605-A5C6-6FDEA46B5AD8}" type="datetime1">
              <a:rPr lang="en-US" smtClean="0"/>
              <a:t>5/5/2020</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Ms. Rachana Joshi, Asst. professor, Sumandeep Nursing College, SVDU</a:t>
            </a:r>
            <a:endParaRPr lang="en-US"/>
          </a:p>
        </p:txBody>
      </p:sp>
      <p:sp>
        <p:nvSpPr>
          <p:cNvPr id="9" name="Rectangle 6"/>
          <p:cNvSpPr>
            <a:spLocks noGrp="1" noChangeArrowheads="1"/>
          </p:cNvSpPr>
          <p:nvPr>
            <p:ph type="sldNum" sz="quarter" idx="12"/>
          </p:nvPr>
        </p:nvSpPr>
        <p:spPr>
          <a:ln/>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14A14C4-1557-49B3-9399-C26819367EF8}" type="datetime1">
              <a:rPr lang="en-US" smtClean="0"/>
              <a:t>5/5/2020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Ms. Rachana Joshi, Asst. professor, Sumandeep Nursing College, SVDU</a:t>
            </a:r>
            <a:endParaRPr lang="en-US"/>
          </a:p>
        </p:txBody>
      </p:sp>
      <p:sp>
        <p:nvSpPr>
          <p:cNvPr id="5" name="Rectangle 6"/>
          <p:cNvSpPr>
            <a:spLocks noGrp="1" noChangeArrowheads="1"/>
          </p:cNvSpPr>
          <p:nvPr>
            <p:ph type="sldNum" sz="quarter" idx="12"/>
          </p:nvPr>
        </p:nvSpPr>
        <p:spPr>
          <a:ln/>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D95AFFC-E110-4B37-87BA-F02B8A5410E0}" type="datetime1">
              <a:rPr lang="en-US" smtClean="0"/>
              <a:t>5/5/2020</a:t>
            </a:fld>
            <a:endParaRPr lang="en-IN"/>
          </a:p>
        </p:txBody>
      </p:sp>
      <p:sp>
        <p:nvSpPr>
          <p:cNvPr id="3" name="Rectangle 5"/>
          <p:cNvSpPr>
            <a:spLocks noGrp="1" noChangeArrowheads="1"/>
          </p:cNvSpPr>
          <p:nvPr>
            <p:ph type="ftr" sz="quarter" idx="11"/>
          </p:nvPr>
        </p:nvSpPr>
        <p:spPr>
          <a:ln/>
        </p:spPr>
        <p:txBody>
          <a:bodyPr/>
          <a:lstStyle>
            <a:lvl1pPr>
              <a:defRPr/>
            </a:lvl1pPr>
          </a:lstStyle>
          <a:p>
            <a:r>
              <a:rPr lang="en-IN" smtClean="0"/>
              <a:t>Ms. Rachana Joshi, Asst. professor, Sumandeep Nursing College, SVDU</a:t>
            </a:r>
            <a:endParaRPr lang="en-IN"/>
          </a:p>
        </p:txBody>
      </p:sp>
      <p:sp>
        <p:nvSpPr>
          <p:cNvPr id="4" name="Rectangle 6"/>
          <p:cNvSpPr>
            <a:spLocks noGrp="1" noChangeArrowheads="1"/>
          </p:cNvSpPr>
          <p:nvPr>
            <p:ph type="sldNum" sz="quarter" idx="12"/>
          </p:nvPr>
        </p:nvSpPr>
        <p:spPr>
          <a:ln/>
        </p:spPr>
        <p:txBody>
          <a:bodyPr/>
          <a:lstStyle>
            <a:lvl1pPr>
              <a:defRPr/>
            </a:lvl1pPr>
          </a:lstStyle>
          <a:p>
            <a:fld id="{E440A3FB-2E03-4283-B5F4-62444341A4C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F382C8-5A8E-4F04-ADF4-B44552F5F762}" type="datetime1">
              <a:rPr lang="en-US" smtClean="0"/>
              <a:t>5/5/2020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Ms. Rachana Joshi, Asst. professor, Sumandeep Nursing College, SVDU</a:t>
            </a:r>
            <a:endParaRPr lang="en-US"/>
          </a:p>
        </p:txBody>
      </p:sp>
      <p:sp>
        <p:nvSpPr>
          <p:cNvPr id="7" name="Rectangle 6"/>
          <p:cNvSpPr>
            <a:spLocks noGrp="1" noChangeArrowheads="1"/>
          </p:cNvSpPr>
          <p:nvPr>
            <p:ph type="sldNum" sz="quarter" idx="12"/>
          </p:nvPr>
        </p:nvSpPr>
        <p:spPr>
          <a:ln/>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459942F-7A5E-4B02-87D3-DA5FAA2AA712}" type="datetime1">
              <a:rPr lang="en-US" smtClean="0"/>
              <a:t>5/5/2020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Ms. Rachana Joshi, Asst. professor, Sumandeep Nursing College, SVDU</a:t>
            </a:r>
            <a:endParaRPr lang="en-US"/>
          </a:p>
        </p:txBody>
      </p:sp>
      <p:sp>
        <p:nvSpPr>
          <p:cNvPr id="7" name="Rectangle 6"/>
          <p:cNvSpPr>
            <a:spLocks noGrp="1" noChangeArrowheads="1"/>
          </p:cNvSpPr>
          <p:nvPr>
            <p:ph type="sldNum" sz="quarter" idx="12"/>
          </p:nvPr>
        </p:nvSpPr>
        <p:spPr>
          <a:ln/>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C82F0B48-0468-457B-99F3-8CB71247A2E4}" type="datetime1">
              <a:rPr lang="en-US" smtClean="0"/>
              <a:t>5/5/2020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r>
              <a:rPr lang="en-US" smtClean="0"/>
              <a:t>Ms. Rachana Joshi, Asst. professor, Sumandeep Nursing College, SVDU</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B82CCC60-E8CD-4174-8B1A-7DF615B22E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18.g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gif"/><Relationship Id="rId1" Type="http://schemas.openxmlformats.org/officeDocument/2006/relationships/slideLayout" Target="../slideLayouts/slideLayout2.xml"/><Relationship Id="rId4" Type="http://schemas.openxmlformats.org/officeDocument/2006/relationships/image" Target="../media/image73.gif"/></Relationships>
</file>

<file path=ppt/slides/_rels/slide57.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5" Type="http://schemas.openxmlformats.org/officeDocument/2006/relationships/image" Target="../media/image78.gif"/><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5984" y="274638"/>
            <a:ext cx="6400816" cy="2074242"/>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n-US" dirty="0" smtClean="0">
                <a:latin typeface="Times New Roman" pitchFamily="18" charset="0"/>
                <a:cs typeface="Times New Roman" pitchFamily="18" charset="0"/>
              </a:rPr>
              <a:t>MINOR AILMENTS IN PREGNANCY AND ITS MANAGEMENT</a:t>
            </a:r>
            <a:endParaRPr lang="en-IN" dirty="0">
              <a:latin typeface="Times New Roman" pitchFamily="18" charset="0"/>
              <a:cs typeface="Times New Roman" pitchFamily="18" charset="0"/>
            </a:endParaRPr>
          </a:p>
        </p:txBody>
      </p:sp>
      <p:sp>
        <p:nvSpPr>
          <p:cNvPr id="2" name="Content Placeholder 1"/>
          <p:cNvSpPr>
            <a:spLocks noGrp="1"/>
          </p:cNvSpPr>
          <p:nvPr>
            <p:ph idx="1"/>
          </p:nvPr>
        </p:nvSpPr>
        <p:spPr>
          <a:xfrm>
            <a:off x="4643438" y="2928934"/>
            <a:ext cx="4114800" cy="3286148"/>
          </a:xfrm>
          <a:solidFill>
            <a:srgbClr val="00FFFF"/>
          </a:solidFill>
        </p:spPr>
        <p:txBody>
          <a:bodyPr>
            <a:normAutofit fontScale="85000" lnSpcReduction="10000"/>
          </a:bodyPr>
          <a:lstStyle/>
          <a:p>
            <a:pPr algn="ctr">
              <a:buNone/>
            </a:pPr>
            <a:r>
              <a:rPr lang="en-US" sz="1800" dirty="0" smtClean="0">
                <a:latin typeface="Times New Roman" pitchFamily="18" charset="0"/>
                <a:cs typeface="Times New Roman" pitchFamily="18" charset="0"/>
              </a:rPr>
              <a:t>. </a:t>
            </a:r>
            <a:endParaRPr lang="en-US" sz="2800" dirty="0" smtClean="0">
              <a:latin typeface="Shruti" pitchFamily="34" charset="0"/>
              <a:cs typeface="Shruti" pitchFamily="34" charset="0"/>
            </a:endParaRPr>
          </a:p>
          <a:p>
            <a:pPr algn="ctr">
              <a:buNone/>
            </a:pPr>
            <a:endParaRPr lang="en-US" sz="2800" b="1" dirty="0" smtClean="0">
              <a:latin typeface="Shruti" pitchFamily="34" charset="0"/>
              <a:cs typeface="Shruti" pitchFamily="34" charset="0"/>
            </a:endParaRPr>
          </a:p>
          <a:p>
            <a:pPr algn="ctr">
              <a:buNone/>
            </a:pPr>
            <a:r>
              <a:rPr lang="en-US" sz="2800" b="1" dirty="0" smtClean="0">
                <a:latin typeface="Shruti" pitchFamily="34" charset="0"/>
                <a:cs typeface="Shruti" pitchFamily="34" charset="0"/>
              </a:rPr>
              <a:t>Presented By:</a:t>
            </a:r>
          </a:p>
          <a:p>
            <a:pPr algn="ctr">
              <a:buNone/>
            </a:pPr>
            <a:r>
              <a:rPr lang="en-US" sz="2800" b="1" dirty="0" smtClean="0">
                <a:latin typeface="Shruti" pitchFamily="34" charset="0"/>
                <a:cs typeface="Shruti" pitchFamily="34" charset="0"/>
              </a:rPr>
              <a:t>Ms</a:t>
            </a:r>
            <a:r>
              <a:rPr lang="en-US" sz="2800" b="1" dirty="0" smtClean="0">
                <a:latin typeface="Shruti" pitchFamily="34" charset="0"/>
                <a:cs typeface="Shruti" pitchFamily="34" charset="0"/>
              </a:rPr>
              <a:t>. </a:t>
            </a:r>
            <a:r>
              <a:rPr lang="en-US" sz="2800" b="1" dirty="0" err="1" smtClean="0">
                <a:latin typeface="Shruti" pitchFamily="34" charset="0"/>
                <a:cs typeface="Shruti" pitchFamily="34" charset="0"/>
              </a:rPr>
              <a:t>Rachana</a:t>
            </a:r>
            <a:r>
              <a:rPr lang="en-US" sz="2800" b="1" dirty="0" smtClean="0">
                <a:latin typeface="Shruti" pitchFamily="34" charset="0"/>
                <a:cs typeface="Shruti" pitchFamily="34" charset="0"/>
              </a:rPr>
              <a:t> </a:t>
            </a:r>
            <a:r>
              <a:rPr lang="en-US" sz="2800" b="1" dirty="0" smtClean="0">
                <a:latin typeface="Shruti" pitchFamily="34" charset="0"/>
                <a:cs typeface="Shruti" pitchFamily="34" charset="0"/>
              </a:rPr>
              <a:t>Joshi</a:t>
            </a:r>
          </a:p>
          <a:p>
            <a:pPr algn="ctr">
              <a:buNone/>
            </a:pPr>
            <a:endParaRPr lang="en-US" sz="2800" b="1" dirty="0" smtClean="0">
              <a:latin typeface="Shruti" pitchFamily="34" charset="0"/>
              <a:cs typeface="Shruti" pitchFamily="34" charset="0"/>
            </a:endParaRPr>
          </a:p>
          <a:p>
            <a:pPr algn="ctr">
              <a:buNone/>
            </a:pPr>
            <a:r>
              <a:rPr lang="en-US" sz="2800" b="1" dirty="0" smtClean="0">
                <a:latin typeface="Shruti" pitchFamily="34" charset="0"/>
                <a:cs typeface="Shruti" pitchFamily="34" charset="0"/>
              </a:rPr>
              <a:t>Assistant Professor</a:t>
            </a:r>
          </a:p>
          <a:p>
            <a:pPr algn="ctr">
              <a:buNone/>
            </a:pPr>
            <a:r>
              <a:rPr lang="en-US" sz="2800" b="1" dirty="0" smtClean="0">
                <a:latin typeface="Shruti" pitchFamily="34" charset="0"/>
                <a:cs typeface="Shruti" pitchFamily="34" charset="0"/>
              </a:rPr>
              <a:t>Sumandeep Nursing College, </a:t>
            </a:r>
          </a:p>
          <a:p>
            <a:pPr algn="ctr">
              <a:buNone/>
            </a:pPr>
            <a:r>
              <a:rPr lang="en-US" sz="2800" b="1" dirty="0" smtClean="0">
                <a:latin typeface="Shruti" pitchFamily="34" charset="0"/>
                <a:cs typeface="Shruti" pitchFamily="34" charset="0"/>
              </a:rPr>
              <a:t>SVDU</a:t>
            </a:r>
            <a:endParaRPr lang="en-US" sz="1800" b="1" dirty="0" smtClean="0">
              <a:latin typeface="Times New Roman" pitchFamily="18" charset="0"/>
              <a:cs typeface="Times New Roman" pitchFamily="18" charset="0"/>
            </a:endParaRPr>
          </a:p>
          <a:p>
            <a:pPr algn="ctr">
              <a:buNone/>
            </a:pPr>
            <a:endParaRPr lang="en-US" sz="2800" b="1" dirty="0" smtClean="0">
              <a:latin typeface="Shruti" pitchFamily="34" charset="0"/>
              <a:cs typeface="Shruti" pitchFamily="34" charset="0"/>
            </a:endParaRPr>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E440A3FB-2E03-4283-B5F4-62444341A4C1}" type="slidenum">
              <a:rPr lang="en-IN" smtClean="0"/>
              <a:pPr/>
              <a:t>1</a:t>
            </a:fld>
            <a:endParaRPr lang="en-IN" dirty="0"/>
          </a:p>
        </p:txBody>
      </p:sp>
      <p:pic>
        <p:nvPicPr>
          <p:cNvPr id="5" name="Picture 2" descr="E:\Presentation Photos\pregnant_woman_tan_mi.gif"/>
          <p:cNvPicPr>
            <a:picLocks noChangeAspect="1" noChangeArrowheads="1" noCrop="1"/>
          </p:cNvPicPr>
          <p:nvPr/>
        </p:nvPicPr>
        <p:blipFill>
          <a:blip r:embed="rId2"/>
          <a:srcRect/>
          <a:stretch>
            <a:fillRect/>
          </a:stretch>
        </p:blipFill>
        <p:spPr bwMode="auto">
          <a:xfrm>
            <a:off x="500034" y="2428868"/>
            <a:ext cx="3714997" cy="4357694"/>
          </a:xfrm>
          <a:prstGeom prst="rect">
            <a:avLst/>
          </a:prstGeom>
          <a:no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pic>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pic>
        <p:nvPicPr>
          <p:cNvPr id="1026" name="Picture 2" descr="D:\suv_logo.png"/>
          <p:cNvPicPr>
            <a:picLocks noChangeAspect="1" noChangeArrowheads="1"/>
          </p:cNvPicPr>
          <p:nvPr/>
        </p:nvPicPr>
        <p:blipFill>
          <a:blip r:embed="rId3" cstate="print"/>
          <a:srcRect/>
          <a:stretch>
            <a:fillRect/>
          </a:stretch>
        </p:blipFill>
        <p:spPr bwMode="auto">
          <a:xfrm>
            <a:off x="142844" y="130070"/>
            <a:ext cx="1928826" cy="22273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en-US" dirty="0" smtClean="0"/>
          </a:p>
        </p:txBody>
      </p:sp>
      <p:sp>
        <p:nvSpPr>
          <p:cNvPr id="51203" name="Content Placeholder 2"/>
          <p:cNvSpPr>
            <a:spLocks noGrp="1"/>
          </p:cNvSpPr>
          <p:nvPr>
            <p:ph idx="1"/>
          </p:nvPr>
        </p:nvSpPr>
        <p:spPr/>
        <p:txBody>
          <a:bodyPr/>
          <a:lstStyle/>
          <a:p>
            <a:pPr eaLnBrk="1" hangingPunct="1"/>
            <a:endParaRPr lang="en-US" dirty="0" smtClean="0"/>
          </a:p>
        </p:txBody>
      </p:sp>
      <p:pic>
        <p:nvPicPr>
          <p:cNvPr id="51204" name="Picture 14" descr="Fresh_pwrpt_p3"/>
          <p:cNvPicPr>
            <a:picLocks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6" name="Diagram 5"/>
          <p:cNvGraphicFramePr/>
          <p:nvPr/>
        </p:nvGraphicFramePr>
        <p:xfrm>
          <a:off x="381000" y="457200"/>
          <a:ext cx="8077200" cy="5632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3" descr="E:\Presentation Photos\candystriper_pushing_pregnant_woman_hg_clr.gif"/>
          <p:cNvPicPr>
            <a:picLocks noChangeAspect="1" noChangeArrowheads="1" noCrop="1"/>
          </p:cNvPicPr>
          <p:nvPr/>
        </p:nvPicPr>
        <p:blipFill>
          <a:blip r:embed="rId7"/>
          <a:srcRect/>
          <a:stretch>
            <a:fillRect/>
          </a:stretch>
        </p:blipFill>
        <p:spPr bwMode="auto">
          <a:xfrm>
            <a:off x="500034" y="1214422"/>
            <a:ext cx="2886075" cy="4429156"/>
          </a:xfrm>
          <a:prstGeom prst="rect">
            <a:avLst/>
          </a:prstGeom>
          <a:noFill/>
        </p:spPr>
      </p:pic>
      <p:sp>
        <p:nvSpPr>
          <p:cNvPr id="8" name="Slide Number Placeholder 7"/>
          <p:cNvSpPr>
            <a:spLocks noGrp="1"/>
          </p:cNvSpPr>
          <p:nvPr>
            <p:ph type="sldNum" sz="quarter" idx="12"/>
          </p:nvPr>
        </p:nvSpPr>
        <p:spPr/>
        <p:txBody>
          <a:bodyPr/>
          <a:lstStyle/>
          <a:p>
            <a:fld id="{B82CCC60-E8CD-4174-8B1A-7DF615B22EEF}" type="slidenum">
              <a:rPr lang="en-US" smtClean="0"/>
              <a:pPr/>
              <a:t>10</a:t>
            </a:fld>
            <a:endParaRPr lang="en-US"/>
          </a:p>
        </p:txBody>
      </p:sp>
      <p:sp>
        <p:nvSpPr>
          <p:cNvPr id="9" name="Footer Placeholder 8"/>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12750" y="0"/>
            <a:ext cx="8491538" cy="1143000"/>
          </a:xfrm>
        </p:spPr>
        <p:txBody>
          <a:bodyPr/>
          <a:lstStyle/>
          <a:p>
            <a:r>
              <a:rPr lang="en-US" dirty="0" smtClean="0">
                <a:solidFill>
                  <a:schemeClr val="bg1"/>
                </a:solidFill>
                <a:latin typeface="Gungsuh" pitchFamily="18" charset="-127"/>
                <a:ea typeface="Gungsuh" pitchFamily="18" charset="-127"/>
              </a:rPr>
              <a:t>DIGESTIVE  SYSTEM</a:t>
            </a:r>
            <a:endParaRPr lang="en-IN" dirty="0" smtClean="0">
              <a:solidFill>
                <a:schemeClr val="bg1"/>
              </a:solidFill>
              <a:latin typeface="Gungsuh" pitchFamily="18" charset="-127"/>
              <a:ea typeface="Gungsuh" pitchFamily="18" charset="-127"/>
            </a:endParaRPr>
          </a:p>
        </p:txBody>
      </p:sp>
      <p:graphicFrame>
        <p:nvGraphicFramePr>
          <p:cNvPr id="5" name="Content Placeholder 4"/>
          <p:cNvGraphicFramePr>
            <a:graphicFrameLocks noGrp="1"/>
          </p:cNvGraphicFramePr>
          <p:nvPr>
            <p:ph idx="1"/>
          </p:nvPr>
        </p:nvGraphicFramePr>
        <p:xfrm>
          <a:off x="52418" y="1300766"/>
          <a:ext cx="9020176" cy="555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Image showing a baby growing and pushing the woman’s stomach up"/>
          <p:cNvPicPr/>
          <p:nvPr/>
        </p:nvPicPr>
        <p:blipFill>
          <a:blip r:embed="rId7"/>
          <a:srcRect/>
          <a:stretch>
            <a:fillRect/>
          </a:stretch>
        </p:blipFill>
        <p:spPr bwMode="auto">
          <a:xfrm>
            <a:off x="1214414" y="1357298"/>
            <a:ext cx="6715172" cy="542926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82CCC60-E8CD-4174-8B1A-7DF615B22EEF}"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857356" y="285728"/>
            <a:ext cx="5543560" cy="1143000"/>
          </a:xfrm>
        </p:spPr>
        <p:style>
          <a:lnRef idx="3">
            <a:schemeClr val="lt1"/>
          </a:lnRef>
          <a:fillRef idx="1">
            <a:schemeClr val="accent2"/>
          </a:fillRef>
          <a:effectRef idx="1">
            <a:schemeClr val="accent2"/>
          </a:effectRef>
          <a:fontRef idx="minor">
            <a:schemeClr val="lt1"/>
          </a:fontRef>
        </p:style>
        <p:txBody>
          <a:bodyPr/>
          <a:lstStyle/>
          <a:p>
            <a:r>
              <a:rPr lang="en-US" sz="3200" dirty="0" smtClean="0">
                <a:latin typeface="Times New Roman" pitchFamily="18" charset="0"/>
                <a:cs typeface="Times New Roman" pitchFamily="18" charset="0"/>
              </a:rPr>
              <a:t>NAUSEA AND VOMITING</a:t>
            </a:r>
            <a:endParaRPr lang="en-IN" sz="3200" dirty="0">
              <a:latin typeface="Times New Roman" pitchFamily="18" charset="0"/>
              <a:cs typeface="Times New Roman" pitchFamily="18" charset="0"/>
            </a:endParaRPr>
          </a:p>
        </p:txBody>
      </p:sp>
      <p:sp>
        <p:nvSpPr>
          <p:cNvPr id="2" name="Content Placeholder 1"/>
          <p:cNvSpPr>
            <a:spLocks noGrp="1"/>
          </p:cNvSpPr>
          <p:nvPr>
            <p:ph idx="1"/>
          </p:nvPr>
        </p:nvSpPr>
        <p:spPr>
          <a:xfrm>
            <a:off x="428596" y="1885952"/>
            <a:ext cx="5114932" cy="3829064"/>
          </a:xfrm>
        </p:spPr>
        <p:style>
          <a:lnRef idx="2">
            <a:schemeClr val="accent3"/>
          </a:lnRef>
          <a:fillRef idx="1">
            <a:schemeClr val="lt1"/>
          </a:fillRef>
          <a:effectRef idx="0">
            <a:schemeClr val="accent3"/>
          </a:effectRef>
          <a:fontRef idx="minor">
            <a:schemeClr val="dk1"/>
          </a:fontRef>
        </p:style>
        <p:txBody>
          <a:bodyPr>
            <a:normAutofit/>
          </a:bodyPr>
          <a:lstStyle/>
          <a:p>
            <a:pPr lvl="0"/>
            <a:r>
              <a:rPr lang="en-IN" sz="2400" dirty="0" smtClean="0">
                <a:latin typeface="Times New Roman" pitchFamily="18" charset="0"/>
                <a:cs typeface="Times New Roman" pitchFamily="18" charset="0"/>
              </a:rPr>
              <a:t>Usually last 4-16 weeks </a:t>
            </a:r>
          </a:p>
          <a:p>
            <a:r>
              <a:rPr lang="en-US" sz="2400" dirty="0" smtClean="0">
                <a:latin typeface="Times New Roman" pitchFamily="18" charset="0"/>
                <a:cs typeface="Times New Roman" pitchFamily="18" charset="0"/>
              </a:rPr>
              <a:t>It is usually common in </a:t>
            </a:r>
            <a:r>
              <a:rPr lang="en-US" sz="2400" dirty="0" err="1" smtClean="0">
                <a:latin typeface="Times New Roman" pitchFamily="18" charset="0"/>
                <a:cs typeface="Times New Roman" pitchFamily="18" charset="0"/>
              </a:rPr>
              <a:t>primigravida</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vomiting occurs soon after getting out of  bed</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cause of vomiting is not clear but increase Human chorionic gonadotrophin has been                                                                                                                                                                                               implicated to play a major role.</a:t>
            </a:r>
          </a:p>
          <a:p>
            <a:pPr>
              <a:buNone/>
            </a:pPr>
            <a:endParaRPr lang="en-IN"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fld id="{E440A3FB-2E03-4283-B5F4-62444341A4C1}" type="slidenum">
              <a:rPr lang="en-IN" smtClean="0"/>
              <a:pPr/>
              <a:t>12</a:t>
            </a:fld>
            <a:endParaRPr lang="en-IN" dirty="0"/>
          </a:p>
        </p:txBody>
      </p:sp>
      <p:pic>
        <p:nvPicPr>
          <p:cNvPr id="1027" name="Picture 3" descr="E:\obgrachu\OBG\minor disorder\images.jpg"/>
          <p:cNvPicPr>
            <a:picLocks noChangeAspect="1" noChangeArrowheads="1"/>
          </p:cNvPicPr>
          <p:nvPr/>
        </p:nvPicPr>
        <p:blipFill>
          <a:blip r:embed="rId3"/>
          <a:srcRect/>
          <a:stretch>
            <a:fillRect/>
          </a:stretch>
        </p:blipFill>
        <p:spPr bwMode="auto">
          <a:xfrm>
            <a:off x="5786446" y="1857364"/>
            <a:ext cx="3076075" cy="3786214"/>
          </a:xfrm>
          <a:prstGeom prst="rect">
            <a:avLst/>
          </a:prstGeom>
          <a:noFill/>
        </p:spPr>
      </p:pic>
      <p:pic>
        <p:nvPicPr>
          <p:cNvPr id="1029" name="Picture 5" descr="E:\obgrachu\OBG\minor disorder\vomiting-pregnant.jpg"/>
          <p:cNvPicPr>
            <a:picLocks noChangeAspect="1" noChangeArrowheads="1"/>
          </p:cNvPicPr>
          <p:nvPr/>
        </p:nvPicPr>
        <p:blipFill>
          <a:blip r:embed="rId4"/>
          <a:srcRect/>
          <a:stretch>
            <a:fillRect/>
          </a:stretch>
        </p:blipFill>
        <p:spPr bwMode="auto">
          <a:xfrm>
            <a:off x="428596" y="1481375"/>
            <a:ext cx="8286808" cy="5233773"/>
          </a:xfrm>
          <a:prstGeom prst="rect">
            <a:avLst/>
          </a:prstGeom>
          <a:noFill/>
        </p:spPr>
      </p:pic>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2000"/>
                                        <p:tgtEl>
                                          <p:spTgt spid="1029"/>
                                        </p:tgtEl>
                                      </p:cBhvr>
                                    </p:animEffect>
                                    <p:set>
                                      <p:cBhvr>
                                        <p:cTn id="7" dur="1" fill="hold">
                                          <p:stCondLst>
                                            <p:cond delay="1999"/>
                                          </p:stCondLst>
                                        </p:cTn>
                                        <p:tgtEl>
                                          <p:spTgt spid="10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0" fill="hold"/>
                                        <p:tgtEl>
                                          <p:spTgt spid="1027"/>
                                        </p:tgtEl>
                                        <p:attrNameLst>
                                          <p:attrName>ppt_w</p:attrName>
                                        </p:attrNameLst>
                                      </p:cBhvr>
                                      <p:tavLst>
                                        <p:tav tm="0" fmla="#ppt_w*sin(2.5*pi*$)">
                                          <p:val>
                                            <p:fltVal val="0"/>
                                          </p:val>
                                        </p:tav>
                                        <p:tav tm="100000">
                                          <p:val>
                                            <p:fltVal val="1"/>
                                          </p:val>
                                        </p:tav>
                                      </p:tavLst>
                                    </p:anim>
                                    <p:anim calcmode="lin" valueType="num">
                                      <p:cBhvr>
                                        <p:cTn id="13" dur="50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u="sng" dirty="0" smtClean="0">
                <a:latin typeface="Times New Roman" pitchFamily="18" charset="0"/>
                <a:cs typeface="Times New Roman" pitchFamily="18" charset="0"/>
              </a:rPr>
              <a:t>NURSING MEASURES :</a:t>
            </a:r>
            <a:r>
              <a:rPr lang="en-US" dirty="0" smtClean="0">
                <a:latin typeface="Times New Roman" pitchFamily="18" charset="0"/>
                <a:cs typeface="Times New Roman" pitchFamily="18" charset="0"/>
              </a:rPr>
              <a:t>-</a:t>
            </a:r>
            <a:endParaRPr lang="en-IN" dirty="0"/>
          </a:p>
        </p:txBody>
      </p:sp>
      <p:sp>
        <p:nvSpPr>
          <p:cNvPr id="2" name="Content Placeholder 1"/>
          <p:cNvSpPr>
            <a:spLocks noGrp="1"/>
          </p:cNvSpPr>
          <p:nvPr>
            <p:ph idx="1"/>
          </p:nvPr>
        </p:nvSpPr>
        <p:spPr>
          <a:solidFill>
            <a:srgbClr val="00FFFF"/>
          </a:solidFill>
        </p:spPr>
        <p:txBody>
          <a:bodyPr>
            <a:normAutofit fontScale="85000" lnSpcReduction="20000"/>
          </a:bodyPr>
          <a:lstStyle/>
          <a:p>
            <a:r>
              <a:rPr lang="en-IN" dirty="0" smtClean="0">
                <a:latin typeface="Times New Roman" pitchFamily="18" charset="0"/>
                <a:cs typeface="Times New Roman" pitchFamily="18" charset="0"/>
              </a:rPr>
              <a:t>Assurance, Adequate rest &amp; relaxation</a:t>
            </a:r>
          </a:p>
          <a:p>
            <a:r>
              <a:rPr lang="en-IN" dirty="0" smtClean="0">
                <a:latin typeface="Times New Roman" pitchFamily="18" charset="0"/>
                <a:cs typeface="Times New Roman" pitchFamily="18" charset="0"/>
              </a:rPr>
              <a:t>Dry toast and biscuits</a:t>
            </a:r>
          </a:p>
          <a:p>
            <a:r>
              <a:rPr lang="en-US" dirty="0" smtClean="0">
                <a:latin typeface="Times New Roman" pitchFamily="18" charset="0"/>
                <a:cs typeface="Times New Roman" pitchFamily="18" charset="0"/>
              </a:rPr>
              <a:t>Small frequent feeds. </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Avoid spicy and fatty food .</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Protein diet.</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Anti-emetics :</a:t>
            </a:r>
          </a:p>
          <a:p>
            <a:pPr>
              <a:buNone/>
            </a:pPr>
            <a:r>
              <a:rPr lang="en-US" dirty="0" smtClean="0">
                <a:latin typeface="Times New Roman" pitchFamily="18" charset="0"/>
                <a:cs typeface="Times New Roman" pitchFamily="18" charset="0"/>
              </a:rPr>
              <a:t>	(Trifluoperazine,</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Phenobarbitone</a:t>
            </a:r>
            <a:r>
              <a:rPr lang="en-US" dirty="0" smtClean="0">
                <a:latin typeface="Times New Roman" pitchFamily="18" charset="0"/>
                <a:cs typeface="Times New Roman" pitchFamily="18" charset="0"/>
              </a:rPr>
              <a:t>).</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Plenty of fluids(2.5 L /24 hrs) ,</a:t>
            </a:r>
          </a:p>
          <a:p>
            <a:pPr>
              <a:buNone/>
            </a:pPr>
            <a:r>
              <a:rPr lang="en-US" dirty="0" smtClean="0">
                <a:latin typeface="Times New Roman" pitchFamily="18" charset="0"/>
                <a:cs typeface="Times New Roman" pitchFamily="18" charset="0"/>
              </a:rPr>
              <a:t>	Fruit juice. </a:t>
            </a:r>
            <a:endParaRPr lang="en-IN" dirty="0"/>
          </a:p>
        </p:txBody>
      </p:sp>
      <p:pic>
        <p:nvPicPr>
          <p:cNvPr id="5" name="Picture 4" descr="E:\obgrachu\OBG\minor disorder\images (1).jpg"/>
          <p:cNvPicPr>
            <a:picLocks noChangeAspect="1" noChangeArrowheads="1"/>
          </p:cNvPicPr>
          <p:nvPr/>
        </p:nvPicPr>
        <p:blipFill>
          <a:blip r:embed="rId3"/>
          <a:srcRect/>
          <a:stretch>
            <a:fillRect/>
          </a:stretch>
        </p:blipFill>
        <p:spPr bwMode="auto">
          <a:xfrm>
            <a:off x="6786578" y="1600196"/>
            <a:ext cx="1828804" cy="1828804"/>
          </a:xfrm>
          <a:prstGeom prst="rect">
            <a:avLst/>
          </a:prstGeom>
          <a:noFill/>
        </p:spPr>
      </p:pic>
      <p:pic>
        <p:nvPicPr>
          <p:cNvPr id="6" name="Picture 6" descr="E:\obgrachu\OBG\minor disorder\images (3).jpg"/>
          <p:cNvPicPr>
            <a:picLocks noChangeAspect="1" noChangeArrowheads="1"/>
          </p:cNvPicPr>
          <p:nvPr/>
        </p:nvPicPr>
        <p:blipFill>
          <a:blip r:embed="rId4"/>
          <a:srcRect/>
          <a:stretch>
            <a:fillRect/>
          </a:stretch>
        </p:blipFill>
        <p:spPr bwMode="auto">
          <a:xfrm>
            <a:off x="6786578" y="3499267"/>
            <a:ext cx="1885951" cy="2572939"/>
          </a:xfrm>
          <a:prstGeom prst="rect">
            <a:avLst/>
          </a:prstGeom>
          <a:noFill/>
        </p:spPr>
      </p:pic>
      <p:pic>
        <p:nvPicPr>
          <p:cNvPr id="7" name="Picture 18" descr="E:\IMAGE DOWN\teching image\Ginger-200x300.jpg"/>
          <p:cNvPicPr>
            <a:picLocks noChangeAspect="1" noChangeArrowheads="1"/>
          </p:cNvPicPr>
          <p:nvPr/>
        </p:nvPicPr>
        <p:blipFill>
          <a:blip r:embed="rId5"/>
          <a:srcRect/>
          <a:stretch>
            <a:fillRect/>
          </a:stretch>
        </p:blipFill>
        <p:spPr bwMode="auto">
          <a:xfrm>
            <a:off x="5286380" y="2786078"/>
            <a:ext cx="1476372" cy="2214558"/>
          </a:xfrm>
          <a:prstGeom prst="rect">
            <a:avLst/>
          </a:prstGeom>
          <a:noFill/>
        </p:spPr>
      </p:pic>
      <p:sp>
        <p:nvSpPr>
          <p:cNvPr id="8" name="Slide Number Placeholder 7"/>
          <p:cNvSpPr>
            <a:spLocks noGrp="1"/>
          </p:cNvSpPr>
          <p:nvPr>
            <p:ph type="sldNum" sz="quarter" idx="12"/>
          </p:nvPr>
        </p:nvSpPr>
        <p:spPr/>
        <p:txBody>
          <a:bodyPr/>
          <a:lstStyle/>
          <a:p>
            <a:fld id="{B82CCC60-E8CD-4174-8B1A-7DF615B22EEF}" type="slidenum">
              <a:rPr lang="en-US" smtClean="0"/>
              <a:pPr/>
              <a:t>13</a:t>
            </a:fld>
            <a:endParaRPr lang="en-US"/>
          </a:p>
        </p:txBody>
      </p:sp>
      <p:sp>
        <p:nvSpPr>
          <p:cNvPr id="9" name="Footer Placeholder 8"/>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66">
            <a:alpha val="6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74"/>
            <a:ext cx="8229600" cy="1143000"/>
          </a:xfrm>
        </p:spPr>
        <p:style>
          <a:lnRef idx="2">
            <a:schemeClr val="dk1">
              <a:shade val="50000"/>
            </a:schemeClr>
          </a:lnRef>
          <a:fillRef idx="1">
            <a:schemeClr val="dk1"/>
          </a:fillRef>
          <a:effectRef idx="0">
            <a:schemeClr val="dk1"/>
          </a:effectRef>
          <a:fontRef idx="minor">
            <a:schemeClr val="lt1"/>
          </a:fontRef>
        </p:style>
        <p:txBody>
          <a:bodyPr/>
          <a:lstStyle/>
          <a:p>
            <a:r>
              <a:rPr lang="en-US" sz="3200" dirty="0" smtClean="0"/>
              <a:t>HYPEREMESIS GRAVIDARUM</a:t>
            </a:r>
            <a:endParaRPr lang="en-US" sz="3200" dirty="0"/>
          </a:p>
        </p:txBody>
      </p:sp>
      <p:sp>
        <p:nvSpPr>
          <p:cNvPr id="3" name="Content Placeholder 2"/>
          <p:cNvSpPr>
            <a:spLocks noGrp="1"/>
          </p:cNvSpPr>
          <p:nvPr>
            <p:ph idx="1"/>
          </p:nvPr>
        </p:nvSpPr>
        <p:spPr>
          <a:xfrm>
            <a:off x="457200" y="1957391"/>
            <a:ext cx="4329114" cy="4186253"/>
          </a:xfrm>
        </p:spPr>
        <p:style>
          <a:lnRef idx="1">
            <a:schemeClr val="accent2"/>
          </a:lnRef>
          <a:fillRef idx="3">
            <a:schemeClr val="accent2"/>
          </a:fillRef>
          <a:effectRef idx="2">
            <a:schemeClr val="accent2"/>
          </a:effectRef>
          <a:fontRef idx="minor">
            <a:schemeClr val="lt1"/>
          </a:fontRef>
        </p:style>
        <p:txBody>
          <a:bodyPr/>
          <a:lstStyle/>
          <a:p>
            <a:r>
              <a:rPr lang="en-US" dirty="0" smtClean="0"/>
              <a:t>“It is a severe type of vomiting of pregnancy which has got deleterious effect on the health of the mother and incapacitates her in day to day activities ”</a:t>
            </a:r>
          </a:p>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14</a:t>
            </a:fld>
            <a:endParaRPr lang="en-US"/>
          </a:p>
        </p:txBody>
      </p:sp>
      <p:pic>
        <p:nvPicPr>
          <p:cNvPr id="6" name="Picture 5" descr="A woman vomiting due to morning sickness"/>
          <p:cNvPicPr/>
          <p:nvPr/>
        </p:nvPicPr>
        <p:blipFill>
          <a:blip r:embed="rId2"/>
          <a:srcRect/>
          <a:stretch>
            <a:fillRect/>
          </a:stretch>
        </p:blipFill>
        <p:spPr bwMode="auto">
          <a:xfrm>
            <a:off x="5143504" y="2071678"/>
            <a:ext cx="3500462" cy="407196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543560" cy="1143000"/>
          </a:xfrm>
        </p:spPr>
        <p:style>
          <a:lnRef idx="2">
            <a:schemeClr val="accent2">
              <a:shade val="50000"/>
            </a:schemeClr>
          </a:lnRef>
          <a:fillRef idx="1">
            <a:schemeClr val="accent2"/>
          </a:fillRef>
          <a:effectRef idx="0">
            <a:schemeClr val="accent2"/>
          </a:effectRef>
          <a:fontRef idx="minor">
            <a:schemeClr val="lt1"/>
          </a:fontRef>
        </p:style>
        <p:txBody>
          <a:bodyPr/>
          <a:lstStyle/>
          <a:p>
            <a:pPr algn="l"/>
            <a:r>
              <a:rPr lang="en-US" sz="3600" dirty="0" smtClean="0"/>
              <a:t>H</a:t>
            </a:r>
            <a:r>
              <a:rPr lang="en-IN" sz="3200" dirty="0" smtClean="0"/>
              <a:t>EART BURN (PYROSIS) </a:t>
            </a:r>
            <a:endParaRPr lang="en-IN" sz="4800" dirty="0"/>
          </a:p>
        </p:txBody>
      </p:sp>
      <p:sp>
        <p:nvSpPr>
          <p:cNvPr id="2" name="Content Placeholder 1"/>
          <p:cNvSpPr>
            <a:spLocks noGrp="1"/>
          </p:cNvSpPr>
          <p:nvPr>
            <p:ph idx="1"/>
          </p:nvPr>
        </p:nvSpPr>
        <p:spPr>
          <a:xfrm>
            <a:off x="214282" y="1785926"/>
            <a:ext cx="6858048" cy="4643470"/>
          </a:xfrm>
        </p:spPr>
        <p:txBody>
          <a:bodyPr>
            <a:normAutofit fontScale="85000" lnSpcReduction="20000"/>
          </a:bodyPr>
          <a:lstStyle/>
          <a:p>
            <a:r>
              <a:rPr lang="en-IN" b="1" dirty="0" smtClean="0">
                <a:latin typeface="Times New Roman" pitchFamily="18" charset="0"/>
                <a:cs typeface="Times New Roman" pitchFamily="18" charset="0"/>
              </a:rPr>
              <a:t>from 20 weeks to term</a:t>
            </a:r>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This common complaint is the result</a:t>
            </a:r>
          </a:p>
          <a:p>
            <a:pPr>
              <a:buNone/>
            </a:pPr>
            <a:r>
              <a:rPr lang="en-US" dirty="0" smtClean="0">
                <a:latin typeface="Times New Roman" pitchFamily="18" charset="0"/>
                <a:cs typeface="Times New Roman" pitchFamily="18" charset="0"/>
              </a:rPr>
              <a:t>	 of reflux of acid contents of the stomach.</a:t>
            </a:r>
          </a:p>
          <a:p>
            <a:r>
              <a:rPr lang="en-US" dirty="0" smtClean="0">
                <a:latin typeface="Times New Roman" pitchFamily="18" charset="0"/>
                <a:cs typeface="Times New Roman" pitchFamily="18" charset="0"/>
              </a:rPr>
              <a:t>The relaxation of the esophageal sphincter due to effect of progesterone</a:t>
            </a:r>
          </a:p>
          <a:p>
            <a:r>
              <a:rPr lang="en-US" dirty="0" smtClean="0">
                <a:latin typeface="Times New Roman" pitchFamily="18" charset="0"/>
                <a:cs typeface="Times New Roman" pitchFamily="18" charset="0"/>
              </a:rPr>
              <a:t>weight effect of the pregnant uterus preventing stomach to empty are the causes for this reflux of acid contents. </a:t>
            </a:r>
          </a:p>
          <a:p>
            <a:r>
              <a:rPr lang="en-US" dirty="0" smtClean="0">
                <a:latin typeface="Times New Roman" pitchFamily="18" charset="0"/>
                <a:cs typeface="Times New Roman" pitchFamily="18" charset="0"/>
              </a:rPr>
              <a:t>Over eating , late eating alcohol and spicy foods contribute to the problem .</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Hiatus hernia which is common during pregnancy is another cause of heart burn .</a:t>
            </a:r>
            <a:endParaRPr lang="en-IN" dirty="0" smtClean="0">
              <a:latin typeface="Times New Roman" pitchFamily="18" charset="0"/>
              <a:cs typeface="Times New Roman" pitchFamily="18" charset="0"/>
            </a:endParaRPr>
          </a:p>
          <a:p>
            <a:endParaRPr lang="en-IN" dirty="0"/>
          </a:p>
        </p:txBody>
      </p:sp>
      <p:pic>
        <p:nvPicPr>
          <p:cNvPr id="3075" name="Picture 3" descr="E:\obgrachu\OBG\minor disorder\heartburn02.jpg"/>
          <p:cNvPicPr>
            <a:picLocks noChangeAspect="1" noChangeArrowheads="1"/>
          </p:cNvPicPr>
          <p:nvPr/>
        </p:nvPicPr>
        <p:blipFill>
          <a:blip r:embed="rId2"/>
          <a:srcRect/>
          <a:stretch>
            <a:fillRect/>
          </a:stretch>
        </p:blipFill>
        <p:spPr bwMode="auto">
          <a:xfrm>
            <a:off x="6334156" y="104769"/>
            <a:ext cx="2667000" cy="2466975"/>
          </a:xfrm>
          <a:prstGeom prst="rect">
            <a:avLst/>
          </a:prstGeom>
          <a:noFill/>
        </p:spPr>
      </p:pic>
      <p:pic>
        <p:nvPicPr>
          <p:cNvPr id="6" name="Picture 2" descr="E:\obgrachu\OBG\minor disorder\4453-4472-5984-804171-620x432.jpg"/>
          <p:cNvPicPr>
            <a:picLocks noChangeAspect="1" noChangeArrowheads="1"/>
          </p:cNvPicPr>
          <p:nvPr/>
        </p:nvPicPr>
        <p:blipFill>
          <a:blip r:embed="rId3"/>
          <a:srcRect/>
          <a:stretch>
            <a:fillRect/>
          </a:stretch>
        </p:blipFill>
        <p:spPr bwMode="auto">
          <a:xfrm>
            <a:off x="142844" y="1643050"/>
            <a:ext cx="7715304" cy="5041650"/>
          </a:xfrm>
          <a:prstGeom prst="rect">
            <a:avLst/>
          </a:prstGeom>
          <a:noFill/>
        </p:spPr>
      </p:pic>
      <p:sp>
        <p:nvSpPr>
          <p:cNvPr id="7" name="Slide Number Placeholder 6"/>
          <p:cNvSpPr>
            <a:spLocks noGrp="1"/>
          </p:cNvSpPr>
          <p:nvPr>
            <p:ph type="sldNum" sz="quarter" idx="12"/>
          </p:nvPr>
        </p:nvSpPr>
        <p:spPr/>
        <p:txBody>
          <a:bodyPr/>
          <a:lstStyle/>
          <a:p>
            <a:fld id="{B82CCC60-E8CD-4174-8B1A-7DF615B22EEF}"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circle(in)">
                                      <p:cBhvr>
                                        <p:cTn id="15"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en-US" u="sng" dirty="0" smtClean="0">
                <a:latin typeface="Times New Roman" pitchFamily="18" charset="0"/>
                <a:cs typeface="Times New Roman" pitchFamily="18" charset="0"/>
              </a:rPr>
              <a:t>NURSING MEASURES:</a:t>
            </a:r>
            <a:endParaRPr lang="en-IN" dirty="0">
              <a:latin typeface="Times New Roman" pitchFamily="18" charset="0"/>
              <a:cs typeface="Times New Roman" pitchFamily="18" charset="0"/>
            </a:endParaRPr>
          </a:p>
        </p:txBody>
      </p:sp>
      <p:sp>
        <p:nvSpPr>
          <p:cNvPr id="2" name="Content Placeholder 1"/>
          <p:cNvSpPr>
            <a:spLocks noGrp="1"/>
          </p:cNvSpPr>
          <p:nvPr>
            <p:ph idx="1"/>
          </p:nvPr>
        </p:nvSpPr>
        <p:spPr>
          <a:xfrm>
            <a:off x="457200" y="1600200"/>
            <a:ext cx="8229600" cy="4972072"/>
          </a:xfrm>
        </p:spPr>
        <p:style>
          <a:lnRef idx="3">
            <a:schemeClr val="lt1"/>
          </a:lnRef>
          <a:fillRef idx="1">
            <a:schemeClr val="accent2"/>
          </a:fillRef>
          <a:effectRef idx="1">
            <a:schemeClr val="accent2"/>
          </a:effectRef>
          <a:fontRef idx="minor">
            <a:schemeClr val="lt1"/>
          </a:fontRef>
        </p:style>
        <p:txBody>
          <a:bodyPr/>
          <a:lstStyle/>
          <a:p>
            <a:r>
              <a:rPr lang="en-US" dirty="0" smtClean="0">
                <a:latin typeface="Times New Roman" pitchFamily="18" charset="0"/>
                <a:cs typeface="Times New Roman" pitchFamily="18" charset="0"/>
              </a:rPr>
              <a:t>Avoiding aggravating factors , e.g. citrus juice, spicy &amp; fried food</a:t>
            </a:r>
            <a:r>
              <a:rPr lang="en-US" dirty="0" smtClean="0"/>
              <a:t>.</a:t>
            </a:r>
          </a:p>
          <a:p>
            <a:r>
              <a:rPr lang="en-US" sz="2800" dirty="0" smtClean="0">
                <a:latin typeface="Times New Roman" pitchFamily="18" charset="0"/>
                <a:cs typeface="Times New Roman" pitchFamily="18" charset="0"/>
              </a:rPr>
              <a:t>Drink fluid before and after meals, Use Milk </a:t>
            </a:r>
            <a:endParaRPr lang="en-IN" sz="28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Smaller meals more often.</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Propped up position after meals.</a:t>
            </a:r>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Avoid lying flat.</a:t>
            </a:r>
          </a:p>
          <a:p>
            <a:r>
              <a:rPr lang="en-IN" dirty="0" smtClean="0">
                <a:latin typeface="Times New Roman" pitchFamily="18" charset="0"/>
                <a:cs typeface="Times New Roman" pitchFamily="18" charset="0"/>
              </a:rPr>
              <a:t>Wear loose clothes</a:t>
            </a:r>
          </a:p>
          <a:p>
            <a:r>
              <a:rPr lang="en-US" dirty="0" smtClean="0">
                <a:latin typeface="Times New Roman" pitchFamily="18" charset="0"/>
                <a:cs typeface="Times New Roman" pitchFamily="18" charset="0"/>
              </a:rPr>
              <a:t>Antacids (Aluminum hydroxide, Magnesium hydroxide )</a:t>
            </a:r>
            <a:endParaRPr lang="en-IN" dirty="0" smtClean="0">
              <a:latin typeface="Times New Roman" pitchFamily="18" charset="0"/>
              <a:cs typeface="Times New Roman" pitchFamily="18" charset="0"/>
            </a:endParaRPr>
          </a:p>
          <a:p>
            <a:endParaRPr lang="en-IN"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50BE5">
            <a:alpha val="60000"/>
          </a:srgbClr>
        </a:solidFill>
        <a:effectLst/>
      </p:bgPr>
    </p:bg>
    <p:spTree>
      <p:nvGrpSpPr>
        <p:cNvPr id="1" name=""/>
        <p:cNvGrpSpPr/>
        <p:nvPr/>
      </p:nvGrpSpPr>
      <p:grpSpPr>
        <a:xfrm>
          <a:off x="0" y="0"/>
          <a:ext cx="0" cy="0"/>
          <a:chOff x="0" y="0"/>
          <a:chExt cx="0" cy="0"/>
        </a:xfrm>
      </p:grpSpPr>
      <p:pic>
        <p:nvPicPr>
          <p:cNvPr id="18434" name="Picture 2" descr="E:\obgrachu\OBG\minor disorder\download.jpg"/>
          <p:cNvPicPr>
            <a:picLocks noChangeAspect="1" noChangeArrowheads="1"/>
          </p:cNvPicPr>
          <p:nvPr/>
        </p:nvPicPr>
        <p:blipFill>
          <a:blip r:embed="rId2"/>
          <a:srcRect/>
          <a:stretch>
            <a:fillRect/>
          </a:stretch>
        </p:blipFill>
        <p:spPr bwMode="auto">
          <a:xfrm>
            <a:off x="5257792" y="2000240"/>
            <a:ext cx="3886208" cy="3214710"/>
          </a:xfrm>
          <a:prstGeom prst="rect">
            <a:avLst/>
          </a:prstGeom>
          <a:ln>
            <a:noFill/>
          </a:ln>
          <a:effectLst>
            <a:softEdge rad="112500"/>
          </a:effectLst>
        </p:spPr>
      </p:pic>
      <p:sp>
        <p:nvSpPr>
          <p:cNvPr id="4" name="Title 3"/>
          <p:cNvSpPr>
            <a:spLocks noGrp="1"/>
          </p:cNvSpPr>
          <p:nvPr>
            <p:ph type="title"/>
          </p:nvPr>
        </p:nvSpPr>
        <p:spPr>
          <a:xfrm>
            <a:off x="457200" y="274638"/>
            <a:ext cx="8258204"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sz="3200" b="1" dirty="0" smtClean="0">
                <a:latin typeface="Times New Roman" pitchFamily="18" charset="0"/>
                <a:cs typeface="Times New Roman" pitchFamily="18" charset="0"/>
              </a:rPr>
              <a:t>EXCESSIVE SALIVATION</a:t>
            </a:r>
            <a:endParaRPr lang="en-US" sz="3200" dirty="0"/>
          </a:p>
        </p:txBody>
      </p:sp>
      <p:sp>
        <p:nvSpPr>
          <p:cNvPr id="2" name="Content Placeholder 1"/>
          <p:cNvSpPr>
            <a:spLocks noGrp="1"/>
          </p:cNvSpPr>
          <p:nvPr>
            <p:ph idx="1"/>
          </p:nvPr>
        </p:nvSpPr>
        <p:spPr>
          <a:xfrm>
            <a:off x="457200" y="1600200"/>
            <a:ext cx="5043494" cy="4525963"/>
          </a:xfrm>
          <a:solidFill>
            <a:srgbClr val="92D050"/>
          </a:solidFill>
        </p:spPr>
        <p:txBody>
          <a:bodyPr>
            <a:noAutofit/>
          </a:bodyPr>
          <a:lstStyle/>
          <a:p>
            <a:pPr algn="just">
              <a:buNone/>
            </a:pPr>
            <a:r>
              <a:rPr lang="en-US" sz="2400" b="1"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 This occurs from 8th  week of gestation and it is thought that the hormones of pregnancy are the cause for it.</a:t>
            </a:r>
          </a:p>
          <a:p>
            <a:r>
              <a:rPr lang="en-US" sz="2400" dirty="0" smtClean="0">
                <a:latin typeface="Times New Roman" pitchFamily="18" charset="0"/>
                <a:cs typeface="Times New Roman" pitchFamily="18" charset="0"/>
              </a:rPr>
              <a:t>Hyperactivity of the parotid gland </a:t>
            </a:r>
          </a:p>
          <a:p>
            <a:r>
              <a:rPr lang="en-US" sz="2400" dirty="0" smtClean="0">
                <a:latin typeface="Times New Roman" pitchFamily="18" charset="0"/>
                <a:cs typeface="Times New Roman" pitchFamily="18" charset="0"/>
              </a:rPr>
              <a:t>It may accompany heartburn.</a:t>
            </a:r>
          </a:p>
          <a:p>
            <a:r>
              <a:rPr lang="en-US" sz="2400" dirty="0" smtClean="0">
                <a:latin typeface="Times New Roman" pitchFamily="18" charset="0"/>
                <a:cs typeface="Times New Roman" pitchFamily="18" charset="0"/>
              </a:rPr>
              <a:t>Astringent mouth washes some time help </a:t>
            </a:r>
            <a:r>
              <a:rPr lang="en-US" sz="2400" dirty="0" err="1" smtClean="0">
                <a:latin typeface="Times New Roman" pitchFamily="18" charset="0"/>
                <a:cs typeface="Times New Roman" pitchFamily="18" charset="0"/>
              </a:rPr>
              <a:t>ful</a:t>
            </a:r>
            <a:r>
              <a:rPr lang="en-US" sz="2400" dirty="0" smtClean="0">
                <a:latin typeface="Times New Roman" pitchFamily="18" charset="0"/>
                <a:cs typeface="Times New Roman" pitchFamily="18" charset="0"/>
              </a:rPr>
              <a:t>.</a:t>
            </a:r>
          </a:p>
          <a:p>
            <a:pPr algn="just">
              <a:buNone/>
            </a:pPr>
            <a:r>
              <a:rPr lang="en-US" sz="2400" dirty="0" smtClean="0">
                <a:latin typeface="Times New Roman" pitchFamily="18" charset="0"/>
                <a:cs typeface="Times New Roman" pitchFamily="18" charset="0"/>
              </a:rPr>
              <a:t>                                  </a:t>
            </a:r>
          </a:p>
          <a:p>
            <a:pPr>
              <a:buNone/>
            </a:pPr>
            <a:r>
              <a:rPr lang="en-IN" sz="2400" dirty="0" smtClean="0">
                <a:latin typeface="Times New Roman" pitchFamily="18" charset="0"/>
                <a:cs typeface="Times New Roman" pitchFamily="18" charset="0"/>
              </a:rPr>
              <a:t/>
            </a:r>
            <a:br>
              <a:rPr lang="en-IN"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algn="just"/>
            <a:endParaRPr lang="en-IN" sz="24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0" fill="hold"/>
                                        <p:tgtEl>
                                          <p:spTgt spid="18434"/>
                                        </p:tgtEl>
                                        <p:attrNameLst>
                                          <p:attrName>ppt_w</p:attrName>
                                        </p:attrNameLst>
                                      </p:cBhvr>
                                      <p:tavLst>
                                        <p:tav tm="0" fmla="#ppt_w*sin(2.5*pi*$)">
                                          <p:val>
                                            <p:fltVal val="0"/>
                                          </p:val>
                                        </p:tav>
                                        <p:tav tm="100000">
                                          <p:val>
                                            <p:fltVal val="1"/>
                                          </p:val>
                                        </p:tav>
                                      </p:tavLst>
                                    </p:anim>
                                    <p:anim calcmode="lin" valueType="num">
                                      <p:cBhvr>
                                        <p:cTn id="8" dur="5000" fill="hold"/>
                                        <p:tgtEl>
                                          <p:spTgt spid="184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5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3108" y="357166"/>
            <a:ext cx="4972056" cy="1143000"/>
          </a:xfrm>
        </p:spPr>
        <p:style>
          <a:lnRef idx="2">
            <a:schemeClr val="dk1">
              <a:shade val="50000"/>
            </a:schemeClr>
          </a:lnRef>
          <a:fillRef idx="1">
            <a:schemeClr val="dk1"/>
          </a:fillRef>
          <a:effectRef idx="0">
            <a:schemeClr val="dk1"/>
          </a:effectRef>
          <a:fontRef idx="minor">
            <a:schemeClr val="lt1"/>
          </a:fontRef>
        </p:style>
        <p:txBody>
          <a:bodyPr/>
          <a:lstStyle/>
          <a:p>
            <a:r>
              <a:rPr lang="en-US" b="1" dirty="0" smtClean="0">
                <a:latin typeface="Times New Roman" pitchFamily="18" charset="0"/>
                <a:cs typeface="Times New Roman" pitchFamily="18" charset="0"/>
              </a:rPr>
              <a:t> PICA</a:t>
            </a:r>
            <a:endParaRPr lang="en-US" dirty="0"/>
          </a:p>
        </p:txBody>
      </p:sp>
      <p:sp>
        <p:nvSpPr>
          <p:cNvPr id="3" name="Content Placeholder 2"/>
          <p:cNvSpPr>
            <a:spLocks noGrp="1"/>
          </p:cNvSpPr>
          <p:nvPr>
            <p:ph idx="1"/>
          </p:nvPr>
        </p:nvSpPr>
        <p:spPr>
          <a:xfrm>
            <a:off x="428596" y="1714488"/>
            <a:ext cx="4757742" cy="4429156"/>
          </a:xfrm>
        </p:spPr>
        <p:style>
          <a:lnRef idx="0">
            <a:schemeClr val="accent2"/>
          </a:lnRef>
          <a:fillRef idx="3">
            <a:schemeClr val="accent2"/>
          </a:fillRef>
          <a:effectRef idx="3">
            <a:schemeClr val="accent2"/>
          </a:effectRef>
          <a:fontRef idx="minor">
            <a:schemeClr val="lt1"/>
          </a:fontRef>
        </p:style>
        <p:txBody>
          <a:bodyPr/>
          <a:lstStyle/>
          <a:p>
            <a:pPr algn="just">
              <a:buNone/>
            </a:pPr>
            <a:r>
              <a:rPr lang="en-US" sz="2400" dirty="0" smtClean="0">
                <a:latin typeface="Times New Roman" pitchFamily="18" charset="0"/>
                <a:cs typeface="Times New Roman" pitchFamily="18" charset="0"/>
              </a:rPr>
              <a:t>This is the term used when the mother craves certain foods or unnatural substances such as coal. </a:t>
            </a:r>
            <a:endParaRPr lang="en-IN"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The cause is unknown but hormones and changes in metabolism are thought to contribute to this.</a:t>
            </a:r>
            <a:endParaRPr lang="en-IN"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If the substances craved are harmful to the unborn baby the mother must be helped to seek medical advice.</a:t>
            </a:r>
            <a:endParaRPr lang="en-US" sz="2400"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18</a:t>
            </a:fld>
            <a:endParaRPr lang="en-US" dirty="0"/>
          </a:p>
        </p:txBody>
      </p:sp>
      <p:pic>
        <p:nvPicPr>
          <p:cNvPr id="2050" name="Picture 2" descr="E:\obgrachu\OBG\minor disorder\Woman-Gets-Weird-Cravings-While-Pregnant-Starts-Eating-Sponges-and-Sand-376532-2.jpg"/>
          <p:cNvPicPr>
            <a:picLocks noChangeAspect="1" noChangeArrowheads="1"/>
          </p:cNvPicPr>
          <p:nvPr/>
        </p:nvPicPr>
        <p:blipFill>
          <a:blip r:embed="rId2"/>
          <a:srcRect/>
          <a:stretch>
            <a:fillRect/>
          </a:stretch>
        </p:blipFill>
        <p:spPr bwMode="auto">
          <a:xfrm>
            <a:off x="5325611" y="2219334"/>
            <a:ext cx="3692313" cy="3209930"/>
          </a:xfrm>
          <a:prstGeom prst="rect">
            <a:avLst/>
          </a:prstGeom>
          <a:noFill/>
        </p:spPr>
      </p:pic>
      <p:pic>
        <p:nvPicPr>
          <p:cNvPr id="8" name="Picture 7" descr="Two women discuss their food cravings."/>
          <p:cNvPicPr/>
          <p:nvPr/>
        </p:nvPicPr>
        <p:blipFill>
          <a:blip r:embed="rId3"/>
          <a:srcRect/>
          <a:stretch>
            <a:fillRect/>
          </a:stretch>
        </p:blipFill>
        <p:spPr bwMode="auto">
          <a:xfrm>
            <a:off x="642910" y="1714488"/>
            <a:ext cx="8143932" cy="4929222"/>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IN" sz="3600" b="1" dirty="0" smtClean="0">
                <a:latin typeface="Times New Roman" pitchFamily="18" charset="0"/>
                <a:cs typeface="Times New Roman" pitchFamily="18" charset="0"/>
              </a:rPr>
              <a:t>CONSTIPATION</a:t>
            </a:r>
            <a:endParaRPr lang="en-US" dirty="0"/>
          </a:p>
        </p:txBody>
      </p:sp>
      <p:sp>
        <p:nvSpPr>
          <p:cNvPr id="2" name="Content Placeholder 1"/>
          <p:cNvSpPr>
            <a:spLocks noGrp="1"/>
          </p:cNvSpPr>
          <p:nvPr>
            <p:ph idx="1"/>
          </p:nvPr>
        </p:nvSpPr>
        <p:spPr>
          <a:xfrm>
            <a:off x="457200" y="1600200"/>
            <a:ext cx="4757742" cy="4614882"/>
          </a:xfrm>
        </p:spPr>
        <p:style>
          <a:lnRef idx="3">
            <a:schemeClr val="lt1"/>
          </a:lnRef>
          <a:fillRef idx="1">
            <a:schemeClr val="accent2"/>
          </a:fillRef>
          <a:effectRef idx="1">
            <a:schemeClr val="accent2"/>
          </a:effectRef>
          <a:fontRef idx="minor">
            <a:schemeClr val="lt1"/>
          </a:fontRef>
        </p:style>
        <p:txBody>
          <a:bodyPr>
            <a:normAutofit lnSpcReduction="10000"/>
          </a:bodyPr>
          <a:lstStyle/>
          <a:p>
            <a:pPr>
              <a:buNone/>
            </a:pPr>
            <a:r>
              <a:rPr lang="en-IN" b="1" dirty="0" smtClean="0"/>
              <a:t>       </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Can last entire pregnancy , tends to get worse as pregnancy progresses</a:t>
            </a:r>
          </a:p>
          <a:p>
            <a:r>
              <a:rPr lang="en-US" dirty="0" smtClean="0">
                <a:latin typeface="Times New Roman" pitchFamily="18" charset="0"/>
                <a:cs typeface="Times New Roman" pitchFamily="18" charset="0"/>
              </a:rPr>
              <a:t>More common  whose bowel pattern is not regulated.</a:t>
            </a:r>
            <a:endParaRPr lang="en-IN" dirty="0" smtClean="0">
              <a:latin typeface="Times New Roman" pitchFamily="18" charset="0"/>
              <a:cs typeface="Times New Roman" pitchFamily="18" charset="0"/>
            </a:endParaRPr>
          </a:p>
          <a:p>
            <a:pPr>
              <a:buNone/>
            </a:pPr>
            <a:r>
              <a:rPr lang="en-IN" dirty="0" smtClean="0">
                <a:latin typeface="Times New Roman" pitchFamily="18" charset="0"/>
                <a:cs typeface="Times New Roman" pitchFamily="18" charset="0"/>
              </a:rPr>
              <a:t> </a:t>
            </a:r>
          </a:p>
          <a:p>
            <a:endParaRPr lang="en-IN" dirty="0" smtClean="0"/>
          </a:p>
          <a:p>
            <a:endParaRPr lang="en-IN" dirty="0"/>
          </a:p>
        </p:txBody>
      </p:sp>
      <p:pic>
        <p:nvPicPr>
          <p:cNvPr id="10" name="Picture 4" descr="E:\obgrachu\OBG\minor disorder\4 The weight of the fetus puts increased pressure.jpg"/>
          <p:cNvPicPr>
            <a:picLocks noChangeAspect="1" noChangeArrowheads="1"/>
          </p:cNvPicPr>
          <p:nvPr/>
        </p:nvPicPr>
        <p:blipFill>
          <a:blip r:embed="rId2"/>
          <a:srcRect/>
          <a:stretch>
            <a:fillRect/>
          </a:stretch>
        </p:blipFill>
        <p:spPr bwMode="auto">
          <a:xfrm>
            <a:off x="5271199" y="1714488"/>
            <a:ext cx="3658519" cy="4500594"/>
          </a:xfrm>
          <a:prstGeom prst="rect">
            <a:avLst/>
          </a:prstGeom>
          <a:noFill/>
        </p:spPr>
      </p:pic>
      <p:pic>
        <p:nvPicPr>
          <p:cNvPr id="11" name="Picture 2" descr="E:\obgrachu\OBG\minor disorder\Reasons for constipation during pregnancy.jpg"/>
          <p:cNvPicPr>
            <a:picLocks noChangeAspect="1" noChangeArrowheads="1"/>
          </p:cNvPicPr>
          <p:nvPr/>
        </p:nvPicPr>
        <p:blipFill>
          <a:blip r:embed="rId3"/>
          <a:srcRect/>
          <a:stretch>
            <a:fillRect/>
          </a:stretch>
        </p:blipFill>
        <p:spPr bwMode="auto">
          <a:xfrm>
            <a:off x="428596" y="1528885"/>
            <a:ext cx="8429684" cy="5114825"/>
          </a:xfrm>
          <a:prstGeom prst="rect">
            <a:avLst/>
          </a:prstGeom>
          <a:noFill/>
        </p:spPr>
      </p:pic>
      <p:sp>
        <p:nvSpPr>
          <p:cNvPr id="6" name="Slide Number Placeholder 5"/>
          <p:cNvSpPr>
            <a:spLocks noGrp="1"/>
          </p:cNvSpPr>
          <p:nvPr>
            <p:ph type="sldNum" sz="quarter" idx="12"/>
          </p:nvPr>
        </p:nvSpPr>
        <p:spPr/>
        <p:txBody>
          <a:bodyPr/>
          <a:lstStyle/>
          <a:p>
            <a:fld id="{B82CCC60-E8CD-4174-8B1A-7DF615B22EEF}"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xEl>
                                              <p:pRg st="1" end="1"/>
                                            </p:txEl>
                                          </p:spTgt>
                                        </p:tgtEl>
                                      </p:cBhvr>
                                    </p:animEffect>
                                    <p:set>
                                      <p:cBhvr>
                                        <p:cTn id="12"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2">
                                            <p:txEl>
                                              <p:pRg st="2" end="2"/>
                                            </p:txEl>
                                          </p:spTgt>
                                        </p:tgtEl>
                                      </p:cBhvr>
                                    </p:animEffect>
                                    <p:set>
                                      <p:cBhvr>
                                        <p:cTn id="17"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2">
                                            <p:txEl>
                                              <p:pRg st="3" end="3"/>
                                            </p:txEl>
                                          </p:spTgt>
                                        </p:tgtEl>
                                      </p:cBhvr>
                                    </p:animEffect>
                                    <p:set>
                                      <p:cBhvr>
                                        <p:cTn id="22"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2">
                                            <p:bg/>
                                          </p:spTgt>
                                        </p:tgtEl>
                                      </p:cBhvr>
                                    </p:animEffect>
                                    <p:set>
                                      <p:cBhvr>
                                        <p:cTn id="27" dur="1" fill="hold">
                                          <p:stCondLst>
                                            <p:cond delay="499"/>
                                          </p:stCondLst>
                                        </p:cTn>
                                        <p:tgtEl>
                                          <p:spTgt spid="2">
                                            <p:bg/>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blogs.babble.com/being-pregnant/files/2012/08/iStock_000019636872XSmall.jpg"/>
          <p:cNvPicPr/>
          <p:nvPr/>
        </p:nvPicPr>
        <p:blipFill>
          <a:blip r:embed="rId3"/>
          <a:srcRect/>
          <a:stretch>
            <a:fillRect/>
          </a:stretch>
        </p:blipFill>
        <p:spPr bwMode="auto">
          <a:xfrm>
            <a:off x="2214546" y="2357430"/>
            <a:ext cx="1774124" cy="2671948"/>
          </a:xfrm>
          <a:prstGeom prst="rect">
            <a:avLst/>
          </a:prstGeom>
          <a:ln>
            <a:noFill/>
          </a:ln>
          <a:effectLst>
            <a:softEdge rad="112500"/>
          </a:effectLst>
        </p:spPr>
      </p:pic>
      <p:sp>
        <p:nvSpPr>
          <p:cNvPr id="30722" name="Title 1"/>
          <p:cNvSpPr>
            <a:spLocks noGrp="1"/>
          </p:cNvSpPr>
          <p:nvPr>
            <p:ph type="title"/>
          </p:nvPr>
        </p:nvSpPr>
        <p:spPr/>
        <p:txBody>
          <a:bodyPr/>
          <a:lstStyle/>
          <a:p>
            <a:pPr eaLnBrk="1" hangingPunct="1"/>
            <a:endParaRPr lang="en-US" dirty="0" smtClean="0"/>
          </a:p>
        </p:txBody>
      </p:sp>
      <p:sp>
        <p:nvSpPr>
          <p:cNvPr id="30723" name="Content Placeholder 2"/>
          <p:cNvSpPr>
            <a:spLocks noGrp="1"/>
          </p:cNvSpPr>
          <p:nvPr>
            <p:ph idx="1"/>
          </p:nvPr>
        </p:nvSpPr>
        <p:spPr/>
        <p:txBody>
          <a:bodyPr/>
          <a:lstStyle/>
          <a:p>
            <a:pPr eaLnBrk="1" hangingPunct="1"/>
            <a:endParaRPr lang="en-US" dirty="0" smtClean="0"/>
          </a:p>
        </p:txBody>
      </p:sp>
      <p:pic>
        <p:nvPicPr>
          <p:cNvPr id="30724" name="Picture 14" descr="Fresh_pwrpt_p3"/>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30725" name="Picture 2"/>
          <p:cNvPicPr>
            <a:picLocks noChangeAspect="1" noChangeArrowheads="1"/>
          </p:cNvPicPr>
          <p:nvPr/>
        </p:nvPicPr>
        <p:blipFill>
          <a:blip r:embed="rId5"/>
          <a:srcRect/>
          <a:stretch>
            <a:fillRect/>
          </a:stretch>
        </p:blipFill>
        <p:spPr bwMode="auto">
          <a:xfrm>
            <a:off x="5643570" y="1285860"/>
            <a:ext cx="2981325" cy="4114800"/>
          </a:xfrm>
          <a:prstGeom prst="rect">
            <a:avLst/>
          </a:prstGeom>
          <a:noFill/>
          <a:ln w="9525">
            <a:noFill/>
            <a:miter lim="800000"/>
            <a:headEnd/>
            <a:tailEnd/>
          </a:ln>
        </p:spPr>
      </p:pic>
      <p:graphicFrame>
        <p:nvGraphicFramePr>
          <p:cNvPr id="11" name="Diagram 10"/>
          <p:cNvGraphicFramePr/>
          <p:nvPr/>
        </p:nvGraphicFramePr>
        <p:xfrm>
          <a:off x="0" y="1142984"/>
          <a:ext cx="5334000" cy="45243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0727" name="Rectangle 6"/>
          <p:cNvSpPr>
            <a:spLocks noChangeArrowheads="1"/>
          </p:cNvSpPr>
          <p:nvPr/>
        </p:nvSpPr>
        <p:spPr bwMode="auto">
          <a:xfrm>
            <a:off x="449263" y="914400"/>
            <a:ext cx="8056562" cy="708025"/>
          </a:xfrm>
          <a:prstGeom prst="rect">
            <a:avLst/>
          </a:prstGeom>
          <a:noFill/>
          <a:ln w="9525">
            <a:noFill/>
            <a:miter lim="800000"/>
            <a:headEnd/>
            <a:tailEnd/>
          </a:ln>
        </p:spPr>
        <p:txBody>
          <a:bodyPr>
            <a:spAutoFit/>
          </a:bodyPr>
          <a:lstStyle/>
          <a:p>
            <a:pPr eaLnBrk="0" hangingPunct="0"/>
            <a:r>
              <a:rPr lang="en-US" sz="4000" b="1" dirty="0"/>
              <a:t> </a:t>
            </a:r>
            <a:endParaRPr lang="en-US" sz="4000"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2</a:t>
            </a:fld>
            <a:endParaRPr lang="en-US"/>
          </a:p>
        </p:txBody>
      </p:sp>
      <p:sp>
        <p:nvSpPr>
          <p:cNvPr id="10" name="Footer Placeholder 9"/>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sz="3200" b="1" u="sng" dirty="0" smtClean="0">
                <a:latin typeface="Times New Roman" pitchFamily="18" charset="0"/>
                <a:cs typeface="Times New Roman" pitchFamily="18" charset="0"/>
              </a:rPr>
              <a:t>NURSING MEASURES</a:t>
            </a:r>
            <a:r>
              <a:rPr lang="en-US" sz="3200" b="1" dirty="0" smtClean="0">
                <a:latin typeface="Times New Roman" pitchFamily="18" charset="0"/>
                <a:cs typeface="Times New Roman" pitchFamily="18" charset="0"/>
              </a:rPr>
              <a:t> :</a:t>
            </a:r>
            <a:endParaRPr lang="en-US" dirty="0"/>
          </a:p>
        </p:txBody>
      </p:sp>
      <p:sp>
        <p:nvSpPr>
          <p:cNvPr id="3" name="Content Placeholder 2"/>
          <p:cNvSpPr>
            <a:spLocks noGrp="1"/>
          </p:cNvSpPr>
          <p:nvPr>
            <p:ph idx="1"/>
          </p:nvPr>
        </p:nvSpPr>
        <p:spPr>
          <a:xfrm>
            <a:off x="457200" y="1600200"/>
            <a:ext cx="5614998" cy="4829196"/>
          </a:xfrm>
          <a:solidFill>
            <a:srgbClr val="00FFFF"/>
          </a:solidFill>
        </p:spPr>
        <p:txBody>
          <a:bodyPr/>
          <a:lstStyle/>
          <a:p>
            <a:r>
              <a:rPr lang="en-US" dirty="0" smtClean="0">
                <a:latin typeface="Times New Roman" pitchFamily="18" charset="0"/>
                <a:cs typeface="Times New Roman" pitchFamily="18" charset="0"/>
              </a:rPr>
              <a:t>Plenty of fluids , green leafy vegetables and fibers in diet  (isabgul).</a:t>
            </a:r>
          </a:p>
          <a:p>
            <a:r>
              <a:rPr lang="en-US" dirty="0" smtClean="0">
                <a:latin typeface="Times New Roman" pitchFamily="18" charset="0"/>
                <a:cs typeface="Times New Roman" pitchFamily="18" charset="0"/>
              </a:rPr>
              <a:t>Drink glass of warm water  at morning before tea that activates gut</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Laxatives (surface itching) could prescribed by physician.</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Regular exercises  &amp; walking.</a:t>
            </a:r>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20</a:t>
            </a:fld>
            <a:endParaRPr lang="en-US"/>
          </a:p>
        </p:txBody>
      </p:sp>
      <p:pic>
        <p:nvPicPr>
          <p:cNvPr id="6" name="Picture 5" descr="E:\obgrachu\OBG\minor disorder\iStock_000006009484XSmall.jpg"/>
          <p:cNvPicPr>
            <a:picLocks noChangeAspect="1" noChangeArrowheads="1"/>
          </p:cNvPicPr>
          <p:nvPr/>
        </p:nvPicPr>
        <p:blipFill>
          <a:blip r:embed="rId2"/>
          <a:srcRect/>
          <a:stretch>
            <a:fillRect/>
          </a:stretch>
        </p:blipFill>
        <p:spPr bwMode="auto">
          <a:xfrm>
            <a:off x="7000892" y="4000500"/>
            <a:ext cx="1905000" cy="2857500"/>
          </a:xfrm>
          <a:prstGeom prst="rect">
            <a:avLst/>
          </a:prstGeom>
          <a:noFill/>
        </p:spPr>
      </p:pic>
      <p:pic>
        <p:nvPicPr>
          <p:cNvPr id="7" name="Picture 3" descr="E:\obgrachu\OBG\minor disorder\constipation.jpg"/>
          <p:cNvPicPr>
            <a:picLocks noChangeAspect="1" noChangeArrowheads="1"/>
          </p:cNvPicPr>
          <p:nvPr/>
        </p:nvPicPr>
        <p:blipFill>
          <a:blip r:embed="rId3"/>
          <a:srcRect/>
          <a:stretch>
            <a:fillRect/>
          </a:stretch>
        </p:blipFill>
        <p:spPr bwMode="auto">
          <a:xfrm>
            <a:off x="6072198" y="2500306"/>
            <a:ext cx="3262360" cy="1995477"/>
          </a:xfrm>
          <a:prstGeom prst="rect">
            <a:avLst/>
          </a:prstGeom>
          <a:ln>
            <a:noFill/>
          </a:ln>
          <a:effectLst>
            <a:softEdge rad="112500"/>
          </a:effectLst>
        </p:spPr>
      </p:pic>
      <p:pic>
        <p:nvPicPr>
          <p:cNvPr id="8" name="Picture 6" descr="E:\obgrachu\OBG\minor disorder\images (3).jpg"/>
          <p:cNvPicPr>
            <a:picLocks noChangeAspect="1" noChangeArrowheads="1"/>
          </p:cNvPicPr>
          <p:nvPr/>
        </p:nvPicPr>
        <p:blipFill>
          <a:blip r:embed="rId4"/>
          <a:srcRect/>
          <a:stretch>
            <a:fillRect/>
          </a:stretch>
        </p:blipFill>
        <p:spPr bwMode="auto">
          <a:xfrm>
            <a:off x="6929454" y="214290"/>
            <a:ext cx="1743075" cy="2628900"/>
          </a:xfrm>
          <a:prstGeom prst="rect">
            <a:avLst/>
          </a:prstGeom>
          <a:noFill/>
        </p:spPr>
      </p:pic>
      <p:sp>
        <p:nvSpPr>
          <p:cNvPr id="9" name="Footer Placeholder 8"/>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FLATULENCE</a:t>
            </a:r>
            <a:endParaRPr lang="en-US" dirty="0"/>
          </a:p>
        </p:txBody>
      </p:sp>
      <p:sp>
        <p:nvSpPr>
          <p:cNvPr id="2" name="Content Placeholder 1"/>
          <p:cNvSpPr>
            <a:spLocks noGrp="1"/>
          </p:cNvSpPr>
          <p:nvPr>
            <p:ph idx="1"/>
          </p:nvPr>
        </p:nvSpPr>
        <p:spPr>
          <a:xfrm>
            <a:off x="457200" y="1600200"/>
            <a:ext cx="3757610" cy="4757758"/>
          </a:xfrm>
          <a:solidFill>
            <a:srgbClr val="00FFFF"/>
          </a:solidFill>
          <a:ln>
            <a:solidFill>
              <a:srgbClr val="FF0000"/>
            </a:solidFill>
          </a:ln>
        </p:spPr>
        <p:txBody>
          <a:bodyPr>
            <a:normAutofit/>
          </a:bodyPr>
          <a:lstStyle/>
          <a:p>
            <a:pPr>
              <a:buNone/>
            </a:pPr>
            <a:r>
              <a:rPr lang="en-IN" sz="2800" dirty="0" smtClean="0">
                <a:latin typeface="Times New Roman" pitchFamily="18" charset="0"/>
                <a:cs typeface="Times New Roman" pitchFamily="18" charset="0"/>
              </a:rPr>
              <a:t> Due to reduced GI motility because of hormones, allowing time for bacterial action which produce gas.</a:t>
            </a:r>
          </a:p>
          <a:p>
            <a:pPr fontAlgn="base"/>
            <a:r>
              <a:rPr lang="en-IN" sz="2800" dirty="0" smtClean="0">
                <a:latin typeface="Times New Roman" pitchFamily="18" charset="0"/>
                <a:cs typeface="Times New Roman" pitchFamily="18" charset="0"/>
              </a:rPr>
              <a:t>To help relive this, eat small amounts and try to establish a daily bowel action.</a:t>
            </a:r>
          </a:p>
        </p:txBody>
      </p:sp>
      <p:pic>
        <p:nvPicPr>
          <p:cNvPr id="4" name="Picture 3" descr="E:\obgrachu\OBG\minor disorder\bloating_food_img1.gif"/>
          <p:cNvPicPr>
            <a:picLocks noChangeAspect="1" noChangeArrowheads="1"/>
          </p:cNvPicPr>
          <p:nvPr/>
        </p:nvPicPr>
        <p:blipFill>
          <a:blip r:embed="rId2"/>
          <a:srcRect/>
          <a:stretch>
            <a:fillRect/>
          </a:stretch>
        </p:blipFill>
        <p:spPr bwMode="auto">
          <a:xfrm>
            <a:off x="4357686" y="1714488"/>
            <a:ext cx="4572032" cy="4714908"/>
          </a:xfrm>
          <a:prstGeom prst="rect">
            <a:avLst/>
          </a:prstGeom>
          <a:noFill/>
        </p:spPr>
      </p:pic>
      <p:sp>
        <p:nvSpPr>
          <p:cNvPr id="5" name="Slide Number Placeholder 4"/>
          <p:cNvSpPr>
            <a:spLocks noGrp="1"/>
          </p:cNvSpPr>
          <p:nvPr>
            <p:ph type="sldNum" sz="quarter" idx="12"/>
          </p:nvPr>
        </p:nvSpPr>
        <p:spPr/>
        <p:txBody>
          <a:bodyPr/>
          <a:lstStyle/>
          <a:p>
            <a:fld id="{B82CCC60-E8CD-4174-8B1A-7DF615B22EEF}"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Ms. Rachana Joshi, Asst. professor, Sumandeep Nursing College, SVDU</a:t>
            </a:r>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22</a:t>
            </a:fld>
            <a:endParaRPr lang="en-US" dirty="0"/>
          </a:p>
        </p:txBody>
      </p:sp>
      <p:pic>
        <p:nvPicPr>
          <p:cNvPr id="13314" name="Picture 2" descr="E:\obgrachu\OBG\minor disorder\9FC04BF2-21FD-459D-9A23-106F90784041.jpg"/>
          <p:cNvPicPr>
            <a:picLocks noChangeAspect="1" noChangeArrowheads="1"/>
          </p:cNvPicPr>
          <p:nvPr/>
        </p:nvPicPr>
        <p:blipFill>
          <a:blip r:embed="rId3"/>
          <a:srcRect/>
          <a:stretch>
            <a:fillRect/>
          </a:stretch>
        </p:blipFill>
        <p:spPr bwMode="auto">
          <a:xfrm>
            <a:off x="266672" y="164285"/>
            <a:ext cx="8734484" cy="65508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lstStyle/>
          <a:p>
            <a:r>
              <a:rPr lang="en-US" sz="3600" b="1" dirty="0" smtClean="0">
                <a:latin typeface="Times New Roman" pitchFamily="18" charset="0"/>
                <a:cs typeface="Times New Roman" pitchFamily="18" charset="0"/>
              </a:rPr>
              <a:t>BLOATING BELCHING</a:t>
            </a:r>
            <a:endParaRPr lang="en-US" dirty="0"/>
          </a:p>
        </p:txBody>
      </p:sp>
      <p:sp>
        <p:nvSpPr>
          <p:cNvPr id="2" name="Content Placeholder 1"/>
          <p:cNvSpPr>
            <a:spLocks noGrp="1"/>
          </p:cNvSpPr>
          <p:nvPr>
            <p:ph idx="1"/>
          </p:nvPr>
        </p:nvSpPr>
        <p:spPr>
          <a:xfrm>
            <a:off x="457200" y="1600201"/>
            <a:ext cx="8229600" cy="1900237"/>
          </a:xfrm>
          <a:solidFill>
            <a:srgbClr val="00FFFF"/>
          </a:solidFill>
        </p:spPr>
        <p:txBody>
          <a:bodyPr>
            <a:normAutofit fontScale="77500" lnSpcReduction="20000"/>
          </a:bodyPr>
          <a:lstStyle/>
          <a:p>
            <a:pPr algn="just"/>
            <a:r>
              <a:rPr lang="en-US" sz="3600" dirty="0" smtClean="0">
                <a:latin typeface="Times New Roman" pitchFamily="18" charset="0"/>
                <a:cs typeface="Times New Roman" pitchFamily="18" charset="0"/>
              </a:rPr>
              <a:t> This is partly caused by hormonal changes but usually occurs later in the pregnancy when</a:t>
            </a:r>
            <a:r>
              <a:rPr lang="en-I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the growing womb presses on the stomach</a:t>
            </a: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a:t>
            </a:r>
          </a:p>
          <a:p>
            <a:pPr algn="just">
              <a:buNone/>
            </a:pPr>
            <a:r>
              <a:rPr lang="en-US" b="1" dirty="0" smtClean="0">
                <a:latin typeface="Times New Roman" pitchFamily="18" charset="0"/>
                <a:cs typeface="Times New Roman" pitchFamily="18" charset="0"/>
              </a:rPr>
              <a:t>                      </a:t>
            </a:r>
            <a:endParaRPr lang="en-IN" dirty="0"/>
          </a:p>
        </p:txBody>
      </p:sp>
      <p:pic>
        <p:nvPicPr>
          <p:cNvPr id="17410" name="Picture 2" descr="E:\obgrachu\OBG\minor disorder\bloating_and_distension.png"/>
          <p:cNvPicPr>
            <a:picLocks noChangeAspect="1" noChangeArrowheads="1"/>
          </p:cNvPicPr>
          <p:nvPr/>
        </p:nvPicPr>
        <p:blipFill>
          <a:blip r:embed="rId2"/>
          <a:srcRect/>
          <a:stretch>
            <a:fillRect/>
          </a:stretch>
        </p:blipFill>
        <p:spPr bwMode="auto">
          <a:xfrm>
            <a:off x="500034" y="2786082"/>
            <a:ext cx="8215370" cy="3786190"/>
          </a:xfrm>
          <a:prstGeom prst="rect">
            <a:avLst/>
          </a:prstGeom>
          <a:noFill/>
        </p:spPr>
      </p:pic>
      <p:sp>
        <p:nvSpPr>
          <p:cNvPr id="5" name="Slide Number Placeholder 4"/>
          <p:cNvSpPr>
            <a:spLocks noGrp="1"/>
          </p:cNvSpPr>
          <p:nvPr>
            <p:ph type="sldNum" sz="quarter" idx="12"/>
          </p:nvPr>
        </p:nvSpPr>
        <p:spPr/>
        <p:txBody>
          <a:bodyPr/>
          <a:lstStyle/>
          <a:p>
            <a:fld id="{B82CCC60-E8CD-4174-8B1A-7DF615B22EEF}"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smtClean="0">
                <a:latin typeface="Times New Roman" pitchFamily="18" charset="0"/>
                <a:cs typeface="Times New Roman" pitchFamily="18" charset="0"/>
              </a:rPr>
              <a:t>NURSING MEASURES</a:t>
            </a:r>
            <a:endParaRPr lang="en-US" dirty="0"/>
          </a:p>
        </p:txBody>
      </p:sp>
      <p:sp>
        <p:nvSpPr>
          <p:cNvPr id="3" name="Content Placeholder 2"/>
          <p:cNvSpPr>
            <a:spLocks noGrp="1"/>
          </p:cNvSpPr>
          <p:nvPr>
            <p:ph idx="1"/>
          </p:nvPr>
        </p:nvSpPr>
        <p:spPr>
          <a:xfrm>
            <a:off x="428596" y="1714488"/>
            <a:ext cx="6000792" cy="4500594"/>
          </a:xfrm>
        </p:spPr>
        <p:style>
          <a:lnRef idx="2">
            <a:schemeClr val="dk1"/>
          </a:lnRef>
          <a:fillRef idx="1">
            <a:schemeClr val="lt1"/>
          </a:fillRef>
          <a:effectRef idx="0">
            <a:schemeClr val="dk1"/>
          </a:effectRef>
          <a:fontRef idx="minor">
            <a:schemeClr val="dk1"/>
          </a:fontRef>
        </p:style>
        <p:txBody>
          <a:bodyPr/>
          <a:lstStyle/>
          <a:p>
            <a:r>
              <a:rPr lang="en-US" dirty="0" smtClean="0">
                <a:latin typeface="Times New Roman" pitchFamily="18" charset="0"/>
                <a:cs typeface="Times New Roman" pitchFamily="18" charset="0"/>
              </a:rPr>
              <a:t>Try eating smaller meals more often.</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Sit up straight when you are eating as this takes the pressure off your stomach.</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Avoid particular foods that make your symptoms worse,  especially fatty and spicy food.</a:t>
            </a:r>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24</a:t>
            </a:fld>
            <a:endParaRPr lang="en-US"/>
          </a:p>
        </p:txBody>
      </p:sp>
      <p:pic>
        <p:nvPicPr>
          <p:cNvPr id="6" name="Picture 2" descr="E:\Presentation Photos\female_pharmacist_hold_rx_bottle_hg_clr.gif"/>
          <p:cNvPicPr>
            <a:picLocks noChangeAspect="1" noChangeArrowheads="1" noCrop="1"/>
          </p:cNvPicPr>
          <p:nvPr/>
        </p:nvPicPr>
        <p:blipFill>
          <a:blip r:embed="rId3"/>
          <a:srcRect/>
          <a:stretch>
            <a:fillRect/>
          </a:stretch>
        </p:blipFill>
        <p:spPr bwMode="auto">
          <a:xfrm>
            <a:off x="6172200" y="1785926"/>
            <a:ext cx="2971800" cy="3714750"/>
          </a:xfrm>
          <a:prstGeom prst="rect">
            <a:avLst/>
          </a:prstGeom>
          <a:noFill/>
        </p:spPr>
      </p:pic>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alpha val="66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sz="3600" b="1" dirty="0" smtClean="0">
                <a:latin typeface="Times New Roman" pitchFamily="18" charset="0"/>
                <a:cs typeface="Times New Roman" pitchFamily="18" charset="0"/>
              </a:rPr>
              <a:t> HAEMORRHOID </a:t>
            </a:r>
            <a:endParaRPr lang="en-US" dirty="0"/>
          </a:p>
        </p:txBody>
      </p:sp>
      <p:sp>
        <p:nvSpPr>
          <p:cNvPr id="2" name="Content Placeholder 1"/>
          <p:cNvSpPr>
            <a:spLocks noGrp="1"/>
          </p:cNvSpPr>
          <p:nvPr>
            <p:ph idx="1"/>
          </p:nvPr>
        </p:nvSpPr>
        <p:spPr>
          <a:xfrm>
            <a:off x="0" y="2143116"/>
            <a:ext cx="3971924" cy="3614749"/>
          </a:xfrm>
          <a:solidFill>
            <a:srgbClr val="00FFFF"/>
          </a:solidFill>
        </p:spPr>
        <p:txBody>
          <a:bodyPr>
            <a:normAutofit/>
          </a:bodyPr>
          <a:lstStyle/>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Laxity of the rectal vein by progesterone effect.</a:t>
            </a:r>
            <a:endParaRPr lang="en-IN"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Pressure by the gravid uterus.</a:t>
            </a:r>
            <a:endParaRPr lang="en-IN"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Tendency to constipation.         </a:t>
            </a:r>
            <a:endParaRPr lang="en-IN" sz="2800" dirty="0"/>
          </a:p>
        </p:txBody>
      </p:sp>
      <p:pic>
        <p:nvPicPr>
          <p:cNvPr id="19458" name="Picture 2" descr="E:\obgrachu\OBG\minor disorder\Haemorrhoids.jpg"/>
          <p:cNvPicPr>
            <a:picLocks noChangeAspect="1" noChangeArrowheads="1"/>
          </p:cNvPicPr>
          <p:nvPr/>
        </p:nvPicPr>
        <p:blipFill>
          <a:blip r:embed="rId2"/>
          <a:srcRect/>
          <a:stretch>
            <a:fillRect/>
          </a:stretch>
        </p:blipFill>
        <p:spPr bwMode="auto">
          <a:xfrm>
            <a:off x="3929058" y="1986808"/>
            <a:ext cx="5214942" cy="4156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B82CCC60-E8CD-4174-8B1A-7DF615B22EEF}" type="slidenum">
              <a:rPr lang="en-US" smtClean="0"/>
              <a:pPr/>
              <a:t>25</a:t>
            </a:fld>
            <a:endParaRPr lang="en-US"/>
          </a:p>
        </p:txBody>
      </p:sp>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sz="4000" b="1" u="sng" dirty="0" smtClean="0">
                <a:latin typeface="Times New Roman" pitchFamily="18" charset="0"/>
                <a:cs typeface="Times New Roman" pitchFamily="18" charset="0"/>
              </a:rPr>
              <a:t>NURSING MEASURES</a:t>
            </a:r>
            <a:r>
              <a:rPr lang="en-US" sz="4000" b="1" dirty="0" smtClean="0">
                <a:latin typeface="Times New Roman" pitchFamily="18" charset="0"/>
                <a:cs typeface="Times New Roman" pitchFamily="18" charset="0"/>
              </a:rPr>
              <a:t> :</a:t>
            </a:r>
            <a:endParaRPr lang="en-US" sz="4000" dirty="0"/>
          </a:p>
        </p:txBody>
      </p:sp>
      <p:sp>
        <p:nvSpPr>
          <p:cNvPr id="3" name="Content Placeholder 2"/>
          <p:cNvSpPr>
            <a:spLocks noGrp="1"/>
          </p:cNvSpPr>
          <p:nvPr>
            <p:ph idx="1"/>
          </p:nvPr>
        </p:nvSpPr>
        <p:spPr>
          <a:xfrm>
            <a:off x="500034" y="1357298"/>
            <a:ext cx="8186766" cy="2143140"/>
          </a:xfrm>
          <a:solidFill>
            <a:srgbClr val="00FFFF"/>
          </a:solidFill>
        </p:spPr>
        <p:txBody>
          <a:bodyPr/>
          <a:lstStyle/>
          <a:p>
            <a:pPr lvl="0"/>
            <a:r>
              <a:rPr lang="en-US" dirty="0" smtClean="0">
                <a:latin typeface="Times New Roman" pitchFamily="18" charset="0"/>
                <a:cs typeface="Times New Roman" pitchFamily="18" charset="0"/>
              </a:rPr>
              <a:t>Avoid constipation.</a:t>
            </a:r>
            <a:endParaRPr lang="en-IN"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Local anesthetic.</a:t>
            </a:r>
            <a:endParaRPr lang="en-IN"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Surgical &amp; local injection treatment have to be</a:t>
            </a:r>
            <a:r>
              <a:rPr lang="en-I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avoided.</a:t>
            </a:r>
            <a:endParaRPr lang="en-IN" dirty="0" smtClean="0">
              <a:latin typeface="Times New Roman" pitchFamily="18" charset="0"/>
              <a:cs typeface="Times New Roman" pitchFamily="18" charset="0"/>
            </a:endParaRPr>
          </a:p>
          <a:p>
            <a:endParaRPr lang="en-US" dirty="0"/>
          </a:p>
        </p:txBody>
      </p:sp>
      <p:sp>
        <p:nvSpPr>
          <p:cNvPr id="4" name="Footer Placeholder 3"/>
          <p:cNvSpPr>
            <a:spLocks noGrp="1"/>
          </p:cNvSpPr>
          <p:nvPr>
            <p:ph type="ftr" sz="quarter" idx="11"/>
          </p:nvPr>
        </p:nvSpPr>
        <p:spPr/>
        <p:txBody>
          <a:bodyPr/>
          <a:lstStyle/>
          <a:p>
            <a:r>
              <a:rPr lang="en-US" smtClean="0"/>
              <a:t>Ms. Rachana Joshi, Asst. professor, Sumandeep Nursing College, SVDU</a:t>
            </a:r>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26</a:t>
            </a:fld>
            <a:endParaRPr lang="en-US"/>
          </a:p>
        </p:txBody>
      </p:sp>
      <p:pic>
        <p:nvPicPr>
          <p:cNvPr id="6" name="Picture 3" descr="E:\obgrachu\OBG\minor disorder\hemorrhoids-and-pregnancy1.jpg"/>
          <p:cNvPicPr>
            <a:picLocks noChangeAspect="1" noChangeArrowheads="1"/>
          </p:cNvPicPr>
          <p:nvPr/>
        </p:nvPicPr>
        <p:blipFill>
          <a:blip r:embed="rId2"/>
          <a:srcRect/>
          <a:stretch>
            <a:fillRect/>
          </a:stretch>
        </p:blipFill>
        <p:spPr bwMode="auto">
          <a:xfrm>
            <a:off x="714348" y="3472896"/>
            <a:ext cx="7643866" cy="331369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nodeType="clickEffect">
                                  <p:stCondLst>
                                    <p:cond delay="0"/>
                                  </p:stCondLst>
                                  <p:childTnLst>
                                    <p:animClr clrSpc="rgb">
                                      <p:cBhvr override="childStyle">
                                        <p:cTn id="6" dur="1900" fill="hold">
                                          <p:stCondLst>
                                            <p:cond delay="100"/>
                                          </p:stCondLst>
                                        </p:cTn>
                                        <p:tgtEl>
                                          <p:spTgt spid="6"/>
                                        </p:tgtEl>
                                        <p:attrNameLst>
                                          <p:attrName>style.color</p:attrName>
                                        </p:attrNameLst>
                                      </p:cBhvr>
                                      <p:to>
                                        <a:schemeClr val="accent2"/>
                                      </p:to>
                                    </p:animClr>
                                    <p:animClr clrSpc="rgb">
                                      <p:cBhvr>
                                        <p:cTn id="7" dur="1900" fill="hold">
                                          <p:stCondLst>
                                            <p:cond delay="100"/>
                                          </p:stCondLst>
                                        </p:cTn>
                                        <p:tgtEl>
                                          <p:spTgt spid="6"/>
                                        </p:tgtEl>
                                        <p:attrNameLst>
                                          <p:attrName>fillColor</p:attrName>
                                        </p:attrNameLst>
                                      </p:cBhvr>
                                      <p:to>
                                        <a:schemeClr val="accent2"/>
                                      </p:to>
                                    </p:animClr>
                                    <p:set>
                                      <p:cBhvr>
                                        <p:cTn id="8" dur="1900" fill="hold">
                                          <p:stCondLst>
                                            <p:cond delay="100"/>
                                          </p:stCondLst>
                                        </p:cTn>
                                        <p:tgtEl>
                                          <p:spTgt spid="6"/>
                                        </p:tgtEl>
                                        <p:attrNameLst>
                                          <p:attrName>fill.type</p:attrName>
                                        </p:attrNameLst>
                                      </p:cBhvr>
                                      <p:to>
                                        <p:strVal val="solid"/>
                                      </p:to>
                                    </p:set>
                                    <p:set>
                                      <p:cBhvr>
                                        <p:cTn id="9" dur="1900" fill="hold">
                                          <p:stCondLst>
                                            <p:cond delay="100"/>
                                          </p:stCondLst>
                                        </p:cTn>
                                        <p:tgtEl>
                                          <p:spTgt spid="6"/>
                                        </p:tgtEl>
                                        <p:attrNameLst>
                                          <p:attrName>fill.on</p:attrName>
                                        </p:attrNameLst>
                                      </p:cBhvr>
                                      <p:to>
                                        <p:strVal val="true"/>
                                      </p:to>
                                    </p:set>
                                    <p:animScale>
                                      <p:cBhvr>
                                        <p:cTn id="10" dur="200" fill="hold">
                                          <p:stCondLst>
                                            <p:cond delay="0"/>
                                          </p:stCondLst>
                                        </p:cTn>
                                        <p:tgtEl>
                                          <p:spTgt spid="6"/>
                                        </p:tgtEl>
                                      </p:cBhvr>
                                      <p:from x="100000" y="100000"/>
                                      <p:to x="100000" y="5000"/>
                                    </p:animScale>
                                    <p:animScale>
                                      <p:cBhvr>
                                        <p:cTn id="11" dur="200" fill="hold">
                                          <p:stCondLst>
                                            <p:cond delay="200"/>
                                          </p:stCondLst>
                                        </p:cTn>
                                        <p:tgtEl>
                                          <p:spTgt spid="6"/>
                                        </p:tgtEl>
                                      </p:cBhvr>
                                      <p:from x="100000" y="5000"/>
                                      <p:to x="120000" y="150000"/>
                                    </p:animScale>
                                    <p:animScale>
                                      <p:cBhvr>
                                        <p:cTn id="12" dur="600" fill="hold">
                                          <p:stCondLst>
                                            <p:cond delay="1400"/>
                                          </p:stCondLst>
                                        </p:cTn>
                                        <p:tgtEl>
                                          <p:spTgt spid="6"/>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12750" y="0"/>
            <a:ext cx="8491538" cy="1143000"/>
          </a:xfrm>
        </p:spPr>
        <p:txBody>
          <a:bodyPr/>
          <a:lstStyle/>
          <a:p>
            <a:r>
              <a:rPr lang="en-US" dirty="0" smtClean="0">
                <a:solidFill>
                  <a:schemeClr val="bg1"/>
                </a:solidFill>
                <a:latin typeface="Times New Roman" pitchFamily="18" charset="0"/>
                <a:cs typeface="Times New Roman" pitchFamily="18" charset="0"/>
              </a:rPr>
              <a:t>CIRCULATORY SYSTEM</a:t>
            </a:r>
            <a:endParaRPr lang="en-IN" dirty="0" smtClean="0">
              <a:solidFill>
                <a:schemeClr val="bg1"/>
              </a:solidFill>
              <a:latin typeface="Gungsuh" pitchFamily="18" charset="-127"/>
              <a:ea typeface="Gungsuh" pitchFamily="18" charset="-127"/>
            </a:endParaRPr>
          </a:p>
        </p:txBody>
      </p:sp>
      <p:graphicFrame>
        <p:nvGraphicFramePr>
          <p:cNvPr id="5" name="Content Placeholder 4"/>
          <p:cNvGraphicFramePr>
            <a:graphicFrameLocks noGrp="1"/>
          </p:cNvGraphicFramePr>
          <p:nvPr>
            <p:ph idx="1"/>
          </p:nvPr>
        </p:nvGraphicFramePr>
        <p:xfrm>
          <a:off x="52418" y="1300766"/>
          <a:ext cx="9020176" cy="555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82CCC60-E8CD-4174-8B1A-7DF615B22EEF}"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alpha val="67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00034" y="1500174"/>
            <a:ext cx="8229600" cy="1000132"/>
          </a:xfrm>
          <a:solidFill>
            <a:srgbClr val="00FFFF"/>
          </a:solidFill>
        </p:spPr>
        <p:txBody>
          <a:bodyPr/>
          <a:lstStyle/>
          <a:p>
            <a:pPr>
              <a:buFont typeface="Arial" pitchFamily="34" charset="0"/>
              <a:buChar char="•"/>
            </a:pPr>
            <a:r>
              <a:rPr lang="en-US" sz="2400" dirty="0" smtClean="0">
                <a:latin typeface="Times New Roman" pitchFamily="18" charset="0"/>
                <a:cs typeface="Times New Roman" pitchFamily="18" charset="0"/>
              </a:rPr>
              <a:t>Due to vasodilatation effect of progesterone.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Blood pressure sudden fall</a:t>
            </a:r>
            <a:endParaRPr lang="en-US" sz="4000" dirty="0"/>
          </a:p>
        </p:txBody>
      </p:sp>
      <p:sp>
        <p:nvSpPr>
          <p:cNvPr id="2" name="Content Placeholder 1"/>
          <p:cNvSpPr>
            <a:spLocks noGrp="1"/>
          </p:cNvSpPr>
          <p:nvPr>
            <p:ph idx="1"/>
          </p:nvPr>
        </p:nvSpPr>
        <p:spPr>
          <a:xfrm>
            <a:off x="457200" y="2643182"/>
            <a:ext cx="4686304" cy="3482981"/>
          </a:xfrm>
        </p:spPr>
        <p:style>
          <a:lnRef idx="2">
            <a:schemeClr val="accent2">
              <a:shade val="50000"/>
            </a:schemeClr>
          </a:lnRef>
          <a:fillRef idx="1">
            <a:schemeClr val="accent2"/>
          </a:fillRef>
          <a:effectRef idx="0">
            <a:schemeClr val="accent2"/>
          </a:effectRef>
          <a:fontRef idx="minor">
            <a:schemeClr val="lt1"/>
          </a:fontRef>
        </p:style>
        <p:txBody>
          <a:bodyPr>
            <a:normAutofit fontScale="70000" lnSpcReduction="20000"/>
          </a:bodyPr>
          <a:lstStyle/>
          <a:p>
            <a:pPr algn="ctr">
              <a:buNone/>
            </a:pPr>
            <a:r>
              <a:rPr lang="en-US" b="1" u="sng" dirty="0" smtClean="0">
                <a:latin typeface="Times New Roman" pitchFamily="18" charset="0"/>
                <a:cs typeface="Times New Roman" pitchFamily="18" charset="0"/>
              </a:rPr>
              <a:t>NURSING MEASURES</a:t>
            </a:r>
            <a:r>
              <a:rPr lang="en-US" b="1" dirty="0" smtClean="0">
                <a:latin typeface="Times New Roman" pitchFamily="18" charset="0"/>
                <a:cs typeface="Times New Roman" pitchFamily="18" charset="0"/>
              </a:rPr>
              <a:t> :-</a:t>
            </a:r>
            <a:endParaRPr lang="en-IN" b="1" dirty="0" smtClean="0">
              <a:latin typeface="Times New Roman" pitchFamily="18" charset="0"/>
              <a:cs typeface="Times New Roman" pitchFamily="18" charset="0"/>
            </a:endParaRPr>
          </a:p>
          <a:p>
            <a:pPr algn="ctr">
              <a:buNone/>
            </a:pP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Wear cooler, loose clothes.</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Do not stand for too long.</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Beware of hot, enclosed areas.</a:t>
            </a:r>
            <a:endParaRPr lang="en-IN" dirty="0" smtClean="0">
              <a:latin typeface="Times New Roman" pitchFamily="18" charset="0"/>
              <a:cs typeface="Times New Roman" pitchFamily="18" charset="0"/>
            </a:endParaRPr>
          </a:p>
          <a:p>
            <a:pPr algn="ctr">
              <a:buNone/>
            </a:pPr>
            <a:r>
              <a:rPr lang="en-IN" dirty="0" smtClean="0">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If you feel faint :-</a:t>
            </a:r>
            <a:endParaRPr lang="en-IN" b="1" dirty="0" smtClean="0">
              <a:solidFill>
                <a:srgbClr val="FFFF0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Try to find somewhere to sit down.</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Loosen tights clothes. </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Put your head down.</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Get into fresh air as soon as possible</a:t>
            </a:r>
            <a:endParaRPr lang="en-IN" dirty="0">
              <a:latin typeface="Times New Roman" pitchFamily="18" charset="0"/>
              <a:cs typeface="Times New Roman" pitchFamily="18" charset="0"/>
            </a:endParaRPr>
          </a:p>
        </p:txBody>
      </p:sp>
      <p:pic>
        <p:nvPicPr>
          <p:cNvPr id="7171" name="Picture 3" descr="E:\obgrachu\OBG\minor disorder\stopthedizziness476x290.jpg"/>
          <p:cNvPicPr>
            <a:picLocks noChangeAspect="1" noChangeArrowheads="1"/>
          </p:cNvPicPr>
          <p:nvPr/>
        </p:nvPicPr>
        <p:blipFill>
          <a:blip r:embed="rId2"/>
          <a:srcRect/>
          <a:stretch>
            <a:fillRect/>
          </a:stretch>
        </p:blipFill>
        <p:spPr bwMode="auto">
          <a:xfrm>
            <a:off x="5074211" y="2643182"/>
            <a:ext cx="4069789" cy="3500462"/>
          </a:xfrm>
          <a:prstGeom prst="rect">
            <a:avLst/>
          </a:prstGeom>
          <a:ln>
            <a:noFill/>
          </a:ln>
          <a:effectLst>
            <a:softEdge rad="112500"/>
          </a:effectLst>
        </p:spPr>
      </p:pic>
      <p:pic>
        <p:nvPicPr>
          <p:cNvPr id="6" name="Picture 2" descr="E:\obgrachu\OBG\minor disorder\T_Fainting.jpg"/>
          <p:cNvPicPr>
            <a:picLocks noChangeAspect="1" noChangeArrowheads="1"/>
          </p:cNvPicPr>
          <p:nvPr/>
        </p:nvPicPr>
        <p:blipFill>
          <a:blip r:embed="rId3"/>
          <a:srcRect/>
          <a:stretch>
            <a:fillRect/>
          </a:stretch>
        </p:blipFill>
        <p:spPr bwMode="auto">
          <a:xfrm>
            <a:off x="2500298" y="214290"/>
            <a:ext cx="3786214" cy="1372068"/>
          </a:xfrm>
          <a:prstGeom prst="rect">
            <a:avLst/>
          </a:prstGeom>
          <a:noFill/>
        </p:spPr>
      </p:pic>
      <p:sp>
        <p:nvSpPr>
          <p:cNvPr id="7" name="Slide Number Placeholder 6"/>
          <p:cNvSpPr>
            <a:spLocks noGrp="1"/>
          </p:cNvSpPr>
          <p:nvPr>
            <p:ph type="sldNum" sz="quarter" idx="12"/>
          </p:nvPr>
        </p:nvSpPr>
        <p:spPr/>
        <p:txBody>
          <a:bodyPr/>
          <a:lstStyle/>
          <a:p>
            <a:fld id="{B82CCC60-E8CD-4174-8B1A-7DF615B22EEF}" type="slidenum">
              <a:rPr lang="en-US" smtClean="0"/>
              <a:pPr/>
              <a:t>28</a:t>
            </a:fld>
            <a:endParaRPr lang="en-US"/>
          </a:p>
        </p:txBody>
      </p:sp>
      <p:sp>
        <p:nvSpPr>
          <p:cNvPr id="8" name="Footer Placeholder 7"/>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sz="3200" b="1" dirty="0" smtClean="0"/>
              <a:t> </a:t>
            </a:r>
            <a:r>
              <a:rPr lang="en-US" sz="3200" b="1" dirty="0" smtClean="0">
                <a:latin typeface="Times New Roman" pitchFamily="18" charset="0"/>
                <a:cs typeface="Times New Roman" pitchFamily="18" charset="0"/>
              </a:rPr>
              <a:t>VARICOSE VEIN </a:t>
            </a:r>
            <a:endParaRPr lang="en-US" dirty="0"/>
          </a:p>
        </p:txBody>
      </p:sp>
      <p:sp>
        <p:nvSpPr>
          <p:cNvPr id="2" name="Content Placeholder 1"/>
          <p:cNvSpPr>
            <a:spLocks noGrp="1"/>
          </p:cNvSpPr>
          <p:nvPr>
            <p:ph idx="1"/>
          </p:nvPr>
        </p:nvSpPr>
        <p:spPr>
          <a:xfrm>
            <a:off x="457200" y="1600200"/>
            <a:ext cx="8258204" cy="4186253"/>
          </a:xfrm>
          <a:solidFill>
            <a:srgbClr val="00FFFF"/>
          </a:solidFill>
        </p:spPr>
        <p:txBody>
          <a:bodyPr>
            <a:normAutofit fontScale="85000" lnSpcReduction="10000"/>
          </a:bodyPr>
          <a:lstStyle/>
          <a:p>
            <a:pPr algn="just"/>
            <a:r>
              <a:rPr lang="en-US" dirty="0" smtClean="0">
                <a:latin typeface="Times New Roman" pitchFamily="18" charset="0"/>
                <a:cs typeface="Times New Roman" pitchFamily="18" charset="0"/>
              </a:rPr>
              <a:t>16 weeks to term.</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Varicose veins in the legs &amp; vulva may appear for  the first time or aggravate during pregnancy.</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It is due to the destruction of the venous return by the weight of pregnancy uterus on the inferior vena cava.</a:t>
            </a:r>
          </a:p>
          <a:p>
            <a:pPr algn="just"/>
            <a:r>
              <a:rPr lang="en-US" dirty="0" smtClean="0">
                <a:latin typeface="Times New Roman" pitchFamily="18" charset="0"/>
                <a:cs typeface="Times New Roman" pitchFamily="18" charset="0"/>
              </a:rPr>
              <a:t>It is also thought to be due to the relaxant effect of progesterone on the vascular smooth muscle.</a:t>
            </a:r>
            <a:r>
              <a:rPr lang="en-IN" dirty="0" smtClean="0">
                <a:latin typeface="Times New Roman" pitchFamily="18" charset="0"/>
                <a:cs typeface="Times New Roman" pitchFamily="18" charset="0"/>
              </a:rPr>
              <a:t> </a:t>
            </a:r>
          </a:p>
          <a:p>
            <a:pPr algn="just"/>
            <a:endParaRPr lang="en-IN"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pic>
        <p:nvPicPr>
          <p:cNvPr id="4098" name="Picture 2" descr="E:\obgrachu\OBG\minor disorder\Varicose_Veins_LG.jpg"/>
          <p:cNvPicPr>
            <a:picLocks noChangeAspect="1" noChangeArrowheads="1"/>
          </p:cNvPicPr>
          <p:nvPr/>
        </p:nvPicPr>
        <p:blipFill>
          <a:blip r:embed="rId2"/>
          <a:srcRect/>
          <a:stretch>
            <a:fillRect/>
          </a:stretch>
        </p:blipFill>
        <p:spPr bwMode="auto">
          <a:xfrm>
            <a:off x="500034" y="1404923"/>
            <a:ext cx="8215370" cy="5381663"/>
          </a:xfrm>
          <a:prstGeom prst="rect">
            <a:avLst/>
          </a:prstGeom>
          <a:noFill/>
        </p:spPr>
      </p:pic>
      <p:sp>
        <p:nvSpPr>
          <p:cNvPr id="6" name="Slide Number Placeholder 5"/>
          <p:cNvSpPr>
            <a:spLocks noGrp="1"/>
          </p:cNvSpPr>
          <p:nvPr>
            <p:ph type="sldNum" sz="quarter" idx="12"/>
          </p:nvPr>
        </p:nvSpPr>
        <p:spPr/>
        <p:txBody>
          <a:bodyPr/>
          <a:lstStyle/>
          <a:p>
            <a:fld id="{B82CCC60-E8CD-4174-8B1A-7DF615B22EEF}" type="slidenum">
              <a:rPr lang="en-US" smtClean="0"/>
              <a:pPr/>
              <a:t>29</a:t>
            </a:fld>
            <a:endParaRPr lang="en-US"/>
          </a:p>
        </p:txBody>
      </p:sp>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dirty="0" smtClean="0"/>
          </a:p>
        </p:txBody>
      </p:sp>
      <p:sp>
        <p:nvSpPr>
          <p:cNvPr id="22531" name="Content Placeholder 2"/>
          <p:cNvSpPr>
            <a:spLocks noGrp="1"/>
          </p:cNvSpPr>
          <p:nvPr>
            <p:ph idx="1"/>
          </p:nvPr>
        </p:nvSpPr>
        <p:spPr/>
        <p:txBody>
          <a:bodyPr/>
          <a:lstStyle/>
          <a:p>
            <a:pPr eaLnBrk="1" hangingPunct="1"/>
            <a:endParaRPr lang="en-US" dirty="0" smtClean="0"/>
          </a:p>
        </p:txBody>
      </p:sp>
      <p:pic>
        <p:nvPicPr>
          <p:cNvPr id="22532" name="Picture 14" descr="Fresh_pwrpt_p3"/>
          <p:cNvPicPr>
            <a:picLocks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2773" name="Picture 2"/>
          <p:cNvPicPr>
            <a:picLocks noChangeAspect="1" noChangeArrowheads="1"/>
          </p:cNvPicPr>
          <p:nvPr/>
        </p:nvPicPr>
        <p:blipFill>
          <a:blip r:embed="rId3"/>
          <a:srcRect/>
          <a:stretch>
            <a:fillRect/>
          </a:stretch>
        </p:blipFill>
        <p:spPr bwMode="auto">
          <a:xfrm>
            <a:off x="4876800" y="685800"/>
            <a:ext cx="3914775" cy="5257800"/>
          </a:xfrm>
          <a:prstGeom prst="rect">
            <a:avLst/>
          </a:prstGeom>
          <a:noFill/>
          <a:ln w="9525">
            <a:noFill/>
            <a:miter lim="800000"/>
            <a:headEnd/>
            <a:tailEnd/>
          </a:ln>
        </p:spPr>
      </p:pic>
      <p:sp>
        <p:nvSpPr>
          <p:cNvPr id="22534" name="Rectangle 5"/>
          <p:cNvSpPr>
            <a:spLocks noChangeArrowheads="1"/>
          </p:cNvSpPr>
          <p:nvPr/>
        </p:nvSpPr>
        <p:spPr bwMode="auto">
          <a:xfrm>
            <a:off x="990600" y="762000"/>
            <a:ext cx="2743200" cy="646113"/>
          </a:xfrm>
          <a:prstGeom prst="rect">
            <a:avLst/>
          </a:prstGeom>
          <a:noFill/>
          <a:ln w="9525">
            <a:noFill/>
            <a:miter lim="800000"/>
            <a:headEnd/>
            <a:tailEnd/>
          </a:ln>
        </p:spPr>
        <p:txBody>
          <a:bodyPr>
            <a:spAutoFit/>
          </a:bodyPr>
          <a:lstStyle/>
          <a:p>
            <a:pPr eaLnBrk="0" hangingPunct="0"/>
            <a:endParaRPr lang="en-US" sz="3600" dirty="0"/>
          </a:p>
        </p:txBody>
      </p:sp>
      <p:sp>
        <p:nvSpPr>
          <p:cNvPr id="22535" name="Rectangle 6"/>
          <p:cNvSpPr>
            <a:spLocks noChangeArrowheads="1"/>
          </p:cNvSpPr>
          <p:nvPr/>
        </p:nvSpPr>
        <p:spPr bwMode="auto">
          <a:xfrm>
            <a:off x="571472" y="1244632"/>
            <a:ext cx="4038600" cy="3970318"/>
          </a:xfrm>
          <a:prstGeom prst="rect">
            <a:avLst/>
          </a:prstGeom>
          <a:noFill/>
          <a:ln w="9525">
            <a:noFill/>
            <a:miter lim="800000"/>
            <a:headEnd/>
            <a:tailEnd/>
          </a:ln>
        </p:spPr>
        <p:txBody>
          <a:bodyPr wrap="square">
            <a:spAutoFit/>
          </a:bodyPr>
          <a:lstStyle/>
          <a:p>
            <a:pPr algn="ctr" eaLnBrk="0" hangingPunct="0"/>
            <a:r>
              <a:rPr lang="en-US" sz="2800" b="1" dirty="0" smtClean="0">
                <a:latin typeface="Times New Roman" pitchFamily="18" charset="0"/>
                <a:cs typeface="Calibri" pitchFamily="34" charset="0"/>
              </a:rPr>
              <a:t>Pregnancy brings a lot of emotional and physical changes that are not always easy to manage! We will talk about all the worries and common ailments that pregnant women go through before the big day!</a:t>
            </a:r>
            <a:endParaRPr lang="en-US" sz="2800" b="1" dirty="0">
              <a:latin typeface="Times New Roman" pitchFamily="18" charset="0"/>
              <a:cs typeface="Calibri" pitchFamily="34" charset="0"/>
            </a:endParaRPr>
          </a:p>
        </p:txBody>
      </p:sp>
      <p:sp>
        <p:nvSpPr>
          <p:cNvPr id="8" name="Slide Number Placeholder 7"/>
          <p:cNvSpPr>
            <a:spLocks noGrp="1"/>
          </p:cNvSpPr>
          <p:nvPr>
            <p:ph type="sldNum" sz="quarter" idx="12"/>
          </p:nvPr>
        </p:nvSpPr>
        <p:spPr/>
        <p:txBody>
          <a:bodyPr/>
          <a:lstStyle/>
          <a:p>
            <a:fld id="{B82CCC60-E8CD-4174-8B1A-7DF615B22EEF}" type="slidenum">
              <a:rPr lang="en-US" smtClean="0"/>
              <a:pPr/>
              <a:t>3</a:t>
            </a:fld>
            <a:endParaRPr lang="en-US"/>
          </a:p>
        </p:txBody>
      </p:sp>
      <p:sp>
        <p:nvSpPr>
          <p:cNvPr id="9" name="Footer Placeholder 8"/>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277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FF"/>
          </a:solidFill>
        </p:spPr>
        <p:txBody>
          <a:bodyPr/>
          <a:lstStyle/>
          <a:p>
            <a:r>
              <a:rPr lang="en-US" sz="3600" b="1" u="sng" dirty="0" smtClean="0">
                <a:latin typeface="Times New Roman" pitchFamily="18" charset="0"/>
                <a:cs typeface="Times New Roman" pitchFamily="18" charset="0"/>
              </a:rPr>
              <a:t>NURSING MEASURES</a:t>
            </a:r>
            <a:r>
              <a:rPr lang="en-US" sz="3600" b="1" dirty="0" smtClean="0">
                <a:latin typeface="Times New Roman" pitchFamily="18" charset="0"/>
                <a:cs typeface="Times New Roman" pitchFamily="18" charset="0"/>
              </a:rPr>
              <a:t> :-</a:t>
            </a:r>
            <a:endParaRPr lang="en-US" dirty="0"/>
          </a:p>
        </p:txBody>
      </p:sp>
      <p:sp>
        <p:nvSpPr>
          <p:cNvPr id="3" name="Content Placeholder 2"/>
          <p:cNvSpPr>
            <a:spLocks noGrp="1"/>
          </p:cNvSpPr>
          <p:nvPr>
            <p:ph idx="1"/>
          </p:nvPr>
        </p:nvSpPr>
        <p:spPr>
          <a:xfrm>
            <a:off x="457200" y="1600200"/>
            <a:ext cx="4686304" cy="4829196"/>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latin typeface="Times New Roman" pitchFamily="18" charset="0"/>
                <a:cs typeface="Times New Roman" pitchFamily="18" charset="0"/>
              </a:rPr>
              <a:t>Applying elastic stocking or crape bandages </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Avoid standing for long time</a:t>
            </a:r>
          </a:p>
          <a:p>
            <a:r>
              <a:rPr lang="en-US" dirty="0" smtClean="0">
                <a:latin typeface="Times New Roman" pitchFamily="18" charset="0"/>
                <a:cs typeface="Times New Roman" pitchFamily="18" charset="0"/>
              </a:rPr>
              <a:t>Avoid constipation</a:t>
            </a:r>
          </a:p>
          <a:p>
            <a:r>
              <a:rPr lang="en-US" dirty="0" smtClean="0">
                <a:latin typeface="Times New Roman" pitchFamily="18" charset="0"/>
                <a:cs typeface="Times New Roman" pitchFamily="18" charset="0"/>
              </a:rPr>
              <a:t>Exercise the calf muscles.</a:t>
            </a:r>
          </a:p>
          <a:p>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pPr/>
              <a:t>30</a:t>
            </a:fld>
            <a:endParaRPr lang="en-US"/>
          </a:p>
        </p:txBody>
      </p:sp>
      <p:pic>
        <p:nvPicPr>
          <p:cNvPr id="6" name="Picture 3" descr="E:\obgrachu\OBG\minor disorder\Varicose.jpg"/>
          <p:cNvPicPr>
            <a:picLocks noChangeAspect="1" noChangeArrowheads="1"/>
          </p:cNvPicPr>
          <p:nvPr/>
        </p:nvPicPr>
        <p:blipFill>
          <a:blip r:embed="rId2"/>
          <a:srcRect/>
          <a:stretch>
            <a:fillRect/>
          </a:stretch>
        </p:blipFill>
        <p:spPr bwMode="auto">
          <a:xfrm>
            <a:off x="5214942" y="2285992"/>
            <a:ext cx="3786182" cy="3673624"/>
          </a:xfrm>
          <a:prstGeom prst="rect">
            <a:avLst/>
          </a:prstGeom>
          <a:noFill/>
        </p:spPr>
      </p:pic>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sz="3600" b="1" dirty="0" smtClean="0">
                <a:latin typeface="Times New Roman" pitchFamily="18" charset="0"/>
                <a:cs typeface="Times New Roman" pitchFamily="18" charset="0"/>
              </a:rPr>
              <a:t>ANKLE EDEMA</a:t>
            </a:r>
            <a:endParaRPr lang="en-US" sz="3600" dirty="0"/>
          </a:p>
        </p:txBody>
      </p:sp>
      <p:sp>
        <p:nvSpPr>
          <p:cNvPr id="2" name="Content Placeholder 1"/>
          <p:cNvSpPr>
            <a:spLocks noGrp="1"/>
          </p:cNvSpPr>
          <p:nvPr>
            <p:ph sz="half" idx="1"/>
          </p:nvPr>
        </p:nvSpPr>
        <p:spPr>
          <a:solidFill>
            <a:srgbClr val="FFC000"/>
          </a:solidFill>
        </p:spPr>
        <p:txBody>
          <a:bodyPr>
            <a:normAutofit fontScale="85000" lnSpcReduction="10000"/>
          </a:bodyPr>
          <a:lstStyle/>
          <a:p>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As pregnancy advances the patient may notice    swelling of their feet &amp; ankles.</a:t>
            </a:r>
          </a:p>
          <a:p>
            <a:pPr>
              <a:buNone/>
            </a:pP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is due to impediment of venous return from the  lower limbs due to pressure effect on the gravid uterus on the lower limbs veins.</a:t>
            </a:r>
            <a:endParaRPr lang="en-IN" dirty="0" smtClean="0">
              <a:latin typeface="Times New Roman" pitchFamily="18" charset="0"/>
              <a:cs typeface="Times New Roman" pitchFamily="18" charset="0"/>
            </a:endParaRPr>
          </a:p>
          <a:p>
            <a:pPr algn="just">
              <a:buNone/>
            </a:pPr>
            <a:r>
              <a:rPr lang="en-IN"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a:t>
            </a:r>
            <a:r>
              <a:rPr lang="en-IN" dirty="0" smtClean="0">
                <a:latin typeface="Times New Roman" pitchFamily="18" charset="0"/>
                <a:cs typeface="Times New Roman" pitchFamily="18" charset="0"/>
              </a:rPr>
              <a:t> </a:t>
            </a:r>
          </a:p>
          <a:p>
            <a:endParaRPr lang="en-IN" dirty="0"/>
          </a:p>
        </p:txBody>
      </p:sp>
      <p:sp>
        <p:nvSpPr>
          <p:cNvPr id="4" name="Content Placeholder 3"/>
          <p:cNvSpPr>
            <a:spLocks noGrp="1"/>
          </p:cNvSpPr>
          <p:nvPr>
            <p:ph sz="half" idx="2"/>
          </p:nvPr>
        </p:nvSpPr>
        <p:spPr>
          <a:solidFill>
            <a:srgbClr val="00FFFF"/>
          </a:solidFill>
        </p:spPr>
        <p:txBody>
          <a:bodyPr/>
          <a:lstStyle/>
          <a:p>
            <a:pPr>
              <a:buNone/>
            </a:pPr>
            <a:r>
              <a:rPr lang="en-US" sz="2400" b="1"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NURSING MEASURES</a:t>
            </a:r>
            <a:r>
              <a:rPr lang="en-US" sz="2400" b="1" dirty="0" smtClean="0">
                <a:latin typeface="Times New Roman" pitchFamily="18" charset="0"/>
                <a:cs typeface="Times New Roman" pitchFamily="18" charset="0"/>
              </a:rPr>
              <a:t> </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Frequent  periods of rest with limb elevation for at least  15 minutes each time.</a:t>
            </a:r>
          </a:p>
          <a:p>
            <a:pPr>
              <a:buNone/>
            </a:pP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Avoiding long period of  standing or sitting.</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Diuretics should not be used</a:t>
            </a:r>
            <a:endParaRPr lang="en-US" sz="2400" dirty="0"/>
          </a:p>
        </p:txBody>
      </p:sp>
      <p:pic>
        <p:nvPicPr>
          <p:cNvPr id="5" name="Picture 3" descr="E:\obgrachu\OBG\minor disorder\download (1).jpg"/>
          <p:cNvPicPr>
            <a:picLocks noChangeAspect="1" noChangeArrowheads="1"/>
          </p:cNvPicPr>
          <p:nvPr/>
        </p:nvPicPr>
        <p:blipFill>
          <a:blip r:embed="rId2"/>
          <a:srcRect/>
          <a:stretch>
            <a:fillRect/>
          </a:stretch>
        </p:blipFill>
        <p:spPr bwMode="auto">
          <a:xfrm>
            <a:off x="1000100" y="1428736"/>
            <a:ext cx="7072362" cy="4919830"/>
          </a:xfrm>
          <a:prstGeom prst="rect">
            <a:avLst/>
          </a:prstGeom>
          <a:noFill/>
        </p:spPr>
      </p:pic>
      <p:sp>
        <p:nvSpPr>
          <p:cNvPr id="6" name="Slide Number Placeholder 5"/>
          <p:cNvSpPr>
            <a:spLocks noGrp="1"/>
          </p:cNvSpPr>
          <p:nvPr>
            <p:ph type="sldNum" sz="quarter" idx="12"/>
          </p:nvPr>
        </p:nvSpPr>
        <p:spPr/>
        <p:txBody>
          <a:bodyPr/>
          <a:lstStyle/>
          <a:p>
            <a:fld id="{B82CCC60-E8CD-4174-8B1A-7DF615B22EEF}" type="slidenum">
              <a:rPr lang="en-US" smtClean="0"/>
              <a:pPr/>
              <a:t>31</a:t>
            </a:fld>
            <a:endParaRPr lang="en-US"/>
          </a:p>
        </p:txBody>
      </p:sp>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2CCC60-E8CD-4174-8B1A-7DF615B22EEF}" type="slidenum">
              <a:rPr lang="en-US" smtClean="0"/>
              <a:pPr/>
              <a:t>32</a:t>
            </a:fld>
            <a:endParaRPr lang="en-US" dirty="0"/>
          </a:p>
        </p:txBody>
      </p:sp>
      <p:pic>
        <p:nvPicPr>
          <p:cNvPr id="11266" name="Picture 2" descr="E:\obgrachu\OBG\minor disorder\pitting-edema.jpg"/>
          <p:cNvPicPr>
            <a:picLocks noGrp="1" noChangeAspect="1" noChangeArrowheads="1"/>
          </p:cNvPicPr>
          <p:nvPr>
            <p:ph idx="1"/>
          </p:nvPr>
        </p:nvPicPr>
        <p:blipFill>
          <a:blip r:embed="rId2"/>
          <a:srcRect/>
          <a:stretch>
            <a:fillRect/>
          </a:stretch>
        </p:blipFill>
        <p:spPr bwMode="auto">
          <a:xfrm>
            <a:off x="571472" y="285728"/>
            <a:ext cx="8072494" cy="6387348"/>
          </a:xfrm>
          <a:prstGeom prst="rect">
            <a:avLst/>
          </a:prstGeom>
          <a:noFill/>
        </p:spPr>
      </p:pic>
      <p:sp>
        <p:nvSpPr>
          <p:cNvPr id="4" name="Footer Placeholder 3"/>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12750" y="0"/>
            <a:ext cx="8491538" cy="1143000"/>
          </a:xfrm>
        </p:spPr>
        <p:txBody>
          <a:bodyPr/>
          <a:lstStyle/>
          <a:p>
            <a:r>
              <a:rPr lang="en-US" b="1" dirty="0" smtClean="0">
                <a:solidFill>
                  <a:schemeClr val="bg1"/>
                </a:solidFill>
                <a:latin typeface="Times New Roman" pitchFamily="18" charset="0"/>
                <a:cs typeface="Times New Roman" pitchFamily="18" charset="0"/>
              </a:rPr>
              <a:t>RESPIRATORY SYSTEM</a:t>
            </a:r>
            <a:endParaRPr lang="en-IN" b="1" dirty="0" smtClean="0">
              <a:solidFill>
                <a:schemeClr val="bg1"/>
              </a:solidFill>
              <a:latin typeface="Gungsuh" pitchFamily="18" charset="-127"/>
              <a:ea typeface="Gungsuh" pitchFamily="18" charset="-127"/>
            </a:endParaRPr>
          </a:p>
        </p:txBody>
      </p:sp>
      <p:graphicFrame>
        <p:nvGraphicFramePr>
          <p:cNvPr id="5" name="Content Placeholder 4"/>
          <p:cNvGraphicFramePr>
            <a:graphicFrameLocks noGrp="1"/>
          </p:cNvGraphicFramePr>
          <p:nvPr>
            <p:ph idx="1"/>
          </p:nvPr>
        </p:nvGraphicFramePr>
        <p:xfrm>
          <a:off x="52418" y="1300766"/>
          <a:ext cx="9020176" cy="555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82CCC60-E8CD-4174-8B1A-7DF615B22EEF}"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42952" y="274638"/>
            <a:ext cx="7543824"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sz="3600" b="1" dirty="0" smtClean="0">
                <a:latin typeface="Times New Roman" pitchFamily="18" charset="0"/>
                <a:cs typeface="Times New Roman" pitchFamily="18" charset="0"/>
              </a:rPr>
              <a:t> NASAL STIFFNESS</a:t>
            </a:r>
            <a:endParaRPr lang="en-US" dirty="0"/>
          </a:p>
        </p:txBody>
      </p:sp>
      <p:sp>
        <p:nvSpPr>
          <p:cNvPr id="2" name="Content Placeholder 1"/>
          <p:cNvSpPr>
            <a:spLocks noGrp="1"/>
          </p:cNvSpPr>
          <p:nvPr>
            <p:ph idx="1"/>
          </p:nvPr>
        </p:nvSpPr>
        <p:spPr>
          <a:xfrm>
            <a:off x="457200" y="1600200"/>
            <a:ext cx="5900750" cy="4900634"/>
          </a:xfrm>
          <a:solidFill>
            <a:srgbClr val="00FFFF"/>
          </a:solidFill>
        </p:spPr>
        <p:txBody>
          <a:bodyPr/>
          <a:lstStyle/>
          <a:p>
            <a:r>
              <a:rPr lang="en-US" dirty="0" smtClean="0">
                <a:latin typeface="Times New Roman" pitchFamily="18" charset="0"/>
                <a:cs typeface="Times New Roman" pitchFamily="18" charset="0"/>
              </a:rPr>
              <a:t>Some mothers-to-be who develop “stuffy” noses find them difficult to get rid of. The problem may last until after the baby is born and may not be connected with a cold at all:</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Don’t take cold cures for it.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Consult your Doctor if it is very irritating or gets worse.</a:t>
            </a:r>
            <a:endParaRPr lang="en-IN" dirty="0" smtClean="0">
              <a:latin typeface="Times New Roman" pitchFamily="18" charset="0"/>
              <a:cs typeface="Times New Roman" pitchFamily="18" charset="0"/>
            </a:endParaRPr>
          </a:p>
          <a:p>
            <a:endParaRPr lang="en-IN" dirty="0"/>
          </a:p>
        </p:txBody>
      </p:sp>
      <p:pic>
        <p:nvPicPr>
          <p:cNvPr id="20482" name="Picture 2" descr="E:\obgrachu\OBG\minor disorder\nasal-blockage.jpg"/>
          <p:cNvPicPr>
            <a:picLocks noChangeAspect="1" noChangeArrowheads="1"/>
          </p:cNvPicPr>
          <p:nvPr/>
        </p:nvPicPr>
        <p:blipFill>
          <a:blip r:embed="rId2"/>
          <a:srcRect/>
          <a:stretch>
            <a:fillRect/>
          </a:stretch>
        </p:blipFill>
        <p:spPr bwMode="auto">
          <a:xfrm>
            <a:off x="6429388" y="2214554"/>
            <a:ext cx="2428892" cy="3571900"/>
          </a:xfrm>
          <a:prstGeom prst="rect">
            <a:avLst/>
          </a:prstGeom>
          <a:noFill/>
        </p:spPr>
      </p:pic>
      <p:sp>
        <p:nvSpPr>
          <p:cNvPr id="5" name="Slide Number Placeholder 4"/>
          <p:cNvSpPr>
            <a:spLocks noGrp="1"/>
          </p:cNvSpPr>
          <p:nvPr>
            <p:ph type="sldNum" sz="quarter" idx="12"/>
          </p:nvPr>
        </p:nvSpPr>
        <p:spPr/>
        <p:txBody>
          <a:bodyPr/>
          <a:lstStyle/>
          <a:p>
            <a:fld id="{B82CCC60-E8CD-4174-8B1A-7DF615B22EEF}"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0" fill="hold"/>
                                        <p:tgtEl>
                                          <p:spTgt spid="20482"/>
                                        </p:tgtEl>
                                        <p:attrNameLst>
                                          <p:attrName>ppt_w</p:attrName>
                                        </p:attrNameLst>
                                      </p:cBhvr>
                                      <p:tavLst>
                                        <p:tav tm="0" fmla="#ppt_w*sin(2.5*pi*$)">
                                          <p:val>
                                            <p:fltVal val="0"/>
                                          </p:val>
                                        </p:tav>
                                        <p:tav tm="100000">
                                          <p:val>
                                            <p:fltVal val="1"/>
                                          </p:val>
                                        </p:tav>
                                      </p:tavLst>
                                    </p:anim>
                                    <p:anim calcmode="lin" valueType="num">
                                      <p:cBhvr>
                                        <p:cTn id="8" dur="5000" fill="hold"/>
                                        <p:tgtEl>
                                          <p:spTgt spid="204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257940" cy="1143000"/>
          </a:xfrm>
        </p:spPr>
        <p:style>
          <a:lnRef idx="3">
            <a:schemeClr val="lt1"/>
          </a:lnRef>
          <a:fillRef idx="1">
            <a:schemeClr val="accent2"/>
          </a:fillRef>
          <a:effectRef idx="1">
            <a:schemeClr val="accent2"/>
          </a:effectRef>
          <a:fontRef idx="minor">
            <a:schemeClr val="lt1"/>
          </a:fontRef>
        </p:style>
        <p:txBody>
          <a:bodyPr/>
          <a:lstStyle/>
          <a:p>
            <a:r>
              <a:rPr lang="en-US" sz="3600" b="1" dirty="0" smtClean="0">
                <a:latin typeface="Times New Roman" pitchFamily="18" charset="0"/>
                <a:cs typeface="Times New Roman" pitchFamily="18" charset="0"/>
              </a:rPr>
              <a:t> EPISTAXIS</a:t>
            </a:r>
            <a:endParaRPr lang="en-US" dirty="0"/>
          </a:p>
        </p:txBody>
      </p:sp>
      <p:sp>
        <p:nvSpPr>
          <p:cNvPr id="2" name="Content Placeholder 1"/>
          <p:cNvSpPr>
            <a:spLocks noGrp="1"/>
          </p:cNvSpPr>
          <p:nvPr>
            <p:ph idx="1"/>
          </p:nvPr>
        </p:nvSpPr>
        <p:spPr>
          <a:xfrm>
            <a:off x="285720" y="1500174"/>
            <a:ext cx="8286808" cy="5143536"/>
          </a:xfrm>
          <a:solidFill>
            <a:srgbClr val="00FFFF"/>
          </a:solidFill>
        </p:spPr>
        <p:txBody>
          <a:bodyPr>
            <a:no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Nosebleeds are quite common in pregnancy </a:t>
            </a:r>
          </a:p>
          <a:p>
            <a:pPr>
              <a:buNone/>
            </a:pPr>
            <a:r>
              <a:rPr lang="en-US" sz="2400" dirty="0" smtClean="0">
                <a:latin typeface="Times New Roman" pitchFamily="18" charset="0"/>
                <a:cs typeface="Times New Roman" pitchFamily="18" charset="0"/>
              </a:rPr>
              <a:t>	because of hormonal changes. </a:t>
            </a:r>
          </a:p>
          <a:p>
            <a:pPr>
              <a:buNone/>
            </a:pPr>
            <a:r>
              <a:rPr lang="en-US" sz="2400" dirty="0" smtClean="0">
                <a:solidFill>
                  <a:srgbClr val="FF0000"/>
                </a:solidFill>
                <a:latin typeface="Times New Roman" pitchFamily="18" charset="0"/>
                <a:cs typeface="Times New Roman" pitchFamily="18" charset="0"/>
              </a:rPr>
              <a:t>The nose bleeds are usually short but can be quite heavy</a:t>
            </a:r>
            <a:r>
              <a:rPr lang="en-US" sz="2400" dirty="0" smtClean="0">
                <a:latin typeface="Times New Roman" pitchFamily="18" charset="0"/>
                <a:cs typeface="Times New Roman" pitchFamily="18" charset="0"/>
              </a:rPr>
              <a:t>.</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To help the bleeding stop, press the sides of your nose together between your thumb and forefinger, just below the bony part of your nose, for 10 minutes. Repeat for a further 10minutes if this does not work.</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If you have more than two bad nosebleeds (or lots of little ones), consult your GP. </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Severe and frequent nosebleeds may contribute to </a:t>
            </a:r>
            <a:r>
              <a:rPr lang="en-US" sz="2400" dirty="0" err="1" smtClean="0">
                <a:latin typeface="Times New Roman" pitchFamily="18" charset="0"/>
                <a:cs typeface="Times New Roman" pitchFamily="18" charset="0"/>
              </a:rPr>
              <a:t>anaemia</a:t>
            </a:r>
            <a:r>
              <a:rPr lang="en-US" sz="2400" dirty="0" smtClean="0">
                <a:latin typeface="Times New Roman" pitchFamily="18" charset="0"/>
                <a:cs typeface="Times New Roman" pitchFamily="18" charset="0"/>
              </a:rPr>
              <a:t>, or may be a sign of underlying illness.</a:t>
            </a:r>
            <a:endParaRPr lang="en-IN" sz="2400" dirty="0" smtClean="0">
              <a:latin typeface="Times New Roman" pitchFamily="18" charset="0"/>
              <a:cs typeface="Times New Roman" pitchFamily="18" charset="0"/>
            </a:endParaRPr>
          </a:p>
          <a:p>
            <a:pPr>
              <a:buNone/>
            </a:pPr>
            <a:endParaRPr lang="en-IN" sz="2400" dirty="0"/>
          </a:p>
        </p:txBody>
      </p:sp>
      <p:pic>
        <p:nvPicPr>
          <p:cNvPr id="21506" name="Picture 2" descr="E:\obgrachu\OBG\minor disorder\open-uri20121021-2544-152p881.jpeg"/>
          <p:cNvPicPr>
            <a:picLocks noChangeAspect="1" noChangeArrowheads="1"/>
          </p:cNvPicPr>
          <p:nvPr/>
        </p:nvPicPr>
        <p:blipFill>
          <a:blip r:embed="rId2"/>
          <a:srcRect/>
          <a:stretch>
            <a:fillRect/>
          </a:stretch>
        </p:blipFill>
        <p:spPr bwMode="auto">
          <a:xfrm>
            <a:off x="6929486" y="-24"/>
            <a:ext cx="2000232" cy="2914728"/>
          </a:xfrm>
          <a:prstGeom prst="rect">
            <a:avLst/>
          </a:prstGeom>
          <a:noFill/>
        </p:spPr>
      </p:pic>
      <p:sp>
        <p:nvSpPr>
          <p:cNvPr id="5" name="Slide Number Placeholder 4"/>
          <p:cNvSpPr>
            <a:spLocks noGrp="1"/>
          </p:cNvSpPr>
          <p:nvPr>
            <p:ph type="sldNum" sz="quarter" idx="12"/>
          </p:nvPr>
        </p:nvSpPr>
        <p:spPr/>
        <p:txBody>
          <a:bodyPr/>
          <a:lstStyle/>
          <a:p>
            <a:fld id="{B82CCC60-E8CD-4174-8B1A-7DF615B22EEF}"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85720" y="642918"/>
            <a:ext cx="4040188" cy="714380"/>
          </a:xfrm>
        </p:spPr>
        <p:style>
          <a:lnRef idx="3">
            <a:schemeClr val="lt1"/>
          </a:lnRef>
          <a:fillRef idx="1">
            <a:schemeClr val="accent2"/>
          </a:fillRef>
          <a:effectRef idx="1">
            <a:schemeClr val="accent2"/>
          </a:effectRef>
          <a:fontRef idx="minor">
            <a:schemeClr val="lt1"/>
          </a:fontRef>
        </p:style>
        <p:txBody>
          <a:bodyPr/>
          <a:lstStyle/>
          <a:p>
            <a:pPr algn="ctr"/>
            <a:r>
              <a:rPr lang="en-US" sz="2800" dirty="0" smtClean="0">
                <a:latin typeface="Times New Roman" pitchFamily="18" charset="0"/>
                <a:cs typeface="Times New Roman" pitchFamily="18" charset="0"/>
              </a:rPr>
              <a:t>DYSNEA</a:t>
            </a:r>
            <a:endParaRPr lang="en-US" dirty="0"/>
          </a:p>
        </p:txBody>
      </p:sp>
      <p:sp>
        <p:nvSpPr>
          <p:cNvPr id="2" name="Content Placeholder 1"/>
          <p:cNvSpPr>
            <a:spLocks noGrp="1"/>
          </p:cNvSpPr>
          <p:nvPr>
            <p:ph sz="half" idx="2"/>
          </p:nvPr>
        </p:nvSpPr>
        <p:spPr>
          <a:solidFill>
            <a:srgbClr val="00FFFF"/>
          </a:solidFill>
        </p:spPr>
        <p:txBody>
          <a:bodyPr/>
          <a:lstStyle/>
          <a:p>
            <a:pPr algn="just"/>
            <a:r>
              <a:rPr lang="en-US" b="1" dirty="0" smtClean="0"/>
              <a:t> </a:t>
            </a:r>
            <a:r>
              <a:rPr lang="en-US" dirty="0" smtClean="0">
                <a:latin typeface="Times New Roman" pitchFamily="18" charset="0"/>
                <a:cs typeface="Times New Roman" pitchFamily="18" charset="0"/>
              </a:rPr>
              <a:t>It may occur early in pregnancy due to hyperventilation caused by progesterone.</a:t>
            </a:r>
            <a:endParaRPr lang="en-IN"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Late in pregnancy, it occur due to pressure on the diaphragm by the pregnant uterus.</a:t>
            </a:r>
            <a:endParaRPr lang="en-IN" dirty="0" smtClean="0"/>
          </a:p>
          <a:p>
            <a:pPr>
              <a:buNone/>
            </a:pPr>
            <a:endParaRPr lang="en-IN" dirty="0"/>
          </a:p>
        </p:txBody>
      </p:sp>
      <p:sp>
        <p:nvSpPr>
          <p:cNvPr id="7" name="Text Placeholder 6"/>
          <p:cNvSpPr>
            <a:spLocks noGrp="1"/>
          </p:cNvSpPr>
          <p:nvPr>
            <p:ph type="body" sz="quarter" idx="3"/>
          </p:nvPr>
        </p:nvSpPr>
        <p:spPr>
          <a:xfrm>
            <a:off x="4714876" y="642918"/>
            <a:ext cx="4041775" cy="857256"/>
          </a:xfrm>
        </p:spPr>
        <p:style>
          <a:lnRef idx="3">
            <a:schemeClr val="lt1"/>
          </a:lnRef>
          <a:fillRef idx="1">
            <a:schemeClr val="accent2"/>
          </a:fillRef>
          <a:effectRef idx="1">
            <a:schemeClr val="accent2"/>
          </a:effectRef>
          <a:fontRef idx="minor">
            <a:schemeClr val="lt1"/>
          </a:fontRef>
        </p:style>
        <p:txBody>
          <a:bodyPr/>
          <a:lstStyle/>
          <a:p>
            <a:pPr algn="ctr"/>
            <a:r>
              <a:rPr lang="en-US" sz="2800" dirty="0" smtClean="0">
                <a:latin typeface="Times New Roman" pitchFamily="18" charset="0"/>
                <a:cs typeface="Times New Roman" pitchFamily="18" charset="0"/>
              </a:rPr>
              <a:t>SHORTNESS</a:t>
            </a: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OF</a:t>
            </a: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BREATH</a:t>
            </a:r>
            <a:endParaRPr lang="en-US" dirty="0"/>
          </a:p>
        </p:txBody>
      </p:sp>
      <p:sp>
        <p:nvSpPr>
          <p:cNvPr id="8" name="Content Placeholder 7"/>
          <p:cNvSpPr>
            <a:spLocks noGrp="1"/>
          </p:cNvSpPr>
          <p:nvPr>
            <p:ph sz="quarter" idx="4"/>
          </p:nvPr>
        </p:nvSpPr>
        <p:spPr>
          <a:solidFill>
            <a:srgbClr val="FF0066"/>
          </a:solidFill>
        </p:spPr>
        <p:txBody>
          <a:bodyPr/>
          <a:lstStyle/>
          <a:p>
            <a:r>
              <a:rPr lang="en-US" dirty="0" smtClean="0">
                <a:latin typeface="Times New Roman" pitchFamily="18" charset="0"/>
                <a:cs typeface="Times New Roman" pitchFamily="18" charset="0"/>
              </a:rPr>
              <a:t>It occurs due to unfamiliarity with co2 tension in the alveolar capillaries</a:t>
            </a:r>
            <a:endParaRPr lang="en-US" dirty="0"/>
          </a:p>
        </p:txBody>
      </p:sp>
      <p:pic>
        <p:nvPicPr>
          <p:cNvPr id="3074" name="Picture 2" descr="E:\IMAGE DOWN\teching image\ailments-10_1.gif"/>
          <p:cNvPicPr>
            <a:picLocks noChangeAspect="1" noChangeArrowheads="1"/>
          </p:cNvPicPr>
          <p:nvPr/>
        </p:nvPicPr>
        <p:blipFill>
          <a:blip r:embed="rId2"/>
          <a:srcRect/>
          <a:stretch>
            <a:fillRect/>
          </a:stretch>
        </p:blipFill>
        <p:spPr bwMode="auto">
          <a:xfrm>
            <a:off x="3548064" y="23802"/>
            <a:ext cx="1238250" cy="1905000"/>
          </a:xfrm>
          <a:prstGeom prst="rect">
            <a:avLst/>
          </a:prstGeom>
          <a:noFill/>
        </p:spPr>
      </p:pic>
      <p:pic>
        <p:nvPicPr>
          <p:cNvPr id="3075" name="Picture 3" descr="E:\IMAGE DOWN\teching image\anemia-pregnancy.jpg"/>
          <p:cNvPicPr>
            <a:picLocks noChangeAspect="1" noChangeArrowheads="1"/>
          </p:cNvPicPr>
          <p:nvPr/>
        </p:nvPicPr>
        <p:blipFill>
          <a:blip r:embed="rId3"/>
          <a:srcRect/>
          <a:stretch>
            <a:fillRect/>
          </a:stretch>
        </p:blipFill>
        <p:spPr bwMode="auto">
          <a:xfrm>
            <a:off x="4948256" y="3857628"/>
            <a:ext cx="2909892" cy="2105927"/>
          </a:xfrm>
          <a:prstGeom prst="rect">
            <a:avLst/>
          </a:prstGeom>
          <a:noFill/>
        </p:spPr>
      </p:pic>
      <p:sp>
        <p:nvSpPr>
          <p:cNvPr id="9" name="Slide Number Placeholder 8"/>
          <p:cNvSpPr>
            <a:spLocks noGrp="1"/>
          </p:cNvSpPr>
          <p:nvPr>
            <p:ph type="sldNum" sz="quarter" idx="12"/>
          </p:nvPr>
        </p:nvSpPr>
        <p:spPr/>
        <p:txBody>
          <a:bodyPr/>
          <a:lstStyle/>
          <a:p>
            <a:fld id="{B82CCC60-E8CD-4174-8B1A-7DF615B22EEF}" type="slidenum">
              <a:rPr lang="en-US" smtClean="0"/>
              <a:pPr/>
              <a:t>36</a:t>
            </a:fld>
            <a:endParaRPr lang="en-US"/>
          </a:p>
        </p:txBody>
      </p:sp>
      <p:sp>
        <p:nvSpPr>
          <p:cNvPr id="10" name="Footer Placeholder 9"/>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2CCC60-E8CD-4174-8B1A-7DF615B22EEF}" type="slidenum">
              <a:rPr lang="en-US" smtClean="0"/>
              <a:pPr/>
              <a:t>37</a:t>
            </a:fld>
            <a:endParaRPr lang="en-US"/>
          </a:p>
        </p:txBody>
      </p:sp>
      <p:pic>
        <p:nvPicPr>
          <p:cNvPr id="9218" name="Picture 2" descr="E:\obgrachu\OBG\minor disorder\pregnant-dizzy.jpg"/>
          <p:cNvPicPr>
            <a:picLocks noGrp="1" noChangeAspect="1" noChangeArrowheads="1"/>
          </p:cNvPicPr>
          <p:nvPr>
            <p:ph idx="1"/>
          </p:nvPr>
        </p:nvPicPr>
        <p:blipFill>
          <a:blip r:embed="rId2"/>
          <a:srcRect/>
          <a:stretch>
            <a:fillRect/>
          </a:stretch>
        </p:blipFill>
        <p:spPr bwMode="auto">
          <a:xfrm>
            <a:off x="434050" y="571480"/>
            <a:ext cx="8424230" cy="5857892"/>
          </a:xfrm>
          <a:prstGeom prst="rect">
            <a:avLst/>
          </a:prstGeom>
          <a:noFill/>
        </p:spPr>
      </p:pic>
      <p:sp>
        <p:nvSpPr>
          <p:cNvPr id="4" name="Footer Placeholder 3"/>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12750" y="0"/>
            <a:ext cx="8491538" cy="1143000"/>
          </a:xfrm>
        </p:spPr>
        <p:txBody>
          <a:bodyPr/>
          <a:lstStyle/>
          <a:p>
            <a:r>
              <a:rPr lang="en-US" b="1" dirty="0" smtClean="0">
                <a:solidFill>
                  <a:schemeClr val="bg1"/>
                </a:solidFill>
                <a:latin typeface="Times New Roman" pitchFamily="18" charset="0"/>
                <a:cs typeface="Times New Roman" pitchFamily="18" charset="0"/>
              </a:rPr>
              <a:t>INTEGUMENTARY SYSTEM</a:t>
            </a:r>
            <a:endParaRPr lang="en-IN" b="1" dirty="0" smtClean="0">
              <a:solidFill>
                <a:schemeClr val="bg1"/>
              </a:solidFill>
              <a:latin typeface="Gungsuh" pitchFamily="18" charset="-127"/>
              <a:ea typeface="Gungsuh" pitchFamily="18" charset="-127"/>
            </a:endParaRPr>
          </a:p>
        </p:txBody>
      </p:sp>
      <p:graphicFrame>
        <p:nvGraphicFramePr>
          <p:cNvPr id="5" name="Content Placeholder 4"/>
          <p:cNvGraphicFramePr>
            <a:graphicFrameLocks noGrp="1"/>
          </p:cNvGraphicFramePr>
          <p:nvPr>
            <p:ph idx="1"/>
          </p:nvPr>
        </p:nvGraphicFramePr>
        <p:xfrm>
          <a:off x="52418" y="1300766"/>
          <a:ext cx="9020176" cy="555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82CCC60-E8CD-4174-8B1A-7DF615B22EEF}"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IN"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SKIN CHANGES</a:t>
            </a:r>
            <a:endParaRPr lang="en-US" dirty="0"/>
          </a:p>
        </p:txBody>
      </p:sp>
      <p:sp>
        <p:nvSpPr>
          <p:cNvPr id="2" name="Content Placeholder 1"/>
          <p:cNvSpPr>
            <a:spLocks noGrp="1"/>
          </p:cNvSpPr>
          <p:nvPr>
            <p:ph idx="1"/>
          </p:nvPr>
        </p:nvSpPr>
        <p:spPr>
          <a:solidFill>
            <a:srgbClr val="00FFFF"/>
          </a:solidFill>
        </p:spPr>
        <p:txBody>
          <a:bodyPr>
            <a:normAutofit fontScale="92500" lnSpcReduction="10000"/>
          </a:bodyPr>
          <a:lstStyle/>
          <a:p>
            <a:pPr algn="just"/>
            <a:r>
              <a:rPr lang="en-US" dirty="0" smtClean="0">
                <a:latin typeface="Times New Roman" pitchFamily="18" charset="0"/>
                <a:cs typeface="Times New Roman" pitchFamily="18" charset="0"/>
              </a:rPr>
              <a:t>Some mothers complain of generalized itching which often starts over the abdomen.</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This occur due to liver’s response to the hormones in pregnancy with raised bilirubin level.</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clears after the baby is born and comfort can be gained from focal applications </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 anti-histamine is prescribed .</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Washing with mild soap </a:t>
            </a:r>
          </a:p>
          <a:p>
            <a:pPr algn="just">
              <a:buNone/>
            </a:pPr>
            <a:r>
              <a:rPr lang="en-US" dirty="0" smtClean="0">
                <a:latin typeface="Times New Roman" pitchFamily="18" charset="0"/>
                <a:cs typeface="Times New Roman" pitchFamily="18" charset="0"/>
              </a:rPr>
              <a:t>	and wear cotton underwear . </a:t>
            </a:r>
            <a:endParaRPr lang="en-IN" dirty="0" smtClean="0">
              <a:latin typeface="Times New Roman" pitchFamily="18" charset="0"/>
              <a:cs typeface="Times New Roman" pitchFamily="18" charset="0"/>
            </a:endParaRPr>
          </a:p>
          <a:p>
            <a:pPr>
              <a:buNone/>
            </a:pPr>
            <a:endParaRPr lang="en-IN" dirty="0"/>
          </a:p>
        </p:txBody>
      </p:sp>
      <p:pic>
        <p:nvPicPr>
          <p:cNvPr id="4098" name="Picture 2" descr="E:\IMAGE DOWN\teching image\ailments-14_1.gif"/>
          <p:cNvPicPr>
            <a:picLocks noChangeAspect="1" noChangeArrowheads="1"/>
          </p:cNvPicPr>
          <p:nvPr/>
        </p:nvPicPr>
        <p:blipFill>
          <a:blip r:embed="rId2"/>
          <a:srcRect/>
          <a:stretch>
            <a:fillRect/>
          </a:stretch>
        </p:blipFill>
        <p:spPr bwMode="auto">
          <a:xfrm>
            <a:off x="6643708" y="4214834"/>
            <a:ext cx="1857382" cy="2286000"/>
          </a:xfrm>
          <a:prstGeom prst="rect">
            <a:avLst/>
          </a:prstGeom>
          <a:noFill/>
        </p:spPr>
      </p:pic>
      <p:sp>
        <p:nvSpPr>
          <p:cNvPr id="5" name="Slide Number Placeholder 4"/>
          <p:cNvSpPr>
            <a:spLocks noGrp="1"/>
          </p:cNvSpPr>
          <p:nvPr>
            <p:ph type="sldNum" sz="quarter" idx="12"/>
          </p:nvPr>
        </p:nvSpPr>
        <p:spPr/>
        <p:txBody>
          <a:bodyPr/>
          <a:lstStyle/>
          <a:p>
            <a:fld id="{B82CCC60-E8CD-4174-8B1A-7DF615B22EEF}"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ttp://t3.gstatic.com/images?q=tbn:ANd9GcQOZMJRY7v746vEnEvjZxj065MCHxQjiEHmTZ7Y7FoyyTKUy23QuA"/>
          <p:cNvPicPr>
            <a:picLocks noChangeAspect="1" noChangeArrowheads="1"/>
          </p:cNvPicPr>
          <p:nvPr/>
        </p:nvPicPr>
        <p:blipFill>
          <a:blip r:embed="rId2"/>
          <a:srcRect/>
          <a:stretch>
            <a:fillRect/>
          </a:stretch>
        </p:blipFill>
        <p:spPr bwMode="auto">
          <a:xfrm>
            <a:off x="0" y="-935038"/>
            <a:ext cx="9144000" cy="7473951"/>
          </a:xfrm>
          <a:prstGeom prst="rect">
            <a:avLst/>
          </a:prstGeom>
          <a:noFill/>
          <a:ln w="9525">
            <a:noFill/>
            <a:miter lim="800000"/>
            <a:headEnd/>
            <a:tailEnd/>
          </a:ln>
        </p:spPr>
      </p:pic>
      <p:sp>
        <p:nvSpPr>
          <p:cNvPr id="4" name="Rectangle 3"/>
          <p:cNvSpPr/>
          <p:nvPr/>
        </p:nvSpPr>
        <p:spPr>
          <a:xfrm rot="10800000" flipV="1">
            <a:off x="697827" y="-222947"/>
            <a:ext cx="7218947" cy="6186309"/>
          </a:xfrm>
          <a:prstGeom prst="rect">
            <a:avLst/>
          </a:prstGeom>
          <a:noFill/>
        </p:spPr>
        <p:txBody>
          <a:bodyPr>
            <a:spAutoFit/>
          </a:bodyPr>
          <a:lstStyle/>
          <a:p>
            <a:pPr algn="ctr">
              <a:buFont typeface="Arial" pitchFamily="34" charset="0"/>
              <a:buChar char="•"/>
              <a:defRPr/>
            </a:pPr>
            <a:endParaRPr lang="en-US" sz="3600" dirty="0" smtClean="0">
              <a:latin typeface="Times New Roman" pitchFamily="18" charset="0"/>
              <a:cs typeface="Times New Roman" pitchFamily="18" charset="0"/>
            </a:endParaRPr>
          </a:p>
          <a:p>
            <a:pPr algn="ctr">
              <a:buFont typeface="Arial" pitchFamily="34" charset="0"/>
              <a:buChar char="•"/>
              <a:defRPr/>
            </a:pPr>
            <a:r>
              <a:rPr lang="en-US" sz="3600" dirty="0" smtClean="0">
                <a:latin typeface="Times New Roman" pitchFamily="18" charset="0"/>
                <a:cs typeface="Times New Roman" pitchFamily="18" charset="0"/>
              </a:rPr>
              <a:t>Pregnancy </a:t>
            </a:r>
            <a:r>
              <a:rPr lang="en-US" sz="3600" dirty="0">
                <a:latin typeface="Times New Roman" pitchFamily="18" charset="0"/>
                <a:cs typeface="Times New Roman" pitchFamily="18" charset="0"/>
              </a:rPr>
              <a:t>is a very exciting time, but often the minor ailments associated with </a:t>
            </a:r>
          </a:p>
          <a:p>
            <a:pPr algn="ctr">
              <a:defRPr/>
            </a:pPr>
            <a:r>
              <a:rPr lang="en-US" sz="3600" dirty="0">
                <a:latin typeface="Times New Roman" pitchFamily="18" charset="0"/>
                <a:cs typeface="Times New Roman" pitchFamily="18" charset="0"/>
              </a:rPr>
              <a:t>Pregnancy can cause discomfort. </a:t>
            </a:r>
          </a:p>
          <a:p>
            <a:pPr algn="ctr">
              <a:defRPr/>
            </a:pPr>
            <a:r>
              <a:rPr lang="en-US" sz="3600" dirty="0">
                <a:latin typeface="Times New Roman" pitchFamily="18" charset="0"/>
                <a:cs typeface="Times New Roman" pitchFamily="18" charset="0"/>
              </a:rPr>
              <a:t>The discomfort can be overcome by making small adjustments to your lifestyle, thereby ensuring that you have a healthy and comfortable pregnancy. </a:t>
            </a:r>
          </a:p>
          <a:p>
            <a:pPr algn="ctr">
              <a:defRPr/>
            </a:pPr>
            <a:endParaRPr lang="en-US" sz="3600" b="1" dirty="0">
              <a:ln w="10541" cmpd="sng">
                <a:solidFill>
                  <a:schemeClr val="accent1">
                    <a:shade val="88000"/>
                    <a:satMod val="110000"/>
                  </a:schemeClr>
                </a:solidFill>
                <a:prstDash val="solid"/>
              </a:ln>
              <a:solidFill>
                <a:schemeClr val="accent3"/>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E440A3FB-2E03-4283-B5F4-62444341A4C1}" type="slidenum">
              <a:rPr lang="en-IN" smtClean="0"/>
              <a:pPr/>
              <a:t>4</a:t>
            </a:fld>
            <a:endParaRPr lang="en-IN"/>
          </a:p>
        </p:txBody>
      </p:sp>
      <p:sp>
        <p:nvSpPr>
          <p:cNvPr id="6" name="Footer Placeholder 5"/>
          <p:cNvSpPr>
            <a:spLocks noGrp="1"/>
          </p:cNvSpPr>
          <p:nvPr>
            <p:ph type="ftr" sz="quarter" idx="11"/>
          </p:nvPr>
        </p:nvSpPr>
        <p:spPr/>
        <p:txBody>
          <a:bodyPr/>
          <a:lstStyle/>
          <a:p>
            <a:r>
              <a:rPr lang="en-IN" smtClean="0"/>
              <a:t>Ms. Rachana Joshi, Asst. professor, Sumandeep Nursing College, SVDU</a:t>
            </a:r>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642918"/>
            <a:ext cx="4040188" cy="639762"/>
          </a:xfrm>
        </p:spPr>
        <p:style>
          <a:lnRef idx="3">
            <a:schemeClr val="lt1"/>
          </a:lnRef>
          <a:fillRef idx="1">
            <a:schemeClr val="accent2"/>
          </a:fillRef>
          <a:effectRef idx="1">
            <a:schemeClr val="accent2"/>
          </a:effectRef>
          <a:fontRef idx="minor">
            <a:schemeClr val="lt1"/>
          </a:fontRef>
        </p:style>
        <p:txBody>
          <a:bodyPr/>
          <a:lstStyle/>
          <a:p>
            <a:pPr algn="ctr"/>
            <a:r>
              <a:rPr lang="en-US" dirty="0" smtClean="0">
                <a:latin typeface="Times New Roman" pitchFamily="18" charset="0"/>
                <a:cs typeface="Times New Roman" pitchFamily="18" charset="0"/>
              </a:rPr>
              <a:t>CHLOASMA GRAVIDUM</a:t>
            </a:r>
            <a:endParaRPr lang="en-US" dirty="0"/>
          </a:p>
        </p:txBody>
      </p:sp>
      <p:sp>
        <p:nvSpPr>
          <p:cNvPr id="2" name="Content Placeholder 1"/>
          <p:cNvSpPr>
            <a:spLocks noGrp="1"/>
          </p:cNvSpPr>
          <p:nvPr>
            <p:ph sz="half" idx="2"/>
          </p:nvPr>
        </p:nvSpPr>
        <p:spPr>
          <a:xfrm>
            <a:off x="428596" y="1643050"/>
            <a:ext cx="4040188" cy="3768733"/>
          </a:xfrm>
          <a:solidFill>
            <a:srgbClr val="FF0066"/>
          </a:solidFill>
        </p:spPr>
        <p:txBody>
          <a:bodyPr>
            <a:normAutofit/>
          </a:bodyPr>
          <a:lstStyle/>
          <a:p>
            <a:pPr algn="just"/>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(Mask of pregnancy) a butterfly pigmentation on the cheeks &amp; nose. It usually disappear few months after labor.</a:t>
            </a:r>
            <a:endParaRPr lang="en-IN" dirty="0" smtClean="0">
              <a:latin typeface="Times New Roman" pitchFamily="18" charset="0"/>
              <a:cs typeface="Times New Roman" pitchFamily="18" charset="0"/>
            </a:endParaRPr>
          </a:p>
          <a:p>
            <a:pPr algn="just">
              <a:buNone/>
            </a:pPr>
            <a:endParaRPr lang="en-IN" dirty="0" smtClean="0">
              <a:latin typeface="Times New Roman" pitchFamily="18" charset="0"/>
              <a:cs typeface="Times New Roman" pitchFamily="18" charset="0"/>
            </a:endParaRPr>
          </a:p>
          <a:p>
            <a:pPr lvl="0" algn="just">
              <a:buNone/>
            </a:pPr>
            <a:r>
              <a:rPr lang="en-US" b="1" dirty="0" smtClean="0">
                <a:latin typeface="Times New Roman" pitchFamily="18" charset="0"/>
                <a:cs typeface="Times New Roman" pitchFamily="18" charset="0"/>
              </a:rPr>
              <a:t>                                 </a:t>
            </a:r>
          </a:p>
          <a:p>
            <a:pPr lvl="0" algn="just">
              <a:buNone/>
            </a:pPr>
            <a:endParaRPr lang="en-IN" dirty="0" smtClean="0">
              <a:latin typeface="Times New Roman" pitchFamily="18" charset="0"/>
              <a:cs typeface="Times New Roman" pitchFamily="18" charset="0"/>
            </a:endParaRPr>
          </a:p>
          <a:p>
            <a:pPr>
              <a:buNone/>
            </a:pPr>
            <a:endParaRPr lang="en-IN" dirty="0"/>
          </a:p>
        </p:txBody>
      </p:sp>
      <p:sp>
        <p:nvSpPr>
          <p:cNvPr id="5" name="Text Placeholder 4"/>
          <p:cNvSpPr>
            <a:spLocks noGrp="1"/>
          </p:cNvSpPr>
          <p:nvPr>
            <p:ph type="body" sz="quarter" idx="3"/>
          </p:nvPr>
        </p:nvSpPr>
        <p:spPr>
          <a:xfrm>
            <a:off x="4645025" y="642918"/>
            <a:ext cx="4041775" cy="639762"/>
          </a:xfrm>
          <a:ln/>
        </p:spPr>
        <p:style>
          <a:lnRef idx="3">
            <a:schemeClr val="lt1"/>
          </a:lnRef>
          <a:fillRef idx="1">
            <a:schemeClr val="accent2"/>
          </a:fillRef>
          <a:effectRef idx="1">
            <a:schemeClr val="accent2"/>
          </a:effectRef>
          <a:fontRef idx="minor">
            <a:schemeClr val="lt1"/>
          </a:fontRef>
        </p:style>
        <p:txBody>
          <a:bodyPr/>
          <a:lstStyle/>
          <a:p>
            <a:pPr algn="ctr"/>
            <a:r>
              <a:rPr lang="en-US" dirty="0" smtClean="0">
                <a:latin typeface="Times New Roman" pitchFamily="18" charset="0"/>
                <a:cs typeface="Times New Roman" pitchFamily="18" charset="0"/>
              </a:rPr>
              <a:t>LINEA NIGRA</a:t>
            </a:r>
            <a:endParaRPr lang="en-US" dirty="0"/>
          </a:p>
        </p:txBody>
      </p:sp>
      <p:sp>
        <p:nvSpPr>
          <p:cNvPr id="6" name="Content Placeholder 5"/>
          <p:cNvSpPr>
            <a:spLocks noGrp="1"/>
          </p:cNvSpPr>
          <p:nvPr>
            <p:ph sz="quarter" idx="4"/>
          </p:nvPr>
        </p:nvSpPr>
        <p:spPr>
          <a:xfrm>
            <a:off x="4645025" y="1643050"/>
            <a:ext cx="4041775" cy="3768732"/>
          </a:xfrm>
          <a:solidFill>
            <a:srgbClr val="00FFFF"/>
          </a:solidFill>
        </p:spPr>
        <p:txBody>
          <a:bodyPr/>
          <a:lstStyle/>
          <a:p>
            <a:pPr algn="just"/>
            <a:r>
              <a:rPr lang="en-US" dirty="0" smtClean="0">
                <a:latin typeface="Times New Roman" pitchFamily="18" charset="0"/>
                <a:cs typeface="Times New Roman" pitchFamily="18" charset="0"/>
              </a:rPr>
              <a:t>Reassure the mother that pigmentation in middle below the umbilicus is nor mal &amp; after delivery there are some topical ointments that helps to remove this scar.</a:t>
            </a:r>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p>
            <a:endParaRPr lang="en-US" dirty="0"/>
          </a:p>
        </p:txBody>
      </p:sp>
      <p:pic>
        <p:nvPicPr>
          <p:cNvPr id="7" name="Picture 10" descr="E:\IMAGE DOWN\teching image\ailments-2_1.gif"/>
          <p:cNvPicPr>
            <a:picLocks noChangeAspect="1" noChangeArrowheads="1"/>
          </p:cNvPicPr>
          <p:nvPr/>
        </p:nvPicPr>
        <p:blipFill>
          <a:blip r:embed="rId2"/>
          <a:srcRect/>
          <a:stretch>
            <a:fillRect/>
          </a:stretch>
        </p:blipFill>
        <p:spPr bwMode="auto">
          <a:xfrm>
            <a:off x="571472" y="3929066"/>
            <a:ext cx="3286148" cy="2464611"/>
          </a:xfrm>
          <a:prstGeom prst="rect">
            <a:avLst/>
          </a:prstGeom>
          <a:noFill/>
        </p:spPr>
      </p:pic>
      <p:sp>
        <p:nvSpPr>
          <p:cNvPr id="8" name="Slide Number Placeholder 7"/>
          <p:cNvSpPr>
            <a:spLocks noGrp="1"/>
          </p:cNvSpPr>
          <p:nvPr>
            <p:ph type="sldNum" sz="quarter" idx="12"/>
          </p:nvPr>
        </p:nvSpPr>
        <p:spPr/>
        <p:txBody>
          <a:bodyPr/>
          <a:lstStyle/>
          <a:p>
            <a:fld id="{B82CCC60-E8CD-4174-8B1A-7DF615B22EEF}" type="slidenum">
              <a:rPr lang="en-US" smtClean="0"/>
              <a:pPr/>
              <a:t>40</a:t>
            </a:fld>
            <a:endParaRPr lang="en-US"/>
          </a:p>
        </p:txBody>
      </p:sp>
      <p:sp>
        <p:nvSpPr>
          <p:cNvPr id="9" name="Footer Placeholder 8"/>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sz="3200" b="1" dirty="0" smtClean="0">
                <a:latin typeface="Times New Roman" pitchFamily="18" charset="0"/>
                <a:cs typeface="Times New Roman" pitchFamily="18" charset="0"/>
              </a:rPr>
              <a:t>LINEA ALBICANS &amp; STRAIEGRAVIDUM</a:t>
            </a:r>
            <a:endParaRPr lang="en-US" dirty="0"/>
          </a:p>
        </p:txBody>
      </p:sp>
      <p:sp>
        <p:nvSpPr>
          <p:cNvPr id="2" name="Content Placeholder 1"/>
          <p:cNvSpPr>
            <a:spLocks noGrp="1"/>
          </p:cNvSpPr>
          <p:nvPr>
            <p:ph idx="1"/>
          </p:nvPr>
        </p:nvSpPr>
        <p:spPr>
          <a:xfrm>
            <a:off x="457200" y="1600200"/>
            <a:ext cx="8229600" cy="4757758"/>
          </a:xfrm>
          <a:solidFill>
            <a:srgbClr val="00FFFF"/>
          </a:solidFill>
        </p:spPr>
        <p:txBody>
          <a:bodyPr/>
          <a:lstStyle/>
          <a:p>
            <a:pPr algn="just"/>
            <a:r>
              <a:rPr lang="en-US" dirty="0" smtClean="0">
                <a:latin typeface="Times New Roman" pitchFamily="18" charset="0"/>
                <a:cs typeface="Times New Roman" pitchFamily="18" charset="0"/>
              </a:rPr>
              <a:t>Pigmentation in the lower abdomen, flanks, inner thigh, buttocks &amp; breasts increases as pregnancy advances.</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starts pink (straie rubra) then becomes pale to become white (straie albicans) after delivery, white persists.</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Primigravida, the straie rubra present only.</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multigravida, both striae rubra &amp; striae albicans present.</a:t>
            </a:r>
            <a:endParaRPr lang="en-IN" dirty="0" smtClean="0">
              <a:latin typeface="Times New Roman" pitchFamily="18" charset="0"/>
              <a:cs typeface="Times New Roman" pitchFamily="18" charset="0"/>
            </a:endParaRPr>
          </a:p>
          <a:p>
            <a:pPr algn="just">
              <a:buNone/>
            </a:pPr>
            <a:endParaRPr lang="en-IN" dirty="0" smtClean="0">
              <a:latin typeface="Times New Roman" pitchFamily="18" charset="0"/>
              <a:cs typeface="Times New Roman" pitchFamily="18" charset="0"/>
            </a:endParaRPr>
          </a:p>
          <a:p>
            <a:pPr>
              <a:buNone/>
            </a:pPr>
            <a:endParaRPr lang="en-IN"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12750" y="0"/>
            <a:ext cx="8491538" cy="1143000"/>
          </a:xfrm>
        </p:spPr>
        <p:txBody>
          <a:bodyPr/>
          <a:lstStyle/>
          <a:p>
            <a:r>
              <a:rPr lang="en-US" b="1" dirty="0" smtClean="0">
                <a:solidFill>
                  <a:schemeClr val="bg1"/>
                </a:solidFill>
                <a:latin typeface="Times New Roman" pitchFamily="18" charset="0"/>
                <a:cs typeface="Times New Roman" pitchFamily="18" charset="0"/>
              </a:rPr>
              <a:t>MUSCULOSKELETAL SYSYEM</a:t>
            </a:r>
            <a:endParaRPr lang="en-IN" b="1" dirty="0" smtClean="0">
              <a:solidFill>
                <a:schemeClr val="bg1"/>
              </a:solidFill>
              <a:latin typeface="Gungsuh" pitchFamily="18" charset="-127"/>
              <a:ea typeface="Gungsuh" pitchFamily="18" charset="-127"/>
            </a:endParaRPr>
          </a:p>
        </p:txBody>
      </p:sp>
      <p:graphicFrame>
        <p:nvGraphicFramePr>
          <p:cNvPr id="5" name="Content Placeholder 4"/>
          <p:cNvGraphicFramePr>
            <a:graphicFrameLocks noGrp="1"/>
          </p:cNvGraphicFramePr>
          <p:nvPr>
            <p:ph idx="1"/>
          </p:nvPr>
        </p:nvGraphicFramePr>
        <p:xfrm>
          <a:off x="52418" y="1300766"/>
          <a:ext cx="9020176" cy="555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82CCC60-E8CD-4174-8B1A-7DF615B22EEF}"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sz="3200" b="1" dirty="0" smtClean="0">
                <a:latin typeface="Times New Roman" pitchFamily="18" charset="0"/>
                <a:cs typeface="Times New Roman" pitchFamily="18" charset="0"/>
              </a:rPr>
              <a:t>LOW BACKACHE</a:t>
            </a:r>
            <a:r>
              <a:rPr lang="en-US" sz="3200" b="1" dirty="0" smtClean="0">
                <a:effectLst>
                  <a:outerShdw blurRad="50800" dist="38100" algn="tr" rotWithShape="0">
                    <a:prstClr val="black">
                      <a:alpha val="40000"/>
                    </a:prstClr>
                  </a:outerShdw>
                </a:effectLst>
                <a:latin typeface="Times New Roman" pitchFamily="18" charset="0"/>
                <a:cs typeface="Times New Roman" pitchFamily="18" charset="0"/>
              </a:rPr>
              <a:t> </a:t>
            </a:r>
            <a:endParaRPr lang="en-US" sz="3200" dirty="0"/>
          </a:p>
        </p:txBody>
      </p:sp>
      <p:sp>
        <p:nvSpPr>
          <p:cNvPr id="2" name="Content Placeholder 1"/>
          <p:cNvSpPr>
            <a:spLocks noGrp="1"/>
          </p:cNvSpPr>
          <p:nvPr>
            <p:ph idx="1"/>
          </p:nvPr>
        </p:nvSpPr>
        <p:spPr>
          <a:solidFill>
            <a:srgbClr val="00FFFF"/>
          </a:solidFill>
        </p:spPr>
        <p:txBody>
          <a:bodyPr>
            <a:normAutofit fontScale="55000" lnSpcReduction="20000"/>
          </a:bodyPr>
          <a:lstStyle/>
          <a:p>
            <a:pPr algn="just">
              <a:buNone/>
            </a:pPr>
            <a:r>
              <a:rPr lang="en-US" b="1" dirty="0" smtClean="0">
                <a:latin typeface="Times New Roman" pitchFamily="18" charset="0"/>
                <a:cs typeface="Times New Roman" pitchFamily="18" charset="0"/>
              </a:rPr>
              <a:t>                                 </a:t>
            </a:r>
            <a:endParaRPr lang="en-IN" b="1" dirty="0" smtClean="0">
              <a:latin typeface="Times New Roman" pitchFamily="18" charset="0"/>
              <a:cs typeface="Times New Roman" pitchFamily="18" charset="0"/>
            </a:endParaRPr>
          </a:p>
          <a:p>
            <a:pPr algn="just">
              <a:buNone/>
            </a:pPr>
            <a:endParaRPr lang="en-IN" b="1" dirty="0" smtClean="0">
              <a:latin typeface="Times New Roman" pitchFamily="18" charset="0"/>
              <a:cs typeface="Times New Roman" pitchFamily="18" charset="0"/>
            </a:endParaRPr>
          </a:p>
          <a:p>
            <a:pPr algn="just"/>
            <a:r>
              <a:rPr lang="en-IN" sz="6000" dirty="0" smtClean="0">
                <a:latin typeface="Times New Roman" pitchFamily="18" charset="0"/>
                <a:cs typeface="Times New Roman" pitchFamily="18" charset="0"/>
              </a:rPr>
              <a:t>Usually lasts from 20 weeks to term.</a:t>
            </a:r>
          </a:p>
          <a:p>
            <a:pPr algn="just"/>
            <a:r>
              <a:rPr lang="en-US" sz="6000" dirty="0" smtClean="0">
                <a:latin typeface="Times New Roman" pitchFamily="18" charset="0"/>
                <a:cs typeface="Times New Roman" pitchFamily="18" charset="0"/>
              </a:rPr>
              <a:t>During pregnancy there is laxity of spinal ligaments which along with the weight of pregnancy puts a strain on the joints of the lumbo sacral spine &amp; pelvis resulting in lumber lordosis &amp; consequent backache.</a:t>
            </a:r>
          </a:p>
          <a:p>
            <a:pPr algn="just"/>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endParaRPr lang="en-IN" dirty="0" smtClean="0"/>
          </a:p>
          <a:p>
            <a:endParaRPr lang="en-IN" dirty="0"/>
          </a:p>
        </p:txBody>
      </p:sp>
      <p:pic>
        <p:nvPicPr>
          <p:cNvPr id="4" name="Picture 14" descr="E:\IMAGE DOWN\teching image\ailments-11_1.gif"/>
          <p:cNvPicPr>
            <a:picLocks noChangeAspect="1" noChangeArrowheads="1"/>
          </p:cNvPicPr>
          <p:nvPr/>
        </p:nvPicPr>
        <p:blipFill>
          <a:blip r:embed="rId2"/>
          <a:srcRect/>
          <a:stretch>
            <a:fillRect/>
          </a:stretch>
        </p:blipFill>
        <p:spPr bwMode="auto">
          <a:xfrm>
            <a:off x="6500826" y="142852"/>
            <a:ext cx="2214578" cy="2214578"/>
          </a:xfrm>
          <a:prstGeom prst="rect">
            <a:avLst/>
          </a:prstGeom>
          <a:noFill/>
        </p:spPr>
      </p:pic>
      <p:sp>
        <p:nvSpPr>
          <p:cNvPr id="5" name="Slide Number Placeholder 4"/>
          <p:cNvSpPr>
            <a:spLocks noGrp="1"/>
          </p:cNvSpPr>
          <p:nvPr>
            <p:ph type="sldNum" sz="quarter" idx="12"/>
          </p:nvPr>
        </p:nvSpPr>
        <p:spPr/>
        <p:txBody>
          <a:bodyPr/>
          <a:lstStyle/>
          <a:p>
            <a:fld id="{B82CCC60-E8CD-4174-8B1A-7DF615B22EEF}"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sz="3600" b="1" dirty="0" smtClean="0">
                <a:latin typeface="Times New Roman" pitchFamily="18" charset="0"/>
                <a:cs typeface="Times New Roman" pitchFamily="18" charset="0"/>
              </a:rPr>
              <a:t>NURSING MEASURES :-</a:t>
            </a:r>
            <a:endParaRPr lang="en-US" dirty="0"/>
          </a:p>
        </p:txBody>
      </p:sp>
      <p:sp>
        <p:nvSpPr>
          <p:cNvPr id="3" name="Content Placeholder 2"/>
          <p:cNvSpPr>
            <a:spLocks noGrp="1"/>
          </p:cNvSpPr>
          <p:nvPr>
            <p:ph idx="1"/>
          </p:nvPr>
        </p:nvSpPr>
        <p:spPr>
          <a:solidFill>
            <a:srgbClr val="00FFFF"/>
          </a:solidFill>
        </p:spPr>
        <p:txBody>
          <a:bodyPr/>
          <a:lstStyle/>
          <a:p>
            <a:pPr algn="just"/>
            <a:r>
              <a:rPr lang="en-US" sz="2800" dirty="0" smtClean="0">
                <a:latin typeface="Times New Roman" pitchFamily="18" charset="0"/>
                <a:cs typeface="Times New Roman" pitchFamily="18" charset="0"/>
              </a:rPr>
              <a:t>Maintenance of correct posture.</a:t>
            </a:r>
            <a:endParaRPr lang="en-IN"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Avoiding lifting heavy objects.</a:t>
            </a:r>
            <a:endParaRPr lang="en-IN"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Avoid high heels.</a:t>
            </a:r>
            <a:endParaRPr lang="en-IN"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Regular physiotherapy.</a:t>
            </a:r>
            <a:endParaRPr lang="en-IN"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Firm mattress to sleep on.</a:t>
            </a:r>
            <a:endParaRPr lang="en-IN"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Enough rest particularly in later pregnancy.</a:t>
            </a:r>
            <a:endParaRPr lang="en-IN"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Swimming often soothes backache.</a:t>
            </a:r>
            <a:endParaRPr lang="en-IN"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Watch weight gain.</a:t>
            </a:r>
            <a:endParaRPr lang="en-IN"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Avoiding standing for long hours of time.</a:t>
            </a:r>
            <a:endParaRPr lang="en-IN" sz="2800" dirty="0" smtClean="0">
              <a:latin typeface="Times New Roman" pitchFamily="18" charset="0"/>
              <a:cs typeface="Times New Roman" pitchFamily="18" charset="0"/>
            </a:endParaRPr>
          </a:p>
          <a:p>
            <a:endParaRPr lang="en-US" sz="2800"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44</a:t>
            </a:fld>
            <a:endParaRPr lang="en-US" dirty="0"/>
          </a:p>
        </p:txBody>
      </p:sp>
      <p:pic>
        <p:nvPicPr>
          <p:cNvPr id="6" name="Picture 2" descr="E:\IMAGE DOWN\teching image\maternity-reflex-rounded-corners.jpg"/>
          <p:cNvPicPr>
            <a:picLocks noChangeAspect="1" noChangeArrowheads="1"/>
          </p:cNvPicPr>
          <p:nvPr/>
        </p:nvPicPr>
        <p:blipFill>
          <a:blip r:embed="rId2"/>
          <a:srcRect/>
          <a:stretch>
            <a:fillRect/>
          </a:stretch>
        </p:blipFill>
        <p:spPr bwMode="auto">
          <a:xfrm>
            <a:off x="5429256" y="1571612"/>
            <a:ext cx="3428992" cy="2571744"/>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sz="3600" b="1" dirty="0" smtClean="0">
                <a:latin typeface="Times New Roman" pitchFamily="18" charset="0"/>
                <a:cs typeface="Times New Roman" pitchFamily="18" charset="0"/>
              </a:rPr>
              <a:t>LEG CRAMPS</a:t>
            </a:r>
            <a:endParaRPr lang="en-US" dirty="0"/>
          </a:p>
        </p:txBody>
      </p:sp>
      <p:sp>
        <p:nvSpPr>
          <p:cNvPr id="2" name="Content Placeholder 1"/>
          <p:cNvSpPr>
            <a:spLocks noGrp="1"/>
          </p:cNvSpPr>
          <p:nvPr>
            <p:ph idx="1"/>
          </p:nvPr>
        </p:nvSpPr>
        <p:spPr>
          <a:xfrm>
            <a:off x="242886" y="1831995"/>
            <a:ext cx="5114932" cy="4525963"/>
          </a:xfrm>
          <a:solidFill>
            <a:srgbClr val="00FFFF"/>
          </a:solidFill>
        </p:spPr>
        <p:txBody>
          <a:bodyPr>
            <a:normAutofit/>
          </a:bodyPr>
          <a:lstStyle/>
          <a:p>
            <a:r>
              <a:rPr lang="en-US" sz="2400" dirty="0" smtClean="0">
                <a:latin typeface="Times New Roman" pitchFamily="18" charset="0"/>
                <a:cs typeface="Times New Roman" pitchFamily="18" charset="0"/>
              </a:rPr>
              <a:t>This is due to the deficiency of diffusible serum calcium or elevation of serum phosphorus.</a:t>
            </a:r>
            <a:endParaRPr lang="en-IN"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NURSING MEASURES</a:t>
            </a:r>
            <a:r>
              <a:rPr lang="en-US" sz="2400" b="1" dirty="0" smtClean="0">
                <a:latin typeface="Times New Roman" pitchFamily="18" charset="0"/>
                <a:cs typeface="Times New Roman" pitchFamily="18" charset="0"/>
              </a:rPr>
              <a:t> :-</a:t>
            </a:r>
            <a:endParaRPr lang="en-IN" sz="2400" dirty="0" smtClean="0">
              <a:latin typeface="Times New Roman" pitchFamily="18" charset="0"/>
              <a:cs typeface="Times New Roman" pitchFamily="18" charset="0"/>
            </a:endParaRPr>
          </a:p>
          <a:p>
            <a:pPr>
              <a:buNone/>
            </a:pPr>
            <a:r>
              <a:rPr lang="en-IN"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Supplementary calcium therapy &amp; vitamin    B1(30mcg) daily.</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Application of local heart &amp; massage.</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High doses of vitamin E (400mg) BD often proves beneficial.</a:t>
            </a:r>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pPr>
              <a:buNone/>
            </a:pPr>
            <a:endParaRPr lang="en-IN" sz="2400" dirty="0">
              <a:latin typeface="Times New Roman" pitchFamily="18" charset="0"/>
              <a:cs typeface="Times New Roman" pitchFamily="18" charset="0"/>
            </a:endParaRPr>
          </a:p>
        </p:txBody>
      </p:sp>
      <p:pic>
        <p:nvPicPr>
          <p:cNvPr id="4" name="Picture 3" descr="To stop the cramp, point the toe up and then gently stroke the leg to help it relax."/>
          <p:cNvPicPr/>
          <p:nvPr/>
        </p:nvPicPr>
        <p:blipFill>
          <a:blip r:embed="rId2"/>
          <a:srcRect/>
          <a:stretch>
            <a:fillRect/>
          </a:stretch>
        </p:blipFill>
        <p:spPr bwMode="auto">
          <a:xfrm>
            <a:off x="5500694" y="1857364"/>
            <a:ext cx="3071834" cy="2000264"/>
          </a:xfrm>
          <a:prstGeom prst="rect">
            <a:avLst/>
          </a:prstGeom>
          <a:noFill/>
          <a:ln w="9525">
            <a:noFill/>
            <a:miter lim="800000"/>
            <a:headEnd/>
            <a:tailEnd/>
          </a:ln>
        </p:spPr>
      </p:pic>
      <p:pic>
        <p:nvPicPr>
          <p:cNvPr id="5" name="Picture 20" descr="E:\IMAGE DOWN\teching image\legs-cramps-pregnancy.jpg"/>
          <p:cNvPicPr>
            <a:picLocks noChangeAspect="1" noChangeArrowheads="1"/>
          </p:cNvPicPr>
          <p:nvPr/>
        </p:nvPicPr>
        <p:blipFill>
          <a:blip r:embed="rId3"/>
          <a:srcRect/>
          <a:stretch>
            <a:fillRect/>
          </a:stretch>
        </p:blipFill>
        <p:spPr bwMode="auto">
          <a:xfrm>
            <a:off x="5544115" y="4079884"/>
            <a:ext cx="3099851" cy="2063760"/>
          </a:xfrm>
          <a:prstGeom prst="rect">
            <a:avLst/>
          </a:prstGeom>
          <a:noFill/>
        </p:spPr>
      </p:pic>
      <p:sp>
        <p:nvSpPr>
          <p:cNvPr id="6" name="Slide Number Placeholder 5"/>
          <p:cNvSpPr>
            <a:spLocks noGrp="1"/>
          </p:cNvSpPr>
          <p:nvPr>
            <p:ph type="sldNum" sz="quarter" idx="12"/>
          </p:nvPr>
        </p:nvSpPr>
        <p:spPr/>
        <p:txBody>
          <a:bodyPr/>
          <a:lstStyle/>
          <a:p>
            <a:fld id="{B82CCC60-E8CD-4174-8B1A-7DF615B22EEF}" type="slidenum">
              <a:rPr lang="en-US" smtClean="0"/>
              <a:pPr/>
              <a:t>45</a:t>
            </a:fld>
            <a:endParaRPr lang="en-US"/>
          </a:p>
        </p:txBody>
      </p:sp>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12750" y="0"/>
            <a:ext cx="8491538" cy="1143000"/>
          </a:xfrm>
        </p:spPr>
        <p:txBody>
          <a:bodyPr/>
          <a:lstStyle/>
          <a:p>
            <a:r>
              <a:rPr lang="en-US" b="1" dirty="0" smtClean="0">
                <a:solidFill>
                  <a:schemeClr val="bg1"/>
                </a:solidFill>
                <a:latin typeface="Times New Roman" pitchFamily="18" charset="0"/>
                <a:cs typeface="Times New Roman" pitchFamily="18" charset="0"/>
              </a:rPr>
              <a:t>NERVOUS SYSTEM</a:t>
            </a:r>
            <a:endParaRPr lang="en-IN" b="1" dirty="0" smtClean="0">
              <a:solidFill>
                <a:schemeClr val="bg1"/>
              </a:solidFill>
              <a:latin typeface="Gungsuh" pitchFamily="18" charset="-127"/>
              <a:ea typeface="Gungsuh" pitchFamily="18" charset="-127"/>
            </a:endParaRPr>
          </a:p>
        </p:txBody>
      </p:sp>
      <p:graphicFrame>
        <p:nvGraphicFramePr>
          <p:cNvPr id="5" name="Content Placeholder 4"/>
          <p:cNvGraphicFramePr>
            <a:graphicFrameLocks noGrp="1"/>
          </p:cNvGraphicFramePr>
          <p:nvPr>
            <p:ph idx="1"/>
          </p:nvPr>
        </p:nvGraphicFramePr>
        <p:xfrm>
          <a:off x="52418" y="1300766"/>
          <a:ext cx="9020176" cy="555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82CCC60-E8CD-4174-8B1A-7DF615B22EEF}"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sz="3200" b="1" dirty="0" smtClean="0">
                <a:latin typeface="Times New Roman" pitchFamily="18" charset="0"/>
                <a:cs typeface="Times New Roman" pitchFamily="18" charset="0"/>
              </a:rPr>
              <a:t>CARPAL TUNNEL SYNDROME</a:t>
            </a:r>
            <a:endParaRPr lang="en-US" dirty="0"/>
          </a:p>
        </p:txBody>
      </p:sp>
      <p:sp>
        <p:nvSpPr>
          <p:cNvPr id="2" name="Content Placeholder 1"/>
          <p:cNvSpPr>
            <a:spLocks noGrp="1"/>
          </p:cNvSpPr>
          <p:nvPr>
            <p:ph sz="half" idx="1"/>
          </p:nvPr>
        </p:nvSpPr>
        <p:spPr>
          <a:xfrm>
            <a:off x="457200" y="1600200"/>
            <a:ext cx="4038600" cy="5043510"/>
          </a:xfrm>
          <a:solidFill>
            <a:srgbClr val="00FFFF"/>
          </a:solidFill>
        </p:spPr>
        <p:txBody>
          <a:bodyPr>
            <a:noAutofit/>
          </a:bodyPr>
          <a:lstStyle/>
          <a:p>
            <a:r>
              <a:rPr lang="en-US" sz="2000" dirty="0" smtClean="0">
                <a:latin typeface="Times New Roman" pitchFamily="18" charset="0"/>
                <a:cs typeface="Times New Roman" pitchFamily="18" charset="0"/>
              </a:rPr>
              <a:t>Mothers complain of numbness &amp; pains &amp; needles in their fingers &amp; hands.</a:t>
            </a:r>
          </a:p>
          <a:p>
            <a:r>
              <a:rPr lang="en-US" sz="2000" dirty="0" smtClean="0">
                <a:latin typeface="Times New Roman" pitchFamily="18" charset="0"/>
                <a:cs typeface="Times New Roman" pitchFamily="18" charset="0"/>
              </a:rPr>
              <a:t>This usually happen in the morning, but it can occur at any time of the day.</a:t>
            </a:r>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It is caused by fluid retention, which create edema &amp; pressure on the median nerve.</a:t>
            </a:r>
            <a:r>
              <a:rPr lang="en-IN" sz="2000" dirty="0" smtClean="0">
                <a:latin typeface="Times New Roman" pitchFamily="18" charset="0"/>
                <a:cs typeface="Times New Roman" pitchFamily="18" charset="0"/>
              </a:rPr>
              <a:t> </a:t>
            </a:r>
          </a:p>
          <a:p>
            <a:pPr>
              <a:buNone/>
            </a:pPr>
            <a:endParaRPr lang="en-IN" sz="2400" b="1"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600200"/>
            <a:ext cx="4038600" cy="5257800"/>
          </a:xfrm>
          <a:solidFill>
            <a:srgbClr val="D50BE5"/>
          </a:solidFill>
        </p:spPr>
        <p:txBody>
          <a:bodyPr/>
          <a:lstStyle/>
          <a:p>
            <a:pPr algn="ctr">
              <a:buNone/>
            </a:pPr>
            <a:r>
              <a:rPr lang="en-US"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NURSING MEASURES</a:t>
            </a:r>
            <a:endParaRPr lang="en-US" sz="2400" b="1" u="sng"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Wearing a spent at night, with hands resting on</a:t>
            </a:r>
            <a:r>
              <a:rPr lang="en-IN"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two or three pillows some times helps.</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Restriction of salt intake.</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Flexing the fingers while the arm is held above the head can be recommended.</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Carpal tunnel syndrome usually resolves spontaneously following delivery.</a:t>
            </a:r>
            <a:endParaRPr lang="en-IN" sz="2400" dirty="0" smtClean="0">
              <a:latin typeface="Times New Roman" pitchFamily="18" charset="0"/>
              <a:cs typeface="Times New Roman" pitchFamily="18" charset="0"/>
            </a:endParaRPr>
          </a:p>
          <a:p>
            <a:endParaRPr lang="en-US" dirty="0"/>
          </a:p>
        </p:txBody>
      </p:sp>
      <p:pic>
        <p:nvPicPr>
          <p:cNvPr id="5" name="Picture 4"/>
          <p:cNvPicPr/>
          <p:nvPr/>
        </p:nvPicPr>
        <p:blipFill>
          <a:blip r:embed="rId2"/>
          <a:srcRect/>
          <a:stretch>
            <a:fillRect/>
          </a:stretch>
        </p:blipFill>
        <p:spPr bwMode="auto">
          <a:xfrm>
            <a:off x="571472" y="4643446"/>
            <a:ext cx="3786214" cy="17859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82CCC60-E8CD-4174-8B1A-7DF615B22EEF}" type="slidenum">
              <a:rPr lang="en-US" smtClean="0"/>
              <a:pPr/>
              <a:t>47</a:t>
            </a:fld>
            <a:endParaRPr lang="en-US"/>
          </a:p>
        </p:txBody>
      </p:sp>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00034" y="2071678"/>
            <a:ext cx="4038600" cy="4525963"/>
          </a:xfrm>
          <a:solidFill>
            <a:srgbClr val="00FFFF"/>
          </a:solidFill>
        </p:spPr>
        <p:txBody>
          <a:bodyPr>
            <a:noAutofit/>
          </a:bodyPr>
          <a:lstStyle/>
          <a:p>
            <a:r>
              <a:rPr lang="en-US" sz="2400" dirty="0" smtClean="0">
                <a:latin typeface="Times New Roman" pitchFamily="18" charset="0"/>
                <a:cs typeface="Times New Roman" pitchFamily="18" charset="0"/>
              </a:rPr>
              <a:t>28 Weeks to term.</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occurs due to</a:t>
            </a:r>
          </a:p>
          <a:p>
            <a:pPr>
              <a:buNone/>
            </a:pPr>
            <a:r>
              <a:rPr lang="en-US" sz="2400" dirty="0" smtClean="0">
                <a:latin typeface="Times New Roman" pitchFamily="18" charset="0"/>
                <a:cs typeface="Times New Roman" pitchFamily="18" charset="0"/>
              </a:rPr>
              <a:t>	 hormonal changes that occurs during pregnancy can be a major cause of anxiety in a pregnant mother.</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Its late pregnancy, it caused by fetal movements pregnancy of micturition &amp; difficulty in finding comfortable position.</a:t>
            </a:r>
            <a:endParaRPr lang="en-IN" sz="2400" dirty="0" smtClean="0">
              <a:latin typeface="Times New Roman" pitchFamily="18" charset="0"/>
              <a:cs typeface="Times New Roman" pitchFamily="18" charset="0"/>
            </a:endParaRPr>
          </a:p>
          <a:p>
            <a:pPr>
              <a:buNone/>
            </a:pPr>
            <a:r>
              <a:rPr lang="en-IN"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214422"/>
            <a:ext cx="4038600" cy="5715040"/>
          </a:xfrm>
          <a:solidFill>
            <a:srgbClr val="00B0F0"/>
          </a:solidFill>
        </p:spPr>
        <p:txBody>
          <a:bodyPr/>
          <a:lstStyle/>
          <a:p>
            <a:pPr>
              <a:buNone/>
            </a:pPr>
            <a:r>
              <a:rPr lang="en-US" sz="2400" b="1" u="sng" dirty="0" smtClean="0">
                <a:latin typeface="Times New Roman" pitchFamily="18" charset="0"/>
                <a:cs typeface="Times New Roman" pitchFamily="18" charset="0"/>
              </a:rPr>
              <a:t>NURSING MEASURES</a:t>
            </a:r>
            <a:r>
              <a:rPr lang="en-US" sz="2400" b="1" dirty="0" smtClean="0">
                <a:latin typeface="Times New Roman" pitchFamily="18" charset="0"/>
                <a:cs typeface="Times New Roman" pitchFamily="18" charset="0"/>
              </a:rPr>
              <a:t> :-</a:t>
            </a:r>
            <a:endParaRPr lang="en-IN"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Take rest in the afternoon.</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Drink a glass of warm milk at bed time.</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Tuck a pillow under the abdomen when lying in a lateral position.</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Daily exercise.</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Plenty of fresh air.</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Avoid caffeine &amp; multivitamin before sleep.</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Warm milk drink or a warm bath help to  allay anxiety &amp; hence insomnia</a:t>
            </a:r>
            <a:endParaRPr lang="en-IN"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endParaRPr lang="en-IN" sz="24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a:xfrm>
            <a:off x="457200" y="142852"/>
            <a:ext cx="822960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sz="3200" b="1" dirty="0" smtClean="0"/>
              <a:t> </a:t>
            </a:r>
            <a:r>
              <a:rPr lang="en-US" sz="3200" b="1" dirty="0" smtClean="0">
                <a:latin typeface="Times New Roman" pitchFamily="18" charset="0"/>
                <a:cs typeface="Times New Roman" pitchFamily="18" charset="0"/>
              </a:rPr>
              <a:t>INSOMNIA OR SLEEPLESSNESS</a:t>
            </a:r>
            <a:endParaRPr lang="en-US" dirty="0"/>
          </a:p>
        </p:txBody>
      </p:sp>
      <p:pic>
        <p:nvPicPr>
          <p:cNvPr id="5" name="Picture 4" descr="A woman feeling sleepy."/>
          <p:cNvPicPr/>
          <p:nvPr/>
        </p:nvPicPr>
        <p:blipFill>
          <a:blip r:embed="rId2"/>
          <a:srcRect/>
          <a:stretch>
            <a:fillRect/>
          </a:stretch>
        </p:blipFill>
        <p:spPr bwMode="auto">
          <a:xfrm>
            <a:off x="3338345" y="1299591"/>
            <a:ext cx="1376531" cy="17722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lide Number Placeholder 5"/>
          <p:cNvSpPr>
            <a:spLocks noGrp="1"/>
          </p:cNvSpPr>
          <p:nvPr>
            <p:ph type="sldNum" sz="quarter" idx="12"/>
          </p:nvPr>
        </p:nvSpPr>
        <p:spPr/>
        <p:txBody>
          <a:bodyPr/>
          <a:lstStyle/>
          <a:p>
            <a:fld id="{B82CCC60-E8CD-4174-8B1A-7DF615B22EEF}" type="slidenum">
              <a:rPr lang="en-US" smtClean="0"/>
              <a:pPr/>
              <a:t>48</a:t>
            </a:fld>
            <a:endParaRPr lang="en-US"/>
          </a:p>
        </p:txBody>
      </p:sp>
      <p:sp>
        <p:nvSpPr>
          <p:cNvPr id="7" name="Footer Placeholder 6"/>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857232"/>
            <a:ext cx="8229600" cy="5222067"/>
          </a:xfrm>
        </p:spPr>
        <p:txBody>
          <a:bodyPr>
            <a:normAutofit/>
          </a:bodyPr>
          <a:lstStyle/>
          <a:p>
            <a:pPr lvl="0">
              <a:buNone/>
            </a:pPr>
            <a:r>
              <a:rPr lang="en-US" sz="4400" b="1" dirty="0" smtClean="0">
                <a:latin typeface="Times New Roman" pitchFamily="18" charset="0"/>
                <a:cs typeface="Times New Roman" pitchFamily="18" charset="0"/>
              </a:rPr>
              <a:t>       </a:t>
            </a:r>
            <a:r>
              <a:rPr lang="en-US" sz="4800" b="1" dirty="0" smtClean="0">
                <a:latin typeface="Times New Roman" pitchFamily="18" charset="0"/>
                <a:cs typeface="Times New Roman" pitchFamily="18" charset="0"/>
              </a:rPr>
              <a:t>   URINARY SYSTEM</a:t>
            </a:r>
            <a:endParaRPr lang="en-IN" sz="4400" dirty="0" smtClean="0">
              <a:latin typeface="Times New Roman" pitchFamily="18" charset="0"/>
              <a:cs typeface="Times New Roman" pitchFamily="18" charset="0"/>
            </a:endParaRPr>
          </a:p>
          <a:p>
            <a:pPr>
              <a:buNone/>
            </a:pPr>
            <a:r>
              <a:rPr lang="en-IN" sz="2800" dirty="0" smtClean="0">
                <a:latin typeface="Times New Roman" pitchFamily="18" charset="0"/>
                <a:cs typeface="Times New Roman" pitchFamily="18" charset="0"/>
              </a:rPr>
              <a:t>	</a:t>
            </a:r>
          </a:p>
          <a:p>
            <a:pPr lvl="0"/>
            <a:r>
              <a:rPr lang="en-IN" sz="4000" b="1" dirty="0" smtClean="0">
                <a:solidFill>
                  <a:schemeClr val="bg1"/>
                </a:solidFill>
                <a:latin typeface="Times New Roman" pitchFamily="18" charset="0"/>
                <a:cs typeface="Times New Roman" pitchFamily="18" charset="0"/>
              </a:rPr>
              <a:t>FREQUENCY OF MICTURITION</a:t>
            </a:r>
          </a:p>
        </p:txBody>
      </p:sp>
      <p:pic>
        <p:nvPicPr>
          <p:cNvPr id="3" name="Picture 2" descr="A woman urinating"/>
          <p:cNvPicPr/>
          <p:nvPr/>
        </p:nvPicPr>
        <p:blipFill>
          <a:blip r:embed="rId3">
            <a:duotone>
              <a:prstClr val="black"/>
              <a:schemeClr val="accent2">
                <a:tint val="45000"/>
                <a:satMod val="400000"/>
              </a:schemeClr>
            </a:duotone>
          </a:blip>
          <a:srcRect/>
          <a:stretch>
            <a:fillRect/>
          </a:stretch>
        </p:blipFill>
        <p:spPr bwMode="auto">
          <a:xfrm>
            <a:off x="5214942" y="2428868"/>
            <a:ext cx="3345234" cy="257176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82CCC60-E8CD-4174-8B1A-7DF615B22EEF}"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E440A3FB-2E03-4283-B5F4-62444341A4C1}" type="slidenum">
              <a:rPr lang="en-IN" smtClean="0"/>
              <a:pPr/>
              <a:t>5</a:t>
            </a:fld>
            <a:endParaRPr lang="en-IN"/>
          </a:p>
        </p:txBody>
      </p:sp>
      <p:sp>
        <p:nvSpPr>
          <p:cNvPr id="4" name="Footer Placeholder 3"/>
          <p:cNvSpPr>
            <a:spLocks noGrp="1"/>
          </p:cNvSpPr>
          <p:nvPr>
            <p:ph type="ftr" sz="quarter" idx="11"/>
          </p:nvPr>
        </p:nvSpPr>
        <p:spPr/>
        <p:txBody>
          <a:bodyPr/>
          <a:lstStyle/>
          <a:p>
            <a:r>
              <a:rPr lang="en-IN" smtClean="0"/>
              <a:t>Ms. Rachana Joshi, Asst. professor, Sumandeep Nursing College, SVDU</a:t>
            </a:r>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lvl="0"/>
            <a:r>
              <a:rPr lang="en-IN" sz="3200" b="1" dirty="0" smtClean="0">
                <a:latin typeface="Times New Roman" pitchFamily="18" charset="0"/>
                <a:cs typeface="Times New Roman" pitchFamily="18" charset="0"/>
              </a:rPr>
              <a:t>FREQUENCY OF MICTURITION</a:t>
            </a:r>
            <a:r>
              <a:rPr lang="en-IN" sz="3200" b="1" dirty="0" smtClean="0">
                <a:effectLst>
                  <a:outerShdw blurRad="50800" dist="38100" algn="tr" rotWithShape="0">
                    <a:prstClr val="black">
                      <a:alpha val="40000"/>
                    </a:prstClr>
                  </a:outerShdw>
                </a:effectLst>
                <a:latin typeface="Times New Roman" pitchFamily="18" charset="0"/>
                <a:cs typeface="Times New Roman" pitchFamily="18" charset="0"/>
              </a:rPr>
              <a:t> </a:t>
            </a:r>
            <a:endParaRPr lang="en-US" dirty="0"/>
          </a:p>
        </p:txBody>
      </p:sp>
      <p:sp>
        <p:nvSpPr>
          <p:cNvPr id="2" name="Content Placeholder 1"/>
          <p:cNvSpPr>
            <a:spLocks noGrp="1"/>
          </p:cNvSpPr>
          <p:nvPr>
            <p:ph idx="1"/>
          </p:nvPr>
        </p:nvSpPr>
        <p:spPr>
          <a:solidFill>
            <a:srgbClr val="00FFFF"/>
          </a:solidFill>
        </p:spPr>
        <p:txBody>
          <a:bodyPr/>
          <a:lstStyle/>
          <a:p>
            <a:pPr algn="just"/>
            <a:r>
              <a:rPr lang="en-US" dirty="0" smtClean="0">
                <a:latin typeface="Times New Roman" pitchFamily="18" charset="0"/>
                <a:cs typeface="Times New Roman" pitchFamily="18" charset="0"/>
              </a:rPr>
              <a:t>2nd trimester to term.</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pressure of the growing gravid uterus during the early part of pregnancy &amp; the pressure of the fetal head when it engages the pelvic brim near full term cause irritation of the bladder base &amp; predispose to urinary frequency</a:t>
            </a:r>
            <a:endParaRPr lang="en-IN" dirty="0" smtClean="0">
              <a:latin typeface="Times New Roman" pitchFamily="18" charset="0"/>
              <a:cs typeface="Times New Roman" pitchFamily="18" charset="0"/>
            </a:endParaRPr>
          </a:p>
          <a:p>
            <a:endParaRPr lang="en-IN" dirty="0"/>
          </a:p>
        </p:txBody>
      </p:sp>
      <p:pic>
        <p:nvPicPr>
          <p:cNvPr id="1026" name="Picture 2" descr="E:\obgrachu\OBG\minor disorder\images (2).jpg"/>
          <p:cNvPicPr>
            <a:picLocks noChangeAspect="1" noChangeArrowheads="1"/>
          </p:cNvPicPr>
          <p:nvPr/>
        </p:nvPicPr>
        <p:blipFill>
          <a:blip r:embed="rId2"/>
          <a:srcRect/>
          <a:stretch>
            <a:fillRect/>
          </a:stretch>
        </p:blipFill>
        <p:spPr bwMode="auto">
          <a:xfrm>
            <a:off x="3286117" y="4714884"/>
            <a:ext cx="3571899" cy="1928826"/>
          </a:xfrm>
          <a:prstGeom prst="rect">
            <a:avLst/>
          </a:prstGeom>
          <a:noFill/>
        </p:spPr>
      </p:pic>
      <p:sp>
        <p:nvSpPr>
          <p:cNvPr id="5" name="Slide Number Placeholder 4"/>
          <p:cNvSpPr>
            <a:spLocks noGrp="1"/>
          </p:cNvSpPr>
          <p:nvPr>
            <p:ph type="sldNum" sz="quarter" idx="12"/>
          </p:nvPr>
        </p:nvSpPr>
        <p:spPr/>
        <p:txBody>
          <a:bodyPr/>
          <a:lstStyle/>
          <a:p>
            <a:fld id="{B82CCC60-E8CD-4174-8B1A-7DF615B22EEF}"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12750" y="0"/>
            <a:ext cx="8491538" cy="1143000"/>
          </a:xfrm>
        </p:spPr>
        <p:txBody>
          <a:bodyPr/>
          <a:lstStyle/>
          <a:p>
            <a:r>
              <a:rPr lang="en-US" b="1" dirty="0" smtClean="0">
                <a:solidFill>
                  <a:schemeClr val="bg1"/>
                </a:solidFill>
                <a:latin typeface="Times New Roman" pitchFamily="18" charset="0"/>
                <a:cs typeface="Times New Roman" pitchFamily="18" charset="0"/>
              </a:rPr>
              <a:t>REPRODUCTIVE SYSTEM</a:t>
            </a:r>
            <a:endParaRPr lang="en-IN" b="1" dirty="0" smtClean="0">
              <a:solidFill>
                <a:schemeClr val="bg1"/>
              </a:solidFill>
              <a:latin typeface="Gungsuh" pitchFamily="18" charset="-127"/>
              <a:ea typeface="Gungsuh" pitchFamily="18" charset="-127"/>
            </a:endParaRPr>
          </a:p>
        </p:txBody>
      </p:sp>
      <p:graphicFrame>
        <p:nvGraphicFramePr>
          <p:cNvPr id="5" name="Content Placeholder 4"/>
          <p:cNvGraphicFramePr>
            <a:graphicFrameLocks noGrp="1"/>
          </p:cNvGraphicFramePr>
          <p:nvPr>
            <p:ph idx="1"/>
          </p:nvPr>
        </p:nvGraphicFramePr>
        <p:xfrm>
          <a:off x="52418" y="1300766"/>
          <a:ext cx="9020176" cy="555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82CCC60-E8CD-4174-8B1A-7DF615B22EEF}"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sz="3600" b="1" dirty="0" smtClean="0">
                <a:latin typeface="Times New Roman" pitchFamily="18" charset="0"/>
                <a:cs typeface="Times New Roman" pitchFamily="18" charset="0"/>
              </a:rPr>
              <a:t> LEUCORRHEA</a:t>
            </a:r>
            <a:endParaRPr lang="en-US" dirty="0"/>
          </a:p>
        </p:txBody>
      </p:sp>
      <p:sp>
        <p:nvSpPr>
          <p:cNvPr id="2" name="Content Placeholder 1"/>
          <p:cNvSpPr>
            <a:spLocks noGrp="1"/>
          </p:cNvSpPr>
          <p:nvPr>
            <p:ph sz="half" idx="1"/>
          </p:nvPr>
        </p:nvSpPr>
        <p:spPr>
          <a:solidFill>
            <a:srgbClr val="FF00FF"/>
          </a:solidFill>
        </p:spPr>
        <p:txBody>
          <a:bodyPr>
            <a:normAutofit lnSpcReduction="10000"/>
          </a:bodyPr>
          <a:lstStyle/>
          <a:p>
            <a:pPr algn="just"/>
            <a:r>
              <a:rPr lang="en-US" dirty="0" smtClean="0">
                <a:latin typeface="Times New Roman" pitchFamily="18" charset="0"/>
                <a:cs typeface="Times New Roman" pitchFamily="18" charset="0"/>
              </a:rPr>
              <a:t>This is due to the increased transudation of fluids as a results of increased vascularity during pregnancy.</a:t>
            </a:r>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This discharge is clear &amp; white &amp; do not have unpleasant smell.</a:t>
            </a:r>
            <a:r>
              <a:rPr lang="en-US" b="1" dirty="0" smtClean="0">
                <a:latin typeface="Times New Roman" pitchFamily="18" charset="0"/>
                <a:cs typeface="Times New Roman" pitchFamily="18" charset="0"/>
              </a:rPr>
              <a:t> </a:t>
            </a:r>
          </a:p>
          <a:p>
            <a:pPr algn="just">
              <a:buNone/>
            </a:pPr>
            <a:r>
              <a:rPr lang="en-US" b="1"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p:txBody>
      </p:sp>
      <p:sp>
        <p:nvSpPr>
          <p:cNvPr id="4" name="Content Placeholder 3"/>
          <p:cNvSpPr>
            <a:spLocks noGrp="1"/>
          </p:cNvSpPr>
          <p:nvPr>
            <p:ph sz="half" idx="2"/>
          </p:nvPr>
        </p:nvSpPr>
        <p:spPr>
          <a:solidFill>
            <a:srgbClr val="00FFFF"/>
          </a:solidFill>
        </p:spPr>
        <p:txBody>
          <a:bodyPr/>
          <a:lstStyle/>
          <a:p>
            <a:pPr algn="just">
              <a:buNone/>
            </a:pPr>
            <a:r>
              <a:rPr lang="en-US" b="1" u="sng" dirty="0" smtClean="0">
                <a:latin typeface="Times New Roman" pitchFamily="18" charset="0"/>
                <a:cs typeface="Times New Roman" pitchFamily="18" charset="0"/>
              </a:rPr>
              <a:t>NURSING MEASURES</a:t>
            </a:r>
            <a:r>
              <a:rPr lang="en-US" b="1"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Assurance to the mother.</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Local cleanliness.</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Rule out any infection.</a:t>
            </a:r>
            <a:endParaRPr lang="en-IN"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Wear cotton underwear &amp; avoid tights.</a:t>
            </a:r>
            <a:endParaRPr lang="en-IN"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sz="3600" b="1" dirty="0" smtClean="0">
                <a:latin typeface="Times New Roman" pitchFamily="18" charset="0"/>
                <a:cs typeface="Times New Roman" pitchFamily="18" charset="0"/>
              </a:rPr>
              <a:t> BREAST</a:t>
            </a:r>
            <a:endParaRPr lang="en-US" dirty="0"/>
          </a:p>
        </p:txBody>
      </p:sp>
      <p:sp>
        <p:nvSpPr>
          <p:cNvPr id="3" name="Content Placeholder 2"/>
          <p:cNvSpPr>
            <a:spLocks noGrp="1"/>
          </p:cNvSpPr>
          <p:nvPr>
            <p:ph idx="1"/>
          </p:nvPr>
        </p:nvSpPr>
        <p:spPr>
          <a:solidFill>
            <a:srgbClr val="00FFFF"/>
          </a:solidFill>
        </p:spPr>
        <p:txBody>
          <a:bodyPr/>
          <a:lstStyle/>
          <a:p>
            <a:pPr algn="just"/>
            <a:r>
              <a:rPr lang="en-IN" dirty="0" smtClean="0">
                <a:latin typeface="Times New Roman" pitchFamily="18" charset="0"/>
                <a:cs typeface="Times New Roman" pitchFamily="18" charset="0"/>
              </a:rPr>
              <a:t>You may notice an increase in size and possibly some tenderness very early during your pregnancy and this can last for the entire  pregnancy. You may need larger and more supportive bras.</a:t>
            </a:r>
          </a:p>
          <a:p>
            <a:pPr algn="just"/>
            <a:r>
              <a:rPr lang="en-IN" dirty="0" smtClean="0">
                <a:latin typeface="Times New Roman" pitchFamily="18" charset="0"/>
                <a:cs typeface="Times New Roman" pitchFamily="18" charset="0"/>
              </a:rPr>
              <a:t> Also some women will have a clear to milky discharge from their nipples and may need to use shields or nursing pads to protect their clothing.</a:t>
            </a:r>
          </a:p>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53</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algn="l"/>
            <a:r>
              <a:rPr lang="en-IN" sz="3600" b="1" dirty="0" smtClean="0">
                <a:latin typeface="Times New Roman" pitchFamily="18" charset="0"/>
                <a:cs typeface="Times New Roman" pitchFamily="18" charset="0"/>
              </a:rPr>
              <a:t>BRAXTON HICKS CONTRACTION</a:t>
            </a:r>
            <a:endParaRPr lang="en-US" dirty="0"/>
          </a:p>
        </p:txBody>
      </p:sp>
      <p:sp>
        <p:nvSpPr>
          <p:cNvPr id="2" name="Content Placeholder 1"/>
          <p:cNvSpPr>
            <a:spLocks noGrp="1"/>
          </p:cNvSpPr>
          <p:nvPr>
            <p:ph idx="1"/>
          </p:nvPr>
        </p:nvSpPr>
        <p:spPr>
          <a:xfrm>
            <a:off x="457200" y="1600200"/>
            <a:ext cx="6186502" cy="5043510"/>
          </a:xfrm>
          <a:solidFill>
            <a:srgbClr val="00FFFF"/>
          </a:solidFill>
        </p:spPr>
        <p:txBody>
          <a:bodyPr>
            <a:noAutofit/>
          </a:bodyPr>
          <a:lstStyle/>
          <a:p>
            <a:r>
              <a:rPr lang="en-IN" sz="2000" b="1"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false labour' is an uncomfortable, irregular uterine contractions that occur periodically towards the end of labour. This is a sign that your uterus is preparing itself for labour. contractions begin at the top of your uterus and gradually spread downwards before relaxing.</a:t>
            </a:r>
          </a:p>
          <a:p>
            <a:pPr fontAlgn="base"/>
            <a:r>
              <a:rPr lang="en-IN" sz="2000" dirty="0" smtClean="0">
                <a:latin typeface="Times New Roman" pitchFamily="18" charset="0"/>
                <a:cs typeface="Times New Roman" pitchFamily="18" charset="0"/>
              </a:rPr>
              <a:t>‘false labour' will fade with a warm bath.</a:t>
            </a:r>
          </a:p>
          <a:p>
            <a:pPr fontAlgn="base"/>
            <a:r>
              <a:rPr lang="en-IN" sz="2000" dirty="0" smtClean="0">
                <a:latin typeface="Times New Roman" pitchFamily="18" charset="0"/>
                <a:cs typeface="Times New Roman" pitchFamily="18" charset="0"/>
              </a:rPr>
              <a:t>If you find it uncomfortable try practicing the breathing exercises or any other coping techniques which you have learned for use in labour.</a:t>
            </a:r>
          </a:p>
          <a:p>
            <a:pPr fontAlgn="base"/>
            <a:r>
              <a:rPr lang="en-IN" sz="2000" dirty="0" smtClean="0">
                <a:latin typeface="Times New Roman" pitchFamily="18" charset="0"/>
                <a:cs typeface="Times New Roman" pitchFamily="18" charset="0"/>
              </a:rPr>
              <a:t>If the contractions persist and you are not near full term - call your health provider.</a:t>
            </a:r>
            <a:br>
              <a:rPr lang="en-IN" sz="2000" dirty="0" smtClean="0">
                <a:latin typeface="Times New Roman" pitchFamily="18" charset="0"/>
                <a:cs typeface="Times New Roman" pitchFamily="18" charset="0"/>
              </a:rPr>
            </a:br>
            <a:r>
              <a:rPr lang="en-IN" sz="2000" dirty="0" smtClean="0">
                <a:latin typeface="Times New Roman" pitchFamily="18" charset="0"/>
                <a:cs typeface="Times New Roman" pitchFamily="18" charset="0"/>
              </a:rPr>
              <a:t>If the contractions become regular, every five minutes and last sixty seconds each - call your healthcare provider.</a:t>
            </a:r>
          </a:p>
          <a:p>
            <a:pPr>
              <a:buNone/>
            </a:pPr>
            <a:endParaRPr lang="en-IN" sz="2000" dirty="0">
              <a:latin typeface="Times New Roman" pitchFamily="18" charset="0"/>
              <a:cs typeface="Times New Roman" pitchFamily="18" charset="0"/>
            </a:endParaRPr>
          </a:p>
        </p:txBody>
      </p:sp>
      <p:pic>
        <p:nvPicPr>
          <p:cNvPr id="2050" name="Picture 2" descr="E:\IMAGE DOWN\teching image\ailments-16_1.gif"/>
          <p:cNvPicPr>
            <a:picLocks noChangeAspect="1" noChangeArrowheads="1"/>
          </p:cNvPicPr>
          <p:nvPr/>
        </p:nvPicPr>
        <p:blipFill>
          <a:blip r:embed="rId2"/>
          <a:srcRect/>
          <a:stretch>
            <a:fillRect/>
          </a:stretch>
        </p:blipFill>
        <p:spPr bwMode="auto">
          <a:xfrm>
            <a:off x="6786578" y="2446727"/>
            <a:ext cx="2214578" cy="2768223"/>
          </a:xfrm>
          <a:prstGeom prst="rect">
            <a:avLst/>
          </a:prstGeom>
          <a:noFill/>
        </p:spPr>
      </p:pic>
      <p:sp>
        <p:nvSpPr>
          <p:cNvPr id="5" name="Slide Number Placeholder 4"/>
          <p:cNvSpPr>
            <a:spLocks noGrp="1"/>
          </p:cNvSpPr>
          <p:nvPr>
            <p:ph type="sldNum" sz="quarter" idx="12"/>
          </p:nvPr>
        </p:nvSpPr>
        <p:spPr/>
        <p:txBody>
          <a:bodyPr/>
          <a:lstStyle/>
          <a:p>
            <a:fld id="{B82CCC60-E8CD-4174-8B1A-7DF615B22EEF}"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2CCC60-E8CD-4174-8B1A-7DF615B22EEF}" type="slidenum">
              <a:rPr lang="en-US" smtClean="0"/>
              <a:pPr/>
              <a:t>55</a:t>
            </a:fld>
            <a:endParaRPr lang="en-US" dirty="0"/>
          </a:p>
        </p:txBody>
      </p:sp>
      <p:pic>
        <p:nvPicPr>
          <p:cNvPr id="7" name="Picture 2" descr="E:\obgrachu\OBG\minor disorder\Table_8_1_Minor_discomforts_of_the_body_systems_500.jpg"/>
          <p:cNvPicPr>
            <a:picLocks noGrp="1" noChangeAspect="1" noChangeArrowheads="1"/>
          </p:cNvPicPr>
          <p:nvPr>
            <p:ph idx="1"/>
          </p:nvPr>
        </p:nvPicPr>
        <p:blipFill>
          <a:blip r:embed="rId2"/>
          <a:srcRect/>
          <a:stretch>
            <a:fillRect/>
          </a:stretch>
        </p:blipFill>
        <p:spPr bwMode="auto">
          <a:xfrm>
            <a:off x="142844" y="928670"/>
            <a:ext cx="8853401" cy="5786478"/>
          </a:xfrm>
          <a:prstGeom prst="rect">
            <a:avLst/>
          </a:prstGeom>
          <a:noFill/>
        </p:spPr>
      </p:pic>
      <p:sp>
        <p:nvSpPr>
          <p:cNvPr id="4" name="Title 2"/>
          <p:cNvSpPr>
            <a:spLocks noGrp="1"/>
          </p:cNvSpPr>
          <p:nvPr>
            <p:ph type="title"/>
          </p:nvPr>
        </p:nvSpPr>
        <p:spPr>
          <a:xfrm>
            <a:off x="485804" y="71414"/>
            <a:ext cx="8229600" cy="654032"/>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smtClean="0">
                <a:latin typeface="Times New Roman" pitchFamily="18" charset="0"/>
                <a:cs typeface="Times New Roman" pitchFamily="18" charset="0"/>
              </a:rPr>
              <a:t>CONCLUSION</a:t>
            </a:r>
            <a:endParaRPr lang="en-IN"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sz="3200" b="1" dirty="0" smtClean="0">
                <a:latin typeface="Times New Roman" pitchFamily="18" charset="0"/>
                <a:ea typeface="Calibri"/>
                <a:cs typeface="Times New Roman" pitchFamily="18" charset="0"/>
              </a:rPr>
              <a:t>DIORDERS THAT REQUIRE IMMEDIATE ACTION</a:t>
            </a:r>
            <a:endParaRPr lang="en-US" dirty="0"/>
          </a:p>
        </p:txBody>
      </p:sp>
      <p:sp>
        <p:nvSpPr>
          <p:cNvPr id="3" name="Content Placeholder 2"/>
          <p:cNvSpPr>
            <a:spLocks noGrp="1"/>
          </p:cNvSpPr>
          <p:nvPr>
            <p:ph idx="1"/>
          </p:nvPr>
        </p:nvSpPr>
        <p:spPr>
          <a:xfrm>
            <a:off x="457200" y="1600200"/>
            <a:ext cx="4614866" cy="4525963"/>
          </a:xfrm>
          <a:solidFill>
            <a:srgbClr val="00FFFF"/>
          </a:solidFill>
        </p:spPr>
        <p:txBody>
          <a:bodyPr/>
          <a:lstStyle/>
          <a:p>
            <a:pPr lvl="0">
              <a:spcBef>
                <a:spcPts val="0"/>
              </a:spcBef>
              <a:spcAft>
                <a:spcPts val="0"/>
              </a:spcAft>
              <a:buBlip>
                <a:blip r:embed="rId2"/>
              </a:buBlip>
            </a:pPr>
            <a:r>
              <a:rPr lang="en-US" sz="2800" dirty="0" smtClean="0">
                <a:latin typeface="Times New Roman" pitchFamily="18" charset="0"/>
                <a:ea typeface="Calibri"/>
                <a:cs typeface="Times New Roman" pitchFamily="18" charset="0"/>
              </a:rPr>
              <a:t>Vaginal bleeding </a:t>
            </a:r>
          </a:p>
          <a:p>
            <a:pPr lvl="0">
              <a:spcBef>
                <a:spcPts val="0"/>
              </a:spcBef>
              <a:spcAft>
                <a:spcPts val="0"/>
              </a:spcAft>
              <a:buBlip>
                <a:blip r:embed="rId2"/>
              </a:buBlip>
            </a:pPr>
            <a:r>
              <a:rPr lang="en-US" sz="2800" dirty="0" smtClean="0">
                <a:latin typeface="Times New Roman" pitchFamily="18" charset="0"/>
                <a:ea typeface="Calibri"/>
                <a:cs typeface="Times New Roman" pitchFamily="18" charset="0"/>
              </a:rPr>
              <a:t>Reduced fetal movements</a:t>
            </a:r>
          </a:p>
          <a:p>
            <a:pPr lvl="0">
              <a:spcBef>
                <a:spcPts val="0"/>
              </a:spcBef>
              <a:spcAft>
                <a:spcPts val="0"/>
              </a:spcAft>
              <a:buBlip>
                <a:blip r:embed="rId2"/>
              </a:buBlip>
            </a:pPr>
            <a:r>
              <a:rPr lang="en-US" sz="2800" dirty="0" smtClean="0">
                <a:latin typeface="Times New Roman" pitchFamily="18" charset="0"/>
                <a:ea typeface="Calibri"/>
                <a:cs typeface="Times New Roman" pitchFamily="18" charset="0"/>
              </a:rPr>
              <a:t>Frontal or recurring headaches</a:t>
            </a:r>
          </a:p>
          <a:p>
            <a:pPr lvl="0">
              <a:spcBef>
                <a:spcPts val="0"/>
              </a:spcBef>
              <a:spcAft>
                <a:spcPts val="0"/>
              </a:spcAft>
              <a:buBlip>
                <a:blip r:embed="rId2"/>
              </a:buBlip>
            </a:pPr>
            <a:r>
              <a:rPr lang="en-US" sz="2800" dirty="0" smtClean="0">
                <a:latin typeface="Times New Roman" pitchFamily="18" charset="0"/>
                <a:ea typeface="Calibri"/>
                <a:cs typeface="Times New Roman" pitchFamily="18" charset="0"/>
              </a:rPr>
              <a:t>Sudden swelling/edema</a:t>
            </a:r>
          </a:p>
          <a:p>
            <a:pPr lvl="0">
              <a:spcBef>
                <a:spcPts val="0"/>
              </a:spcBef>
              <a:spcAft>
                <a:spcPts val="0"/>
              </a:spcAft>
              <a:buBlip>
                <a:blip r:embed="rId2"/>
              </a:buBlip>
            </a:pPr>
            <a:r>
              <a:rPr lang="en-US" sz="2800" dirty="0" smtClean="0">
                <a:latin typeface="Times New Roman" pitchFamily="18" charset="0"/>
                <a:ea typeface="Calibri"/>
                <a:cs typeface="Times New Roman" pitchFamily="18" charset="0"/>
              </a:rPr>
              <a:t>Rupture of the membranes</a:t>
            </a:r>
          </a:p>
          <a:p>
            <a:pPr lvl="0">
              <a:spcBef>
                <a:spcPts val="0"/>
              </a:spcBef>
              <a:spcAft>
                <a:spcPts val="0"/>
              </a:spcAft>
              <a:buBlip>
                <a:blip r:embed="rId2"/>
              </a:buBlip>
            </a:pPr>
            <a:r>
              <a:rPr lang="en-US" sz="2800" dirty="0" smtClean="0">
                <a:latin typeface="Times New Roman" pitchFamily="18" charset="0"/>
                <a:ea typeface="Calibri"/>
                <a:cs typeface="Times New Roman" pitchFamily="18" charset="0"/>
              </a:rPr>
              <a:t>Premature onset of contractions</a:t>
            </a:r>
          </a:p>
          <a:p>
            <a:pPr lvl="0">
              <a:spcBef>
                <a:spcPts val="0"/>
              </a:spcBef>
              <a:spcAft>
                <a:spcPts val="0"/>
              </a:spcAft>
              <a:buBlip>
                <a:blip r:embed="rId2"/>
              </a:buBlip>
            </a:pPr>
            <a:r>
              <a:rPr lang="en-US" sz="2800" dirty="0" smtClean="0">
                <a:latin typeface="Times New Roman" pitchFamily="18" charset="0"/>
                <a:ea typeface="Calibri"/>
                <a:cs typeface="Times New Roman" pitchFamily="18" charset="0"/>
              </a:rPr>
              <a:t>Sudden nausea or sickness</a:t>
            </a:r>
          </a:p>
          <a:p>
            <a:pPr lvl="0">
              <a:spcBef>
                <a:spcPts val="0"/>
              </a:spcBef>
              <a:spcAft>
                <a:spcPts val="0"/>
              </a:spcAft>
              <a:buBlip>
                <a:blip r:embed="rId2"/>
              </a:buBlip>
            </a:pPr>
            <a:r>
              <a:rPr lang="en-US" sz="2800" dirty="0" err="1" smtClean="0">
                <a:latin typeface="Times New Roman" pitchFamily="18" charset="0"/>
                <a:ea typeface="Calibri"/>
                <a:cs typeface="Times New Roman" pitchFamily="18" charset="0"/>
              </a:rPr>
              <a:t>Epigastric</a:t>
            </a:r>
            <a:r>
              <a:rPr lang="en-US" sz="2800" dirty="0" smtClean="0">
                <a:latin typeface="Times New Roman" pitchFamily="18" charset="0"/>
                <a:ea typeface="Calibri"/>
                <a:cs typeface="Times New Roman" pitchFamily="18" charset="0"/>
              </a:rPr>
              <a:t> pain</a:t>
            </a:r>
          </a:p>
          <a:p>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pPr/>
              <a:t>56</a:t>
            </a:fld>
            <a:endParaRPr lang="en-US"/>
          </a:p>
        </p:txBody>
      </p:sp>
      <p:pic>
        <p:nvPicPr>
          <p:cNvPr id="7" name="Picture 2" descr="E:\obgrachu\OBG\minor disorder\670px-Pretend-to-Faint-Step-2.jpg"/>
          <p:cNvPicPr>
            <a:picLocks noChangeAspect="1" noChangeArrowheads="1"/>
          </p:cNvPicPr>
          <p:nvPr/>
        </p:nvPicPr>
        <p:blipFill>
          <a:blip r:embed="rId3"/>
          <a:srcRect/>
          <a:stretch>
            <a:fillRect/>
          </a:stretch>
        </p:blipFill>
        <p:spPr bwMode="auto">
          <a:xfrm>
            <a:off x="5357818" y="1785926"/>
            <a:ext cx="3687799" cy="4054485"/>
          </a:xfrm>
          <a:prstGeom prst="rect">
            <a:avLst/>
          </a:prstGeom>
          <a:ln>
            <a:noFill/>
          </a:ln>
          <a:effectLst>
            <a:softEdge rad="112500"/>
          </a:effectLst>
        </p:spPr>
      </p:pic>
      <p:pic>
        <p:nvPicPr>
          <p:cNvPr id="6" name="Picture 5" descr="nurse (2).gif"/>
          <p:cNvPicPr>
            <a:picLocks noChangeAspect="1"/>
          </p:cNvPicPr>
          <p:nvPr/>
        </p:nvPicPr>
        <p:blipFill>
          <a:blip r:embed="rId4"/>
          <a:stretch>
            <a:fillRect/>
          </a:stretch>
        </p:blipFill>
        <p:spPr>
          <a:xfrm>
            <a:off x="4205304" y="1928802"/>
            <a:ext cx="2724150" cy="3333750"/>
          </a:xfrm>
          <a:prstGeom prst="rect">
            <a:avLst/>
          </a:prstGeom>
        </p:spPr>
      </p:pic>
      <p:sp>
        <p:nvSpPr>
          <p:cNvPr id="8" name="Footer Placeholder 7"/>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algn="ctr"/>
            <a:r>
              <a:rPr lang="en-US" dirty="0" smtClean="0"/>
              <a:t>SUMMARY</a:t>
            </a:r>
            <a:endParaRPr lang="en-IN" dirty="0"/>
          </a:p>
        </p:txBody>
      </p:sp>
      <p:sp>
        <p:nvSpPr>
          <p:cNvPr id="2" name="Content Placeholder 1"/>
          <p:cNvSpPr>
            <a:spLocks noGrp="1"/>
          </p:cNvSpPr>
          <p:nvPr>
            <p:ph idx="1"/>
          </p:nvPr>
        </p:nvSpPr>
        <p:spPr>
          <a:xfrm>
            <a:off x="457200" y="1600200"/>
            <a:ext cx="4757742" cy="4329129"/>
          </a:xfrm>
        </p:spPr>
        <p:style>
          <a:lnRef idx="3">
            <a:schemeClr val="lt1"/>
          </a:lnRef>
          <a:fillRef idx="1">
            <a:schemeClr val="accent1"/>
          </a:fillRef>
          <a:effectRef idx="1">
            <a:schemeClr val="accent1"/>
          </a:effectRef>
          <a:fontRef idx="minor">
            <a:schemeClr val="lt1"/>
          </a:fontRef>
        </p:style>
        <p:txBody>
          <a:bodyPr/>
          <a:lstStyle/>
          <a:p>
            <a:pPr>
              <a:buNone/>
            </a:pPr>
            <a:endParaRPr lang="en-IN" dirty="0" smtClean="0">
              <a:solidFill>
                <a:schemeClr val="tx1"/>
              </a:solidFill>
            </a:endParaRPr>
          </a:p>
          <a:p>
            <a:pPr>
              <a:buNone/>
            </a:pPr>
            <a:r>
              <a:rPr lang="en-US" dirty="0" smtClean="0">
                <a:solidFill>
                  <a:schemeClr val="tx1"/>
                </a:solidFill>
                <a:latin typeface="Times New Roman" pitchFamily="18" charset="0"/>
                <a:cs typeface="Times New Roman" pitchFamily="18" charset="0"/>
              </a:rPr>
              <a:t> So far we have discussed regarding meaning, definition &amp; minor ailments in pregnancy &amp; its their management  in detail.</a:t>
            </a:r>
            <a:endParaRPr lang="en-IN" dirty="0" smtClean="0">
              <a:solidFill>
                <a:schemeClr val="tx1"/>
              </a:solidFill>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pic>
        <p:nvPicPr>
          <p:cNvPr id="4" name="Picture 3" descr="E:\Presentation Photos\nurse-practitioner.gif"/>
          <p:cNvPicPr>
            <a:picLocks noChangeAspect="1" noChangeArrowheads="1" noCrop="1"/>
          </p:cNvPicPr>
          <p:nvPr/>
        </p:nvPicPr>
        <p:blipFill>
          <a:blip r:embed="rId2"/>
          <a:srcRect/>
          <a:stretch>
            <a:fillRect/>
          </a:stretch>
        </p:blipFill>
        <p:spPr bwMode="auto">
          <a:xfrm>
            <a:off x="5524530" y="2214554"/>
            <a:ext cx="3333750" cy="3333750"/>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B82CCC60-E8CD-4174-8B1A-7DF615B22EEF}" type="slidenum">
              <a:rPr lang="en-US" smtClean="0"/>
              <a:pPr/>
              <a:t>57</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latin typeface="Times New Roman" pitchFamily="18" charset="0"/>
                <a:ea typeface="Calibri"/>
                <a:cs typeface="Times New Roman" pitchFamily="18" charset="0"/>
              </a:rPr>
              <a:t>NURSING MANAGEMENT</a:t>
            </a:r>
            <a:endParaRPr lang="en-US" dirty="0"/>
          </a:p>
        </p:txBody>
      </p:sp>
      <p:sp>
        <p:nvSpPr>
          <p:cNvPr id="3" name="Content Placeholder 2"/>
          <p:cNvSpPr>
            <a:spLocks noGrp="1"/>
          </p:cNvSpPr>
          <p:nvPr>
            <p:ph idx="1"/>
          </p:nvPr>
        </p:nvSpPr>
        <p:spPr>
          <a:xfrm>
            <a:off x="457200" y="1600200"/>
            <a:ext cx="8229600" cy="4900634"/>
          </a:xfrm>
          <a:solidFill>
            <a:srgbClr val="00FFFF"/>
          </a:solidFill>
        </p:spPr>
        <p:txBody>
          <a:bodyPr/>
          <a:lstStyle/>
          <a:p>
            <a:pPr marL="0" marR="0">
              <a:spcBef>
                <a:spcPts val="0"/>
              </a:spcBef>
              <a:spcAft>
                <a:spcPts val="0"/>
              </a:spcAft>
            </a:pPr>
            <a:r>
              <a:rPr lang="en-US" sz="2800" dirty="0" smtClean="0">
                <a:latin typeface="Times New Roman" pitchFamily="18" charset="0"/>
                <a:ea typeface="Calibri"/>
                <a:cs typeface="Times New Roman" pitchFamily="18" charset="0"/>
              </a:rPr>
              <a:t>1.Altered nutrition less than body requirements related to nausea &amp; vomiting as evidence by client reporting weight loss</a:t>
            </a:r>
          </a:p>
          <a:p>
            <a:pPr marL="0" marR="0">
              <a:spcBef>
                <a:spcPts val="0"/>
              </a:spcBef>
              <a:spcAft>
                <a:spcPts val="0"/>
              </a:spcAft>
            </a:pPr>
            <a:r>
              <a:rPr lang="en-US" sz="2800" dirty="0" smtClean="0">
                <a:latin typeface="Times New Roman" pitchFamily="18" charset="0"/>
                <a:ea typeface="Calibri"/>
                <a:cs typeface="Times New Roman" pitchFamily="18" charset="0"/>
              </a:rPr>
              <a:t>2. Fatigue related to hormonal changes in 1</a:t>
            </a:r>
            <a:r>
              <a:rPr lang="en-US" sz="2800" baseline="30000" dirty="0" smtClean="0">
                <a:latin typeface="Times New Roman" pitchFamily="18" charset="0"/>
                <a:ea typeface="Calibri"/>
                <a:cs typeface="Times New Roman" pitchFamily="18" charset="0"/>
              </a:rPr>
              <a:t>st</a:t>
            </a:r>
            <a:r>
              <a:rPr lang="en-US" sz="2800" dirty="0" smtClean="0">
                <a:latin typeface="Times New Roman" pitchFamily="18" charset="0"/>
                <a:ea typeface="Calibri"/>
                <a:cs typeface="Times New Roman" pitchFamily="18" charset="0"/>
              </a:rPr>
              <a:t> trimester as evidence by client complains</a:t>
            </a:r>
          </a:p>
          <a:p>
            <a:pPr marL="0" marR="0">
              <a:spcBef>
                <a:spcPts val="0"/>
              </a:spcBef>
              <a:spcAft>
                <a:spcPts val="0"/>
              </a:spcAft>
            </a:pPr>
            <a:r>
              <a:rPr lang="en-US" sz="2800" dirty="0" smtClean="0">
                <a:latin typeface="Times New Roman" pitchFamily="18" charset="0"/>
                <a:ea typeface="Calibri"/>
                <a:cs typeface="Times New Roman" pitchFamily="18" charset="0"/>
              </a:rPr>
              <a:t>3. Constipation related to progesterone influence on GI tract as evidence by client report of altered pattern of elimination.</a:t>
            </a:r>
          </a:p>
          <a:p>
            <a:pPr marL="0" marR="0">
              <a:spcBef>
                <a:spcPts val="0"/>
              </a:spcBef>
              <a:spcAft>
                <a:spcPts val="0"/>
              </a:spcAft>
            </a:pPr>
            <a:r>
              <a:rPr lang="en-US" sz="2800" dirty="0" smtClean="0">
                <a:latin typeface="Times New Roman" pitchFamily="18" charset="0"/>
                <a:ea typeface="Calibri"/>
                <a:cs typeface="Times New Roman" pitchFamily="18" charset="0"/>
              </a:rPr>
              <a:t>4. Knowledge deficit related to first pregnancy as evidence by client questions regarding further duration of pregnancy.</a:t>
            </a:r>
          </a:p>
          <a:p>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F891B85-EF1F-4987-BA59-02C8AC129657}" type="slidenum">
              <a:rPr lang="en-US" smtClean="0"/>
              <a:pPr>
                <a:defRPr/>
              </a:pPr>
              <a:t>59</a:t>
            </a:fld>
            <a:endParaRPr lang="en-US"/>
          </a:p>
        </p:txBody>
      </p:sp>
      <p:pic>
        <p:nvPicPr>
          <p:cNvPr id="22536" name="Picture 8" descr="http://t3.gstatic.com/images?q=tbn:ANd9GcTwcgUX4a1Cpq3NyMA6_r4Y8jeRj0mWiW0SgpT-HAmDUZw25o7PeQ"/>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rot="21186537">
            <a:off x="434425" y="215500"/>
            <a:ext cx="3872592" cy="4650215"/>
          </a:xfrm>
          <a:prstGeom prst="rect">
            <a:avLst/>
          </a:prstGeom>
          <a:noFill/>
        </p:spPr>
      </p:pic>
      <p:sp>
        <p:nvSpPr>
          <p:cNvPr id="17412" name="TextBox 10"/>
          <p:cNvSpPr txBox="1">
            <a:spLocks noChangeArrowheads="1"/>
          </p:cNvSpPr>
          <p:nvPr/>
        </p:nvSpPr>
        <p:spPr bwMode="auto">
          <a:xfrm rot="-829663">
            <a:off x="1573213" y="3241675"/>
            <a:ext cx="1873250" cy="584200"/>
          </a:xfrm>
          <a:prstGeom prst="rect">
            <a:avLst/>
          </a:prstGeom>
          <a:solidFill>
            <a:schemeClr val="bg1"/>
          </a:solidFill>
          <a:ln w="9525">
            <a:noFill/>
            <a:miter lim="800000"/>
            <a:headEnd/>
            <a:tailEnd/>
          </a:ln>
        </p:spPr>
        <p:txBody>
          <a:bodyPr>
            <a:spAutoFit/>
          </a:bodyPr>
          <a:lstStyle/>
          <a:p>
            <a:r>
              <a:rPr lang="en-US" sz="3200" b="1"/>
              <a:t>To  ask </a:t>
            </a:r>
          </a:p>
        </p:txBody>
      </p:sp>
      <p:pic>
        <p:nvPicPr>
          <p:cNvPr id="17413" name="Picture 12" descr="http://t0.gstatic.com/images?q=tbn:ANd9GcSeTJg7c2TPuoIlpmHmeKvDINHlkUfo1VAC4gE3EUq7AGRPNoDEgw"/>
          <p:cNvPicPr>
            <a:picLocks noChangeAspect="1" noChangeArrowheads="1"/>
          </p:cNvPicPr>
          <p:nvPr/>
        </p:nvPicPr>
        <p:blipFill>
          <a:blip r:embed="rId3"/>
          <a:srcRect/>
          <a:stretch>
            <a:fillRect/>
          </a:stretch>
        </p:blipFill>
        <p:spPr bwMode="auto">
          <a:xfrm>
            <a:off x="6643702" y="1428736"/>
            <a:ext cx="2133600" cy="2390775"/>
          </a:xfrm>
          <a:prstGeom prst="rect">
            <a:avLst/>
          </a:prstGeom>
          <a:noFill/>
          <a:ln w="9525">
            <a:noFill/>
            <a:miter lim="800000"/>
            <a:headEnd/>
            <a:tailEnd/>
          </a:ln>
        </p:spPr>
      </p:pic>
      <p:pic>
        <p:nvPicPr>
          <p:cNvPr id="17414" name="Picture 12" descr="http://t0.gstatic.com/images?q=tbn:ANd9GcSeTJg7c2TPuoIlpmHmeKvDINHlkUfo1VAC4gE3EUq7AGRPNoDEgw"/>
          <p:cNvPicPr>
            <a:picLocks noChangeAspect="1" noChangeArrowheads="1"/>
          </p:cNvPicPr>
          <p:nvPr/>
        </p:nvPicPr>
        <p:blipFill>
          <a:blip r:embed="rId4"/>
          <a:srcRect/>
          <a:stretch>
            <a:fillRect/>
          </a:stretch>
        </p:blipFill>
        <p:spPr bwMode="auto">
          <a:xfrm>
            <a:off x="2719390" y="4038621"/>
            <a:ext cx="2209800" cy="2390775"/>
          </a:xfrm>
          <a:prstGeom prst="rect">
            <a:avLst/>
          </a:prstGeom>
          <a:noFill/>
          <a:ln w="9525">
            <a:noFill/>
            <a:miter lim="800000"/>
            <a:headEnd/>
            <a:tailEnd/>
          </a:ln>
        </p:spPr>
      </p:pic>
      <p:pic>
        <p:nvPicPr>
          <p:cNvPr id="7" name="Picture 7" descr="E:\Presentation Photos\female_doctor_strike_a_pose_hg_clr.gif"/>
          <p:cNvPicPr>
            <a:picLocks noChangeAspect="1" noChangeArrowheads="1" noCrop="1"/>
          </p:cNvPicPr>
          <p:nvPr/>
        </p:nvPicPr>
        <p:blipFill>
          <a:blip r:embed="rId5"/>
          <a:srcRect/>
          <a:stretch>
            <a:fillRect/>
          </a:stretch>
        </p:blipFill>
        <p:spPr bwMode="auto">
          <a:xfrm>
            <a:off x="4500562" y="2428868"/>
            <a:ext cx="2709865" cy="3839890"/>
          </a:xfrm>
          <a:prstGeom prst="rect">
            <a:avLst/>
          </a:prstGeom>
          <a:noFill/>
        </p:spPr>
      </p:pic>
      <p:sp>
        <p:nvSpPr>
          <p:cNvPr id="8" name="Footer Placeholder 7"/>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4257676" cy="1143000"/>
          </a:xfrm>
        </p:spPr>
        <p:style>
          <a:lnRef idx="2">
            <a:schemeClr val="dk1">
              <a:shade val="50000"/>
            </a:schemeClr>
          </a:lnRef>
          <a:fillRef idx="1">
            <a:schemeClr val="dk1"/>
          </a:fillRef>
          <a:effectRef idx="0">
            <a:schemeClr val="dk1"/>
          </a:effectRef>
          <a:fontRef idx="minor">
            <a:schemeClr val="lt1"/>
          </a:fontRef>
        </p:style>
        <p:txBody>
          <a:bodyPr/>
          <a:lstStyle/>
          <a:p>
            <a:pPr>
              <a:defRPr/>
            </a:pPr>
            <a:r>
              <a:rPr lang="en-US" b="1" dirty="0" smtClean="0">
                <a:latin typeface="+mn-lt"/>
                <a:ea typeface="+mn-ea"/>
                <a:cs typeface="+mn-cs"/>
              </a:rPr>
              <a:t>AILMENT</a:t>
            </a:r>
            <a:endParaRPr lang="en-US" dirty="0"/>
          </a:p>
        </p:txBody>
      </p:sp>
      <p:sp>
        <p:nvSpPr>
          <p:cNvPr id="7171" name="Content Placeholder 3"/>
          <p:cNvSpPr>
            <a:spLocks noGrp="1"/>
          </p:cNvSpPr>
          <p:nvPr>
            <p:ph idx="1"/>
          </p:nvPr>
        </p:nvSpPr>
        <p:spPr>
          <a:xfrm>
            <a:off x="428596" y="3457589"/>
            <a:ext cx="4329114" cy="3114683"/>
          </a:xfrm>
        </p:spPr>
        <p:style>
          <a:lnRef idx="3">
            <a:schemeClr val="lt1"/>
          </a:lnRef>
          <a:fillRef idx="1">
            <a:schemeClr val="accent6"/>
          </a:fillRef>
          <a:effectRef idx="1">
            <a:schemeClr val="accent6"/>
          </a:effectRef>
          <a:fontRef idx="minor">
            <a:schemeClr val="lt1"/>
          </a:fontRef>
        </p:style>
        <p:txBody>
          <a:bodyPr/>
          <a:lstStyle/>
          <a:p>
            <a:pPr>
              <a:buFontTx/>
              <a:buNone/>
            </a:pPr>
            <a:r>
              <a:rPr lang="en-US" sz="2800" dirty="0" smtClean="0">
                <a:latin typeface="Times New Roman" pitchFamily="18" charset="0"/>
                <a:cs typeface="Times New Roman" pitchFamily="18" charset="0"/>
              </a:rPr>
              <a:t>An often persistent bodily disorder or disease; a cause for complaining, a physical disorder or illness, esp. of a minor or chronic nature.</a:t>
            </a:r>
          </a:p>
        </p:txBody>
      </p:sp>
      <p:sp>
        <p:nvSpPr>
          <p:cNvPr id="5" name="Isosceles Triangle 4"/>
          <p:cNvSpPr/>
          <p:nvPr/>
        </p:nvSpPr>
        <p:spPr>
          <a:xfrm flipV="1">
            <a:off x="1357290" y="1785926"/>
            <a:ext cx="2143140" cy="1500198"/>
          </a:xfrm>
          <a:prstGeom prst="triangl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descr="E:\Presentation Photos\Kid Sayinh Hello from Belly of Pregnant woman Funny Wall Paper Designs.jpg"/>
          <p:cNvPicPr>
            <a:picLocks noChangeAspect="1" noChangeArrowheads="1"/>
          </p:cNvPicPr>
          <p:nvPr/>
        </p:nvPicPr>
        <p:blipFill>
          <a:blip r:embed="rId2"/>
          <a:srcRect/>
          <a:stretch>
            <a:fillRect/>
          </a:stretch>
        </p:blipFill>
        <p:spPr bwMode="auto">
          <a:xfrm>
            <a:off x="4929190" y="1357298"/>
            <a:ext cx="4071966"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B82CCC60-E8CD-4174-8B1A-7DF615B22EEF}"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Memory Test:</a:t>
            </a:r>
            <a:endParaRPr lang="en-US" dirty="0"/>
          </a:p>
        </p:txBody>
      </p:sp>
      <p:sp>
        <p:nvSpPr>
          <p:cNvPr id="3" name="Content Placeholder 2"/>
          <p:cNvSpPr>
            <a:spLocks noGrp="1"/>
          </p:cNvSpPr>
          <p:nvPr>
            <p:ph idx="1"/>
          </p:nvPr>
        </p:nvSpPr>
        <p:spPr>
          <a:solidFill>
            <a:srgbClr val="00FFFF"/>
          </a:solidFill>
        </p:spPr>
        <p:txBody>
          <a:bodyPr/>
          <a:lstStyle/>
          <a:p>
            <a:pPr marL="514350" indent="-514350">
              <a:buFont typeface="+mj-lt"/>
              <a:buAutoNum type="arabicPeriod"/>
            </a:pPr>
            <a:r>
              <a:rPr lang="en-US" dirty="0" smtClean="0">
                <a:latin typeface="Times New Roman" pitchFamily="18" charset="0"/>
                <a:cs typeface="Times New Roman" pitchFamily="18" charset="0"/>
              </a:rPr>
              <a:t>Hyperemesis gravidarum is?</a:t>
            </a:r>
          </a:p>
          <a:p>
            <a:pPr marL="514350" indent="-514350">
              <a:buFont typeface="+mj-lt"/>
              <a:buAutoNum type="arabicPeriod"/>
            </a:pPr>
            <a:r>
              <a:rPr lang="en-US" dirty="0" smtClean="0">
                <a:latin typeface="Times New Roman" pitchFamily="18" charset="0"/>
                <a:cs typeface="Times New Roman" pitchFamily="18" charset="0"/>
              </a:rPr>
              <a:t>Heart burn is due to?</a:t>
            </a:r>
          </a:p>
          <a:p>
            <a:pPr marL="514350" indent="-514350">
              <a:buFont typeface="+mj-lt"/>
              <a:buAutoNum type="arabicPeriod"/>
            </a:pPr>
            <a:r>
              <a:rPr lang="en-US" dirty="0" smtClean="0">
                <a:latin typeface="Times New Roman" pitchFamily="18" charset="0"/>
                <a:cs typeface="Times New Roman" pitchFamily="18" charset="0"/>
              </a:rPr>
              <a:t>Reasons for Constipation are?</a:t>
            </a:r>
          </a:p>
          <a:p>
            <a:pPr marL="514350" indent="-514350">
              <a:buFont typeface="+mj-lt"/>
              <a:buAutoNum type="arabicPeriod"/>
            </a:pPr>
            <a:r>
              <a:rPr lang="en-US" dirty="0" smtClean="0">
                <a:latin typeface="Times New Roman" pitchFamily="18" charset="0"/>
                <a:cs typeface="Times New Roman" pitchFamily="18" charset="0"/>
              </a:rPr>
              <a:t>How to manage back pain?</a:t>
            </a:r>
          </a:p>
          <a:p>
            <a:pPr marL="514350" indent="-514350">
              <a:buFont typeface="+mj-lt"/>
              <a:buAutoNum type="arabicPeriod"/>
            </a:pPr>
            <a:r>
              <a:rPr lang="en-US" dirty="0" smtClean="0">
                <a:latin typeface="Times New Roman" pitchFamily="18" charset="0"/>
                <a:cs typeface="Times New Roman" pitchFamily="18" charset="0"/>
              </a:rPr>
              <a:t>Numbness, pain and tingling sensation in fingers &amp; hands is known as?</a:t>
            </a:r>
          </a:p>
          <a:p>
            <a:pPr marL="514350" indent="-514350">
              <a:buFont typeface="+mj-lt"/>
              <a:buAutoNum type="arabicPeriod"/>
            </a:pPr>
            <a:r>
              <a:rPr lang="en-US" dirty="0" smtClean="0">
                <a:latin typeface="Times New Roman" pitchFamily="18" charset="0"/>
                <a:cs typeface="Times New Roman" pitchFamily="18" charset="0"/>
              </a:rPr>
              <a:t>How to manage varicose veins?</a:t>
            </a:r>
          </a:p>
          <a:p>
            <a:pPr marL="514350" indent="-514350">
              <a:buNone/>
            </a:pPr>
            <a:endParaRPr lang="en-US" dirty="0" smtClean="0"/>
          </a:p>
          <a:p>
            <a:pPr marL="514350" indent="-51435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60</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70" decel="100000"/>
                                        <p:tgtEl>
                                          <p:spTgt spid="3">
                                            <p:bg/>
                                          </p:spTgt>
                                        </p:tgtEl>
                                      </p:cBhvr>
                                    </p:animEffect>
                                    <p:animScale>
                                      <p:cBhvr>
                                        <p:cTn id="8" dur="770" decel="100000"/>
                                        <p:tgtEl>
                                          <p:spTgt spid="3">
                                            <p:bg/>
                                          </p:spTgt>
                                        </p:tgtEl>
                                      </p:cBhvr>
                                      <p:from x="10000" y="10000"/>
                                      <p:to x="200000" y="450000"/>
                                    </p:animScale>
                                    <p:animScale>
                                      <p:cBhvr>
                                        <p:cTn id="9" dur="1230" accel="100000" fill="hold">
                                          <p:stCondLst>
                                            <p:cond delay="770"/>
                                          </p:stCondLst>
                                        </p:cTn>
                                        <p:tgtEl>
                                          <p:spTgt spid="3">
                                            <p:bg/>
                                          </p:spTgt>
                                        </p:tgtEl>
                                      </p:cBhvr>
                                      <p:from x="200000" y="450000"/>
                                      <p:to x="100000" y="100000"/>
                                    </p:animScale>
                                    <p:set>
                                      <p:cBhvr>
                                        <p:cTn id="10" dur="770" fill="hold"/>
                                        <p:tgtEl>
                                          <p:spTgt spid="3">
                                            <p:bg/>
                                          </p:spTgt>
                                        </p:tgtEl>
                                        <p:attrNameLst>
                                          <p:attrName>ppt_x</p:attrName>
                                        </p:attrNameLst>
                                      </p:cBhvr>
                                      <p:to>
                                        <p:strVal val="(0.5)"/>
                                      </p:to>
                                    </p:set>
                                    <p:anim from="(0.5)" to="(#ppt_x)" calcmode="lin" valueType="num">
                                      <p:cBhvr>
                                        <p:cTn id="11" dur="1230" accel="100000" fill="hold">
                                          <p:stCondLst>
                                            <p:cond delay="770"/>
                                          </p:stCondLst>
                                        </p:cTn>
                                        <p:tgtEl>
                                          <p:spTgt spid="3">
                                            <p:bg/>
                                          </p:spTgt>
                                        </p:tgtEl>
                                        <p:attrNameLst>
                                          <p:attrName>ppt_x</p:attrName>
                                        </p:attrNameLst>
                                      </p:cBhvr>
                                    </p:anim>
                                    <p:set>
                                      <p:cBhvr>
                                        <p:cTn id="12" dur="770" fill="hold"/>
                                        <p:tgtEl>
                                          <p:spTgt spid="3">
                                            <p:bg/>
                                          </p:spTgt>
                                        </p:tgtEl>
                                        <p:attrNameLst>
                                          <p:attrName>ppt_y</p:attrName>
                                        </p:attrNameLst>
                                      </p:cBhvr>
                                      <p:to>
                                        <p:strVal val="(#ppt_y+0.4)"/>
                                      </p:to>
                                    </p:set>
                                    <p:anim from="(#ppt_y+0.4)" to="(#ppt_y)" calcmode="lin" valueType="num">
                                      <p:cBhvr>
                                        <p:cTn id="13" dur="1230" accel="100000" fill="hold">
                                          <p:stCondLst>
                                            <p:cond delay="770"/>
                                          </p:stCondLst>
                                        </p:cTn>
                                        <p:tgtEl>
                                          <p:spTgt spid="3">
                                            <p:bg/>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770" decel="100000"/>
                                        <p:tgtEl>
                                          <p:spTgt spid="3">
                                            <p:txEl>
                                              <p:pRg st="0" end="0"/>
                                            </p:txEl>
                                          </p:spTgt>
                                        </p:tgtEl>
                                      </p:cBhvr>
                                    </p:animEffect>
                                    <p:animScale>
                                      <p:cBhvr>
                                        <p:cTn id="19" dur="770" decel="100000"/>
                                        <p:tgtEl>
                                          <p:spTgt spid="3">
                                            <p:txEl>
                                              <p:pRg st="0" end="0"/>
                                            </p:txEl>
                                          </p:spTgt>
                                        </p:tgtEl>
                                      </p:cBhvr>
                                      <p:from x="10000" y="10000"/>
                                      <p:to x="200000" y="450000"/>
                                    </p:animScale>
                                    <p:animScale>
                                      <p:cBhvr>
                                        <p:cTn id="20" dur="1230" accel="100000" fill="hold">
                                          <p:stCondLst>
                                            <p:cond delay="770"/>
                                          </p:stCondLst>
                                        </p:cTn>
                                        <p:tgtEl>
                                          <p:spTgt spid="3">
                                            <p:txEl>
                                              <p:pRg st="0" end="0"/>
                                            </p:txEl>
                                          </p:spTgt>
                                        </p:tgtEl>
                                      </p:cBhvr>
                                      <p:from x="200000" y="450000"/>
                                      <p:to x="100000" y="100000"/>
                                    </p:animScale>
                                    <p:set>
                                      <p:cBhvr>
                                        <p:cTn id="21" dur="770" fill="hold"/>
                                        <p:tgtEl>
                                          <p:spTgt spid="3">
                                            <p:txEl>
                                              <p:pRg st="0" end="0"/>
                                            </p:txEl>
                                          </p:spTgt>
                                        </p:tgtEl>
                                        <p:attrNameLst>
                                          <p:attrName>ppt_x</p:attrName>
                                        </p:attrNameLst>
                                      </p:cBhvr>
                                      <p:to>
                                        <p:strVal val="(0.5)"/>
                                      </p:to>
                                    </p:set>
                                    <p:anim from="(0.5)" to="(#ppt_x)" calcmode="lin" valueType="num">
                                      <p:cBhvr>
                                        <p:cTn id="22" dur="1230" accel="100000" fill="hold">
                                          <p:stCondLst>
                                            <p:cond delay="770"/>
                                          </p:stCondLst>
                                        </p:cTn>
                                        <p:tgtEl>
                                          <p:spTgt spid="3">
                                            <p:txEl>
                                              <p:pRg st="0" end="0"/>
                                            </p:txEl>
                                          </p:spTgt>
                                        </p:tgtEl>
                                        <p:attrNameLst>
                                          <p:attrName>ppt_x</p:attrName>
                                        </p:attrNameLst>
                                      </p:cBhvr>
                                    </p:anim>
                                    <p:set>
                                      <p:cBhvr>
                                        <p:cTn id="23" dur="770" fill="hold"/>
                                        <p:tgtEl>
                                          <p:spTgt spid="3">
                                            <p:txEl>
                                              <p:pRg st="0" end="0"/>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0" end="0"/>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770" decel="100000"/>
                                        <p:tgtEl>
                                          <p:spTgt spid="3">
                                            <p:txEl>
                                              <p:pRg st="1" end="1"/>
                                            </p:txEl>
                                          </p:spTgt>
                                        </p:tgtEl>
                                      </p:cBhvr>
                                    </p:animEffect>
                                    <p:animScale>
                                      <p:cBhvr>
                                        <p:cTn id="30" dur="770" decel="100000"/>
                                        <p:tgtEl>
                                          <p:spTgt spid="3">
                                            <p:txEl>
                                              <p:pRg st="1" end="1"/>
                                            </p:txEl>
                                          </p:spTgt>
                                        </p:tgtEl>
                                      </p:cBhvr>
                                      <p:from x="10000" y="10000"/>
                                      <p:to x="200000" y="450000"/>
                                    </p:animScale>
                                    <p:animScale>
                                      <p:cBhvr>
                                        <p:cTn id="31" dur="1230" accel="100000" fill="hold">
                                          <p:stCondLst>
                                            <p:cond delay="770"/>
                                          </p:stCondLst>
                                        </p:cTn>
                                        <p:tgtEl>
                                          <p:spTgt spid="3">
                                            <p:txEl>
                                              <p:pRg st="1" end="1"/>
                                            </p:txEl>
                                          </p:spTgt>
                                        </p:tgtEl>
                                      </p:cBhvr>
                                      <p:from x="200000" y="450000"/>
                                      <p:to x="100000" y="100000"/>
                                    </p:animScale>
                                    <p:set>
                                      <p:cBhvr>
                                        <p:cTn id="32" dur="770" fill="hold"/>
                                        <p:tgtEl>
                                          <p:spTgt spid="3">
                                            <p:txEl>
                                              <p:pRg st="1" end="1"/>
                                            </p:txEl>
                                          </p:spTgt>
                                        </p:tgtEl>
                                        <p:attrNameLst>
                                          <p:attrName>ppt_x</p:attrName>
                                        </p:attrNameLst>
                                      </p:cBhvr>
                                      <p:to>
                                        <p:strVal val="(0.5)"/>
                                      </p:to>
                                    </p:set>
                                    <p:anim from="(0.5)" to="(#ppt_x)" calcmode="lin" valueType="num">
                                      <p:cBhvr>
                                        <p:cTn id="33" dur="1230" accel="100000" fill="hold">
                                          <p:stCondLst>
                                            <p:cond delay="770"/>
                                          </p:stCondLst>
                                        </p:cTn>
                                        <p:tgtEl>
                                          <p:spTgt spid="3">
                                            <p:txEl>
                                              <p:pRg st="1" end="1"/>
                                            </p:txEl>
                                          </p:spTgt>
                                        </p:tgtEl>
                                        <p:attrNameLst>
                                          <p:attrName>ppt_x</p:attrName>
                                        </p:attrNameLst>
                                      </p:cBhvr>
                                    </p:anim>
                                    <p:set>
                                      <p:cBhvr>
                                        <p:cTn id="34" dur="770" fill="hold"/>
                                        <p:tgtEl>
                                          <p:spTgt spid="3">
                                            <p:txEl>
                                              <p:pRg st="1" end="1"/>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1" end="1"/>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770" decel="100000"/>
                                        <p:tgtEl>
                                          <p:spTgt spid="3">
                                            <p:txEl>
                                              <p:pRg st="2" end="2"/>
                                            </p:txEl>
                                          </p:spTgt>
                                        </p:tgtEl>
                                      </p:cBhvr>
                                    </p:animEffect>
                                    <p:animScale>
                                      <p:cBhvr>
                                        <p:cTn id="41" dur="770" decel="100000"/>
                                        <p:tgtEl>
                                          <p:spTgt spid="3">
                                            <p:txEl>
                                              <p:pRg st="2" end="2"/>
                                            </p:txEl>
                                          </p:spTgt>
                                        </p:tgtEl>
                                      </p:cBhvr>
                                      <p:from x="10000" y="10000"/>
                                      <p:to x="200000" y="450000"/>
                                    </p:animScale>
                                    <p:animScale>
                                      <p:cBhvr>
                                        <p:cTn id="42" dur="1230" accel="100000" fill="hold">
                                          <p:stCondLst>
                                            <p:cond delay="770"/>
                                          </p:stCondLst>
                                        </p:cTn>
                                        <p:tgtEl>
                                          <p:spTgt spid="3">
                                            <p:txEl>
                                              <p:pRg st="2" end="2"/>
                                            </p:txEl>
                                          </p:spTgt>
                                        </p:tgtEl>
                                      </p:cBhvr>
                                      <p:from x="200000" y="450000"/>
                                      <p:to x="100000" y="100000"/>
                                    </p:animScale>
                                    <p:set>
                                      <p:cBhvr>
                                        <p:cTn id="43" dur="770" fill="hold"/>
                                        <p:tgtEl>
                                          <p:spTgt spid="3">
                                            <p:txEl>
                                              <p:pRg st="2" end="2"/>
                                            </p:txEl>
                                          </p:spTgt>
                                        </p:tgtEl>
                                        <p:attrNameLst>
                                          <p:attrName>ppt_x</p:attrName>
                                        </p:attrNameLst>
                                      </p:cBhvr>
                                      <p:to>
                                        <p:strVal val="(0.5)"/>
                                      </p:to>
                                    </p:set>
                                    <p:anim from="(0.5)" to="(#ppt_x)" calcmode="lin" valueType="num">
                                      <p:cBhvr>
                                        <p:cTn id="44" dur="1230" accel="100000" fill="hold">
                                          <p:stCondLst>
                                            <p:cond delay="770"/>
                                          </p:stCondLst>
                                        </p:cTn>
                                        <p:tgtEl>
                                          <p:spTgt spid="3">
                                            <p:txEl>
                                              <p:pRg st="2" end="2"/>
                                            </p:txEl>
                                          </p:spTgt>
                                        </p:tgtEl>
                                        <p:attrNameLst>
                                          <p:attrName>ppt_x</p:attrName>
                                        </p:attrNameLst>
                                      </p:cBhvr>
                                    </p:anim>
                                    <p:set>
                                      <p:cBhvr>
                                        <p:cTn id="45" dur="770" fill="hold"/>
                                        <p:tgtEl>
                                          <p:spTgt spid="3">
                                            <p:txEl>
                                              <p:pRg st="2" end="2"/>
                                            </p:txEl>
                                          </p:spTgt>
                                        </p:tgtEl>
                                        <p:attrNameLst>
                                          <p:attrName>ppt_y</p:attrName>
                                        </p:attrNameLst>
                                      </p:cBhvr>
                                      <p:to>
                                        <p:strVal val="(#ppt_y+0.4)"/>
                                      </p:to>
                                    </p:set>
                                    <p:anim from="(#ppt_y+0.4)" to="(#ppt_y)" calcmode="lin" valueType="num">
                                      <p:cBhvr>
                                        <p:cTn id="46" dur="1230" accel="100000" fill="hold">
                                          <p:stCondLst>
                                            <p:cond delay="770"/>
                                          </p:stCondLst>
                                        </p:cTn>
                                        <p:tgtEl>
                                          <p:spTgt spid="3">
                                            <p:txEl>
                                              <p:pRg st="2" end="2"/>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770" decel="100000"/>
                                        <p:tgtEl>
                                          <p:spTgt spid="3">
                                            <p:txEl>
                                              <p:pRg st="3" end="3"/>
                                            </p:txEl>
                                          </p:spTgt>
                                        </p:tgtEl>
                                      </p:cBhvr>
                                    </p:animEffect>
                                    <p:animScale>
                                      <p:cBhvr>
                                        <p:cTn id="52" dur="770" decel="100000"/>
                                        <p:tgtEl>
                                          <p:spTgt spid="3">
                                            <p:txEl>
                                              <p:pRg st="3" end="3"/>
                                            </p:txEl>
                                          </p:spTgt>
                                        </p:tgtEl>
                                      </p:cBhvr>
                                      <p:from x="10000" y="10000"/>
                                      <p:to x="200000" y="450000"/>
                                    </p:animScale>
                                    <p:animScale>
                                      <p:cBhvr>
                                        <p:cTn id="53" dur="1230" accel="100000" fill="hold">
                                          <p:stCondLst>
                                            <p:cond delay="770"/>
                                          </p:stCondLst>
                                        </p:cTn>
                                        <p:tgtEl>
                                          <p:spTgt spid="3">
                                            <p:txEl>
                                              <p:pRg st="3" end="3"/>
                                            </p:txEl>
                                          </p:spTgt>
                                        </p:tgtEl>
                                      </p:cBhvr>
                                      <p:from x="200000" y="450000"/>
                                      <p:to x="100000" y="100000"/>
                                    </p:animScale>
                                    <p:set>
                                      <p:cBhvr>
                                        <p:cTn id="54" dur="770" fill="hold"/>
                                        <p:tgtEl>
                                          <p:spTgt spid="3">
                                            <p:txEl>
                                              <p:pRg st="3" end="3"/>
                                            </p:txEl>
                                          </p:spTgt>
                                        </p:tgtEl>
                                        <p:attrNameLst>
                                          <p:attrName>ppt_x</p:attrName>
                                        </p:attrNameLst>
                                      </p:cBhvr>
                                      <p:to>
                                        <p:strVal val="(0.5)"/>
                                      </p:to>
                                    </p:set>
                                    <p:anim from="(0.5)" to="(#ppt_x)" calcmode="lin" valueType="num">
                                      <p:cBhvr>
                                        <p:cTn id="55" dur="1230" accel="100000" fill="hold">
                                          <p:stCondLst>
                                            <p:cond delay="770"/>
                                          </p:stCondLst>
                                        </p:cTn>
                                        <p:tgtEl>
                                          <p:spTgt spid="3">
                                            <p:txEl>
                                              <p:pRg st="3" end="3"/>
                                            </p:txEl>
                                          </p:spTgt>
                                        </p:tgtEl>
                                        <p:attrNameLst>
                                          <p:attrName>ppt_x</p:attrName>
                                        </p:attrNameLst>
                                      </p:cBhvr>
                                    </p:anim>
                                    <p:set>
                                      <p:cBhvr>
                                        <p:cTn id="56" dur="770" fill="hold"/>
                                        <p:tgtEl>
                                          <p:spTgt spid="3">
                                            <p:txEl>
                                              <p:pRg st="3" end="3"/>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3" end="3"/>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fade">
                                      <p:cBhvr>
                                        <p:cTn id="62" dur="770" decel="100000"/>
                                        <p:tgtEl>
                                          <p:spTgt spid="3">
                                            <p:txEl>
                                              <p:pRg st="4" end="4"/>
                                            </p:txEl>
                                          </p:spTgt>
                                        </p:tgtEl>
                                      </p:cBhvr>
                                    </p:animEffect>
                                    <p:animScale>
                                      <p:cBhvr>
                                        <p:cTn id="63" dur="770" decel="100000"/>
                                        <p:tgtEl>
                                          <p:spTgt spid="3">
                                            <p:txEl>
                                              <p:pRg st="4" end="4"/>
                                            </p:txEl>
                                          </p:spTgt>
                                        </p:tgtEl>
                                      </p:cBhvr>
                                      <p:from x="10000" y="10000"/>
                                      <p:to x="200000" y="450000"/>
                                    </p:animScale>
                                    <p:animScale>
                                      <p:cBhvr>
                                        <p:cTn id="64" dur="1230" accel="100000" fill="hold">
                                          <p:stCondLst>
                                            <p:cond delay="770"/>
                                          </p:stCondLst>
                                        </p:cTn>
                                        <p:tgtEl>
                                          <p:spTgt spid="3">
                                            <p:txEl>
                                              <p:pRg st="4" end="4"/>
                                            </p:txEl>
                                          </p:spTgt>
                                        </p:tgtEl>
                                      </p:cBhvr>
                                      <p:from x="200000" y="450000"/>
                                      <p:to x="100000" y="100000"/>
                                    </p:animScale>
                                    <p:set>
                                      <p:cBhvr>
                                        <p:cTn id="65" dur="770" fill="hold"/>
                                        <p:tgtEl>
                                          <p:spTgt spid="3">
                                            <p:txEl>
                                              <p:pRg st="4" end="4"/>
                                            </p:txEl>
                                          </p:spTgt>
                                        </p:tgtEl>
                                        <p:attrNameLst>
                                          <p:attrName>ppt_x</p:attrName>
                                        </p:attrNameLst>
                                      </p:cBhvr>
                                      <p:to>
                                        <p:strVal val="(0.5)"/>
                                      </p:to>
                                    </p:set>
                                    <p:anim from="(0.5)" to="(#ppt_x)" calcmode="lin" valueType="num">
                                      <p:cBhvr>
                                        <p:cTn id="66" dur="1230" accel="100000" fill="hold">
                                          <p:stCondLst>
                                            <p:cond delay="770"/>
                                          </p:stCondLst>
                                        </p:cTn>
                                        <p:tgtEl>
                                          <p:spTgt spid="3">
                                            <p:txEl>
                                              <p:pRg st="4" end="4"/>
                                            </p:txEl>
                                          </p:spTgt>
                                        </p:tgtEl>
                                        <p:attrNameLst>
                                          <p:attrName>ppt_x</p:attrName>
                                        </p:attrNameLst>
                                      </p:cBhvr>
                                    </p:anim>
                                    <p:set>
                                      <p:cBhvr>
                                        <p:cTn id="67" dur="770" fill="hold"/>
                                        <p:tgtEl>
                                          <p:spTgt spid="3">
                                            <p:txEl>
                                              <p:pRg st="4" end="4"/>
                                            </p:txEl>
                                          </p:spTgt>
                                        </p:tgtEl>
                                        <p:attrNameLst>
                                          <p:attrName>ppt_y</p:attrName>
                                        </p:attrNameLst>
                                      </p:cBhvr>
                                      <p:to>
                                        <p:strVal val="(#ppt_y+0.4)"/>
                                      </p:to>
                                    </p:set>
                                    <p:anim from="(#ppt_y+0.4)" to="(#ppt_y)" calcmode="lin" valueType="num">
                                      <p:cBhvr>
                                        <p:cTn id="68" dur="1230" accel="100000" fill="hold">
                                          <p:stCondLst>
                                            <p:cond delay="770"/>
                                          </p:stCondLst>
                                        </p:cTn>
                                        <p:tgtEl>
                                          <p:spTgt spid="3">
                                            <p:txEl>
                                              <p:pRg st="4" end="4"/>
                                            </p:txEl>
                                          </p:spTgt>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grpId="0"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Effect transition="in" filter="fade">
                                      <p:cBhvr>
                                        <p:cTn id="73" dur="770" decel="100000"/>
                                        <p:tgtEl>
                                          <p:spTgt spid="3">
                                            <p:txEl>
                                              <p:pRg st="5" end="5"/>
                                            </p:txEl>
                                          </p:spTgt>
                                        </p:tgtEl>
                                      </p:cBhvr>
                                    </p:animEffect>
                                    <p:animScale>
                                      <p:cBhvr>
                                        <p:cTn id="74" dur="770" decel="100000"/>
                                        <p:tgtEl>
                                          <p:spTgt spid="3">
                                            <p:txEl>
                                              <p:pRg st="5" end="5"/>
                                            </p:txEl>
                                          </p:spTgt>
                                        </p:tgtEl>
                                      </p:cBhvr>
                                      <p:from x="10000" y="10000"/>
                                      <p:to x="200000" y="450000"/>
                                    </p:animScale>
                                    <p:animScale>
                                      <p:cBhvr>
                                        <p:cTn id="75" dur="1230" accel="100000" fill="hold">
                                          <p:stCondLst>
                                            <p:cond delay="770"/>
                                          </p:stCondLst>
                                        </p:cTn>
                                        <p:tgtEl>
                                          <p:spTgt spid="3">
                                            <p:txEl>
                                              <p:pRg st="5" end="5"/>
                                            </p:txEl>
                                          </p:spTgt>
                                        </p:tgtEl>
                                      </p:cBhvr>
                                      <p:from x="200000" y="450000"/>
                                      <p:to x="100000" y="100000"/>
                                    </p:animScale>
                                    <p:set>
                                      <p:cBhvr>
                                        <p:cTn id="76" dur="770" fill="hold"/>
                                        <p:tgtEl>
                                          <p:spTgt spid="3">
                                            <p:txEl>
                                              <p:pRg st="5" end="5"/>
                                            </p:txEl>
                                          </p:spTgt>
                                        </p:tgtEl>
                                        <p:attrNameLst>
                                          <p:attrName>ppt_x</p:attrName>
                                        </p:attrNameLst>
                                      </p:cBhvr>
                                      <p:to>
                                        <p:strVal val="(0.5)"/>
                                      </p:to>
                                    </p:set>
                                    <p:anim from="(0.5)" to="(#ppt_x)" calcmode="lin" valueType="num">
                                      <p:cBhvr>
                                        <p:cTn id="77" dur="1230" accel="100000" fill="hold">
                                          <p:stCondLst>
                                            <p:cond delay="770"/>
                                          </p:stCondLst>
                                        </p:cTn>
                                        <p:tgtEl>
                                          <p:spTgt spid="3">
                                            <p:txEl>
                                              <p:pRg st="5" end="5"/>
                                            </p:txEl>
                                          </p:spTgt>
                                        </p:tgtEl>
                                        <p:attrNameLst>
                                          <p:attrName>ppt_x</p:attrName>
                                        </p:attrNameLst>
                                      </p:cBhvr>
                                    </p:anim>
                                    <p:set>
                                      <p:cBhvr>
                                        <p:cTn id="78" dur="770" fill="hold"/>
                                        <p:tgtEl>
                                          <p:spTgt spid="3">
                                            <p:txEl>
                                              <p:pRg st="5" end="5"/>
                                            </p:txEl>
                                          </p:spTgt>
                                        </p:tgtEl>
                                        <p:attrNameLst>
                                          <p:attrName>ppt_y</p:attrName>
                                        </p:attrNameLst>
                                      </p:cBhvr>
                                      <p:to>
                                        <p:strVal val="(#ppt_y+0.4)"/>
                                      </p:to>
                                    </p:set>
                                    <p:anim from="(#ppt_y+0.4)" to="(#ppt_y)" calcmode="lin" valueType="num">
                                      <p:cBhvr>
                                        <p:cTn id="79" dur="1230" accel="100000" fill="hold">
                                          <p:stCondLst>
                                            <p:cond delay="770"/>
                                          </p:stCondLst>
                                        </p:cTn>
                                        <p:tgtEl>
                                          <p:spTgt spid="3">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dirty="0" smtClean="0"/>
              <a:t>ASSIGNMENT:</a:t>
            </a:r>
            <a:endParaRPr lang="en-US" dirty="0"/>
          </a:p>
        </p:txBody>
      </p:sp>
      <p:sp>
        <p:nvSpPr>
          <p:cNvPr id="3" name="Content Placeholder 2"/>
          <p:cNvSpPr>
            <a:spLocks noGrp="1"/>
          </p:cNvSpPr>
          <p:nvPr>
            <p:ph idx="1"/>
          </p:nvPr>
        </p:nvSpPr>
        <p:spPr>
          <a:xfrm>
            <a:off x="457200" y="1885953"/>
            <a:ext cx="5972188" cy="4257691"/>
          </a:xfrm>
          <a:solidFill>
            <a:srgbClr val="00FFFF"/>
          </a:solidFill>
        </p:spPr>
        <p:txBody>
          <a:bodyPr/>
          <a:lstStyle/>
          <a:p>
            <a:endParaRPr lang="en-US" dirty="0" smtClean="0"/>
          </a:p>
          <a:p>
            <a:r>
              <a:rPr lang="en-US" dirty="0" smtClean="0"/>
              <a:t>You have to asses 5 individual antenatal mothers and list their common ailments during pregnancy…</a:t>
            </a:r>
          </a:p>
          <a:p>
            <a:pPr>
              <a:buNone/>
            </a:pPr>
            <a:r>
              <a:rPr lang="en-US" dirty="0" smtClean="0"/>
              <a:t> Submit on  coming Monday</a:t>
            </a:r>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61</a:t>
            </a:fld>
            <a:endParaRPr lang="en-US"/>
          </a:p>
        </p:txBody>
      </p:sp>
      <p:pic>
        <p:nvPicPr>
          <p:cNvPr id="7" name="Picture 1" descr="E:\Presentation Photos\teacher.gif"/>
          <p:cNvPicPr>
            <a:picLocks noChangeAspect="1" noChangeArrowheads="1"/>
          </p:cNvPicPr>
          <p:nvPr/>
        </p:nvPicPr>
        <p:blipFill>
          <a:blip r:embed="rId2"/>
          <a:srcRect/>
          <a:stretch>
            <a:fillRect/>
          </a:stretch>
        </p:blipFill>
        <p:spPr bwMode="auto">
          <a:xfrm>
            <a:off x="6020144" y="3214686"/>
            <a:ext cx="2929840" cy="3143272"/>
          </a:xfrm>
          <a:prstGeom prst="rect">
            <a:avLst/>
          </a:prstGeom>
          <a:noFill/>
        </p:spPr>
      </p:pic>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2000232" y="5000644"/>
            <a:ext cx="5143536" cy="1143000"/>
          </a:xfrm>
          <a:solidFill>
            <a:srgbClr val="FFC000"/>
          </a:solidFill>
        </p:spPr>
        <p:txBody>
          <a:bodyPr/>
          <a:lstStyle/>
          <a:p>
            <a:r>
              <a:rPr lang="en-US" sz="7200" b="1" dirty="0">
                <a:solidFill>
                  <a:schemeClr val="tx1"/>
                </a:solidFill>
                <a:latin typeface="Algerian" pitchFamily="82" charset="0"/>
              </a:rPr>
              <a:t>Thank you</a:t>
            </a:r>
          </a:p>
        </p:txBody>
      </p:sp>
      <p:sp>
        <p:nvSpPr>
          <p:cNvPr id="154627" name="Rectangle 3"/>
          <p:cNvSpPr>
            <a:spLocks noGrp="1" noChangeArrowheads="1"/>
          </p:cNvSpPr>
          <p:nvPr>
            <p:ph type="body" idx="1"/>
          </p:nvPr>
        </p:nvSpPr>
        <p:spPr>
          <a:xfrm>
            <a:off x="457200" y="304800"/>
            <a:ext cx="8229600" cy="4530725"/>
          </a:xfrm>
        </p:spPr>
        <p:txBody>
          <a:bodyPr/>
          <a:lstStyle/>
          <a:p>
            <a:pPr algn="ctr">
              <a:lnSpc>
                <a:spcPct val="90000"/>
              </a:lnSpc>
              <a:buFont typeface="Wingdings" pitchFamily="2" charset="2"/>
              <a:buNone/>
            </a:pPr>
            <a:r>
              <a:rPr lang="en-US" sz="6600" dirty="0">
                <a:solidFill>
                  <a:schemeClr val="bg1"/>
                </a:solidFill>
              </a:rPr>
              <a:t>Best of luck </a:t>
            </a:r>
          </a:p>
          <a:p>
            <a:pPr algn="ctr">
              <a:lnSpc>
                <a:spcPct val="90000"/>
              </a:lnSpc>
              <a:buFont typeface="Wingdings" pitchFamily="2" charset="2"/>
              <a:buNone/>
            </a:pPr>
            <a:r>
              <a:rPr lang="en-US" sz="6600" dirty="0">
                <a:solidFill>
                  <a:schemeClr val="bg1"/>
                </a:solidFill>
              </a:rPr>
              <a:t>for </a:t>
            </a:r>
          </a:p>
          <a:p>
            <a:pPr algn="ctr">
              <a:lnSpc>
                <a:spcPct val="90000"/>
              </a:lnSpc>
              <a:buFont typeface="Wingdings" pitchFamily="2" charset="2"/>
              <a:buNone/>
            </a:pPr>
            <a:r>
              <a:rPr lang="en-US" sz="6600" dirty="0">
                <a:solidFill>
                  <a:schemeClr val="bg1"/>
                </a:solidFill>
              </a:rPr>
              <a:t> </a:t>
            </a:r>
            <a:r>
              <a:rPr lang="en-US" sz="6600" dirty="0" smtClean="0">
                <a:solidFill>
                  <a:schemeClr val="bg1"/>
                </a:solidFill>
              </a:rPr>
              <a:t>doing good for pregnant women.</a:t>
            </a:r>
            <a:endParaRPr lang="en-US" sz="6600" dirty="0">
              <a:solidFill>
                <a:schemeClr val="bg1"/>
              </a:solidFill>
            </a:endParaRPr>
          </a:p>
        </p:txBody>
      </p:sp>
      <p:pic>
        <p:nvPicPr>
          <p:cNvPr id="7" name="Picture 6" descr="AG00040_"/>
          <p:cNvPicPr>
            <a:picLocks noChangeAspect="1" noChangeArrowheads="1" noCrop="1"/>
          </p:cNvPicPr>
          <p:nvPr/>
        </p:nvPicPr>
        <p:blipFill>
          <a:blip r:embed="rId3"/>
          <a:srcRect/>
          <a:stretch>
            <a:fillRect/>
          </a:stretch>
        </p:blipFill>
        <p:spPr bwMode="auto">
          <a:xfrm>
            <a:off x="381000" y="609600"/>
            <a:ext cx="1600200" cy="1752600"/>
          </a:xfrm>
          <a:prstGeom prst="rect">
            <a:avLst/>
          </a:prstGeom>
          <a:noFill/>
        </p:spPr>
      </p:pic>
      <p:sp>
        <p:nvSpPr>
          <p:cNvPr id="5" name="Slide Number Placeholder 4"/>
          <p:cNvSpPr>
            <a:spLocks noGrp="1"/>
          </p:cNvSpPr>
          <p:nvPr>
            <p:ph type="sldNum" sz="quarter" idx="12"/>
          </p:nvPr>
        </p:nvSpPr>
        <p:spPr/>
        <p:txBody>
          <a:bodyPr/>
          <a:lstStyle/>
          <a:p>
            <a:fld id="{B82CCC60-E8CD-4174-8B1A-7DF615B22EEF}" type="slidenum">
              <a:rPr lang="en-US" smtClean="0"/>
              <a:pPr/>
              <a:t>62</a:t>
            </a:fld>
            <a:endParaRPr lang="en-US"/>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fade">
                                      <p:cBhvr>
                                        <p:cTn id="7" dur="385" decel="100000"/>
                                        <p:tgtEl>
                                          <p:spTgt spid="154627">
                                            <p:txEl>
                                              <p:pRg st="0" end="0"/>
                                            </p:txEl>
                                          </p:spTgt>
                                        </p:tgtEl>
                                      </p:cBhvr>
                                    </p:animEffect>
                                    <p:animScale>
                                      <p:cBhvr>
                                        <p:cTn id="8" dur="385" decel="100000"/>
                                        <p:tgtEl>
                                          <p:spTgt spid="154627">
                                            <p:txEl>
                                              <p:pRg st="0" end="0"/>
                                            </p:txEl>
                                          </p:spTgt>
                                        </p:tgtEl>
                                      </p:cBhvr>
                                      <p:from x="10000" y="10000"/>
                                      <p:to x="200000" y="450000"/>
                                    </p:animScale>
                                    <p:animScale>
                                      <p:cBhvr>
                                        <p:cTn id="9" dur="615" accel="100000" fill="hold">
                                          <p:stCondLst>
                                            <p:cond delay="385"/>
                                          </p:stCondLst>
                                        </p:cTn>
                                        <p:tgtEl>
                                          <p:spTgt spid="154627">
                                            <p:txEl>
                                              <p:pRg st="0" end="0"/>
                                            </p:txEl>
                                          </p:spTgt>
                                        </p:tgtEl>
                                      </p:cBhvr>
                                      <p:from x="200000" y="450000"/>
                                      <p:to x="100000" y="100000"/>
                                    </p:animScale>
                                    <p:set>
                                      <p:cBhvr>
                                        <p:cTn id="10" dur="385" fill="hold"/>
                                        <p:tgtEl>
                                          <p:spTgt spid="154627">
                                            <p:txEl>
                                              <p:pRg st="0" end="0"/>
                                            </p:txEl>
                                          </p:spTgt>
                                        </p:tgtEl>
                                        <p:attrNameLst>
                                          <p:attrName>ppt_x</p:attrName>
                                        </p:attrNameLst>
                                      </p:cBhvr>
                                      <p:to>
                                        <p:strVal val="(0.5)"/>
                                      </p:to>
                                    </p:set>
                                    <p:anim from="(0.5)" to="(#ppt_x)" calcmode="lin" valueType="num">
                                      <p:cBhvr>
                                        <p:cTn id="11" dur="615" accel="100000" fill="hold">
                                          <p:stCondLst>
                                            <p:cond delay="385"/>
                                          </p:stCondLst>
                                        </p:cTn>
                                        <p:tgtEl>
                                          <p:spTgt spid="154627">
                                            <p:txEl>
                                              <p:pRg st="0" end="0"/>
                                            </p:txEl>
                                          </p:spTgt>
                                        </p:tgtEl>
                                        <p:attrNameLst>
                                          <p:attrName>ppt_x</p:attrName>
                                        </p:attrNameLst>
                                      </p:cBhvr>
                                    </p:anim>
                                    <p:set>
                                      <p:cBhvr>
                                        <p:cTn id="12" dur="385" fill="hold"/>
                                        <p:tgtEl>
                                          <p:spTgt spid="154627">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154627">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54627">
                                            <p:txEl>
                                              <p:pRg st="1" end="1"/>
                                            </p:txEl>
                                          </p:spTgt>
                                        </p:tgtEl>
                                        <p:attrNameLst>
                                          <p:attrName>style.visibility</p:attrName>
                                        </p:attrNameLst>
                                      </p:cBhvr>
                                      <p:to>
                                        <p:strVal val="visible"/>
                                      </p:to>
                                    </p:set>
                                    <p:animEffect transition="in" filter="fade">
                                      <p:cBhvr>
                                        <p:cTn id="16" dur="385" decel="100000"/>
                                        <p:tgtEl>
                                          <p:spTgt spid="154627">
                                            <p:txEl>
                                              <p:pRg st="1" end="1"/>
                                            </p:txEl>
                                          </p:spTgt>
                                        </p:tgtEl>
                                      </p:cBhvr>
                                    </p:animEffect>
                                    <p:animScale>
                                      <p:cBhvr>
                                        <p:cTn id="17" dur="385" decel="100000"/>
                                        <p:tgtEl>
                                          <p:spTgt spid="154627">
                                            <p:txEl>
                                              <p:pRg st="1" end="1"/>
                                            </p:txEl>
                                          </p:spTgt>
                                        </p:tgtEl>
                                      </p:cBhvr>
                                      <p:from x="10000" y="10000"/>
                                      <p:to x="200000" y="450000"/>
                                    </p:animScale>
                                    <p:animScale>
                                      <p:cBhvr>
                                        <p:cTn id="18" dur="615" accel="100000" fill="hold">
                                          <p:stCondLst>
                                            <p:cond delay="385"/>
                                          </p:stCondLst>
                                        </p:cTn>
                                        <p:tgtEl>
                                          <p:spTgt spid="154627">
                                            <p:txEl>
                                              <p:pRg st="1" end="1"/>
                                            </p:txEl>
                                          </p:spTgt>
                                        </p:tgtEl>
                                      </p:cBhvr>
                                      <p:from x="200000" y="450000"/>
                                      <p:to x="100000" y="100000"/>
                                    </p:animScale>
                                    <p:set>
                                      <p:cBhvr>
                                        <p:cTn id="19" dur="385" fill="hold"/>
                                        <p:tgtEl>
                                          <p:spTgt spid="154627">
                                            <p:txEl>
                                              <p:pRg st="1" end="1"/>
                                            </p:txEl>
                                          </p:spTgt>
                                        </p:tgtEl>
                                        <p:attrNameLst>
                                          <p:attrName>ppt_x</p:attrName>
                                        </p:attrNameLst>
                                      </p:cBhvr>
                                      <p:to>
                                        <p:strVal val="(0.5)"/>
                                      </p:to>
                                    </p:set>
                                    <p:anim from="(0.5)" to="(#ppt_x)" calcmode="lin" valueType="num">
                                      <p:cBhvr>
                                        <p:cTn id="20" dur="615" accel="100000" fill="hold">
                                          <p:stCondLst>
                                            <p:cond delay="385"/>
                                          </p:stCondLst>
                                        </p:cTn>
                                        <p:tgtEl>
                                          <p:spTgt spid="154627">
                                            <p:txEl>
                                              <p:pRg st="1" end="1"/>
                                            </p:txEl>
                                          </p:spTgt>
                                        </p:tgtEl>
                                        <p:attrNameLst>
                                          <p:attrName>ppt_x</p:attrName>
                                        </p:attrNameLst>
                                      </p:cBhvr>
                                    </p:anim>
                                    <p:set>
                                      <p:cBhvr>
                                        <p:cTn id="21" dur="385" fill="hold"/>
                                        <p:tgtEl>
                                          <p:spTgt spid="154627">
                                            <p:txEl>
                                              <p:pRg st="1" end="1"/>
                                            </p:txEl>
                                          </p:spTgt>
                                        </p:tgtEl>
                                        <p:attrNameLst>
                                          <p:attrName>ppt_y</p:attrName>
                                        </p:attrNameLst>
                                      </p:cBhvr>
                                      <p:to>
                                        <p:strVal val="(#ppt_y+0.4)"/>
                                      </p:to>
                                    </p:set>
                                    <p:anim from="(#ppt_y+0.4)" to="(#ppt_y)" calcmode="lin" valueType="num">
                                      <p:cBhvr>
                                        <p:cTn id="22" dur="615" accel="100000" fill="hold">
                                          <p:stCondLst>
                                            <p:cond delay="385"/>
                                          </p:stCondLst>
                                        </p:cTn>
                                        <p:tgtEl>
                                          <p:spTgt spid="154627">
                                            <p:txEl>
                                              <p:pRg st="1" end="1"/>
                                            </p:txEl>
                                          </p:spTgt>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54627">
                                            <p:txEl>
                                              <p:pRg st="2" end="2"/>
                                            </p:txEl>
                                          </p:spTgt>
                                        </p:tgtEl>
                                        <p:attrNameLst>
                                          <p:attrName>style.visibility</p:attrName>
                                        </p:attrNameLst>
                                      </p:cBhvr>
                                      <p:to>
                                        <p:strVal val="visible"/>
                                      </p:to>
                                    </p:set>
                                    <p:animEffect transition="in" filter="fade">
                                      <p:cBhvr>
                                        <p:cTn id="25" dur="385" decel="100000"/>
                                        <p:tgtEl>
                                          <p:spTgt spid="154627">
                                            <p:txEl>
                                              <p:pRg st="2" end="2"/>
                                            </p:txEl>
                                          </p:spTgt>
                                        </p:tgtEl>
                                      </p:cBhvr>
                                    </p:animEffect>
                                    <p:animScale>
                                      <p:cBhvr>
                                        <p:cTn id="26" dur="385" decel="100000"/>
                                        <p:tgtEl>
                                          <p:spTgt spid="154627">
                                            <p:txEl>
                                              <p:pRg st="2" end="2"/>
                                            </p:txEl>
                                          </p:spTgt>
                                        </p:tgtEl>
                                      </p:cBhvr>
                                      <p:from x="10000" y="10000"/>
                                      <p:to x="200000" y="450000"/>
                                    </p:animScale>
                                    <p:animScale>
                                      <p:cBhvr>
                                        <p:cTn id="27" dur="615" accel="100000" fill="hold">
                                          <p:stCondLst>
                                            <p:cond delay="385"/>
                                          </p:stCondLst>
                                        </p:cTn>
                                        <p:tgtEl>
                                          <p:spTgt spid="154627">
                                            <p:txEl>
                                              <p:pRg st="2" end="2"/>
                                            </p:txEl>
                                          </p:spTgt>
                                        </p:tgtEl>
                                      </p:cBhvr>
                                      <p:from x="200000" y="450000"/>
                                      <p:to x="100000" y="100000"/>
                                    </p:animScale>
                                    <p:set>
                                      <p:cBhvr>
                                        <p:cTn id="28" dur="385" fill="hold"/>
                                        <p:tgtEl>
                                          <p:spTgt spid="154627">
                                            <p:txEl>
                                              <p:pRg st="2" end="2"/>
                                            </p:txEl>
                                          </p:spTgt>
                                        </p:tgtEl>
                                        <p:attrNameLst>
                                          <p:attrName>ppt_x</p:attrName>
                                        </p:attrNameLst>
                                      </p:cBhvr>
                                      <p:to>
                                        <p:strVal val="(0.5)"/>
                                      </p:to>
                                    </p:set>
                                    <p:anim from="(0.5)" to="(#ppt_x)" calcmode="lin" valueType="num">
                                      <p:cBhvr>
                                        <p:cTn id="29" dur="615" accel="100000" fill="hold">
                                          <p:stCondLst>
                                            <p:cond delay="385"/>
                                          </p:stCondLst>
                                        </p:cTn>
                                        <p:tgtEl>
                                          <p:spTgt spid="154627">
                                            <p:txEl>
                                              <p:pRg st="2" end="2"/>
                                            </p:txEl>
                                          </p:spTgt>
                                        </p:tgtEl>
                                        <p:attrNameLst>
                                          <p:attrName>ppt_x</p:attrName>
                                        </p:attrNameLst>
                                      </p:cBhvr>
                                    </p:anim>
                                    <p:set>
                                      <p:cBhvr>
                                        <p:cTn id="30" dur="385" fill="hold"/>
                                        <p:tgtEl>
                                          <p:spTgt spid="154627">
                                            <p:txEl>
                                              <p:pRg st="2" end="2"/>
                                            </p:txEl>
                                          </p:spTgt>
                                        </p:tgtEl>
                                        <p:attrNameLst>
                                          <p:attrName>ppt_y</p:attrName>
                                        </p:attrNameLst>
                                      </p:cBhvr>
                                      <p:to>
                                        <p:strVal val="(#ppt_y+0.4)"/>
                                      </p:to>
                                    </p:set>
                                    <p:anim from="(#ppt_y+0.4)" to="(#ppt_y)" calcmode="lin" valueType="num">
                                      <p:cBhvr>
                                        <p:cTn id="31" dur="615" accel="100000" fill="hold">
                                          <p:stCondLst>
                                            <p:cond delay="385"/>
                                          </p:stCondLst>
                                        </p:cTn>
                                        <p:tgtEl>
                                          <p:spTgt spid="154627">
                                            <p:txEl>
                                              <p:pRg st="2" end="2"/>
                                            </p:txEl>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19" presetClass="entr" presetSubtype="10" fill="hold" grpId="0" nodeType="clickEffect">
                                  <p:stCondLst>
                                    <p:cond delay="0"/>
                                  </p:stCondLst>
                                  <p:childTnLst>
                                    <p:set>
                                      <p:cBhvr>
                                        <p:cTn id="35" dur="1" fill="hold">
                                          <p:stCondLst>
                                            <p:cond delay="0"/>
                                          </p:stCondLst>
                                        </p:cTn>
                                        <p:tgtEl>
                                          <p:spTgt spid="154626"/>
                                        </p:tgtEl>
                                        <p:attrNameLst>
                                          <p:attrName>style.visibility</p:attrName>
                                        </p:attrNameLst>
                                      </p:cBhvr>
                                      <p:to>
                                        <p:strVal val="visible"/>
                                      </p:to>
                                    </p:set>
                                    <p:anim calcmode="lin" valueType="num">
                                      <p:cBhvr>
                                        <p:cTn id="36" dur="5000" fill="hold"/>
                                        <p:tgtEl>
                                          <p:spTgt spid="154626"/>
                                        </p:tgtEl>
                                        <p:attrNameLst>
                                          <p:attrName>ppt_w</p:attrName>
                                        </p:attrNameLst>
                                      </p:cBhvr>
                                      <p:tavLst>
                                        <p:tav tm="0" fmla="#ppt_w*sin(2.5*pi*$)">
                                          <p:val>
                                            <p:fltVal val="0"/>
                                          </p:val>
                                        </p:tav>
                                        <p:tav tm="100000">
                                          <p:val>
                                            <p:fltVal val="1"/>
                                          </p:val>
                                        </p:tav>
                                      </p:tavLst>
                                    </p:anim>
                                    <p:anim calcmode="lin" valueType="num">
                                      <p:cBhvr>
                                        <p:cTn id="37" dur="5000" fill="hold"/>
                                        <p:tgtEl>
                                          <p:spTgt spid="1546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nimBg="1"/>
      <p:bldP spid="1546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n-US" b="1" dirty="0" smtClean="0">
                <a:latin typeface="Times New Roman" pitchFamily="18" charset="0"/>
                <a:cs typeface="Times New Roman" pitchFamily="18" charset="0"/>
              </a:rPr>
              <a:t>DEFINITION</a:t>
            </a:r>
            <a:endParaRPr lang="en-US" dirty="0"/>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a:buNone/>
            </a:pPr>
            <a:r>
              <a:rPr lang="en-US" dirty="0" smtClean="0">
                <a:latin typeface="Times New Roman" pitchFamily="18" charset="0"/>
                <a:cs typeface="Times New Roman" pitchFamily="18" charset="0"/>
              </a:rPr>
              <a:t>During the course of pregnancy period many changes occur in a woman’s body as a result of hormonal influences and adaptation to the gestational process. Thereby, they experience a variety of physiological and psychological symptoms such as nausea, vomiting, backache , giddiness , heartburn and anxiety etc. These are termed as minor ailments or discomforts of pregnancy. </a:t>
            </a:r>
          </a:p>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7</a:t>
            </a:fld>
            <a:endParaRPr lang="en-US" dirty="0"/>
          </a:p>
        </p:txBody>
      </p:sp>
      <p:sp>
        <p:nvSpPr>
          <p:cNvPr id="6" name="Footer Placeholder 5"/>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dirty="0" smtClean="0"/>
          </a:p>
        </p:txBody>
      </p:sp>
      <p:graphicFrame>
        <p:nvGraphicFramePr>
          <p:cNvPr id="6" name="Content Placeholder 5"/>
          <p:cNvGraphicFramePr>
            <a:graphicFrameLocks noGrp="1"/>
          </p:cNvGraphicFramePr>
          <p:nvPr>
            <p:ph idx="1"/>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82CCC60-E8CD-4174-8B1A-7DF615B22EEF}"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Ms. Rachana Joshi, Asst. professor, Sumandeep Nursing College, SVDU</a:t>
            </a: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2.gstatic.com/images?q=tbn:ANd9GcQdSnP0vkXTSu5Ht95Yrguutx09c7LZF6uag9uMpLQ1v6RC9tCZq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0"/>
            <a:ext cx="9144000" cy="1815882"/>
          </a:xfrm>
          <a:prstGeom prst="rect">
            <a:avLst/>
          </a:prstGeom>
          <a:blipFill>
            <a:blip r:embed="rId3"/>
            <a:tile tx="0" ty="0" sx="100000" sy="100000" flip="none" algn="tl"/>
          </a:blip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endParaRPr lang="en-US" sz="2800" b="1" dirty="0" smtClean="0">
              <a:solidFill>
                <a:schemeClr val="bg1"/>
              </a:solidFill>
              <a:latin typeface="Times New Roman" pitchFamily="18" charset="0"/>
              <a:cs typeface="Times New Roman" pitchFamily="18" charset="0"/>
            </a:endParaRPr>
          </a:p>
          <a:p>
            <a:r>
              <a:rPr lang="en-US" sz="2800" b="1" dirty="0" smtClean="0">
                <a:solidFill>
                  <a:schemeClr val="bg1"/>
                </a:solidFill>
                <a:latin typeface="Times New Roman" pitchFamily="18" charset="0"/>
                <a:cs typeface="Times New Roman" pitchFamily="18" charset="0"/>
              </a:rPr>
              <a:t>MINOR </a:t>
            </a:r>
            <a:r>
              <a:rPr lang="en-US" sz="2800" b="1" dirty="0">
                <a:solidFill>
                  <a:schemeClr val="bg1"/>
                </a:solidFill>
                <a:latin typeface="Times New Roman" pitchFamily="18" charset="0"/>
                <a:cs typeface="Times New Roman" pitchFamily="18" charset="0"/>
              </a:rPr>
              <a:t>DISORDERS OF PREGNANCY AND ITS MANAGEMENT ACCORDING TO </a:t>
            </a:r>
            <a:r>
              <a:rPr lang="en-US" sz="2800" b="1" dirty="0" smtClean="0">
                <a:solidFill>
                  <a:schemeClr val="bg1"/>
                </a:solidFill>
                <a:latin typeface="Times New Roman" pitchFamily="18" charset="0"/>
                <a:cs typeface="Times New Roman" pitchFamily="18" charset="0"/>
              </a:rPr>
              <a:t>SYSTEMS</a:t>
            </a:r>
          </a:p>
          <a:p>
            <a:endParaRPr lang="en-US" sz="2800" b="1" dirty="0">
              <a:solidFill>
                <a:schemeClr val="bg1"/>
              </a:solidFill>
              <a:latin typeface="Times New Roman" pitchFamily="18" charset="0"/>
              <a:cs typeface="Times New Roman" pitchFamily="18" charset="0"/>
            </a:endParaRPr>
          </a:p>
        </p:txBody>
      </p:sp>
      <p:pic>
        <p:nvPicPr>
          <p:cNvPr id="6" name="Picture 5" descr="A woman with areas of dark coloured skin"/>
          <p:cNvPicPr/>
          <p:nvPr/>
        </p:nvPicPr>
        <p:blipFill>
          <a:blip r:embed="rId4"/>
          <a:srcRect/>
          <a:stretch>
            <a:fillRect/>
          </a:stretch>
        </p:blipFill>
        <p:spPr bwMode="auto">
          <a:xfrm>
            <a:off x="3857620" y="1428736"/>
            <a:ext cx="5286380" cy="2609850"/>
          </a:xfrm>
          <a:prstGeom prst="rect">
            <a:avLst/>
          </a:prstGeom>
          <a:noFill/>
          <a:ln w="9525">
            <a:noFill/>
            <a:miter lim="800000"/>
            <a:headEnd/>
            <a:tailEnd/>
          </a:ln>
        </p:spPr>
      </p:pic>
      <p:pic>
        <p:nvPicPr>
          <p:cNvPr id="7" name="Picture 6" descr="A woman having a convulsion due to eclampsia"/>
          <p:cNvPicPr/>
          <p:nvPr/>
        </p:nvPicPr>
        <p:blipFill>
          <a:blip r:embed="rId5"/>
          <a:srcRect/>
          <a:stretch>
            <a:fillRect/>
          </a:stretch>
        </p:blipFill>
        <p:spPr bwMode="auto">
          <a:xfrm>
            <a:off x="6286500" y="4000504"/>
            <a:ext cx="2857500" cy="2786058"/>
          </a:xfrm>
          <a:prstGeom prst="rect">
            <a:avLst/>
          </a:prstGeom>
          <a:noFill/>
          <a:ln w="9525">
            <a:noFill/>
            <a:miter lim="800000"/>
            <a:headEnd/>
            <a:tailEnd/>
          </a:ln>
        </p:spPr>
      </p:pic>
      <p:pic>
        <p:nvPicPr>
          <p:cNvPr id="8" name="Picture 7" descr="A pregnant woman is resting on a chair and trying to cool herself down with a fan."/>
          <p:cNvPicPr/>
          <p:nvPr/>
        </p:nvPicPr>
        <p:blipFill>
          <a:blip r:embed="rId6"/>
          <a:srcRect/>
          <a:stretch>
            <a:fillRect/>
          </a:stretch>
        </p:blipFill>
        <p:spPr bwMode="auto">
          <a:xfrm>
            <a:off x="3905262" y="3886200"/>
            <a:ext cx="2381250" cy="2971800"/>
          </a:xfrm>
          <a:prstGeom prst="rect">
            <a:avLst/>
          </a:prstGeom>
          <a:noFill/>
          <a:ln w="9525">
            <a:noFill/>
            <a:miter lim="800000"/>
            <a:headEnd/>
            <a:tailEnd/>
          </a:ln>
        </p:spPr>
      </p:pic>
      <p:pic>
        <p:nvPicPr>
          <p:cNvPr id="10" name="Picture 9" descr="Image showing a baby growing and pushing the woman’s stomach up"/>
          <p:cNvPicPr/>
          <p:nvPr/>
        </p:nvPicPr>
        <p:blipFill>
          <a:blip r:embed="rId7"/>
          <a:srcRect/>
          <a:stretch>
            <a:fillRect/>
          </a:stretch>
        </p:blipFill>
        <p:spPr bwMode="auto">
          <a:xfrm>
            <a:off x="-32" y="1428736"/>
            <a:ext cx="4000528" cy="3643338"/>
          </a:xfrm>
          <a:prstGeom prst="rect">
            <a:avLst/>
          </a:prstGeom>
          <a:noFill/>
          <a:ln w="9525">
            <a:noFill/>
            <a:miter lim="800000"/>
            <a:headEnd/>
            <a:tailEnd/>
          </a:ln>
          <a:effectLst/>
        </p:spPr>
      </p:pic>
      <p:pic>
        <p:nvPicPr>
          <p:cNvPr id="11" name="Picture 10" descr="A pregnant woman having strange dreams."/>
          <p:cNvPicPr/>
          <p:nvPr/>
        </p:nvPicPr>
        <p:blipFill>
          <a:blip r:embed="rId8"/>
          <a:srcRect/>
          <a:stretch>
            <a:fillRect/>
          </a:stretch>
        </p:blipFill>
        <p:spPr bwMode="auto">
          <a:xfrm>
            <a:off x="0" y="4357694"/>
            <a:ext cx="4286248" cy="2500306"/>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E440A3FB-2E03-4283-B5F4-62444341A4C1}" type="slidenum">
              <a:rPr lang="en-IN" smtClean="0"/>
              <a:pPr/>
              <a:t>9</a:t>
            </a:fld>
            <a:endParaRPr lang="en-IN"/>
          </a:p>
        </p:txBody>
      </p:sp>
      <p:sp>
        <p:nvSpPr>
          <p:cNvPr id="12" name="Footer Placeholder 11"/>
          <p:cNvSpPr>
            <a:spLocks noGrp="1"/>
          </p:cNvSpPr>
          <p:nvPr>
            <p:ph type="ftr" sz="quarter" idx="11"/>
          </p:nvPr>
        </p:nvSpPr>
        <p:spPr/>
        <p:txBody>
          <a:bodyPr/>
          <a:lstStyle/>
          <a:p>
            <a:r>
              <a:rPr lang="en-IN" smtClean="0"/>
              <a:t>Ms. Rachana Joshi, Asst. professor, Sumandeep Nursing College, SVDU</a:t>
            </a:r>
            <a:endParaRPr lang="en-IN"/>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180</Template>
  <TotalTime>1102</TotalTime>
  <Words>3016</Words>
  <Application>Microsoft Office PowerPoint</Application>
  <PresentationFormat>On-screen Show (4:3)</PresentationFormat>
  <Paragraphs>451</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Diseño predeterminado</vt:lpstr>
      <vt:lpstr>MINOR AILMENTS IN PREGNANCY AND ITS MANAGEMENT</vt:lpstr>
      <vt:lpstr>Slide 2</vt:lpstr>
      <vt:lpstr>Slide 3</vt:lpstr>
      <vt:lpstr>Slide 4</vt:lpstr>
      <vt:lpstr>Slide 5</vt:lpstr>
      <vt:lpstr>AILMENT</vt:lpstr>
      <vt:lpstr>DEFINITION</vt:lpstr>
      <vt:lpstr>Slide 8</vt:lpstr>
      <vt:lpstr>Slide 9</vt:lpstr>
      <vt:lpstr>Slide 10</vt:lpstr>
      <vt:lpstr>DIGESTIVE  SYSTEM</vt:lpstr>
      <vt:lpstr>NAUSEA AND VOMITING</vt:lpstr>
      <vt:lpstr>NURSING MEASURES :-</vt:lpstr>
      <vt:lpstr>HYPEREMESIS GRAVIDARUM</vt:lpstr>
      <vt:lpstr>HEART BURN (PYROSIS) </vt:lpstr>
      <vt:lpstr>NURSING MEASURES:</vt:lpstr>
      <vt:lpstr>EXCESSIVE SALIVATION</vt:lpstr>
      <vt:lpstr> PICA</vt:lpstr>
      <vt:lpstr>CONSTIPATION</vt:lpstr>
      <vt:lpstr>NURSING MEASURES :</vt:lpstr>
      <vt:lpstr> FLATULENCE</vt:lpstr>
      <vt:lpstr>Slide 22</vt:lpstr>
      <vt:lpstr>BLOATING BELCHING</vt:lpstr>
      <vt:lpstr>NURSING MEASURES</vt:lpstr>
      <vt:lpstr> HAEMORRHOID </vt:lpstr>
      <vt:lpstr>NURSING MEASURES :</vt:lpstr>
      <vt:lpstr>CIRCULATORY SYSTEM</vt:lpstr>
      <vt:lpstr>Due to vasodilatation effect of progesterone. Blood pressure sudden fall</vt:lpstr>
      <vt:lpstr> VARICOSE VEIN </vt:lpstr>
      <vt:lpstr>NURSING MEASURES :-</vt:lpstr>
      <vt:lpstr>ANKLE EDEMA</vt:lpstr>
      <vt:lpstr>Slide 32</vt:lpstr>
      <vt:lpstr>RESPIRATORY SYSTEM</vt:lpstr>
      <vt:lpstr> NASAL STIFFNESS</vt:lpstr>
      <vt:lpstr> EPISTAXIS</vt:lpstr>
      <vt:lpstr>Slide 36</vt:lpstr>
      <vt:lpstr>Slide 37</vt:lpstr>
      <vt:lpstr>INTEGUMENTARY SYSTEM</vt:lpstr>
      <vt:lpstr> SKIN CHANGES</vt:lpstr>
      <vt:lpstr>Slide 40</vt:lpstr>
      <vt:lpstr>LINEA ALBICANS &amp; STRAIEGRAVIDUM</vt:lpstr>
      <vt:lpstr>MUSCULOSKELETAL SYSYEM</vt:lpstr>
      <vt:lpstr>LOW BACKACHE </vt:lpstr>
      <vt:lpstr>NURSING MEASURES :-</vt:lpstr>
      <vt:lpstr>LEG CRAMPS</vt:lpstr>
      <vt:lpstr>NERVOUS SYSTEM</vt:lpstr>
      <vt:lpstr>CARPAL TUNNEL SYNDROME</vt:lpstr>
      <vt:lpstr> INSOMNIA OR SLEEPLESSNESS</vt:lpstr>
      <vt:lpstr>Slide 49</vt:lpstr>
      <vt:lpstr>FREQUENCY OF MICTURITION </vt:lpstr>
      <vt:lpstr>REPRODUCTIVE SYSTEM</vt:lpstr>
      <vt:lpstr> LEUCORRHEA</vt:lpstr>
      <vt:lpstr> BREAST</vt:lpstr>
      <vt:lpstr>BRAXTON HICKS CONTRACTION</vt:lpstr>
      <vt:lpstr>CONCLUSION</vt:lpstr>
      <vt:lpstr>DIORDERS THAT REQUIRE IMMEDIATE ACTION</vt:lpstr>
      <vt:lpstr>SUMMARY</vt:lpstr>
      <vt:lpstr>NURSING MANAGEMENT</vt:lpstr>
      <vt:lpstr>Slide 59</vt:lpstr>
      <vt:lpstr>Memory Test:</vt:lpstr>
      <vt:lpstr>ASSIGNMENT: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MINOR AILMENTS AND ITS MANAGEMENT</dc:title>
  <dc:creator>vaio</dc:creator>
  <cp:lastModifiedBy>ITIGODHRA</cp:lastModifiedBy>
  <cp:revision>144</cp:revision>
  <dcterms:created xsi:type="dcterms:W3CDTF">2013-04-19T08:59:37Z</dcterms:created>
  <dcterms:modified xsi:type="dcterms:W3CDTF">2020-05-05T10:24:58Z</dcterms:modified>
</cp:coreProperties>
</file>