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8" r:id="rId8"/>
    <p:sldId id="265" r:id="rId9"/>
    <p:sldId id="257" r:id="rId10"/>
    <p:sldId id="267" r:id="rId11"/>
    <p:sldId id="258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CF23-7FBE-407E-9AE6-7FE4FFE236BB}" type="datetimeFigureOut">
              <a:rPr lang="en-IN" smtClean="0"/>
              <a:t>11-08-2020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4B92-4F3A-4718-B42E-EB99CC0052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1601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CF23-7FBE-407E-9AE6-7FE4FFE236BB}" type="datetimeFigureOut">
              <a:rPr lang="en-IN" smtClean="0"/>
              <a:t>11-08-2020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4B92-4F3A-4718-B42E-EB99CC0052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5763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CF23-7FBE-407E-9AE6-7FE4FFE236BB}" type="datetimeFigureOut">
              <a:rPr lang="en-IN" smtClean="0"/>
              <a:t>11-08-2020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4B92-4F3A-4718-B42E-EB99CC0052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3862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CF23-7FBE-407E-9AE6-7FE4FFE236BB}" type="datetimeFigureOut">
              <a:rPr lang="en-IN" smtClean="0"/>
              <a:t>11-08-2020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4B92-4F3A-4718-B42E-EB99CC0052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7552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CF23-7FBE-407E-9AE6-7FE4FFE236BB}" type="datetimeFigureOut">
              <a:rPr lang="en-IN" smtClean="0"/>
              <a:t>11-08-2020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4B92-4F3A-4718-B42E-EB99CC0052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9741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CF23-7FBE-407E-9AE6-7FE4FFE236BB}" type="datetimeFigureOut">
              <a:rPr lang="en-IN" smtClean="0"/>
              <a:t>11-08-2020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4B92-4F3A-4718-B42E-EB99CC0052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2729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CF23-7FBE-407E-9AE6-7FE4FFE236BB}" type="datetimeFigureOut">
              <a:rPr lang="en-IN" smtClean="0"/>
              <a:t>11-08-2020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4B92-4F3A-4718-B42E-EB99CC0052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6160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CF23-7FBE-407E-9AE6-7FE4FFE236BB}" type="datetimeFigureOut">
              <a:rPr lang="en-IN" smtClean="0"/>
              <a:t>11-08-2020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4B92-4F3A-4718-B42E-EB99CC0052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3441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CF23-7FBE-407E-9AE6-7FE4FFE236BB}" type="datetimeFigureOut">
              <a:rPr lang="en-IN" smtClean="0"/>
              <a:t>11-08-2020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4B92-4F3A-4718-B42E-EB99CC0052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037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CF23-7FBE-407E-9AE6-7FE4FFE236BB}" type="datetimeFigureOut">
              <a:rPr lang="en-IN" smtClean="0"/>
              <a:t>11-08-2020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4B92-4F3A-4718-B42E-EB99CC0052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686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CF23-7FBE-407E-9AE6-7FE4FFE236BB}" type="datetimeFigureOut">
              <a:rPr lang="en-IN" smtClean="0"/>
              <a:t>11-08-2020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A4B92-4F3A-4718-B42E-EB99CC0052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907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DCF23-7FBE-407E-9AE6-7FE4FFE236BB}" type="datetimeFigureOut">
              <a:rPr lang="en-IN" smtClean="0"/>
              <a:t>11-08-2020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A4B92-4F3A-4718-B42E-EB99CC0052E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27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Arial Rounded MT Bold" pitchFamily="34" charset="0"/>
              </a:rPr>
              <a:t>PRIMARY HEALTH CARE</a:t>
            </a:r>
            <a:endParaRPr lang="en-IN" b="1" dirty="0">
              <a:latin typeface="Arial Rounded MT Bold" pitchFamily="34" charset="0"/>
            </a:endParaRPr>
          </a:p>
        </p:txBody>
      </p:sp>
      <p:sp>
        <p:nvSpPr>
          <p:cNvPr id="5" name="Subtitle 2"/>
          <p:cNvSpPr txBox="1">
            <a:spLocks noGrp="1"/>
          </p:cNvSpPr>
          <p:nvPr>
            <p:ph type="subTitle"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77500" lnSpcReduction="20000"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b="1" dirty="0">
                <a:latin typeface="Perpetua" pitchFamily="18" charset="0"/>
              </a:rPr>
              <a:t>Ms. </a:t>
            </a:r>
            <a:r>
              <a:rPr lang="en-US" sz="2000" b="1" dirty="0" err="1">
                <a:latin typeface="Perpetua" pitchFamily="18" charset="0"/>
              </a:rPr>
              <a:t>Ekta</a:t>
            </a:r>
            <a:r>
              <a:rPr lang="en-US" sz="2000" b="1" dirty="0">
                <a:latin typeface="Perpetua" pitchFamily="18" charset="0"/>
              </a:rPr>
              <a:t> M. Patel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dirty="0">
                <a:latin typeface="Perpetua" pitchFamily="18" charset="0"/>
              </a:rPr>
              <a:t>Asst. Professor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dirty="0" err="1">
                <a:latin typeface="Perpetua" pitchFamily="18" charset="0"/>
              </a:rPr>
              <a:t>Sumandeep</a:t>
            </a:r>
            <a:r>
              <a:rPr lang="en-US" dirty="0">
                <a:latin typeface="Perpetua" pitchFamily="18" charset="0"/>
              </a:rPr>
              <a:t> Nursing College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dirty="0" err="1">
                <a:latin typeface="Perpetua" pitchFamily="18" charset="0"/>
              </a:rPr>
              <a:t>Sumandeep</a:t>
            </a:r>
            <a:r>
              <a:rPr lang="en-US" dirty="0">
                <a:latin typeface="Perpetua" pitchFamily="18" charset="0"/>
              </a:rPr>
              <a:t> </a:t>
            </a:r>
            <a:r>
              <a:rPr lang="en-US" dirty="0" err="1">
                <a:latin typeface="Perpetua" pitchFamily="18" charset="0"/>
              </a:rPr>
              <a:t>Vidyapeeth</a:t>
            </a:r>
            <a:r>
              <a:rPr lang="en-US" dirty="0">
                <a:latin typeface="Perpetua" pitchFamily="18" charset="0"/>
              </a:rPr>
              <a:t> Deemed To Be University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1200" i="1" dirty="0">
                <a:latin typeface="Perpetua" pitchFamily="18" charset="0"/>
              </a:rPr>
              <a:t>(Accredited ‘A’ Grade By </a:t>
            </a:r>
            <a:r>
              <a:rPr lang="en-US" sz="1200" i="1" dirty="0" err="1">
                <a:latin typeface="Perpetua" pitchFamily="18" charset="0"/>
              </a:rPr>
              <a:t>Naac</a:t>
            </a:r>
            <a:r>
              <a:rPr lang="en-US" sz="1200" i="1" dirty="0">
                <a:latin typeface="Perpetua" pitchFamily="18" charset="0"/>
              </a:rPr>
              <a:t> With A </a:t>
            </a:r>
            <a:r>
              <a:rPr lang="en-US" sz="1200" i="1" dirty="0" err="1">
                <a:latin typeface="Perpetua" pitchFamily="18" charset="0"/>
              </a:rPr>
              <a:t>Cgpa</a:t>
            </a:r>
            <a:r>
              <a:rPr lang="en-US" sz="1200" i="1" dirty="0">
                <a:latin typeface="Perpetua" pitchFamily="18" charset="0"/>
              </a:rPr>
              <a:t> Of 3.53 Out Of Four Point Scale)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1600" i="1" dirty="0" err="1">
                <a:latin typeface="Perpetua" pitchFamily="18" charset="0"/>
              </a:rPr>
              <a:t>Piparia</a:t>
            </a:r>
            <a:r>
              <a:rPr lang="en-US" sz="1600" i="1" dirty="0">
                <a:latin typeface="Perpetua" pitchFamily="18" charset="0"/>
              </a:rPr>
              <a:t>, </a:t>
            </a:r>
            <a:r>
              <a:rPr lang="en-US" sz="1600" i="1" dirty="0" err="1">
                <a:latin typeface="Perpetua" pitchFamily="18" charset="0"/>
              </a:rPr>
              <a:t>Waghodia</a:t>
            </a:r>
            <a:r>
              <a:rPr lang="en-US" sz="1600" i="1" dirty="0">
                <a:latin typeface="Perpetua" pitchFamily="18" charset="0"/>
              </a:rPr>
              <a:t>, Vadodara, Gujarat</a:t>
            </a:r>
            <a:endParaRPr lang="en-US" sz="1600" dirty="0">
              <a:latin typeface="Perpetua" pitchFamily="18" charset="0"/>
            </a:endParaRPr>
          </a:p>
        </p:txBody>
      </p:sp>
      <p:pic>
        <p:nvPicPr>
          <p:cNvPr id="6" name="Picture 4" descr="C:\Users\NIRMAL\Desktop\GNCC\Final Approved University Logo - 01-03-2018.png"/>
          <p:cNvPicPr>
            <a:picLocks noChangeAspect="1" noChangeArrowheads="1"/>
          </p:cNvPicPr>
          <p:nvPr/>
        </p:nvPicPr>
        <p:blipFill>
          <a:blip r:embed="rId2" cstate="print">
            <a:lum bright="-10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745163"/>
            <a:ext cx="8572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9102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6122" y="514857"/>
            <a:ext cx="5459730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90370" marR="5080" indent="-1678305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What is there in </a:t>
            </a:r>
            <a:r>
              <a:rPr sz="3200" b="1" dirty="0">
                <a:latin typeface="Times New Roman"/>
                <a:cs typeface="Times New Roman"/>
              </a:rPr>
              <a:t>Primary</a:t>
            </a:r>
            <a:r>
              <a:rPr sz="3200" b="1" spc="-8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Health  </a:t>
            </a:r>
            <a:r>
              <a:rPr sz="3200" b="1" spc="-5" dirty="0">
                <a:latin typeface="Times New Roman"/>
                <a:cs typeface="Times New Roman"/>
              </a:rPr>
              <a:t>Care..?????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1912747"/>
            <a:ext cx="7515225" cy="3982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"/>
              <a:tabLst>
                <a:tab pos="355600" algn="l"/>
              </a:tabLst>
            </a:pPr>
            <a:r>
              <a:rPr sz="2200" b="1" spc="-5" dirty="0">
                <a:latin typeface="Arial"/>
                <a:cs typeface="Arial"/>
              </a:rPr>
              <a:t>Primary Health Care</a:t>
            </a:r>
            <a:r>
              <a:rPr sz="2200" b="1" spc="2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includes:</a:t>
            </a:r>
            <a:endParaRPr sz="2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2110"/>
              </a:spcBef>
              <a:buChar char="–"/>
              <a:tabLst>
                <a:tab pos="756285" algn="l"/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Primary Care (physicians, midwives &amp;</a:t>
            </a:r>
            <a:r>
              <a:rPr sz="2200" spc="6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nurses);</a:t>
            </a:r>
            <a:endParaRPr sz="2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2115"/>
              </a:spcBef>
              <a:buChar char="–"/>
              <a:tabLst>
                <a:tab pos="756285" algn="l"/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Health promotion, illness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prevention;</a:t>
            </a:r>
            <a:endParaRPr sz="2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2110"/>
              </a:spcBef>
              <a:buChar char="–"/>
              <a:tabLst>
                <a:tab pos="756285" algn="l"/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Health maintenance &amp; home</a:t>
            </a:r>
            <a:r>
              <a:rPr sz="2200" spc="4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support;</a:t>
            </a:r>
            <a:endParaRPr sz="2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2115"/>
              </a:spcBef>
              <a:buChar char="–"/>
              <a:tabLst>
                <a:tab pos="756285" algn="l"/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Community</a:t>
            </a:r>
            <a:r>
              <a:rPr sz="2200" spc="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rehabilitation;</a:t>
            </a:r>
            <a:endParaRPr sz="2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2115"/>
              </a:spcBef>
              <a:buChar char="–"/>
              <a:tabLst>
                <a:tab pos="756285" algn="l"/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Pre-hospital emergency medical services…</a:t>
            </a:r>
            <a:r>
              <a:rPr sz="2200" spc="3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and…</a:t>
            </a:r>
            <a:endParaRPr sz="2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2110"/>
              </a:spcBef>
              <a:buChar char="–"/>
              <a:tabLst>
                <a:tab pos="756285" algn="l"/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Coordination and referral to other areas of health</a:t>
            </a:r>
            <a:r>
              <a:rPr sz="2200" spc="14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care.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627876" y="381000"/>
            <a:ext cx="2287524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7342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8388" y="406653"/>
            <a:ext cx="58908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Elements </a:t>
            </a:r>
            <a:r>
              <a:rPr sz="3600" dirty="0"/>
              <a:t>of primary </a:t>
            </a:r>
            <a:r>
              <a:rPr sz="3600" spc="-5" dirty="0"/>
              <a:t>health</a:t>
            </a:r>
            <a:r>
              <a:rPr sz="3600" spc="-40" dirty="0"/>
              <a:t> </a:t>
            </a:r>
            <a:r>
              <a:rPr sz="3600" dirty="0"/>
              <a:t>care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83540" y="1141222"/>
            <a:ext cx="7359015" cy="5168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marR="5080" indent="-515620">
              <a:lnSpc>
                <a:spcPct val="110000"/>
              </a:lnSpc>
              <a:spcBef>
                <a:spcPts val="10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100" spc="-5" dirty="0">
                <a:latin typeface="Arial"/>
                <a:cs typeface="Arial"/>
              </a:rPr>
              <a:t>Education about prevailing health conditions and methods  </a:t>
            </a:r>
            <a:r>
              <a:rPr sz="2100" dirty="0">
                <a:latin typeface="Arial"/>
                <a:cs typeface="Arial"/>
              </a:rPr>
              <a:t>to </a:t>
            </a:r>
            <a:r>
              <a:rPr sz="2100" spc="-5" dirty="0">
                <a:latin typeface="Arial"/>
                <a:cs typeface="Arial"/>
              </a:rPr>
              <a:t>prevent and control</a:t>
            </a:r>
            <a:r>
              <a:rPr sz="2100" dirty="0">
                <a:latin typeface="Arial"/>
                <a:cs typeface="Arial"/>
              </a:rPr>
              <a:t> them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eriod"/>
            </a:pPr>
            <a:endParaRPr sz="215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100" spc="-5" dirty="0">
                <a:latin typeface="Arial"/>
                <a:cs typeface="Arial"/>
              </a:rPr>
              <a:t>Promotion </a:t>
            </a:r>
            <a:r>
              <a:rPr sz="2100" dirty="0">
                <a:latin typeface="Arial"/>
                <a:cs typeface="Arial"/>
              </a:rPr>
              <a:t>of </a:t>
            </a:r>
            <a:r>
              <a:rPr sz="2100" spc="-5" dirty="0">
                <a:latin typeface="Arial"/>
                <a:cs typeface="Arial"/>
              </a:rPr>
              <a:t>food supply and proper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nutrition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eriod"/>
            </a:pPr>
            <a:endParaRPr sz="215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100" spc="-5" dirty="0">
                <a:latin typeface="Arial"/>
                <a:cs typeface="Arial"/>
              </a:rPr>
              <a:t>Adequate water supply and basic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sanitation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eriod"/>
            </a:pPr>
            <a:endParaRPr sz="215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100" spc="-5" dirty="0">
                <a:latin typeface="Arial"/>
                <a:cs typeface="Arial"/>
              </a:rPr>
              <a:t>Maternal and child health care with family</a:t>
            </a:r>
            <a:r>
              <a:rPr sz="2100" spc="-2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planning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AutoNum type="arabicPeriod"/>
            </a:pPr>
            <a:endParaRPr sz="21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100" spc="-5" dirty="0">
                <a:latin typeface="Arial"/>
                <a:cs typeface="Arial"/>
              </a:rPr>
              <a:t>Immunization against major infectious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diseases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eriod"/>
            </a:pPr>
            <a:endParaRPr sz="215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100" spc="-5" dirty="0">
                <a:latin typeface="Arial"/>
                <a:cs typeface="Arial"/>
              </a:rPr>
              <a:t>Prevention and control </a:t>
            </a:r>
            <a:r>
              <a:rPr sz="2100" dirty="0">
                <a:latin typeface="Arial"/>
                <a:cs typeface="Arial"/>
              </a:rPr>
              <a:t>of locally </a:t>
            </a:r>
            <a:r>
              <a:rPr sz="2100" spc="-5" dirty="0">
                <a:latin typeface="Arial"/>
                <a:cs typeface="Arial"/>
              </a:rPr>
              <a:t>endemic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diseases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eriod"/>
            </a:pPr>
            <a:endParaRPr sz="215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100" spc="-5" dirty="0">
                <a:latin typeface="Arial"/>
                <a:cs typeface="Arial"/>
              </a:rPr>
              <a:t>Appropriate treatment </a:t>
            </a:r>
            <a:r>
              <a:rPr sz="2100" dirty="0">
                <a:latin typeface="Arial"/>
                <a:cs typeface="Arial"/>
              </a:rPr>
              <a:t>of common </a:t>
            </a:r>
            <a:r>
              <a:rPr sz="2100" spc="-5" dirty="0">
                <a:latin typeface="Arial"/>
                <a:cs typeface="Arial"/>
              </a:rPr>
              <a:t>diseases and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injuries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eriod"/>
            </a:pPr>
            <a:endParaRPr sz="215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100" spc="-5" dirty="0">
                <a:latin typeface="Arial"/>
                <a:cs typeface="Arial"/>
              </a:rPr>
              <a:t>Provision </a:t>
            </a:r>
            <a:r>
              <a:rPr sz="2100" dirty="0">
                <a:latin typeface="Arial"/>
                <a:cs typeface="Arial"/>
              </a:rPr>
              <a:t>of essential</a:t>
            </a:r>
            <a:r>
              <a:rPr sz="2100" spc="-5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drugs</a:t>
            </a:r>
            <a:endParaRPr sz="21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324600" y="1600200"/>
            <a:ext cx="2600703" cy="182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5110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2480" y="444753"/>
            <a:ext cx="6017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Principles </a:t>
            </a:r>
            <a:r>
              <a:rPr sz="3600" dirty="0"/>
              <a:t>of primary </a:t>
            </a:r>
            <a:r>
              <a:rPr sz="3600" spc="-5" dirty="0"/>
              <a:t>health</a:t>
            </a:r>
            <a:r>
              <a:rPr sz="3600" spc="-30" dirty="0"/>
              <a:t> </a:t>
            </a:r>
            <a:r>
              <a:rPr sz="3600" dirty="0"/>
              <a:t>care</a:t>
            </a:r>
            <a:endParaRPr sz="3600"/>
          </a:p>
        </p:txBody>
      </p:sp>
      <p:grpSp>
        <p:nvGrpSpPr>
          <p:cNvPr id="3" name="object 3"/>
          <p:cNvGrpSpPr/>
          <p:nvPr/>
        </p:nvGrpSpPr>
        <p:grpSpPr>
          <a:xfrm>
            <a:off x="600455" y="1209950"/>
            <a:ext cx="6426200" cy="1638935"/>
            <a:chOff x="600455" y="1209950"/>
            <a:chExt cx="6426200" cy="1638935"/>
          </a:xfrm>
        </p:grpSpPr>
        <p:sp>
          <p:nvSpPr>
            <p:cNvPr id="4" name="object 4"/>
            <p:cNvSpPr/>
            <p:nvPr/>
          </p:nvSpPr>
          <p:spPr>
            <a:xfrm>
              <a:off x="609599" y="1971986"/>
              <a:ext cx="2209800" cy="86722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05027" y="1367027"/>
              <a:ext cx="2219325" cy="1477010"/>
            </a:xfrm>
            <a:custGeom>
              <a:avLst/>
              <a:gdLst/>
              <a:ahLst/>
              <a:cxnLst/>
              <a:rect l="l" t="t" r="r" b="b"/>
              <a:pathLst>
                <a:path w="2219325" h="1477010">
                  <a:moveTo>
                    <a:pt x="0" y="1476756"/>
                  </a:moveTo>
                  <a:lnTo>
                    <a:pt x="2218944" y="1476756"/>
                  </a:lnTo>
                  <a:lnTo>
                    <a:pt x="2218944" y="0"/>
                  </a:lnTo>
                  <a:lnTo>
                    <a:pt x="0" y="0"/>
                  </a:lnTo>
                  <a:lnTo>
                    <a:pt x="0" y="1476756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825853" y="1222904"/>
              <a:ext cx="5187315" cy="915035"/>
            </a:xfrm>
            <a:custGeom>
              <a:avLst/>
              <a:gdLst/>
              <a:ahLst/>
              <a:cxnLst/>
              <a:rect l="l" t="t" r="r" b="b"/>
              <a:pathLst>
                <a:path w="5187315" h="915035">
                  <a:moveTo>
                    <a:pt x="3169604" y="0"/>
                  </a:moveTo>
                  <a:lnTo>
                    <a:pt x="3111846" y="668"/>
                  </a:lnTo>
                  <a:lnTo>
                    <a:pt x="3055021" y="2850"/>
                  </a:lnTo>
                  <a:lnTo>
                    <a:pt x="2999654" y="6503"/>
                  </a:lnTo>
                  <a:lnTo>
                    <a:pt x="2946271" y="11585"/>
                  </a:lnTo>
                  <a:lnTo>
                    <a:pt x="2895399" y="18053"/>
                  </a:lnTo>
                  <a:lnTo>
                    <a:pt x="2847565" y="25865"/>
                  </a:lnTo>
                  <a:lnTo>
                    <a:pt x="2803294" y="34979"/>
                  </a:lnTo>
                  <a:lnTo>
                    <a:pt x="2763113" y="45351"/>
                  </a:lnTo>
                  <a:lnTo>
                    <a:pt x="2697124" y="69701"/>
                  </a:lnTo>
                  <a:lnTo>
                    <a:pt x="2663048" y="62185"/>
                  </a:lnTo>
                  <a:lnTo>
                    <a:pt x="2588610" y="49056"/>
                  </a:lnTo>
                  <a:lnTo>
                    <a:pt x="2548534" y="43539"/>
                  </a:lnTo>
                  <a:lnTo>
                    <a:pt x="2492748" y="37207"/>
                  </a:lnTo>
                  <a:lnTo>
                    <a:pt x="2435763" y="32267"/>
                  </a:lnTo>
                  <a:lnTo>
                    <a:pt x="2377943" y="28692"/>
                  </a:lnTo>
                  <a:lnTo>
                    <a:pt x="2319648" y="26456"/>
                  </a:lnTo>
                  <a:lnTo>
                    <a:pt x="2261242" y="25532"/>
                  </a:lnTo>
                  <a:lnTo>
                    <a:pt x="2203086" y="25894"/>
                  </a:lnTo>
                  <a:lnTo>
                    <a:pt x="2145543" y="27516"/>
                  </a:lnTo>
                  <a:lnTo>
                    <a:pt x="2088976" y="30371"/>
                  </a:lnTo>
                  <a:lnTo>
                    <a:pt x="2033746" y="34432"/>
                  </a:lnTo>
                  <a:lnTo>
                    <a:pt x="1980216" y="39673"/>
                  </a:lnTo>
                  <a:lnTo>
                    <a:pt x="1928748" y="46067"/>
                  </a:lnTo>
                  <a:lnTo>
                    <a:pt x="1879705" y="53588"/>
                  </a:lnTo>
                  <a:lnTo>
                    <a:pt x="1833448" y="62209"/>
                  </a:lnTo>
                  <a:lnTo>
                    <a:pt x="1790341" y="71904"/>
                  </a:lnTo>
                  <a:lnTo>
                    <a:pt x="1750745" y="82646"/>
                  </a:lnTo>
                  <a:lnTo>
                    <a:pt x="1683537" y="107166"/>
                  </a:lnTo>
                  <a:lnTo>
                    <a:pt x="1635876" y="100973"/>
                  </a:lnTo>
                  <a:lnTo>
                    <a:pt x="1586813" y="95580"/>
                  </a:lnTo>
                  <a:lnTo>
                    <a:pt x="1536524" y="90996"/>
                  </a:lnTo>
                  <a:lnTo>
                    <a:pt x="1485183" y="87230"/>
                  </a:lnTo>
                  <a:lnTo>
                    <a:pt x="1432966" y="84291"/>
                  </a:lnTo>
                  <a:lnTo>
                    <a:pt x="1380047" y="82185"/>
                  </a:lnTo>
                  <a:lnTo>
                    <a:pt x="1326603" y="80922"/>
                  </a:lnTo>
                  <a:lnTo>
                    <a:pt x="1272808" y="80511"/>
                  </a:lnTo>
                  <a:lnTo>
                    <a:pt x="1218839" y="80959"/>
                  </a:lnTo>
                  <a:lnTo>
                    <a:pt x="1164869" y="82274"/>
                  </a:lnTo>
                  <a:lnTo>
                    <a:pt x="1092268" y="85448"/>
                  </a:lnTo>
                  <a:lnTo>
                    <a:pt x="1022372" y="90092"/>
                  </a:lnTo>
                  <a:lnTo>
                    <a:pt x="955424" y="96129"/>
                  </a:lnTo>
                  <a:lnTo>
                    <a:pt x="891671" y="103481"/>
                  </a:lnTo>
                  <a:lnTo>
                    <a:pt x="831356" y="112072"/>
                  </a:lnTo>
                  <a:lnTo>
                    <a:pt x="774725" y="121823"/>
                  </a:lnTo>
                  <a:lnTo>
                    <a:pt x="722020" y="132658"/>
                  </a:lnTo>
                  <a:lnTo>
                    <a:pt x="673488" y="144498"/>
                  </a:lnTo>
                  <a:lnTo>
                    <a:pt x="629373" y="157268"/>
                  </a:lnTo>
                  <a:lnTo>
                    <a:pt x="589919" y="170889"/>
                  </a:lnTo>
                  <a:lnTo>
                    <a:pt x="525974" y="200375"/>
                  </a:lnTo>
                  <a:lnTo>
                    <a:pt x="483609" y="232339"/>
                  </a:lnTo>
                  <a:lnTo>
                    <a:pt x="464782" y="266161"/>
                  </a:lnTo>
                  <a:lnTo>
                    <a:pt x="464806" y="283575"/>
                  </a:lnTo>
                  <a:lnTo>
                    <a:pt x="471449" y="301222"/>
                  </a:lnTo>
                  <a:lnTo>
                    <a:pt x="467131" y="304016"/>
                  </a:lnTo>
                  <a:lnTo>
                    <a:pt x="406110" y="306449"/>
                  </a:lnTo>
                  <a:lnTo>
                    <a:pt x="347318" y="310551"/>
                  </a:lnTo>
                  <a:lnTo>
                    <a:pt x="291283" y="316239"/>
                  </a:lnTo>
                  <a:lnTo>
                    <a:pt x="238531" y="323432"/>
                  </a:lnTo>
                  <a:lnTo>
                    <a:pt x="189589" y="332047"/>
                  </a:lnTo>
                  <a:lnTo>
                    <a:pt x="144983" y="342003"/>
                  </a:lnTo>
                  <a:lnTo>
                    <a:pt x="105242" y="353219"/>
                  </a:lnTo>
                  <a:lnTo>
                    <a:pt x="34033" y="384084"/>
                  </a:lnTo>
                  <a:lnTo>
                    <a:pt x="0" y="422676"/>
                  </a:lnTo>
                  <a:lnTo>
                    <a:pt x="2055" y="442086"/>
                  </a:lnTo>
                  <a:lnTo>
                    <a:pt x="42389" y="479363"/>
                  </a:lnTo>
                  <a:lnTo>
                    <a:pt x="79900" y="496521"/>
                  </a:lnTo>
                  <a:lnTo>
                    <a:pt x="128461" y="512220"/>
                  </a:lnTo>
                  <a:lnTo>
                    <a:pt x="187689" y="526106"/>
                  </a:lnTo>
                  <a:lnTo>
                    <a:pt x="257200" y="537823"/>
                  </a:lnTo>
                  <a:lnTo>
                    <a:pt x="188810" y="559695"/>
                  </a:lnTo>
                  <a:lnTo>
                    <a:pt x="142233" y="584305"/>
                  </a:lnTo>
                  <a:lnTo>
                    <a:pt x="118754" y="610725"/>
                  </a:lnTo>
                  <a:lnTo>
                    <a:pt x="119659" y="638026"/>
                  </a:lnTo>
                  <a:lnTo>
                    <a:pt x="154413" y="670576"/>
                  </a:lnTo>
                  <a:lnTo>
                    <a:pt x="221329" y="698822"/>
                  </a:lnTo>
                  <a:lnTo>
                    <a:pt x="265119" y="711004"/>
                  </a:lnTo>
                  <a:lnTo>
                    <a:pt x="314874" y="721719"/>
                  </a:lnTo>
                  <a:lnTo>
                    <a:pt x="369901" y="730836"/>
                  </a:lnTo>
                  <a:lnTo>
                    <a:pt x="429510" y="738225"/>
                  </a:lnTo>
                  <a:lnTo>
                    <a:pt x="493009" y="743754"/>
                  </a:lnTo>
                  <a:lnTo>
                    <a:pt x="559705" y="747293"/>
                  </a:lnTo>
                  <a:lnTo>
                    <a:pt x="628906" y="748713"/>
                  </a:lnTo>
                  <a:lnTo>
                    <a:pt x="699922" y="747881"/>
                  </a:lnTo>
                  <a:lnTo>
                    <a:pt x="706399" y="750548"/>
                  </a:lnTo>
                  <a:lnTo>
                    <a:pt x="775837" y="774921"/>
                  </a:lnTo>
                  <a:lnTo>
                    <a:pt x="812538" y="785498"/>
                  </a:lnTo>
                  <a:lnTo>
                    <a:pt x="851504" y="795414"/>
                  </a:lnTo>
                  <a:lnTo>
                    <a:pt x="892587" y="804660"/>
                  </a:lnTo>
                  <a:lnTo>
                    <a:pt x="935636" y="813226"/>
                  </a:lnTo>
                  <a:lnTo>
                    <a:pt x="980505" y="821104"/>
                  </a:lnTo>
                  <a:lnTo>
                    <a:pt x="1027043" y="828284"/>
                  </a:lnTo>
                  <a:lnTo>
                    <a:pt x="1075102" y="834759"/>
                  </a:lnTo>
                  <a:lnTo>
                    <a:pt x="1124532" y="840519"/>
                  </a:lnTo>
                  <a:lnTo>
                    <a:pt x="1175186" y="845554"/>
                  </a:lnTo>
                  <a:lnTo>
                    <a:pt x="1226913" y="849857"/>
                  </a:lnTo>
                  <a:lnTo>
                    <a:pt x="1279566" y="853418"/>
                  </a:lnTo>
                  <a:lnTo>
                    <a:pt x="1332994" y="856229"/>
                  </a:lnTo>
                  <a:lnTo>
                    <a:pt x="1387050" y="858279"/>
                  </a:lnTo>
                  <a:lnTo>
                    <a:pt x="1441583" y="859562"/>
                  </a:lnTo>
                  <a:lnTo>
                    <a:pt x="1496447" y="860066"/>
                  </a:lnTo>
                  <a:lnTo>
                    <a:pt x="1551490" y="859784"/>
                  </a:lnTo>
                  <a:lnTo>
                    <a:pt x="1606565" y="858707"/>
                  </a:lnTo>
                  <a:lnTo>
                    <a:pt x="1661523" y="856825"/>
                  </a:lnTo>
                  <a:lnTo>
                    <a:pt x="1716214" y="854131"/>
                  </a:lnTo>
                  <a:lnTo>
                    <a:pt x="1770490" y="850614"/>
                  </a:lnTo>
                  <a:lnTo>
                    <a:pt x="1824202" y="846266"/>
                  </a:lnTo>
                  <a:lnTo>
                    <a:pt x="1877201" y="841077"/>
                  </a:lnTo>
                  <a:lnTo>
                    <a:pt x="1929337" y="835040"/>
                  </a:lnTo>
                  <a:lnTo>
                    <a:pt x="1980463" y="828145"/>
                  </a:lnTo>
                  <a:lnTo>
                    <a:pt x="2017026" y="840298"/>
                  </a:lnTo>
                  <a:lnTo>
                    <a:pt x="2057141" y="851672"/>
                  </a:lnTo>
                  <a:lnTo>
                    <a:pt x="2100591" y="862228"/>
                  </a:lnTo>
                  <a:lnTo>
                    <a:pt x="2147154" y="871932"/>
                  </a:lnTo>
                  <a:lnTo>
                    <a:pt x="2196611" y="880747"/>
                  </a:lnTo>
                  <a:lnTo>
                    <a:pt x="2248743" y="888635"/>
                  </a:lnTo>
                  <a:lnTo>
                    <a:pt x="2303331" y="895561"/>
                  </a:lnTo>
                  <a:lnTo>
                    <a:pt x="2360154" y="901487"/>
                  </a:lnTo>
                  <a:lnTo>
                    <a:pt x="2418994" y="906377"/>
                  </a:lnTo>
                  <a:lnTo>
                    <a:pt x="2480279" y="910236"/>
                  </a:lnTo>
                  <a:lnTo>
                    <a:pt x="2541667" y="912906"/>
                  </a:lnTo>
                  <a:lnTo>
                    <a:pt x="2602932" y="914416"/>
                  </a:lnTo>
                  <a:lnTo>
                    <a:pt x="2663850" y="914794"/>
                  </a:lnTo>
                  <a:lnTo>
                    <a:pt x="2724197" y="914071"/>
                  </a:lnTo>
                  <a:lnTo>
                    <a:pt x="2783749" y="912275"/>
                  </a:lnTo>
                  <a:lnTo>
                    <a:pt x="2842280" y="909435"/>
                  </a:lnTo>
                  <a:lnTo>
                    <a:pt x="2899566" y="905580"/>
                  </a:lnTo>
                  <a:lnTo>
                    <a:pt x="2955384" y="900739"/>
                  </a:lnTo>
                  <a:lnTo>
                    <a:pt x="3009508" y="894941"/>
                  </a:lnTo>
                  <a:lnTo>
                    <a:pt x="3061714" y="888216"/>
                  </a:lnTo>
                  <a:lnTo>
                    <a:pt x="3111777" y="880592"/>
                  </a:lnTo>
                  <a:lnTo>
                    <a:pt x="3159473" y="872099"/>
                  </a:lnTo>
                  <a:lnTo>
                    <a:pt x="3204578" y="862765"/>
                  </a:lnTo>
                  <a:lnTo>
                    <a:pt x="3246867" y="852619"/>
                  </a:lnTo>
                  <a:lnTo>
                    <a:pt x="3286116" y="841691"/>
                  </a:lnTo>
                  <a:lnTo>
                    <a:pt x="3354594" y="817603"/>
                  </a:lnTo>
                  <a:lnTo>
                    <a:pt x="3408218" y="790734"/>
                  </a:lnTo>
                  <a:lnTo>
                    <a:pt x="3428898" y="776329"/>
                  </a:lnTo>
                  <a:lnTo>
                    <a:pt x="3476412" y="782834"/>
                  </a:lnTo>
                  <a:lnTo>
                    <a:pt x="3525722" y="788401"/>
                  </a:lnTo>
                  <a:lnTo>
                    <a:pt x="3576585" y="793011"/>
                  </a:lnTo>
                  <a:lnTo>
                    <a:pt x="3628758" y="796643"/>
                  </a:lnTo>
                  <a:lnTo>
                    <a:pt x="3682000" y="799278"/>
                  </a:lnTo>
                  <a:lnTo>
                    <a:pt x="3736068" y="800896"/>
                  </a:lnTo>
                  <a:lnTo>
                    <a:pt x="3790721" y="801475"/>
                  </a:lnTo>
                  <a:lnTo>
                    <a:pt x="3861684" y="800757"/>
                  </a:lnTo>
                  <a:lnTo>
                    <a:pt x="3930656" y="798371"/>
                  </a:lnTo>
                  <a:lnTo>
                    <a:pt x="3997284" y="794401"/>
                  </a:lnTo>
                  <a:lnTo>
                    <a:pt x="4061217" y="788930"/>
                  </a:lnTo>
                  <a:lnTo>
                    <a:pt x="4122102" y="782041"/>
                  </a:lnTo>
                  <a:lnTo>
                    <a:pt x="4179588" y="773816"/>
                  </a:lnTo>
                  <a:lnTo>
                    <a:pt x="4233324" y="764338"/>
                  </a:lnTo>
                  <a:lnTo>
                    <a:pt x="4282957" y="753692"/>
                  </a:lnTo>
                  <a:lnTo>
                    <a:pt x="4328135" y="741958"/>
                  </a:lnTo>
                  <a:lnTo>
                    <a:pt x="4368507" y="729222"/>
                  </a:lnTo>
                  <a:lnTo>
                    <a:pt x="4433426" y="701070"/>
                  </a:lnTo>
                  <a:lnTo>
                    <a:pt x="4474898" y="669900"/>
                  </a:lnTo>
                  <a:lnTo>
                    <a:pt x="4490110" y="636375"/>
                  </a:lnTo>
                  <a:lnTo>
                    <a:pt x="4541603" y="634175"/>
                  </a:lnTo>
                  <a:lnTo>
                    <a:pt x="4592255" y="631202"/>
                  </a:lnTo>
                  <a:lnTo>
                    <a:pt x="4641917" y="627470"/>
                  </a:lnTo>
                  <a:lnTo>
                    <a:pt x="4690436" y="622993"/>
                  </a:lnTo>
                  <a:lnTo>
                    <a:pt x="4737664" y="617783"/>
                  </a:lnTo>
                  <a:lnTo>
                    <a:pt x="4783450" y="611854"/>
                  </a:lnTo>
                  <a:lnTo>
                    <a:pt x="4827643" y="605220"/>
                  </a:lnTo>
                  <a:lnTo>
                    <a:pt x="4870094" y="597894"/>
                  </a:lnTo>
                  <a:lnTo>
                    <a:pt x="4933440" y="584941"/>
                  </a:lnTo>
                  <a:lnTo>
                    <a:pt x="4989937" y="570794"/>
                  </a:lnTo>
                  <a:lnTo>
                    <a:pt x="5039509" y="555592"/>
                  </a:lnTo>
                  <a:lnTo>
                    <a:pt x="5082080" y="539470"/>
                  </a:lnTo>
                  <a:lnTo>
                    <a:pt x="5117577" y="522568"/>
                  </a:lnTo>
                  <a:lnTo>
                    <a:pt x="5167043" y="486968"/>
                  </a:lnTo>
                  <a:lnTo>
                    <a:pt x="5187306" y="449890"/>
                  </a:lnTo>
                  <a:lnTo>
                    <a:pt x="5186299" y="431140"/>
                  </a:lnTo>
                  <a:lnTo>
                    <a:pt x="5161630" y="393905"/>
                  </a:lnTo>
                  <a:lnTo>
                    <a:pt x="5106255" y="357937"/>
                  </a:lnTo>
                  <a:lnTo>
                    <a:pt x="5066865" y="340772"/>
                  </a:lnTo>
                  <a:lnTo>
                    <a:pt x="5019573" y="324336"/>
                  </a:lnTo>
                  <a:lnTo>
                    <a:pt x="5027978" y="319358"/>
                  </a:lnTo>
                  <a:lnTo>
                    <a:pt x="5065185" y="285068"/>
                  </a:lnTo>
                  <a:lnTo>
                    <a:pt x="5071443" y="266206"/>
                  </a:lnTo>
                  <a:lnTo>
                    <a:pt x="5068107" y="247608"/>
                  </a:lnTo>
                  <a:lnTo>
                    <a:pt x="5034333" y="211910"/>
                  </a:lnTo>
                  <a:lnTo>
                    <a:pt x="4967235" y="179390"/>
                  </a:lnTo>
                  <a:lnTo>
                    <a:pt x="4922244" y="164763"/>
                  </a:lnTo>
                  <a:lnTo>
                    <a:pt x="4870185" y="151461"/>
                  </a:lnTo>
                  <a:lnTo>
                    <a:pt x="4811481" y="139661"/>
                  </a:lnTo>
                  <a:lnTo>
                    <a:pt x="4746553" y="129540"/>
                  </a:lnTo>
                  <a:lnTo>
                    <a:pt x="4675822" y="121274"/>
                  </a:lnTo>
                  <a:lnTo>
                    <a:pt x="4599711" y="115040"/>
                  </a:lnTo>
                  <a:lnTo>
                    <a:pt x="4573422" y="91780"/>
                  </a:lnTo>
                  <a:lnTo>
                    <a:pt x="4531131" y="70114"/>
                  </a:lnTo>
                  <a:lnTo>
                    <a:pt x="4473981" y="50497"/>
                  </a:lnTo>
                  <a:lnTo>
                    <a:pt x="4403115" y="33379"/>
                  </a:lnTo>
                  <a:lnTo>
                    <a:pt x="4355724" y="24689"/>
                  </a:lnTo>
                  <a:lnTo>
                    <a:pt x="4305884" y="17331"/>
                  </a:lnTo>
                  <a:lnTo>
                    <a:pt x="4254010" y="11295"/>
                  </a:lnTo>
                  <a:lnTo>
                    <a:pt x="4200512" y="6574"/>
                  </a:lnTo>
                  <a:lnTo>
                    <a:pt x="4145803" y="3160"/>
                  </a:lnTo>
                  <a:lnTo>
                    <a:pt x="4090297" y="1045"/>
                  </a:lnTo>
                  <a:lnTo>
                    <a:pt x="4034404" y="220"/>
                  </a:lnTo>
                  <a:lnTo>
                    <a:pt x="3978538" y="677"/>
                  </a:lnTo>
                  <a:lnTo>
                    <a:pt x="3923111" y="2408"/>
                  </a:lnTo>
                  <a:lnTo>
                    <a:pt x="3868535" y="5405"/>
                  </a:lnTo>
                  <a:lnTo>
                    <a:pt x="3815224" y="9659"/>
                  </a:lnTo>
                  <a:lnTo>
                    <a:pt x="3763588" y="15163"/>
                  </a:lnTo>
                  <a:lnTo>
                    <a:pt x="3714042" y="21908"/>
                  </a:lnTo>
                  <a:lnTo>
                    <a:pt x="3666997" y="29886"/>
                  </a:lnTo>
                  <a:lnTo>
                    <a:pt x="3622865" y="39089"/>
                  </a:lnTo>
                  <a:lnTo>
                    <a:pt x="3582060" y="49508"/>
                  </a:lnTo>
                  <a:lnTo>
                    <a:pt x="3543077" y="38620"/>
                  </a:lnTo>
                  <a:lnTo>
                    <a:pt x="3499367" y="28887"/>
                  </a:lnTo>
                  <a:lnTo>
                    <a:pt x="3451347" y="20415"/>
                  </a:lnTo>
                  <a:lnTo>
                    <a:pt x="3399434" y="13313"/>
                  </a:lnTo>
                  <a:lnTo>
                    <a:pt x="3343209" y="7502"/>
                  </a:lnTo>
                  <a:lnTo>
                    <a:pt x="3285812" y="3374"/>
                  </a:lnTo>
                  <a:lnTo>
                    <a:pt x="3227768" y="887"/>
                  </a:lnTo>
                  <a:lnTo>
                    <a:pt x="3169604" y="0"/>
                  </a:lnTo>
                  <a:close/>
                </a:path>
              </a:pathLst>
            </a:custGeom>
            <a:solidFill>
              <a:srgbClr val="7792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825853" y="1222904"/>
              <a:ext cx="5187315" cy="915035"/>
            </a:xfrm>
            <a:custGeom>
              <a:avLst/>
              <a:gdLst/>
              <a:ahLst/>
              <a:cxnLst/>
              <a:rect l="l" t="t" r="r" b="b"/>
              <a:pathLst>
                <a:path w="5187315" h="915035">
                  <a:moveTo>
                    <a:pt x="471449" y="301222"/>
                  </a:moveTo>
                  <a:lnTo>
                    <a:pt x="464806" y="283575"/>
                  </a:lnTo>
                  <a:lnTo>
                    <a:pt x="464782" y="266161"/>
                  </a:lnTo>
                  <a:lnTo>
                    <a:pt x="471131" y="249056"/>
                  </a:lnTo>
                  <a:lnTo>
                    <a:pt x="501972" y="216086"/>
                  </a:lnTo>
                  <a:lnTo>
                    <a:pt x="555371" y="185284"/>
                  </a:lnTo>
                  <a:lnTo>
                    <a:pt x="629373" y="157268"/>
                  </a:lnTo>
                  <a:lnTo>
                    <a:pt x="673488" y="144498"/>
                  </a:lnTo>
                  <a:lnTo>
                    <a:pt x="722020" y="132658"/>
                  </a:lnTo>
                  <a:lnTo>
                    <a:pt x="774725" y="121823"/>
                  </a:lnTo>
                  <a:lnTo>
                    <a:pt x="831356" y="112072"/>
                  </a:lnTo>
                  <a:lnTo>
                    <a:pt x="891671" y="103481"/>
                  </a:lnTo>
                  <a:lnTo>
                    <a:pt x="955424" y="96129"/>
                  </a:lnTo>
                  <a:lnTo>
                    <a:pt x="1022372" y="90092"/>
                  </a:lnTo>
                  <a:lnTo>
                    <a:pt x="1092268" y="85448"/>
                  </a:lnTo>
                  <a:lnTo>
                    <a:pt x="1164869" y="82274"/>
                  </a:lnTo>
                  <a:lnTo>
                    <a:pt x="1218839" y="80959"/>
                  </a:lnTo>
                  <a:lnTo>
                    <a:pt x="1272808" y="80511"/>
                  </a:lnTo>
                  <a:lnTo>
                    <a:pt x="1326603" y="80922"/>
                  </a:lnTo>
                  <a:lnTo>
                    <a:pt x="1380047" y="82185"/>
                  </a:lnTo>
                  <a:lnTo>
                    <a:pt x="1432966" y="84291"/>
                  </a:lnTo>
                  <a:lnTo>
                    <a:pt x="1485183" y="87230"/>
                  </a:lnTo>
                  <a:lnTo>
                    <a:pt x="1536524" y="90996"/>
                  </a:lnTo>
                  <a:lnTo>
                    <a:pt x="1586813" y="95580"/>
                  </a:lnTo>
                  <a:lnTo>
                    <a:pt x="1635876" y="100973"/>
                  </a:lnTo>
                  <a:lnTo>
                    <a:pt x="1683537" y="107166"/>
                  </a:lnTo>
                  <a:lnTo>
                    <a:pt x="1715023" y="94409"/>
                  </a:lnTo>
                  <a:lnTo>
                    <a:pt x="1790341" y="71904"/>
                  </a:lnTo>
                  <a:lnTo>
                    <a:pt x="1833448" y="62209"/>
                  </a:lnTo>
                  <a:lnTo>
                    <a:pt x="1879705" y="53588"/>
                  </a:lnTo>
                  <a:lnTo>
                    <a:pt x="1928748" y="46067"/>
                  </a:lnTo>
                  <a:lnTo>
                    <a:pt x="1980216" y="39673"/>
                  </a:lnTo>
                  <a:lnTo>
                    <a:pt x="2033746" y="34432"/>
                  </a:lnTo>
                  <a:lnTo>
                    <a:pt x="2088976" y="30371"/>
                  </a:lnTo>
                  <a:lnTo>
                    <a:pt x="2145543" y="27516"/>
                  </a:lnTo>
                  <a:lnTo>
                    <a:pt x="2203086" y="25894"/>
                  </a:lnTo>
                  <a:lnTo>
                    <a:pt x="2261242" y="25532"/>
                  </a:lnTo>
                  <a:lnTo>
                    <a:pt x="2319648" y="26456"/>
                  </a:lnTo>
                  <a:lnTo>
                    <a:pt x="2377943" y="28692"/>
                  </a:lnTo>
                  <a:lnTo>
                    <a:pt x="2435763" y="32267"/>
                  </a:lnTo>
                  <a:lnTo>
                    <a:pt x="2492748" y="37207"/>
                  </a:lnTo>
                  <a:lnTo>
                    <a:pt x="2548534" y="43539"/>
                  </a:lnTo>
                  <a:lnTo>
                    <a:pt x="2588610" y="49056"/>
                  </a:lnTo>
                  <a:lnTo>
                    <a:pt x="2626829" y="55287"/>
                  </a:lnTo>
                  <a:lnTo>
                    <a:pt x="2697124" y="69701"/>
                  </a:lnTo>
                  <a:lnTo>
                    <a:pt x="2727547" y="56939"/>
                  </a:lnTo>
                  <a:lnTo>
                    <a:pt x="2803294" y="34979"/>
                  </a:lnTo>
                  <a:lnTo>
                    <a:pt x="2847565" y="25865"/>
                  </a:lnTo>
                  <a:lnTo>
                    <a:pt x="2895399" y="18053"/>
                  </a:lnTo>
                  <a:lnTo>
                    <a:pt x="2946271" y="11585"/>
                  </a:lnTo>
                  <a:lnTo>
                    <a:pt x="2999654" y="6503"/>
                  </a:lnTo>
                  <a:lnTo>
                    <a:pt x="3055021" y="2850"/>
                  </a:lnTo>
                  <a:lnTo>
                    <a:pt x="3111846" y="668"/>
                  </a:lnTo>
                  <a:lnTo>
                    <a:pt x="3169604" y="0"/>
                  </a:lnTo>
                  <a:lnTo>
                    <a:pt x="3227768" y="887"/>
                  </a:lnTo>
                  <a:lnTo>
                    <a:pt x="3285812" y="3374"/>
                  </a:lnTo>
                  <a:lnTo>
                    <a:pt x="3343209" y="7502"/>
                  </a:lnTo>
                  <a:lnTo>
                    <a:pt x="3399434" y="13313"/>
                  </a:lnTo>
                  <a:lnTo>
                    <a:pt x="3451347" y="20415"/>
                  </a:lnTo>
                  <a:lnTo>
                    <a:pt x="3499367" y="28887"/>
                  </a:lnTo>
                  <a:lnTo>
                    <a:pt x="3543077" y="38620"/>
                  </a:lnTo>
                  <a:lnTo>
                    <a:pt x="3582060" y="49508"/>
                  </a:lnTo>
                  <a:lnTo>
                    <a:pt x="3622865" y="39089"/>
                  </a:lnTo>
                  <a:lnTo>
                    <a:pt x="3666997" y="29886"/>
                  </a:lnTo>
                  <a:lnTo>
                    <a:pt x="3714042" y="21908"/>
                  </a:lnTo>
                  <a:lnTo>
                    <a:pt x="3763588" y="15163"/>
                  </a:lnTo>
                  <a:lnTo>
                    <a:pt x="3815224" y="9659"/>
                  </a:lnTo>
                  <a:lnTo>
                    <a:pt x="3868535" y="5405"/>
                  </a:lnTo>
                  <a:lnTo>
                    <a:pt x="3923111" y="2408"/>
                  </a:lnTo>
                  <a:lnTo>
                    <a:pt x="3978538" y="677"/>
                  </a:lnTo>
                  <a:lnTo>
                    <a:pt x="4034404" y="220"/>
                  </a:lnTo>
                  <a:lnTo>
                    <a:pt x="4090297" y="1045"/>
                  </a:lnTo>
                  <a:lnTo>
                    <a:pt x="4145803" y="3160"/>
                  </a:lnTo>
                  <a:lnTo>
                    <a:pt x="4200512" y="6574"/>
                  </a:lnTo>
                  <a:lnTo>
                    <a:pt x="4254010" y="11295"/>
                  </a:lnTo>
                  <a:lnTo>
                    <a:pt x="4305884" y="17331"/>
                  </a:lnTo>
                  <a:lnTo>
                    <a:pt x="4355724" y="24689"/>
                  </a:lnTo>
                  <a:lnTo>
                    <a:pt x="4403115" y="33379"/>
                  </a:lnTo>
                  <a:lnTo>
                    <a:pt x="4473981" y="50497"/>
                  </a:lnTo>
                  <a:lnTo>
                    <a:pt x="4531131" y="70114"/>
                  </a:lnTo>
                  <a:lnTo>
                    <a:pt x="4573422" y="91780"/>
                  </a:lnTo>
                  <a:lnTo>
                    <a:pt x="4599711" y="115040"/>
                  </a:lnTo>
                  <a:lnTo>
                    <a:pt x="4675822" y="121274"/>
                  </a:lnTo>
                  <a:lnTo>
                    <a:pt x="4746553" y="129540"/>
                  </a:lnTo>
                  <a:lnTo>
                    <a:pt x="4811481" y="139661"/>
                  </a:lnTo>
                  <a:lnTo>
                    <a:pt x="4870185" y="151461"/>
                  </a:lnTo>
                  <a:lnTo>
                    <a:pt x="4922244" y="164763"/>
                  </a:lnTo>
                  <a:lnTo>
                    <a:pt x="4967235" y="179390"/>
                  </a:lnTo>
                  <a:lnTo>
                    <a:pt x="5004739" y="195165"/>
                  </a:lnTo>
                  <a:lnTo>
                    <a:pt x="5055596" y="229451"/>
                  </a:lnTo>
                  <a:lnTo>
                    <a:pt x="5071443" y="266206"/>
                  </a:lnTo>
                  <a:lnTo>
                    <a:pt x="5065185" y="285068"/>
                  </a:lnTo>
                  <a:lnTo>
                    <a:pt x="5035670" y="314319"/>
                  </a:lnTo>
                  <a:lnTo>
                    <a:pt x="5019573" y="324336"/>
                  </a:lnTo>
                  <a:lnTo>
                    <a:pt x="5066865" y="340772"/>
                  </a:lnTo>
                  <a:lnTo>
                    <a:pt x="5106255" y="357937"/>
                  </a:lnTo>
                  <a:lnTo>
                    <a:pt x="5161630" y="393905"/>
                  </a:lnTo>
                  <a:lnTo>
                    <a:pt x="5186299" y="431140"/>
                  </a:lnTo>
                  <a:lnTo>
                    <a:pt x="5187306" y="449890"/>
                  </a:lnTo>
                  <a:lnTo>
                    <a:pt x="5180863" y="468545"/>
                  </a:lnTo>
                  <a:lnTo>
                    <a:pt x="5145923" y="505021"/>
                  </a:lnTo>
                  <a:lnTo>
                    <a:pt x="5082080" y="539470"/>
                  </a:lnTo>
                  <a:lnTo>
                    <a:pt x="5039509" y="555592"/>
                  </a:lnTo>
                  <a:lnTo>
                    <a:pt x="4989937" y="570794"/>
                  </a:lnTo>
                  <a:lnTo>
                    <a:pt x="4933440" y="584941"/>
                  </a:lnTo>
                  <a:lnTo>
                    <a:pt x="4870094" y="597894"/>
                  </a:lnTo>
                  <a:lnTo>
                    <a:pt x="4827643" y="605220"/>
                  </a:lnTo>
                  <a:lnTo>
                    <a:pt x="4783450" y="611854"/>
                  </a:lnTo>
                  <a:lnTo>
                    <a:pt x="4737664" y="617783"/>
                  </a:lnTo>
                  <a:lnTo>
                    <a:pt x="4690436" y="622993"/>
                  </a:lnTo>
                  <a:lnTo>
                    <a:pt x="4641917" y="627470"/>
                  </a:lnTo>
                  <a:lnTo>
                    <a:pt x="4592255" y="631202"/>
                  </a:lnTo>
                  <a:lnTo>
                    <a:pt x="4541603" y="634175"/>
                  </a:lnTo>
                  <a:lnTo>
                    <a:pt x="4490110" y="636375"/>
                  </a:lnTo>
                  <a:lnTo>
                    <a:pt x="4485962" y="653390"/>
                  </a:lnTo>
                  <a:lnTo>
                    <a:pt x="4457269" y="685821"/>
                  </a:lnTo>
                  <a:lnTo>
                    <a:pt x="4403722" y="715565"/>
                  </a:lnTo>
                  <a:lnTo>
                    <a:pt x="4328135" y="741958"/>
                  </a:lnTo>
                  <a:lnTo>
                    <a:pt x="4282957" y="753692"/>
                  </a:lnTo>
                  <a:lnTo>
                    <a:pt x="4233324" y="764338"/>
                  </a:lnTo>
                  <a:lnTo>
                    <a:pt x="4179588" y="773816"/>
                  </a:lnTo>
                  <a:lnTo>
                    <a:pt x="4122102" y="782041"/>
                  </a:lnTo>
                  <a:lnTo>
                    <a:pt x="4061217" y="788930"/>
                  </a:lnTo>
                  <a:lnTo>
                    <a:pt x="3997284" y="794401"/>
                  </a:lnTo>
                  <a:lnTo>
                    <a:pt x="3930656" y="798371"/>
                  </a:lnTo>
                  <a:lnTo>
                    <a:pt x="3861684" y="800757"/>
                  </a:lnTo>
                  <a:lnTo>
                    <a:pt x="3790721" y="801475"/>
                  </a:lnTo>
                  <a:lnTo>
                    <a:pt x="3736068" y="800896"/>
                  </a:lnTo>
                  <a:lnTo>
                    <a:pt x="3682000" y="799278"/>
                  </a:lnTo>
                  <a:lnTo>
                    <a:pt x="3628758" y="796643"/>
                  </a:lnTo>
                  <a:lnTo>
                    <a:pt x="3576585" y="793011"/>
                  </a:lnTo>
                  <a:lnTo>
                    <a:pt x="3525722" y="788401"/>
                  </a:lnTo>
                  <a:lnTo>
                    <a:pt x="3476412" y="782834"/>
                  </a:lnTo>
                  <a:lnTo>
                    <a:pt x="3428898" y="776329"/>
                  </a:lnTo>
                  <a:lnTo>
                    <a:pt x="3408218" y="790734"/>
                  </a:lnTo>
                  <a:lnTo>
                    <a:pt x="3354594" y="817603"/>
                  </a:lnTo>
                  <a:lnTo>
                    <a:pt x="3286116" y="841691"/>
                  </a:lnTo>
                  <a:lnTo>
                    <a:pt x="3246867" y="852619"/>
                  </a:lnTo>
                  <a:lnTo>
                    <a:pt x="3204578" y="862765"/>
                  </a:lnTo>
                  <a:lnTo>
                    <a:pt x="3159473" y="872099"/>
                  </a:lnTo>
                  <a:lnTo>
                    <a:pt x="3111777" y="880592"/>
                  </a:lnTo>
                  <a:lnTo>
                    <a:pt x="3061714" y="888216"/>
                  </a:lnTo>
                  <a:lnTo>
                    <a:pt x="3009508" y="894941"/>
                  </a:lnTo>
                  <a:lnTo>
                    <a:pt x="2955384" y="900739"/>
                  </a:lnTo>
                  <a:lnTo>
                    <a:pt x="2899566" y="905580"/>
                  </a:lnTo>
                  <a:lnTo>
                    <a:pt x="2842280" y="909435"/>
                  </a:lnTo>
                  <a:lnTo>
                    <a:pt x="2783749" y="912275"/>
                  </a:lnTo>
                  <a:lnTo>
                    <a:pt x="2724197" y="914071"/>
                  </a:lnTo>
                  <a:lnTo>
                    <a:pt x="2663850" y="914794"/>
                  </a:lnTo>
                  <a:lnTo>
                    <a:pt x="2602932" y="914416"/>
                  </a:lnTo>
                  <a:lnTo>
                    <a:pt x="2541667" y="912906"/>
                  </a:lnTo>
                  <a:lnTo>
                    <a:pt x="2480279" y="910236"/>
                  </a:lnTo>
                  <a:lnTo>
                    <a:pt x="2418994" y="906377"/>
                  </a:lnTo>
                  <a:lnTo>
                    <a:pt x="2360154" y="901487"/>
                  </a:lnTo>
                  <a:lnTo>
                    <a:pt x="2303331" y="895561"/>
                  </a:lnTo>
                  <a:lnTo>
                    <a:pt x="2248743" y="888635"/>
                  </a:lnTo>
                  <a:lnTo>
                    <a:pt x="2196611" y="880747"/>
                  </a:lnTo>
                  <a:lnTo>
                    <a:pt x="2147154" y="871932"/>
                  </a:lnTo>
                  <a:lnTo>
                    <a:pt x="2100591" y="862228"/>
                  </a:lnTo>
                  <a:lnTo>
                    <a:pt x="2057141" y="851672"/>
                  </a:lnTo>
                  <a:lnTo>
                    <a:pt x="2017026" y="840298"/>
                  </a:lnTo>
                  <a:lnTo>
                    <a:pt x="1980463" y="828145"/>
                  </a:lnTo>
                  <a:lnTo>
                    <a:pt x="1929337" y="835040"/>
                  </a:lnTo>
                  <a:lnTo>
                    <a:pt x="1877201" y="841077"/>
                  </a:lnTo>
                  <a:lnTo>
                    <a:pt x="1824202" y="846266"/>
                  </a:lnTo>
                  <a:lnTo>
                    <a:pt x="1770490" y="850614"/>
                  </a:lnTo>
                  <a:lnTo>
                    <a:pt x="1716214" y="854131"/>
                  </a:lnTo>
                  <a:lnTo>
                    <a:pt x="1661523" y="856825"/>
                  </a:lnTo>
                  <a:lnTo>
                    <a:pt x="1606565" y="858707"/>
                  </a:lnTo>
                  <a:lnTo>
                    <a:pt x="1551490" y="859784"/>
                  </a:lnTo>
                  <a:lnTo>
                    <a:pt x="1496447" y="860066"/>
                  </a:lnTo>
                  <a:lnTo>
                    <a:pt x="1441583" y="859562"/>
                  </a:lnTo>
                  <a:lnTo>
                    <a:pt x="1387050" y="858279"/>
                  </a:lnTo>
                  <a:lnTo>
                    <a:pt x="1332994" y="856229"/>
                  </a:lnTo>
                  <a:lnTo>
                    <a:pt x="1279566" y="853418"/>
                  </a:lnTo>
                  <a:lnTo>
                    <a:pt x="1226913" y="849857"/>
                  </a:lnTo>
                  <a:lnTo>
                    <a:pt x="1175186" y="845554"/>
                  </a:lnTo>
                  <a:lnTo>
                    <a:pt x="1124532" y="840519"/>
                  </a:lnTo>
                  <a:lnTo>
                    <a:pt x="1075102" y="834759"/>
                  </a:lnTo>
                  <a:lnTo>
                    <a:pt x="1027043" y="828284"/>
                  </a:lnTo>
                  <a:lnTo>
                    <a:pt x="980505" y="821104"/>
                  </a:lnTo>
                  <a:lnTo>
                    <a:pt x="935636" y="813226"/>
                  </a:lnTo>
                  <a:lnTo>
                    <a:pt x="892587" y="804660"/>
                  </a:lnTo>
                  <a:lnTo>
                    <a:pt x="851504" y="795414"/>
                  </a:lnTo>
                  <a:lnTo>
                    <a:pt x="812538" y="785498"/>
                  </a:lnTo>
                  <a:lnTo>
                    <a:pt x="775837" y="774921"/>
                  </a:lnTo>
                  <a:lnTo>
                    <a:pt x="709828" y="751818"/>
                  </a:lnTo>
                  <a:lnTo>
                    <a:pt x="706399" y="750548"/>
                  </a:lnTo>
                  <a:lnTo>
                    <a:pt x="703224" y="749151"/>
                  </a:lnTo>
                  <a:lnTo>
                    <a:pt x="699922" y="747881"/>
                  </a:lnTo>
                  <a:lnTo>
                    <a:pt x="628906" y="748713"/>
                  </a:lnTo>
                  <a:lnTo>
                    <a:pt x="559705" y="747293"/>
                  </a:lnTo>
                  <a:lnTo>
                    <a:pt x="493009" y="743754"/>
                  </a:lnTo>
                  <a:lnTo>
                    <a:pt x="429510" y="738225"/>
                  </a:lnTo>
                  <a:lnTo>
                    <a:pt x="369901" y="730836"/>
                  </a:lnTo>
                  <a:lnTo>
                    <a:pt x="314874" y="721719"/>
                  </a:lnTo>
                  <a:lnTo>
                    <a:pt x="265119" y="711004"/>
                  </a:lnTo>
                  <a:lnTo>
                    <a:pt x="221329" y="698822"/>
                  </a:lnTo>
                  <a:lnTo>
                    <a:pt x="184196" y="685302"/>
                  </a:lnTo>
                  <a:lnTo>
                    <a:pt x="132669" y="654774"/>
                  </a:lnTo>
                  <a:lnTo>
                    <a:pt x="118754" y="610725"/>
                  </a:lnTo>
                  <a:lnTo>
                    <a:pt x="142233" y="584305"/>
                  </a:lnTo>
                  <a:lnTo>
                    <a:pt x="188810" y="559695"/>
                  </a:lnTo>
                  <a:lnTo>
                    <a:pt x="257200" y="537823"/>
                  </a:lnTo>
                  <a:lnTo>
                    <a:pt x="187689" y="526106"/>
                  </a:lnTo>
                  <a:lnTo>
                    <a:pt x="128461" y="512220"/>
                  </a:lnTo>
                  <a:lnTo>
                    <a:pt x="79900" y="496521"/>
                  </a:lnTo>
                  <a:lnTo>
                    <a:pt x="42389" y="479363"/>
                  </a:lnTo>
                  <a:lnTo>
                    <a:pt x="2055" y="442086"/>
                  </a:lnTo>
                  <a:lnTo>
                    <a:pt x="0" y="422676"/>
                  </a:lnTo>
                  <a:lnTo>
                    <a:pt x="10531" y="403224"/>
                  </a:lnTo>
                  <a:lnTo>
                    <a:pt x="70891" y="365611"/>
                  </a:lnTo>
                  <a:lnTo>
                    <a:pt x="144983" y="342003"/>
                  </a:lnTo>
                  <a:lnTo>
                    <a:pt x="189589" y="332047"/>
                  </a:lnTo>
                  <a:lnTo>
                    <a:pt x="238531" y="323432"/>
                  </a:lnTo>
                  <a:lnTo>
                    <a:pt x="291283" y="316239"/>
                  </a:lnTo>
                  <a:lnTo>
                    <a:pt x="347318" y="310551"/>
                  </a:lnTo>
                  <a:lnTo>
                    <a:pt x="406110" y="306449"/>
                  </a:lnTo>
                  <a:lnTo>
                    <a:pt x="467131" y="304016"/>
                  </a:lnTo>
                  <a:lnTo>
                    <a:pt x="471449" y="301222"/>
                  </a:lnTo>
                  <a:close/>
                </a:path>
                <a:path w="5187315" h="915035">
                  <a:moveTo>
                    <a:pt x="566572" y="551158"/>
                  </a:moveTo>
                  <a:lnTo>
                    <a:pt x="513624" y="551512"/>
                  </a:lnTo>
                  <a:lnTo>
                    <a:pt x="461086" y="550561"/>
                  </a:lnTo>
                  <a:lnTo>
                    <a:pt x="409346" y="548333"/>
                  </a:lnTo>
                  <a:lnTo>
                    <a:pt x="358790" y="544855"/>
                  </a:lnTo>
                  <a:lnTo>
                    <a:pt x="309808" y="540158"/>
                  </a:lnTo>
                  <a:lnTo>
                    <a:pt x="262788" y="534267"/>
                  </a:lnTo>
                </a:path>
                <a:path w="5187315" h="915035">
                  <a:moveTo>
                    <a:pt x="834669" y="735689"/>
                  </a:moveTo>
                  <a:lnTo>
                    <a:pt x="802302" y="738549"/>
                  </a:lnTo>
                  <a:lnTo>
                    <a:pt x="769280" y="740849"/>
                  </a:lnTo>
                  <a:lnTo>
                    <a:pt x="735710" y="742601"/>
                  </a:lnTo>
                  <a:lnTo>
                    <a:pt x="701700" y="743817"/>
                  </a:lnTo>
                </a:path>
                <a:path w="5187315" h="915035">
                  <a:moveTo>
                    <a:pt x="1980209" y="824462"/>
                  </a:moveTo>
                  <a:lnTo>
                    <a:pt x="1957114" y="815654"/>
                  </a:lnTo>
                  <a:lnTo>
                    <a:pt x="1936044" y="806571"/>
                  </a:lnTo>
                  <a:lnTo>
                    <a:pt x="1917022" y="797227"/>
                  </a:lnTo>
                  <a:lnTo>
                    <a:pt x="1900072" y="787632"/>
                  </a:lnTo>
                </a:path>
                <a:path w="5187315" h="915035">
                  <a:moveTo>
                    <a:pt x="3461283" y="732641"/>
                  </a:moveTo>
                  <a:lnTo>
                    <a:pt x="3456641" y="742881"/>
                  </a:lnTo>
                  <a:lnTo>
                    <a:pt x="3449773" y="753025"/>
                  </a:lnTo>
                  <a:lnTo>
                    <a:pt x="3440691" y="763074"/>
                  </a:lnTo>
                  <a:lnTo>
                    <a:pt x="3429406" y="773027"/>
                  </a:lnTo>
                </a:path>
                <a:path w="5187315" h="915035">
                  <a:moveTo>
                    <a:pt x="4097299" y="482959"/>
                  </a:moveTo>
                  <a:lnTo>
                    <a:pt x="4174063" y="493419"/>
                  </a:lnTo>
                  <a:lnTo>
                    <a:pt x="4243724" y="505945"/>
                  </a:lnTo>
                  <a:lnTo>
                    <a:pt x="4305743" y="520330"/>
                  </a:lnTo>
                  <a:lnTo>
                    <a:pt x="4359585" y="536365"/>
                  </a:lnTo>
                  <a:lnTo>
                    <a:pt x="4404711" y="553840"/>
                  </a:lnTo>
                  <a:lnTo>
                    <a:pt x="4440584" y="572546"/>
                  </a:lnTo>
                  <a:lnTo>
                    <a:pt x="4482424" y="612816"/>
                  </a:lnTo>
                  <a:lnTo>
                    <a:pt x="4487316" y="633962"/>
                  </a:lnTo>
                </a:path>
                <a:path w="5187315" h="915035">
                  <a:moveTo>
                    <a:pt x="5017160" y="322050"/>
                  </a:moveTo>
                  <a:lnTo>
                    <a:pt x="4984158" y="337955"/>
                  </a:lnTo>
                  <a:lnTo>
                    <a:pt x="4943928" y="352800"/>
                  </a:lnTo>
                  <a:lnTo>
                    <a:pt x="4896912" y="366431"/>
                  </a:lnTo>
                  <a:lnTo>
                    <a:pt x="4843551" y="378692"/>
                  </a:lnTo>
                </a:path>
                <a:path w="5187315" h="915035">
                  <a:moveTo>
                    <a:pt x="4600473" y="111865"/>
                  </a:moveTo>
                  <a:lnTo>
                    <a:pt x="4604759" y="118535"/>
                  </a:lnTo>
                  <a:lnTo>
                    <a:pt x="4607712" y="125216"/>
                  </a:lnTo>
                  <a:lnTo>
                    <a:pt x="4609331" y="131921"/>
                  </a:lnTo>
                  <a:lnTo>
                    <a:pt x="4609617" y="138662"/>
                  </a:lnTo>
                </a:path>
                <a:path w="5187315" h="915035">
                  <a:moveTo>
                    <a:pt x="3491509" y="80750"/>
                  </a:moveTo>
                  <a:lnTo>
                    <a:pt x="3509828" y="71662"/>
                  </a:lnTo>
                  <a:lnTo>
                    <a:pt x="3530815" y="62907"/>
                  </a:lnTo>
                  <a:lnTo>
                    <a:pt x="3554374" y="54533"/>
                  </a:lnTo>
                  <a:lnTo>
                    <a:pt x="3580409" y="46587"/>
                  </a:lnTo>
                </a:path>
                <a:path w="5187315" h="915035">
                  <a:moveTo>
                    <a:pt x="2659405" y="97006"/>
                  </a:moveTo>
                  <a:lnTo>
                    <a:pt x="2667328" y="89384"/>
                  </a:lnTo>
                  <a:lnTo>
                    <a:pt x="2677169" y="81941"/>
                  </a:lnTo>
                  <a:lnTo>
                    <a:pt x="2688890" y="74664"/>
                  </a:lnTo>
                  <a:lnTo>
                    <a:pt x="2702458" y="67542"/>
                  </a:lnTo>
                </a:path>
                <a:path w="5187315" h="915035">
                  <a:moveTo>
                    <a:pt x="1682902" y="106912"/>
                  </a:moveTo>
                  <a:lnTo>
                    <a:pt x="1724558" y="113199"/>
                  </a:lnTo>
                  <a:lnTo>
                    <a:pt x="1764499" y="120057"/>
                  </a:lnTo>
                  <a:lnTo>
                    <a:pt x="1802631" y="127486"/>
                  </a:lnTo>
                  <a:lnTo>
                    <a:pt x="1838858" y="135487"/>
                  </a:lnTo>
                </a:path>
                <a:path w="5187315" h="915035">
                  <a:moveTo>
                    <a:pt x="498754" y="331194"/>
                  </a:moveTo>
                  <a:lnTo>
                    <a:pt x="490058" y="323815"/>
                  </a:lnTo>
                  <a:lnTo>
                    <a:pt x="482625" y="316351"/>
                  </a:lnTo>
                  <a:lnTo>
                    <a:pt x="476429" y="308817"/>
                  </a:lnTo>
                  <a:lnTo>
                    <a:pt x="471449" y="301222"/>
                  </a:lnTo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288534" y="2429255"/>
            <a:ext cx="7722234" cy="1550670"/>
            <a:chOff x="288534" y="2429255"/>
            <a:chExt cx="7722234" cy="1550670"/>
          </a:xfrm>
        </p:grpSpPr>
        <p:sp>
          <p:nvSpPr>
            <p:cNvPr id="9" name="object 9"/>
            <p:cNvSpPr/>
            <p:nvPr/>
          </p:nvSpPr>
          <p:spPr>
            <a:xfrm>
              <a:off x="5629818" y="2438399"/>
              <a:ext cx="2313814" cy="1524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481828" y="2433827"/>
              <a:ext cx="2524125" cy="1533525"/>
            </a:xfrm>
            <a:custGeom>
              <a:avLst/>
              <a:gdLst/>
              <a:ahLst/>
              <a:cxnLst/>
              <a:rect l="l" t="t" r="r" b="b"/>
              <a:pathLst>
                <a:path w="2524125" h="1533525">
                  <a:moveTo>
                    <a:pt x="0" y="1533144"/>
                  </a:moveTo>
                  <a:lnTo>
                    <a:pt x="2523744" y="1533144"/>
                  </a:lnTo>
                  <a:lnTo>
                    <a:pt x="2523744" y="0"/>
                  </a:lnTo>
                  <a:lnTo>
                    <a:pt x="0" y="0"/>
                  </a:lnTo>
                  <a:lnTo>
                    <a:pt x="0" y="153314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01488" y="3051786"/>
              <a:ext cx="5568950" cy="915035"/>
            </a:xfrm>
            <a:custGeom>
              <a:avLst/>
              <a:gdLst/>
              <a:ahLst/>
              <a:cxnLst/>
              <a:rect l="l" t="t" r="r" b="b"/>
              <a:pathLst>
                <a:path w="5568950" h="915035">
                  <a:moveTo>
                    <a:pt x="4324450" y="125"/>
                  </a:moveTo>
                  <a:lnTo>
                    <a:pt x="4271146" y="594"/>
                  </a:lnTo>
                  <a:lnTo>
                    <a:pt x="4218213" y="2070"/>
                  </a:lnTo>
                  <a:lnTo>
                    <a:pt x="4165962" y="4547"/>
                  </a:lnTo>
                  <a:lnTo>
                    <a:pt x="4114705" y="8019"/>
                  </a:lnTo>
                  <a:lnTo>
                    <a:pt x="4064753" y="12480"/>
                  </a:lnTo>
                  <a:lnTo>
                    <a:pt x="4016416" y="17925"/>
                  </a:lnTo>
                  <a:lnTo>
                    <a:pt x="3970005" y="24348"/>
                  </a:lnTo>
                  <a:lnTo>
                    <a:pt x="3925832" y="31743"/>
                  </a:lnTo>
                  <a:lnTo>
                    <a:pt x="3884207" y="40104"/>
                  </a:lnTo>
                  <a:lnTo>
                    <a:pt x="3845442" y="49426"/>
                  </a:lnTo>
                  <a:lnTo>
                    <a:pt x="3803661" y="38537"/>
                  </a:lnTo>
                  <a:lnTo>
                    <a:pt x="3756748" y="28804"/>
                  </a:lnTo>
                  <a:lnTo>
                    <a:pt x="3705192" y="20333"/>
                  </a:lnTo>
                  <a:lnTo>
                    <a:pt x="3649481" y="13231"/>
                  </a:lnTo>
                  <a:lnTo>
                    <a:pt x="3593188" y="7754"/>
                  </a:lnTo>
                  <a:lnTo>
                    <a:pt x="3535766" y="3746"/>
                  </a:lnTo>
                  <a:lnTo>
                    <a:pt x="3477675" y="1173"/>
                  </a:lnTo>
                  <a:lnTo>
                    <a:pt x="3419374" y="0"/>
                  </a:lnTo>
                  <a:lnTo>
                    <a:pt x="3361322" y="192"/>
                  </a:lnTo>
                  <a:lnTo>
                    <a:pt x="3303980" y="1715"/>
                  </a:lnTo>
                  <a:lnTo>
                    <a:pt x="3247806" y="4535"/>
                  </a:lnTo>
                  <a:lnTo>
                    <a:pt x="3193259" y="8617"/>
                  </a:lnTo>
                  <a:lnTo>
                    <a:pt x="3140800" y="13925"/>
                  </a:lnTo>
                  <a:lnTo>
                    <a:pt x="3090888" y="20427"/>
                  </a:lnTo>
                  <a:lnTo>
                    <a:pt x="3043982" y="28087"/>
                  </a:lnTo>
                  <a:lnTo>
                    <a:pt x="3000541" y="36871"/>
                  </a:lnTo>
                  <a:lnTo>
                    <a:pt x="2961026" y="46744"/>
                  </a:lnTo>
                  <a:lnTo>
                    <a:pt x="2895609" y="69619"/>
                  </a:lnTo>
                  <a:lnTo>
                    <a:pt x="2858985" y="62102"/>
                  </a:lnTo>
                  <a:lnTo>
                    <a:pt x="2820076" y="55204"/>
                  </a:lnTo>
                  <a:lnTo>
                    <a:pt x="2779023" y="48973"/>
                  </a:lnTo>
                  <a:lnTo>
                    <a:pt x="2735970" y="43457"/>
                  </a:lnTo>
                  <a:lnTo>
                    <a:pt x="2682466" y="37725"/>
                  </a:lnTo>
                  <a:lnTo>
                    <a:pt x="2627899" y="33109"/>
                  </a:lnTo>
                  <a:lnTo>
                    <a:pt x="2572546" y="29592"/>
                  </a:lnTo>
                  <a:lnTo>
                    <a:pt x="2516687" y="27153"/>
                  </a:lnTo>
                  <a:lnTo>
                    <a:pt x="2460600" y="25773"/>
                  </a:lnTo>
                  <a:lnTo>
                    <a:pt x="2404563" y="25434"/>
                  </a:lnTo>
                  <a:lnTo>
                    <a:pt x="2348856" y="26117"/>
                  </a:lnTo>
                  <a:lnTo>
                    <a:pt x="2293756" y="27803"/>
                  </a:lnTo>
                  <a:lnTo>
                    <a:pt x="2239544" y="30472"/>
                  </a:lnTo>
                  <a:lnTo>
                    <a:pt x="2186496" y="34106"/>
                  </a:lnTo>
                  <a:lnTo>
                    <a:pt x="2134892" y="38685"/>
                  </a:lnTo>
                  <a:lnTo>
                    <a:pt x="2085011" y="44191"/>
                  </a:lnTo>
                  <a:lnTo>
                    <a:pt x="2037130" y="50605"/>
                  </a:lnTo>
                  <a:lnTo>
                    <a:pt x="1991530" y="57907"/>
                  </a:lnTo>
                  <a:lnTo>
                    <a:pt x="1948487" y="66079"/>
                  </a:lnTo>
                  <a:lnTo>
                    <a:pt x="1908282" y="75102"/>
                  </a:lnTo>
                  <a:lnTo>
                    <a:pt x="1871192" y="84956"/>
                  </a:lnTo>
                  <a:lnTo>
                    <a:pt x="1807473" y="107084"/>
                  </a:lnTo>
                  <a:lnTo>
                    <a:pt x="1761008" y="101420"/>
                  </a:lnTo>
                  <a:lnTo>
                    <a:pt x="1713287" y="96418"/>
                  </a:lnTo>
                  <a:lnTo>
                    <a:pt x="1664453" y="92083"/>
                  </a:lnTo>
                  <a:lnTo>
                    <a:pt x="1614646" y="88422"/>
                  </a:lnTo>
                  <a:lnTo>
                    <a:pt x="1564009" y="85441"/>
                  </a:lnTo>
                  <a:lnTo>
                    <a:pt x="1512684" y="83147"/>
                  </a:lnTo>
                  <a:lnTo>
                    <a:pt x="1460812" y="81545"/>
                  </a:lnTo>
                  <a:lnTo>
                    <a:pt x="1408537" y="80642"/>
                  </a:lnTo>
                  <a:lnTo>
                    <a:pt x="1355999" y="80445"/>
                  </a:lnTo>
                  <a:lnTo>
                    <a:pt x="1303341" y="80959"/>
                  </a:lnTo>
                  <a:lnTo>
                    <a:pt x="1250705" y="82192"/>
                  </a:lnTo>
                  <a:lnTo>
                    <a:pt x="1176786" y="85161"/>
                  </a:lnTo>
                  <a:lnTo>
                    <a:pt x="1105461" y="89454"/>
                  </a:lnTo>
                  <a:lnTo>
                    <a:pt x="1036953" y="95004"/>
                  </a:lnTo>
                  <a:lnTo>
                    <a:pt x="971485" y="101745"/>
                  </a:lnTo>
                  <a:lnTo>
                    <a:pt x="909281" y="109613"/>
                  </a:lnTo>
                  <a:lnTo>
                    <a:pt x="850565" y="118540"/>
                  </a:lnTo>
                  <a:lnTo>
                    <a:pt x="795559" y="128462"/>
                  </a:lnTo>
                  <a:lnTo>
                    <a:pt x="744488" y="139312"/>
                  </a:lnTo>
                  <a:lnTo>
                    <a:pt x="697574" y="151025"/>
                  </a:lnTo>
                  <a:lnTo>
                    <a:pt x="655041" y="163536"/>
                  </a:lnTo>
                  <a:lnTo>
                    <a:pt x="617112" y="176777"/>
                  </a:lnTo>
                  <a:lnTo>
                    <a:pt x="555963" y="205190"/>
                  </a:lnTo>
                  <a:lnTo>
                    <a:pt x="515912" y="235739"/>
                  </a:lnTo>
                  <a:lnTo>
                    <a:pt x="498747" y="267898"/>
                  </a:lnTo>
                  <a:lnTo>
                    <a:pt x="499306" y="284416"/>
                  </a:lnTo>
                  <a:lnTo>
                    <a:pt x="506256" y="301140"/>
                  </a:lnTo>
                  <a:lnTo>
                    <a:pt x="501570" y="303934"/>
                  </a:lnTo>
                  <a:lnTo>
                    <a:pt x="443243" y="306012"/>
                  </a:lnTo>
                  <a:lnTo>
                    <a:pt x="386748" y="309417"/>
                  </a:lnTo>
                  <a:lnTo>
                    <a:pt x="332486" y="314089"/>
                  </a:lnTo>
                  <a:lnTo>
                    <a:pt x="280855" y="319971"/>
                  </a:lnTo>
                  <a:lnTo>
                    <a:pt x="232256" y="327007"/>
                  </a:lnTo>
                  <a:lnTo>
                    <a:pt x="187089" y="335138"/>
                  </a:lnTo>
                  <a:lnTo>
                    <a:pt x="145752" y="344307"/>
                  </a:lnTo>
                  <a:lnTo>
                    <a:pt x="108646" y="354456"/>
                  </a:lnTo>
                  <a:lnTo>
                    <a:pt x="39626" y="382289"/>
                  </a:lnTo>
                  <a:lnTo>
                    <a:pt x="1849" y="417277"/>
                  </a:lnTo>
                  <a:lnTo>
                    <a:pt x="0" y="434972"/>
                  </a:lnTo>
                  <a:lnTo>
                    <a:pt x="9096" y="452446"/>
                  </a:lnTo>
                  <a:lnTo>
                    <a:pt x="58890" y="485666"/>
                  </a:lnTo>
                  <a:lnTo>
                    <a:pt x="98969" y="500879"/>
                  </a:lnTo>
                  <a:lnTo>
                    <a:pt x="148757" y="514807"/>
                  </a:lnTo>
                  <a:lnTo>
                    <a:pt x="207944" y="527183"/>
                  </a:lnTo>
                  <a:lnTo>
                    <a:pt x="276221" y="537741"/>
                  </a:lnTo>
                  <a:lnTo>
                    <a:pt x="202786" y="559612"/>
                  </a:lnTo>
                  <a:lnTo>
                    <a:pt x="152791" y="584223"/>
                  </a:lnTo>
                  <a:lnTo>
                    <a:pt x="127583" y="610642"/>
                  </a:lnTo>
                  <a:lnTo>
                    <a:pt x="128507" y="637944"/>
                  </a:lnTo>
                  <a:lnTo>
                    <a:pt x="161651" y="668129"/>
                  </a:lnTo>
                  <a:lnTo>
                    <a:pt x="224604" y="694715"/>
                  </a:lnTo>
                  <a:lnTo>
                    <a:pt x="265799" y="706402"/>
                  </a:lnTo>
                  <a:lnTo>
                    <a:pt x="312695" y="716882"/>
                  </a:lnTo>
                  <a:lnTo>
                    <a:pt x="364708" y="726051"/>
                  </a:lnTo>
                  <a:lnTo>
                    <a:pt x="421254" y="733807"/>
                  </a:lnTo>
                  <a:lnTo>
                    <a:pt x="481749" y="740047"/>
                  </a:lnTo>
                  <a:lnTo>
                    <a:pt x="545610" y="744669"/>
                  </a:lnTo>
                  <a:lnTo>
                    <a:pt x="612252" y="747570"/>
                  </a:lnTo>
                  <a:lnTo>
                    <a:pt x="681091" y="748648"/>
                  </a:lnTo>
                  <a:lnTo>
                    <a:pt x="751544" y="747799"/>
                  </a:lnTo>
                  <a:lnTo>
                    <a:pt x="758478" y="750466"/>
                  </a:lnTo>
                  <a:lnTo>
                    <a:pt x="794794" y="763180"/>
                  </a:lnTo>
                  <a:lnTo>
                    <a:pt x="867815" y="784273"/>
                  </a:lnTo>
                  <a:lnTo>
                    <a:pt x="907803" y="793904"/>
                  </a:lnTo>
                  <a:lnTo>
                    <a:pt x="949920" y="802916"/>
                  </a:lnTo>
                  <a:lnTo>
                    <a:pt x="994022" y="811298"/>
                  </a:lnTo>
                  <a:lnTo>
                    <a:pt x="1039967" y="819045"/>
                  </a:lnTo>
                  <a:lnTo>
                    <a:pt x="1087613" y="826147"/>
                  </a:lnTo>
                  <a:lnTo>
                    <a:pt x="1136816" y="832597"/>
                  </a:lnTo>
                  <a:lnTo>
                    <a:pt x="1187434" y="838387"/>
                  </a:lnTo>
                  <a:lnTo>
                    <a:pt x="1239324" y="843508"/>
                  </a:lnTo>
                  <a:lnTo>
                    <a:pt x="1292343" y="847953"/>
                  </a:lnTo>
                  <a:lnTo>
                    <a:pt x="1346349" y="851714"/>
                  </a:lnTo>
                  <a:lnTo>
                    <a:pt x="1401199" y="854783"/>
                  </a:lnTo>
                  <a:lnTo>
                    <a:pt x="1456750" y="857152"/>
                  </a:lnTo>
                  <a:lnTo>
                    <a:pt x="1512860" y="858812"/>
                  </a:lnTo>
                  <a:lnTo>
                    <a:pt x="1569385" y="859757"/>
                  </a:lnTo>
                  <a:lnTo>
                    <a:pt x="1626184" y="859977"/>
                  </a:lnTo>
                  <a:lnTo>
                    <a:pt x="1683113" y="859466"/>
                  </a:lnTo>
                  <a:lnTo>
                    <a:pt x="1740030" y="858214"/>
                  </a:lnTo>
                  <a:lnTo>
                    <a:pt x="1796792" y="856214"/>
                  </a:lnTo>
                  <a:lnTo>
                    <a:pt x="1853256" y="853459"/>
                  </a:lnTo>
                  <a:lnTo>
                    <a:pt x="1909280" y="849939"/>
                  </a:lnTo>
                  <a:lnTo>
                    <a:pt x="1964720" y="845648"/>
                  </a:lnTo>
                  <a:lnTo>
                    <a:pt x="2019435" y="840577"/>
                  </a:lnTo>
                  <a:lnTo>
                    <a:pt x="2073281" y="834718"/>
                  </a:lnTo>
                  <a:lnTo>
                    <a:pt x="2126116" y="828063"/>
                  </a:lnTo>
                  <a:lnTo>
                    <a:pt x="2165391" y="840216"/>
                  </a:lnTo>
                  <a:lnTo>
                    <a:pt x="2208469" y="851589"/>
                  </a:lnTo>
                  <a:lnTo>
                    <a:pt x="2255120" y="862146"/>
                  </a:lnTo>
                  <a:lnTo>
                    <a:pt x="2305109" y="871849"/>
                  </a:lnTo>
                  <a:lnTo>
                    <a:pt x="2358207" y="880664"/>
                  </a:lnTo>
                  <a:lnTo>
                    <a:pt x="2414180" y="888552"/>
                  </a:lnTo>
                  <a:lnTo>
                    <a:pt x="2472797" y="895478"/>
                  </a:lnTo>
                  <a:lnTo>
                    <a:pt x="2533824" y="901404"/>
                  </a:lnTo>
                  <a:lnTo>
                    <a:pt x="2597032" y="906295"/>
                  </a:lnTo>
                  <a:lnTo>
                    <a:pt x="2659815" y="910004"/>
                  </a:lnTo>
                  <a:lnTo>
                    <a:pt x="2722709" y="912629"/>
                  </a:lnTo>
                  <a:lnTo>
                    <a:pt x="2785505" y="914194"/>
                  </a:lnTo>
                  <a:lnTo>
                    <a:pt x="2847993" y="914726"/>
                  </a:lnTo>
                  <a:lnTo>
                    <a:pt x="2909964" y="914248"/>
                  </a:lnTo>
                  <a:lnTo>
                    <a:pt x="2971208" y="912787"/>
                  </a:lnTo>
                  <a:lnTo>
                    <a:pt x="3031514" y="910367"/>
                  </a:lnTo>
                  <a:lnTo>
                    <a:pt x="3090674" y="907014"/>
                  </a:lnTo>
                  <a:lnTo>
                    <a:pt x="3148478" y="902754"/>
                  </a:lnTo>
                  <a:lnTo>
                    <a:pt x="3204716" y="897611"/>
                  </a:lnTo>
                  <a:lnTo>
                    <a:pt x="3259178" y="891610"/>
                  </a:lnTo>
                  <a:lnTo>
                    <a:pt x="3311655" y="884778"/>
                  </a:lnTo>
                  <a:lnTo>
                    <a:pt x="3361937" y="877138"/>
                  </a:lnTo>
                  <a:lnTo>
                    <a:pt x="3409814" y="868717"/>
                  </a:lnTo>
                  <a:lnTo>
                    <a:pt x="3455077" y="859540"/>
                  </a:lnTo>
                  <a:lnTo>
                    <a:pt x="3497516" y="849632"/>
                  </a:lnTo>
                  <a:lnTo>
                    <a:pt x="3536921" y="839018"/>
                  </a:lnTo>
                  <a:lnTo>
                    <a:pt x="3605792" y="815774"/>
                  </a:lnTo>
                  <a:lnTo>
                    <a:pt x="3660012" y="790010"/>
                  </a:lnTo>
                  <a:lnTo>
                    <a:pt x="3681104" y="776247"/>
                  </a:lnTo>
                  <a:lnTo>
                    <a:pt x="3725628" y="781989"/>
                  </a:lnTo>
                  <a:lnTo>
                    <a:pt x="3771649" y="787016"/>
                  </a:lnTo>
                  <a:lnTo>
                    <a:pt x="3818994" y="791313"/>
                  </a:lnTo>
                  <a:lnTo>
                    <a:pt x="3867492" y="794868"/>
                  </a:lnTo>
                  <a:lnTo>
                    <a:pt x="3916973" y="797667"/>
                  </a:lnTo>
                  <a:lnTo>
                    <a:pt x="3967265" y="799696"/>
                  </a:lnTo>
                  <a:lnTo>
                    <a:pt x="4018196" y="800942"/>
                  </a:lnTo>
                  <a:lnTo>
                    <a:pt x="4069597" y="801393"/>
                  </a:lnTo>
                  <a:lnTo>
                    <a:pt x="4141356" y="800763"/>
                  </a:lnTo>
                  <a:lnTo>
                    <a:pt x="4211239" y="798653"/>
                  </a:lnTo>
                  <a:lnTo>
                    <a:pt x="4278932" y="795131"/>
                  </a:lnTo>
                  <a:lnTo>
                    <a:pt x="4344120" y="790265"/>
                  </a:lnTo>
                  <a:lnTo>
                    <a:pt x="4406488" y="784126"/>
                  </a:lnTo>
                  <a:lnTo>
                    <a:pt x="4465722" y="776783"/>
                  </a:lnTo>
                  <a:lnTo>
                    <a:pt x="4521506" y="768304"/>
                  </a:lnTo>
                  <a:lnTo>
                    <a:pt x="4573527" y="758759"/>
                  </a:lnTo>
                  <a:lnTo>
                    <a:pt x="4621470" y="748218"/>
                  </a:lnTo>
                  <a:lnTo>
                    <a:pt x="4665019" y="736748"/>
                  </a:lnTo>
                  <a:lnTo>
                    <a:pt x="4703860" y="724420"/>
                  </a:lnTo>
                  <a:lnTo>
                    <a:pt x="4766161" y="697464"/>
                  </a:lnTo>
                  <a:lnTo>
                    <a:pt x="4805853" y="667904"/>
                  </a:lnTo>
                  <a:lnTo>
                    <a:pt x="4820421" y="636293"/>
                  </a:lnTo>
                  <a:lnTo>
                    <a:pt x="4875693" y="634092"/>
                  </a:lnTo>
                  <a:lnTo>
                    <a:pt x="4930058" y="631119"/>
                  </a:lnTo>
                  <a:lnTo>
                    <a:pt x="4983356" y="627387"/>
                  </a:lnTo>
                  <a:lnTo>
                    <a:pt x="5035432" y="622910"/>
                  </a:lnTo>
                  <a:lnTo>
                    <a:pt x="5086126" y="617700"/>
                  </a:lnTo>
                  <a:lnTo>
                    <a:pt x="5135282" y="611772"/>
                  </a:lnTo>
                  <a:lnTo>
                    <a:pt x="5182740" y="605138"/>
                  </a:lnTo>
                  <a:lnTo>
                    <a:pt x="5228345" y="597812"/>
                  </a:lnTo>
                  <a:lnTo>
                    <a:pt x="5296325" y="584858"/>
                  </a:lnTo>
                  <a:lnTo>
                    <a:pt x="5356955" y="570711"/>
                  </a:lnTo>
                  <a:lnTo>
                    <a:pt x="5410155" y="555509"/>
                  </a:lnTo>
                  <a:lnTo>
                    <a:pt x="5455843" y="539388"/>
                  </a:lnTo>
                  <a:lnTo>
                    <a:pt x="5493939" y="522485"/>
                  </a:lnTo>
                  <a:lnTo>
                    <a:pt x="5547030" y="486885"/>
                  </a:lnTo>
                  <a:lnTo>
                    <a:pt x="5568779" y="449807"/>
                  </a:lnTo>
                  <a:lnTo>
                    <a:pt x="5567699" y="431057"/>
                  </a:lnTo>
                  <a:lnTo>
                    <a:pt x="5541223" y="393822"/>
                  </a:lnTo>
                  <a:lnTo>
                    <a:pt x="5481788" y="357854"/>
                  </a:lnTo>
                  <a:lnTo>
                    <a:pt x="5439508" y="340690"/>
                  </a:lnTo>
                  <a:lnTo>
                    <a:pt x="5388746" y="324254"/>
                  </a:lnTo>
                  <a:lnTo>
                    <a:pt x="5397793" y="319275"/>
                  </a:lnTo>
                  <a:lnTo>
                    <a:pt x="5436811" y="286338"/>
                  </a:lnTo>
                  <a:lnTo>
                    <a:pt x="5444089" y="268806"/>
                  </a:lnTo>
                  <a:lnTo>
                    <a:pt x="5442434" y="251480"/>
                  </a:lnTo>
                  <a:lnTo>
                    <a:pt x="5413777" y="218010"/>
                  </a:lnTo>
                  <a:lnTo>
                    <a:pt x="5353726" y="187062"/>
                  </a:lnTo>
                  <a:lnTo>
                    <a:pt x="5312830" y="172887"/>
                  </a:lnTo>
                  <a:lnTo>
                    <a:pt x="5265170" y="159768"/>
                  </a:lnTo>
                  <a:lnTo>
                    <a:pt x="5211105" y="147846"/>
                  </a:lnTo>
                  <a:lnTo>
                    <a:pt x="5150997" y="137262"/>
                  </a:lnTo>
                  <a:lnTo>
                    <a:pt x="5085206" y="128158"/>
                  </a:lnTo>
                  <a:lnTo>
                    <a:pt x="5014095" y="120676"/>
                  </a:lnTo>
                  <a:lnTo>
                    <a:pt x="4938023" y="114958"/>
                  </a:lnTo>
                  <a:lnTo>
                    <a:pt x="4916851" y="96236"/>
                  </a:lnTo>
                  <a:lnTo>
                    <a:pt x="4841700" y="61913"/>
                  </a:lnTo>
                  <a:lnTo>
                    <a:pt x="4788963" y="46776"/>
                  </a:lnTo>
                  <a:lnTo>
                    <a:pt x="4726949" y="33297"/>
                  </a:lnTo>
                  <a:lnTo>
                    <a:pt x="4681866" y="25506"/>
                  </a:lnTo>
                  <a:lnTo>
                    <a:pt x="4634668" y="18769"/>
                  </a:lnTo>
                  <a:lnTo>
                    <a:pt x="4585664" y="13078"/>
                  </a:lnTo>
                  <a:lnTo>
                    <a:pt x="4535166" y="8428"/>
                  </a:lnTo>
                  <a:lnTo>
                    <a:pt x="4483484" y="4813"/>
                  </a:lnTo>
                  <a:lnTo>
                    <a:pt x="4430931" y="2229"/>
                  </a:lnTo>
                  <a:lnTo>
                    <a:pt x="4377816" y="668"/>
                  </a:lnTo>
                  <a:lnTo>
                    <a:pt x="4324450" y="125"/>
                  </a:lnTo>
                  <a:close/>
                </a:path>
              </a:pathLst>
            </a:custGeom>
            <a:solidFill>
              <a:srgbClr val="7792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01488" y="3051786"/>
              <a:ext cx="5568950" cy="915035"/>
            </a:xfrm>
            <a:custGeom>
              <a:avLst/>
              <a:gdLst/>
              <a:ahLst/>
              <a:cxnLst/>
              <a:rect l="l" t="t" r="r" b="b"/>
              <a:pathLst>
                <a:path w="5568950" h="915035">
                  <a:moveTo>
                    <a:pt x="506256" y="301140"/>
                  </a:moveTo>
                  <a:lnTo>
                    <a:pt x="499306" y="284416"/>
                  </a:lnTo>
                  <a:lnTo>
                    <a:pt x="498747" y="267898"/>
                  </a:lnTo>
                  <a:lnTo>
                    <a:pt x="504357" y="251650"/>
                  </a:lnTo>
                  <a:lnTo>
                    <a:pt x="533188" y="220231"/>
                  </a:lnTo>
                  <a:lnTo>
                    <a:pt x="584012" y="190684"/>
                  </a:lnTo>
                  <a:lnTo>
                    <a:pt x="655041" y="163536"/>
                  </a:lnTo>
                  <a:lnTo>
                    <a:pt x="697574" y="151025"/>
                  </a:lnTo>
                  <a:lnTo>
                    <a:pt x="744488" y="139312"/>
                  </a:lnTo>
                  <a:lnTo>
                    <a:pt x="795559" y="128462"/>
                  </a:lnTo>
                  <a:lnTo>
                    <a:pt x="850565" y="118540"/>
                  </a:lnTo>
                  <a:lnTo>
                    <a:pt x="909281" y="109613"/>
                  </a:lnTo>
                  <a:lnTo>
                    <a:pt x="971485" y="101745"/>
                  </a:lnTo>
                  <a:lnTo>
                    <a:pt x="1036953" y="95004"/>
                  </a:lnTo>
                  <a:lnTo>
                    <a:pt x="1105461" y="89454"/>
                  </a:lnTo>
                  <a:lnTo>
                    <a:pt x="1176786" y="85161"/>
                  </a:lnTo>
                  <a:lnTo>
                    <a:pt x="1250705" y="82192"/>
                  </a:lnTo>
                  <a:lnTo>
                    <a:pt x="1303341" y="80959"/>
                  </a:lnTo>
                  <a:lnTo>
                    <a:pt x="1355999" y="80445"/>
                  </a:lnTo>
                  <a:lnTo>
                    <a:pt x="1408537" y="80642"/>
                  </a:lnTo>
                  <a:lnTo>
                    <a:pt x="1460812" y="81545"/>
                  </a:lnTo>
                  <a:lnTo>
                    <a:pt x="1512684" y="83147"/>
                  </a:lnTo>
                  <a:lnTo>
                    <a:pt x="1564009" y="85441"/>
                  </a:lnTo>
                  <a:lnTo>
                    <a:pt x="1614646" y="88422"/>
                  </a:lnTo>
                  <a:lnTo>
                    <a:pt x="1664453" y="92083"/>
                  </a:lnTo>
                  <a:lnTo>
                    <a:pt x="1713287" y="96418"/>
                  </a:lnTo>
                  <a:lnTo>
                    <a:pt x="1761008" y="101420"/>
                  </a:lnTo>
                  <a:lnTo>
                    <a:pt x="1807473" y="107084"/>
                  </a:lnTo>
                  <a:lnTo>
                    <a:pt x="1837496" y="95623"/>
                  </a:lnTo>
                  <a:lnTo>
                    <a:pt x="1908282" y="75102"/>
                  </a:lnTo>
                  <a:lnTo>
                    <a:pt x="1948487" y="66079"/>
                  </a:lnTo>
                  <a:lnTo>
                    <a:pt x="1991530" y="57907"/>
                  </a:lnTo>
                  <a:lnTo>
                    <a:pt x="2037130" y="50605"/>
                  </a:lnTo>
                  <a:lnTo>
                    <a:pt x="2085011" y="44191"/>
                  </a:lnTo>
                  <a:lnTo>
                    <a:pt x="2134892" y="38685"/>
                  </a:lnTo>
                  <a:lnTo>
                    <a:pt x="2186496" y="34106"/>
                  </a:lnTo>
                  <a:lnTo>
                    <a:pt x="2239544" y="30472"/>
                  </a:lnTo>
                  <a:lnTo>
                    <a:pt x="2293756" y="27803"/>
                  </a:lnTo>
                  <a:lnTo>
                    <a:pt x="2348856" y="26117"/>
                  </a:lnTo>
                  <a:lnTo>
                    <a:pt x="2404563" y="25434"/>
                  </a:lnTo>
                  <a:lnTo>
                    <a:pt x="2460600" y="25773"/>
                  </a:lnTo>
                  <a:lnTo>
                    <a:pt x="2516687" y="27153"/>
                  </a:lnTo>
                  <a:lnTo>
                    <a:pt x="2572546" y="29592"/>
                  </a:lnTo>
                  <a:lnTo>
                    <a:pt x="2627899" y="33109"/>
                  </a:lnTo>
                  <a:lnTo>
                    <a:pt x="2682466" y="37725"/>
                  </a:lnTo>
                  <a:lnTo>
                    <a:pt x="2735970" y="43457"/>
                  </a:lnTo>
                  <a:lnTo>
                    <a:pt x="2779023" y="48973"/>
                  </a:lnTo>
                  <a:lnTo>
                    <a:pt x="2820076" y="55204"/>
                  </a:lnTo>
                  <a:lnTo>
                    <a:pt x="2858985" y="62102"/>
                  </a:lnTo>
                  <a:lnTo>
                    <a:pt x="2895609" y="69619"/>
                  </a:lnTo>
                  <a:lnTo>
                    <a:pt x="2925895" y="57671"/>
                  </a:lnTo>
                  <a:lnTo>
                    <a:pt x="3000541" y="36871"/>
                  </a:lnTo>
                  <a:lnTo>
                    <a:pt x="3043982" y="28087"/>
                  </a:lnTo>
                  <a:lnTo>
                    <a:pt x="3090888" y="20427"/>
                  </a:lnTo>
                  <a:lnTo>
                    <a:pt x="3140800" y="13925"/>
                  </a:lnTo>
                  <a:lnTo>
                    <a:pt x="3193259" y="8617"/>
                  </a:lnTo>
                  <a:lnTo>
                    <a:pt x="3247806" y="4535"/>
                  </a:lnTo>
                  <a:lnTo>
                    <a:pt x="3303980" y="1715"/>
                  </a:lnTo>
                  <a:lnTo>
                    <a:pt x="3361322" y="192"/>
                  </a:lnTo>
                  <a:lnTo>
                    <a:pt x="3419374" y="0"/>
                  </a:lnTo>
                  <a:lnTo>
                    <a:pt x="3477675" y="1173"/>
                  </a:lnTo>
                  <a:lnTo>
                    <a:pt x="3535766" y="3746"/>
                  </a:lnTo>
                  <a:lnTo>
                    <a:pt x="3593188" y="7754"/>
                  </a:lnTo>
                  <a:lnTo>
                    <a:pt x="3649481" y="13231"/>
                  </a:lnTo>
                  <a:lnTo>
                    <a:pt x="3705192" y="20333"/>
                  </a:lnTo>
                  <a:lnTo>
                    <a:pt x="3756748" y="28804"/>
                  </a:lnTo>
                  <a:lnTo>
                    <a:pt x="3803661" y="38537"/>
                  </a:lnTo>
                  <a:lnTo>
                    <a:pt x="3845442" y="49426"/>
                  </a:lnTo>
                  <a:lnTo>
                    <a:pt x="3884207" y="40104"/>
                  </a:lnTo>
                  <a:lnTo>
                    <a:pt x="3925832" y="31743"/>
                  </a:lnTo>
                  <a:lnTo>
                    <a:pt x="3970005" y="24348"/>
                  </a:lnTo>
                  <a:lnTo>
                    <a:pt x="4016416" y="17925"/>
                  </a:lnTo>
                  <a:lnTo>
                    <a:pt x="4064753" y="12480"/>
                  </a:lnTo>
                  <a:lnTo>
                    <a:pt x="4114705" y="8019"/>
                  </a:lnTo>
                  <a:lnTo>
                    <a:pt x="4165962" y="4547"/>
                  </a:lnTo>
                  <a:lnTo>
                    <a:pt x="4218213" y="2070"/>
                  </a:lnTo>
                  <a:lnTo>
                    <a:pt x="4271146" y="594"/>
                  </a:lnTo>
                  <a:lnTo>
                    <a:pt x="4324450" y="125"/>
                  </a:lnTo>
                  <a:lnTo>
                    <a:pt x="4377816" y="668"/>
                  </a:lnTo>
                  <a:lnTo>
                    <a:pt x="4430931" y="2229"/>
                  </a:lnTo>
                  <a:lnTo>
                    <a:pt x="4483484" y="4813"/>
                  </a:lnTo>
                  <a:lnTo>
                    <a:pt x="4535166" y="8428"/>
                  </a:lnTo>
                  <a:lnTo>
                    <a:pt x="4585664" y="13078"/>
                  </a:lnTo>
                  <a:lnTo>
                    <a:pt x="4634668" y="18769"/>
                  </a:lnTo>
                  <a:lnTo>
                    <a:pt x="4681866" y="25506"/>
                  </a:lnTo>
                  <a:lnTo>
                    <a:pt x="4726949" y="33297"/>
                  </a:lnTo>
                  <a:lnTo>
                    <a:pt x="4788963" y="46776"/>
                  </a:lnTo>
                  <a:lnTo>
                    <a:pt x="4841700" y="61913"/>
                  </a:lnTo>
                  <a:lnTo>
                    <a:pt x="4884536" y="78477"/>
                  </a:lnTo>
                  <a:lnTo>
                    <a:pt x="4938023" y="114958"/>
                  </a:lnTo>
                  <a:lnTo>
                    <a:pt x="5014095" y="120676"/>
                  </a:lnTo>
                  <a:lnTo>
                    <a:pt x="5085206" y="128158"/>
                  </a:lnTo>
                  <a:lnTo>
                    <a:pt x="5150997" y="137262"/>
                  </a:lnTo>
                  <a:lnTo>
                    <a:pt x="5211105" y="147846"/>
                  </a:lnTo>
                  <a:lnTo>
                    <a:pt x="5265170" y="159768"/>
                  </a:lnTo>
                  <a:lnTo>
                    <a:pt x="5312830" y="172887"/>
                  </a:lnTo>
                  <a:lnTo>
                    <a:pt x="5353726" y="187062"/>
                  </a:lnTo>
                  <a:lnTo>
                    <a:pt x="5413777" y="218010"/>
                  </a:lnTo>
                  <a:lnTo>
                    <a:pt x="5442434" y="251480"/>
                  </a:lnTo>
                  <a:lnTo>
                    <a:pt x="5444089" y="268806"/>
                  </a:lnTo>
                  <a:lnTo>
                    <a:pt x="5436811" y="286338"/>
                  </a:lnTo>
                  <a:lnTo>
                    <a:pt x="5406065" y="314236"/>
                  </a:lnTo>
                  <a:lnTo>
                    <a:pt x="5388746" y="324254"/>
                  </a:lnTo>
                  <a:lnTo>
                    <a:pt x="5439508" y="340690"/>
                  </a:lnTo>
                  <a:lnTo>
                    <a:pt x="5481788" y="357854"/>
                  </a:lnTo>
                  <a:lnTo>
                    <a:pt x="5515666" y="375611"/>
                  </a:lnTo>
                  <a:lnTo>
                    <a:pt x="5558541" y="412350"/>
                  </a:lnTo>
                  <a:lnTo>
                    <a:pt x="5568779" y="449807"/>
                  </a:lnTo>
                  <a:lnTo>
                    <a:pt x="5561863" y="468462"/>
                  </a:lnTo>
                  <a:lnTo>
                    <a:pt x="5524362" y="504938"/>
                  </a:lnTo>
                  <a:lnTo>
                    <a:pt x="5455843" y="539388"/>
                  </a:lnTo>
                  <a:lnTo>
                    <a:pt x="5410155" y="555509"/>
                  </a:lnTo>
                  <a:lnTo>
                    <a:pt x="5356955" y="570711"/>
                  </a:lnTo>
                  <a:lnTo>
                    <a:pt x="5296325" y="584858"/>
                  </a:lnTo>
                  <a:lnTo>
                    <a:pt x="5228345" y="597812"/>
                  </a:lnTo>
                  <a:lnTo>
                    <a:pt x="5182740" y="605138"/>
                  </a:lnTo>
                  <a:lnTo>
                    <a:pt x="5135282" y="611772"/>
                  </a:lnTo>
                  <a:lnTo>
                    <a:pt x="5086126" y="617700"/>
                  </a:lnTo>
                  <a:lnTo>
                    <a:pt x="5035432" y="622910"/>
                  </a:lnTo>
                  <a:lnTo>
                    <a:pt x="4983356" y="627387"/>
                  </a:lnTo>
                  <a:lnTo>
                    <a:pt x="4930058" y="631119"/>
                  </a:lnTo>
                  <a:lnTo>
                    <a:pt x="4875693" y="634092"/>
                  </a:lnTo>
                  <a:lnTo>
                    <a:pt x="4820421" y="636293"/>
                  </a:lnTo>
                  <a:lnTo>
                    <a:pt x="4816435" y="652320"/>
                  </a:lnTo>
                  <a:lnTo>
                    <a:pt x="4788990" y="682975"/>
                  </a:lnTo>
                  <a:lnTo>
                    <a:pt x="4737679" y="711302"/>
                  </a:lnTo>
                  <a:lnTo>
                    <a:pt x="4665019" y="736748"/>
                  </a:lnTo>
                  <a:lnTo>
                    <a:pt x="4621470" y="748218"/>
                  </a:lnTo>
                  <a:lnTo>
                    <a:pt x="4573527" y="758759"/>
                  </a:lnTo>
                  <a:lnTo>
                    <a:pt x="4521506" y="768304"/>
                  </a:lnTo>
                  <a:lnTo>
                    <a:pt x="4465722" y="776783"/>
                  </a:lnTo>
                  <a:lnTo>
                    <a:pt x="4406488" y="784126"/>
                  </a:lnTo>
                  <a:lnTo>
                    <a:pt x="4344120" y="790265"/>
                  </a:lnTo>
                  <a:lnTo>
                    <a:pt x="4278932" y="795131"/>
                  </a:lnTo>
                  <a:lnTo>
                    <a:pt x="4211239" y="798653"/>
                  </a:lnTo>
                  <a:lnTo>
                    <a:pt x="4141356" y="800763"/>
                  </a:lnTo>
                  <a:lnTo>
                    <a:pt x="4069597" y="801393"/>
                  </a:lnTo>
                  <a:lnTo>
                    <a:pt x="4018196" y="800942"/>
                  </a:lnTo>
                  <a:lnTo>
                    <a:pt x="3967265" y="799696"/>
                  </a:lnTo>
                  <a:lnTo>
                    <a:pt x="3916973" y="797667"/>
                  </a:lnTo>
                  <a:lnTo>
                    <a:pt x="3867492" y="794868"/>
                  </a:lnTo>
                  <a:lnTo>
                    <a:pt x="3818994" y="791313"/>
                  </a:lnTo>
                  <a:lnTo>
                    <a:pt x="3771649" y="787016"/>
                  </a:lnTo>
                  <a:lnTo>
                    <a:pt x="3725628" y="781989"/>
                  </a:lnTo>
                  <a:lnTo>
                    <a:pt x="3681104" y="776247"/>
                  </a:lnTo>
                  <a:lnTo>
                    <a:pt x="3660012" y="790010"/>
                  </a:lnTo>
                  <a:lnTo>
                    <a:pt x="3605792" y="815774"/>
                  </a:lnTo>
                  <a:lnTo>
                    <a:pt x="3536921" y="839018"/>
                  </a:lnTo>
                  <a:lnTo>
                    <a:pt x="3497516" y="849632"/>
                  </a:lnTo>
                  <a:lnTo>
                    <a:pt x="3455077" y="859540"/>
                  </a:lnTo>
                  <a:lnTo>
                    <a:pt x="3409814" y="868717"/>
                  </a:lnTo>
                  <a:lnTo>
                    <a:pt x="3361937" y="877138"/>
                  </a:lnTo>
                  <a:lnTo>
                    <a:pt x="3311655" y="884778"/>
                  </a:lnTo>
                  <a:lnTo>
                    <a:pt x="3259178" y="891610"/>
                  </a:lnTo>
                  <a:lnTo>
                    <a:pt x="3204716" y="897611"/>
                  </a:lnTo>
                  <a:lnTo>
                    <a:pt x="3148478" y="902754"/>
                  </a:lnTo>
                  <a:lnTo>
                    <a:pt x="3090674" y="907014"/>
                  </a:lnTo>
                  <a:lnTo>
                    <a:pt x="3031514" y="910367"/>
                  </a:lnTo>
                  <a:lnTo>
                    <a:pt x="2971208" y="912787"/>
                  </a:lnTo>
                  <a:lnTo>
                    <a:pt x="2909964" y="914248"/>
                  </a:lnTo>
                  <a:lnTo>
                    <a:pt x="2847993" y="914726"/>
                  </a:lnTo>
                  <a:lnTo>
                    <a:pt x="2785505" y="914194"/>
                  </a:lnTo>
                  <a:lnTo>
                    <a:pt x="2722709" y="912629"/>
                  </a:lnTo>
                  <a:lnTo>
                    <a:pt x="2659815" y="910004"/>
                  </a:lnTo>
                  <a:lnTo>
                    <a:pt x="2597032" y="906295"/>
                  </a:lnTo>
                  <a:lnTo>
                    <a:pt x="2533824" y="901404"/>
                  </a:lnTo>
                  <a:lnTo>
                    <a:pt x="2472797" y="895478"/>
                  </a:lnTo>
                  <a:lnTo>
                    <a:pt x="2414180" y="888552"/>
                  </a:lnTo>
                  <a:lnTo>
                    <a:pt x="2358207" y="880664"/>
                  </a:lnTo>
                  <a:lnTo>
                    <a:pt x="2305109" y="871849"/>
                  </a:lnTo>
                  <a:lnTo>
                    <a:pt x="2255120" y="862146"/>
                  </a:lnTo>
                  <a:lnTo>
                    <a:pt x="2208469" y="851589"/>
                  </a:lnTo>
                  <a:lnTo>
                    <a:pt x="2165391" y="840216"/>
                  </a:lnTo>
                  <a:lnTo>
                    <a:pt x="2126116" y="828063"/>
                  </a:lnTo>
                  <a:lnTo>
                    <a:pt x="2073281" y="834718"/>
                  </a:lnTo>
                  <a:lnTo>
                    <a:pt x="2019435" y="840577"/>
                  </a:lnTo>
                  <a:lnTo>
                    <a:pt x="1964720" y="845648"/>
                  </a:lnTo>
                  <a:lnTo>
                    <a:pt x="1909280" y="849939"/>
                  </a:lnTo>
                  <a:lnTo>
                    <a:pt x="1853256" y="853459"/>
                  </a:lnTo>
                  <a:lnTo>
                    <a:pt x="1796792" y="856214"/>
                  </a:lnTo>
                  <a:lnTo>
                    <a:pt x="1740030" y="858214"/>
                  </a:lnTo>
                  <a:lnTo>
                    <a:pt x="1683113" y="859466"/>
                  </a:lnTo>
                  <a:lnTo>
                    <a:pt x="1626184" y="859977"/>
                  </a:lnTo>
                  <a:lnTo>
                    <a:pt x="1569385" y="859757"/>
                  </a:lnTo>
                  <a:lnTo>
                    <a:pt x="1512860" y="858812"/>
                  </a:lnTo>
                  <a:lnTo>
                    <a:pt x="1456750" y="857152"/>
                  </a:lnTo>
                  <a:lnTo>
                    <a:pt x="1401199" y="854783"/>
                  </a:lnTo>
                  <a:lnTo>
                    <a:pt x="1346349" y="851714"/>
                  </a:lnTo>
                  <a:lnTo>
                    <a:pt x="1292343" y="847953"/>
                  </a:lnTo>
                  <a:lnTo>
                    <a:pt x="1239324" y="843508"/>
                  </a:lnTo>
                  <a:lnTo>
                    <a:pt x="1187434" y="838387"/>
                  </a:lnTo>
                  <a:lnTo>
                    <a:pt x="1136816" y="832597"/>
                  </a:lnTo>
                  <a:lnTo>
                    <a:pt x="1087613" y="826147"/>
                  </a:lnTo>
                  <a:lnTo>
                    <a:pt x="1039967" y="819045"/>
                  </a:lnTo>
                  <a:lnTo>
                    <a:pt x="994022" y="811298"/>
                  </a:lnTo>
                  <a:lnTo>
                    <a:pt x="949920" y="802916"/>
                  </a:lnTo>
                  <a:lnTo>
                    <a:pt x="907803" y="793904"/>
                  </a:lnTo>
                  <a:lnTo>
                    <a:pt x="867815" y="784273"/>
                  </a:lnTo>
                  <a:lnTo>
                    <a:pt x="830097" y="774029"/>
                  </a:lnTo>
                  <a:lnTo>
                    <a:pt x="762047" y="751736"/>
                  </a:lnTo>
                  <a:lnTo>
                    <a:pt x="754986" y="749069"/>
                  </a:lnTo>
                  <a:lnTo>
                    <a:pt x="751544" y="747799"/>
                  </a:lnTo>
                  <a:lnTo>
                    <a:pt x="681091" y="748648"/>
                  </a:lnTo>
                  <a:lnTo>
                    <a:pt x="612252" y="747570"/>
                  </a:lnTo>
                  <a:lnTo>
                    <a:pt x="545610" y="744669"/>
                  </a:lnTo>
                  <a:lnTo>
                    <a:pt x="481749" y="740047"/>
                  </a:lnTo>
                  <a:lnTo>
                    <a:pt x="421254" y="733807"/>
                  </a:lnTo>
                  <a:lnTo>
                    <a:pt x="364708" y="726051"/>
                  </a:lnTo>
                  <a:lnTo>
                    <a:pt x="312695" y="716882"/>
                  </a:lnTo>
                  <a:lnTo>
                    <a:pt x="265799" y="706402"/>
                  </a:lnTo>
                  <a:lnTo>
                    <a:pt x="224604" y="694715"/>
                  </a:lnTo>
                  <a:lnTo>
                    <a:pt x="161651" y="668129"/>
                  </a:lnTo>
                  <a:lnTo>
                    <a:pt x="128507" y="637944"/>
                  </a:lnTo>
                  <a:lnTo>
                    <a:pt x="127583" y="610642"/>
                  </a:lnTo>
                  <a:lnTo>
                    <a:pt x="152791" y="584223"/>
                  </a:lnTo>
                  <a:lnTo>
                    <a:pt x="202786" y="559612"/>
                  </a:lnTo>
                  <a:lnTo>
                    <a:pt x="276221" y="537741"/>
                  </a:lnTo>
                  <a:lnTo>
                    <a:pt x="207944" y="527183"/>
                  </a:lnTo>
                  <a:lnTo>
                    <a:pt x="148757" y="514807"/>
                  </a:lnTo>
                  <a:lnTo>
                    <a:pt x="98969" y="500879"/>
                  </a:lnTo>
                  <a:lnTo>
                    <a:pt x="58890" y="485666"/>
                  </a:lnTo>
                  <a:lnTo>
                    <a:pt x="9096" y="452446"/>
                  </a:lnTo>
                  <a:lnTo>
                    <a:pt x="0" y="434972"/>
                  </a:lnTo>
                  <a:lnTo>
                    <a:pt x="1849" y="417277"/>
                  </a:lnTo>
                  <a:lnTo>
                    <a:pt x="39626" y="382289"/>
                  </a:lnTo>
                  <a:lnTo>
                    <a:pt x="76171" y="365529"/>
                  </a:lnTo>
                  <a:lnTo>
                    <a:pt x="145752" y="344307"/>
                  </a:lnTo>
                  <a:lnTo>
                    <a:pt x="187089" y="335138"/>
                  </a:lnTo>
                  <a:lnTo>
                    <a:pt x="232256" y="327007"/>
                  </a:lnTo>
                  <a:lnTo>
                    <a:pt x="280855" y="319971"/>
                  </a:lnTo>
                  <a:lnTo>
                    <a:pt x="332486" y="314089"/>
                  </a:lnTo>
                  <a:lnTo>
                    <a:pt x="386748" y="309417"/>
                  </a:lnTo>
                  <a:lnTo>
                    <a:pt x="443243" y="306012"/>
                  </a:lnTo>
                  <a:lnTo>
                    <a:pt x="501570" y="303934"/>
                  </a:lnTo>
                  <a:lnTo>
                    <a:pt x="506256" y="301140"/>
                  </a:lnTo>
                  <a:close/>
                </a:path>
                <a:path w="5568950" h="915035">
                  <a:moveTo>
                    <a:pt x="608364" y="551076"/>
                  </a:moveTo>
                  <a:lnTo>
                    <a:pt x="551521" y="551429"/>
                  </a:lnTo>
                  <a:lnTo>
                    <a:pt x="495104" y="550478"/>
                  </a:lnTo>
                  <a:lnTo>
                    <a:pt x="439538" y="548250"/>
                  </a:lnTo>
                  <a:lnTo>
                    <a:pt x="385248" y="544773"/>
                  </a:lnTo>
                  <a:lnTo>
                    <a:pt x="332657" y="540075"/>
                  </a:lnTo>
                  <a:lnTo>
                    <a:pt x="282190" y="534185"/>
                  </a:lnTo>
                </a:path>
                <a:path w="5568950" h="915035">
                  <a:moveTo>
                    <a:pt x="896146" y="735607"/>
                  </a:moveTo>
                  <a:lnTo>
                    <a:pt x="861423" y="738466"/>
                  </a:lnTo>
                  <a:lnTo>
                    <a:pt x="825987" y="740766"/>
                  </a:lnTo>
                  <a:lnTo>
                    <a:pt x="789953" y="742518"/>
                  </a:lnTo>
                  <a:lnTo>
                    <a:pt x="753436" y="743735"/>
                  </a:lnTo>
                </a:path>
                <a:path w="5568950" h="915035">
                  <a:moveTo>
                    <a:pt x="2125862" y="824380"/>
                  </a:moveTo>
                  <a:lnTo>
                    <a:pt x="2101105" y="815571"/>
                  </a:lnTo>
                  <a:lnTo>
                    <a:pt x="2078491" y="806488"/>
                  </a:lnTo>
                  <a:lnTo>
                    <a:pt x="2058068" y="797144"/>
                  </a:lnTo>
                  <a:lnTo>
                    <a:pt x="2039883" y="787550"/>
                  </a:lnTo>
                </a:path>
                <a:path w="5568950" h="915035">
                  <a:moveTo>
                    <a:pt x="3715902" y="732559"/>
                  </a:moveTo>
                  <a:lnTo>
                    <a:pt x="3710955" y="742798"/>
                  </a:lnTo>
                  <a:lnTo>
                    <a:pt x="3703567" y="752942"/>
                  </a:lnTo>
                  <a:lnTo>
                    <a:pt x="3693774" y="762991"/>
                  </a:lnTo>
                  <a:lnTo>
                    <a:pt x="3681612" y="772945"/>
                  </a:lnTo>
                </a:path>
                <a:path w="5568950" h="915035">
                  <a:moveTo>
                    <a:pt x="4398654" y="482877"/>
                  </a:moveTo>
                  <a:lnTo>
                    <a:pt x="4473149" y="492193"/>
                  </a:lnTo>
                  <a:lnTo>
                    <a:pt x="4541517" y="503202"/>
                  </a:lnTo>
                  <a:lnTo>
                    <a:pt x="4603335" y="515749"/>
                  </a:lnTo>
                  <a:lnTo>
                    <a:pt x="4658185" y="529684"/>
                  </a:lnTo>
                  <a:lnTo>
                    <a:pt x="4705645" y="544853"/>
                  </a:lnTo>
                  <a:lnTo>
                    <a:pt x="4745294" y="561103"/>
                  </a:lnTo>
                  <a:lnTo>
                    <a:pt x="4799478" y="596242"/>
                  </a:lnTo>
                  <a:lnTo>
                    <a:pt x="4813172" y="614824"/>
                  </a:lnTo>
                  <a:lnTo>
                    <a:pt x="4817373" y="633880"/>
                  </a:lnTo>
                </a:path>
                <a:path w="5568950" h="915035">
                  <a:moveTo>
                    <a:pt x="5386206" y="321968"/>
                  </a:moveTo>
                  <a:lnTo>
                    <a:pt x="5350753" y="337872"/>
                  </a:lnTo>
                  <a:lnTo>
                    <a:pt x="5307561" y="352717"/>
                  </a:lnTo>
                  <a:lnTo>
                    <a:pt x="5257083" y="366348"/>
                  </a:lnTo>
                  <a:lnTo>
                    <a:pt x="5199770" y="378610"/>
                  </a:lnTo>
                </a:path>
                <a:path w="5568950" h="915035">
                  <a:moveTo>
                    <a:pt x="4938785" y="111783"/>
                  </a:moveTo>
                  <a:lnTo>
                    <a:pt x="4943404" y="118452"/>
                  </a:lnTo>
                  <a:lnTo>
                    <a:pt x="4946595" y="125133"/>
                  </a:lnTo>
                  <a:lnTo>
                    <a:pt x="4948357" y="131839"/>
                  </a:lnTo>
                  <a:lnTo>
                    <a:pt x="4948691" y="138580"/>
                  </a:lnTo>
                </a:path>
                <a:path w="5568950" h="915035">
                  <a:moveTo>
                    <a:pt x="3748287" y="80668"/>
                  </a:moveTo>
                  <a:lnTo>
                    <a:pt x="3767942" y="71526"/>
                  </a:lnTo>
                  <a:lnTo>
                    <a:pt x="3790467" y="62776"/>
                  </a:lnTo>
                  <a:lnTo>
                    <a:pt x="3815777" y="54432"/>
                  </a:lnTo>
                  <a:lnTo>
                    <a:pt x="3843791" y="46505"/>
                  </a:lnTo>
                </a:path>
                <a:path w="5568950" h="915035">
                  <a:moveTo>
                    <a:pt x="2855096" y="96924"/>
                  </a:moveTo>
                  <a:lnTo>
                    <a:pt x="2863569" y="89302"/>
                  </a:lnTo>
                  <a:lnTo>
                    <a:pt x="2874114" y="81858"/>
                  </a:lnTo>
                  <a:lnTo>
                    <a:pt x="2886707" y="74581"/>
                  </a:lnTo>
                  <a:lnTo>
                    <a:pt x="2901324" y="67460"/>
                  </a:lnTo>
                </a:path>
                <a:path w="5568950" h="915035">
                  <a:moveTo>
                    <a:pt x="1806711" y="106830"/>
                  </a:moveTo>
                  <a:lnTo>
                    <a:pt x="1851439" y="113116"/>
                  </a:lnTo>
                  <a:lnTo>
                    <a:pt x="1894309" y="119974"/>
                  </a:lnTo>
                  <a:lnTo>
                    <a:pt x="1935227" y="127404"/>
                  </a:lnTo>
                  <a:lnTo>
                    <a:pt x="1974097" y="135405"/>
                  </a:lnTo>
                </a:path>
                <a:path w="5568950" h="915035">
                  <a:moveTo>
                    <a:pt x="535479" y="331112"/>
                  </a:moveTo>
                  <a:lnTo>
                    <a:pt x="526191" y="323732"/>
                  </a:lnTo>
                  <a:lnTo>
                    <a:pt x="518221" y="316268"/>
                  </a:lnTo>
                  <a:lnTo>
                    <a:pt x="511578" y="308734"/>
                  </a:lnTo>
                  <a:lnTo>
                    <a:pt x="506269" y="301140"/>
                  </a:lnTo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295465" y="4029265"/>
            <a:ext cx="8401050" cy="2583815"/>
            <a:chOff x="295465" y="4029265"/>
            <a:chExt cx="8401050" cy="2583815"/>
          </a:xfrm>
        </p:grpSpPr>
        <p:sp>
          <p:nvSpPr>
            <p:cNvPr id="14" name="object 14"/>
            <p:cNvSpPr/>
            <p:nvPr/>
          </p:nvSpPr>
          <p:spPr>
            <a:xfrm>
              <a:off x="6400799" y="4953000"/>
              <a:ext cx="2286000" cy="165049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396227" y="4948428"/>
              <a:ext cx="2295525" cy="1659889"/>
            </a:xfrm>
            <a:custGeom>
              <a:avLst/>
              <a:gdLst/>
              <a:ahLst/>
              <a:cxnLst/>
              <a:rect l="l" t="t" r="r" b="b"/>
              <a:pathLst>
                <a:path w="2295525" h="1659890">
                  <a:moveTo>
                    <a:pt x="0" y="1659636"/>
                  </a:moveTo>
                  <a:lnTo>
                    <a:pt x="2295144" y="1659636"/>
                  </a:lnTo>
                  <a:lnTo>
                    <a:pt x="2295144" y="0"/>
                  </a:lnTo>
                  <a:lnTo>
                    <a:pt x="0" y="0"/>
                  </a:lnTo>
                  <a:lnTo>
                    <a:pt x="0" y="1659636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04799" y="4038600"/>
              <a:ext cx="2133600" cy="180593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00227" y="4034028"/>
              <a:ext cx="2143125" cy="1815464"/>
            </a:xfrm>
            <a:custGeom>
              <a:avLst/>
              <a:gdLst/>
              <a:ahLst/>
              <a:cxnLst/>
              <a:rect l="l" t="t" r="r" b="b"/>
              <a:pathLst>
                <a:path w="2143125" h="1815464">
                  <a:moveTo>
                    <a:pt x="0" y="1815084"/>
                  </a:moveTo>
                  <a:lnTo>
                    <a:pt x="2142744" y="1815084"/>
                  </a:lnTo>
                  <a:lnTo>
                    <a:pt x="2142744" y="0"/>
                  </a:lnTo>
                  <a:lnTo>
                    <a:pt x="0" y="0"/>
                  </a:lnTo>
                  <a:lnTo>
                    <a:pt x="0" y="181508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054235" y="4118587"/>
              <a:ext cx="5340350" cy="915035"/>
            </a:xfrm>
            <a:custGeom>
              <a:avLst/>
              <a:gdLst/>
              <a:ahLst/>
              <a:cxnLst/>
              <a:rect l="l" t="t" r="r" b="b"/>
              <a:pathLst>
                <a:path w="5340350" h="915035">
                  <a:moveTo>
                    <a:pt x="3278881" y="0"/>
                  </a:moveTo>
                  <a:lnTo>
                    <a:pt x="3223217" y="192"/>
                  </a:lnTo>
                  <a:lnTo>
                    <a:pt x="3168228" y="1715"/>
                  </a:lnTo>
                  <a:lnTo>
                    <a:pt x="3114357" y="4535"/>
                  </a:lnTo>
                  <a:lnTo>
                    <a:pt x="3062045" y="8617"/>
                  </a:lnTo>
                  <a:lnTo>
                    <a:pt x="3011734" y="13925"/>
                  </a:lnTo>
                  <a:lnTo>
                    <a:pt x="2963864" y="20427"/>
                  </a:lnTo>
                  <a:lnTo>
                    <a:pt x="2918877" y="28087"/>
                  </a:lnTo>
                  <a:lnTo>
                    <a:pt x="2877215" y="36871"/>
                  </a:lnTo>
                  <a:lnTo>
                    <a:pt x="2839319" y="46744"/>
                  </a:lnTo>
                  <a:lnTo>
                    <a:pt x="2776590" y="69619"/>
                  </a:lnTo>
                  <a:lnTo>
                    <a:pt x="2741463" y="62102"/>
                  </a:lnTo>
                  <a:lnTo>
                    <a:pt x="2664827" y="48973"/>
                  </a:lnTo>
                  <a:lnTo>
                    <a:pt x="2623555" y="43457"/>
                  </a:lnTo>
                  <a:lnTo>
                    <a:pt x="2569360" y="37439"/>
                  </a:lnTo>
                  <a:lnTo>
                    <a:pt x="2514044" y="32665"/>
                  </a:lnTo>
                  <a:lnTo>
                    <a:pt x="2457923" y="29111"/>
                  </a:lnTo>
                  <a:lnTo>
                    <a:pt x="2401310" y="26755"/>
                  </a:lnTo>
                  <a:lnTo>
                    <a:pt x="2344519" y="25576"/>
                  </a:lnTo>
                  <a:lnTo>
                    <a:pt x="2287866" y="25550"/>
                  </a:lnTo>
                  <a:lnTo>
                    <a:pt x="2231665" y="26655"/>
                  </a:lnTo>
                  <a:lnTo>
                    <a:pt x="2176229" y="28869"/>
                  </a:lnTo>
                  <a:lnTo>
                    <a:pt x="2121874" y="32169"/>
                  </a:lnTo>
                  <a:lnTo>
                    <a:pt x="2068913" y="36534"/>
                  </a:lnTo>
                  <a:lnTo>
                    <a:pt x="2017661" y="41941"/>
                  </a:lnTo>
                  <a:lnTo>
                    <a:pt x="1968433" y="48367"/>
                  </a:lnTo>
                  <a:lnTo>
                    <a:pt x="1921542" y="55791"/>
                  </a:lnTo>
                  <a:lnTo>
                    <a:pt x="1877304" y="64189"/>
                  </a:lnTo>
                  <a:lnTo>
                    <a:pt x="1836032" y="73540"/>
                  </a:lnTo>
                  <a:lnTo>
                    <a:pt x="1798041" y="83821"/>
                  </a:lnTo>
                  <a:lnTo>
                    <a:pt x="1733158" y="107084"/>
                  </a:lnTo>
                  <a:lnTo>
                    <a:pt x="1688595" y="101420"/>
                  </a:lnTo>
                  <a:lnTo>
                    <a:pt x="1642831" y="96418"/>
                  </a:lnTo>
                  <a:lnTo>
                    <a:pt x="1596002" y="92083"/>
                  </a:lnTo>
                  <a:lnTo>
                    <a:pt x="1548243" y="88422"/>
                  </a:lnTo>
                  <a:lnTo>
                    <a:pt x="1499690" y="85441"/>
                  </a:lnTo>
                  <a:lnTo>
                    <a:pt x="1450478" y="83147"/>
                  </a:lnTo>
                  <a:lnTo>
                    <a:pt x="1400741" y="81545"/>
                  </a:lnTo>
                  <a:lnTo>
                    <a:pt x="1350614" y="80642"/>
                  </a:lnTo>
                  <a:lnTo>
                    <a:pt x="1300234" y="80445"/>
                  </a:lnTo>
                  <a:lnTo>
                    <a:pt x="1249734" y="80959"/>
                  </a:lnTo>
                  <a:lnTo>
                    <a:pt x="1199250" y="82192"/>
                  </a:lnTo>
                  <a:lnTo>
                    <a:pt x="1124507" y="85365"/>
                  </a:lnTo>
                  <a:lnTo>
                    <a:pt x="1052549" y="90009"/>
                  </a:lnTo>
                  <a:lnTo>
                    <a:pt x="983627" y="96046"/>
                  </a:lnTo>
                  <a:lnTo>
                    <a:pt x="917994" y="103399"/>
                  </a:lnTo>
                  <a:lnTo>
                    <a:pt x="855901" y="111989"/>
                  </a:lnTo>
                  <a:lnTo>
                    <a:pt x="797601" y="121740"/>
                  </a:lnTo>
                  <a:lnTo>
                    <a:pt x="743346" y="132575"/>
                  </a:lnTo>
                  <a:lnTo>
                    <a:pt x="693386" y="144416"/>
                  </a:lnTo>
                  <a:lnTo>
                    <a:pt x="647975" y="157185"/>
                  </a:lnTo>
                  <a:lnTo>
                    <a:pt x="607364" y="170806"/>
                  </a:lnTo>
                  <a:lnTo>
                    <a:pt x="571805" y="185201"/>
                  </a:lnTo>
                  <a:lnTo>
                    <a:pt x="516851" y="216003"/>
                  </a:lnTo>
                  <a:lnTo>
                    <a:pt x="485128" y="248973"/>
                  </a:lnTo>
                  <a:lnTo>
                    <a:pt x="478608" y="266078"/>
                  </a:lnTo>
                  <a:lnTo>
                    <a:pt x="478652" y="283492"/>
                  </a:lnTo>
                  <a:lnTo>
                    <a:pt x="485510" y="301140"/>
                  </a:lnTo>
                  <a:lnTo>
                    <a:pt x="480938" y="303934"/>
                  </a:lnTo>
                  <a:lnTo>
                    <a:pt x="418134" y="306367"/>
                  </a:lnTo>
                  <a:lnTo>
                    <a:pt x="357621" y="310468"/>
                  </a:lnTo>
                  <a:lnTo>
                    <a:pt x="299943" y="316156"/>
                  </a:lnTo>
                  <a:lnTo>
                    <a:pt x="245639" y="323349"/>
                  </a:lnTo>
                  <a:lnTo>
                    <a:pt x="195253" y="331964"/>
                  </a:lnTo>
                  <a:lnTo>
                    <a:pt x="149326" y="341920"/>
                  </a:lnTo>
                  <a:lnTo>
                    <a:pt x="108399" y="353136"/>
                  </a:lnTo>
                  <a:lnTo>
                    <a:pt x="37973" y="382286"/>
                  </a:lnTo>
                  <a:lnTo>
                    <a:pt x="1763" y="417256"/>
                  </a:lnTo>
                  <a:lnTo>
                    <a:pt x="0" y="434940"/>
                  </a:lnTo>
                  <a:lnTo>
                    <a:pt x="8733" y="452403"/>
                  </a:lnTo>
                  <a:lnTo>
                    <a:pt x="56503" y="485610"/>
                  </a:lnTo>
                  <a:lnTo>
                    <a:pt x="94943" y="500824"/>
                  </a:lnTo>
                  <a:lnTo>
                    <a:pt x="142689" y="514761"/>
                  </a:lnTo>
                  <a:lnTo>
                    <a:pt x="199445" y="527154"/>
                  </a:lnTo>
                  <a:lnTo>
                    <a:pt x="264911" y="537741"/>
                  </a:lnTo>
                  <a:lnTo>
                    <a:pt x="194476" y="559612"/>
                  </a:lnTo>
                  <a:lnTo>
                    <a:pt x="146532" y="584223"/>
                  </a:lnTo>
                  <a:lnTo>
                    <a:pt x="122376" y="610642"/>
                  </a:lnTo>
                  <a:lnTo>
                    <a:pt x="123306" y="637944"/>
                  </a:lnTo>
                  <a:lnTo>
                    <a:pt x="155050" y="668129"/>
                  </a:lnTo>
                  <a:lnTo>
                    <a:pt x="215401" y="694715"/>
                  </a:lnTo>
                  <a:lnTo>
                    <a:pt x="254903" y="706402"/>
                  </a:lnTo>
                  <a:lnTo>
                    <a:pt x="299875" y="716882"/>
                  </a:lnTo>
                  <a:lnTo>
                    <a:pt x="349755" y="726051"/>
                  </a:lnTo>
                  <a:lnTo>
                    <a:pt x="403983" y="733807"/>
                  </a:lnTo>
                  <a:lnTo>
                    <a:pt x="461999" y="740047"/>
                  </a:lnTo>
                  <a:lnTo>
                    <a:pt x="523240" y="744669"/>
                  </a:lnTo>
                  <a:lnTo>
                    <a:pt x="587147" y="747570"/>
                  </a:lnTo>
                  <a:lnTo>
                    <a:pt x="653159" y="748648"/>
                  </a:lnTo>
                  <a:lnTo>
                    <a:pt x="720714" y="747799"/>
                  </a:lnTo>
                  <a:lnTo>
                    <a:pt x="727318" y="750466"/>
                  </a:lnTo>
                  <a:lnTo>
                    <a:pt x="763418" y="763609"/>
                  </a:lnTo>
                  <a:lnTo>
                    <a:pt x="836514" y="785416"/>
                  </a:lnTo>
                  <a:lnTo>
                    <a:pt x="876635" y="795331"/>
                  </a:lnTo>
                  <a:lnTo>
                    <a:pt x="918933" y="804577"/>
                  </a:lnTo>
                  <a:lnTo>
                    <a:pt x="963255" y="813143"/>
                  </a:lnTo>
                  <a:lnTo>
                    <a:pt x="1009447" y="821021"/>
                  </a:lnTo>
                  <a:lnTo>
                    <a:pt x="1057357" y="828201"/>
                  </a:lnTo>
                  <a:lnTo>
                    <a:pt x="1106832" y="834676"/>
                  </a:lnTo>
                  <a:lnTo>
                    <a:pt x="1157718" y="840436"/>
                  </a:lnTo>
                  <a:lnTo>
                    <a:pt x="1209863" y="845472"/>
                  </a:lnTo>
                  <a:lnTo>
                    <a:pt x="1263112" y="849774"/>
                  </a:lnTo>
                  <a:lnTo>
                    <a:pt x="1317313" y="853336"/>
                  </a:lnTo>
                  <a:lnTo>
                    <a:pt x="1372313" y="856146"/>
                  </a:lnTo>
                  <a:lnTo>
                    <a:pt x="1427958" y="858197"/>
                  </a:lnTo>
                  <a:lnTo>
                    <a:pt x="1484095" y="859479"/>
                  </a:lnTo>
                  <a:lnTo>
                    <a:pt x="1540572" y="859983"/>
                  </a:lnTo>
                  <a:lnTo>
                    <a:pt x="1597234" y="859701"/>
                  </a:lnTo>
                  <a:lnTo>
                    <a:pt x="1653929" y="858624"/>
                  </a:lnTo>
                  <a:lnTo>
                    <a:pt x="1710504" y="856743"/>
                  </a:lnTo>
                  <a:lnTo>
                    <a:pt x="1766806" y="854048"/>
                  </a:lnTo>
                  <a:lnTo>
                    <a:pt x="1822680" y="850531"/>
                  </a:lnTo>
                  <a:lnTo>
                    <a:pt x="1877975" y="846183"/>
                  </a:lnTo>
                  <a:lnTo>
                    <a:pt x="1932536" y="840995"/>
                  </a:lnTo>
                  <a:lnTo>
                    <a:pt x="1986212" y="834958"/>
                  </a:lnTo>
                  <a:lnTo>
                    <a:pt x="2038847" y="828063"/>
                  </a:lnTo>
                  <a:lnTo>
                    <a:pt x="2076482" y="840216"/>
                  </a:lnTo>
                  <a:lnTo>
                    <a:pt x="2117776" y="851589"/>
                  </a:lnTo>
                  <a:lnTo>
                    <a:pt x="2162503" y="862146"/>
                  </a:lnTo>
                  <a:lnTo>
                    <a:pt x="2210439" y="871849"/>
                  </a:lnTo>
                  <a:lnTo>
                    <a:pt x="2261356" y="880664"/>
                  </a:lnTo>
                  <a:lnTo>
                    <a:pt x="2315030" y="888552"/>
                  </a:lnTo>
                  <a:lnTo>
                    <a:pt x="2371235" y="895478"/>
                  </a:lnTo>
                  <a:lnTo>
                    <a:pt x="2429744" y="901404"/>
                  </a:lnTo>
                  <a:lnTo>
                    <a:pt x="2490332" y="906295"/>
                  </a:lnTo>
                  <a:lnTo>
                    <a:pt x="2553417" y="910153"/>
                  </a:lnTo>
                  <a:lnTo>
                    <a:pt x="2616606" y="912823"/>
                  </a:lnTo>
                  <a:lnTo>
                    <a:pt x="2679669" y="914333"/>
                  </a:lnTo>
                  <a:lnTo>
                    <a:pt x="2742373" y="914712"/>
                  </a:lnTo>
                  <a:lnTo>
                    <a:pt x="2804489" y="913988"/>
                  </a:lnTo>
                  <a:lnTo>
                    <a:pt x="2865786" y="912192"/>
                  </a:lnTo>
                  <a:lnTo>
                    <a:pt x="2926032" y="909352"/>
                  </a:lnTo>
                  <a:lnTo>
                    <a:pt x="2984996" y="905497"/>
                  </a:lnTo>
                  <a:lnTo>
                    <a:pt x="3042448" y="900656"/>
                  </a:lnTo>
                  <a:lnTo>
                    <a:pt x="3098157" y="894859"/>
                  </a:lnTo>
                  <a:lnTo>
                    <a:pt x="3151891" y="888133"/>
                  </a:lnTo>
                  <a:lnTo>
                    <a:pt x="3203419" y="880509"/>
                  </a:lnTo>
                  <a:lnTo>
                    <a:pt x="3252512" y="872016"/>
                  </a:lnTo>
                  <a:lnTo>
                    <a:pt x="3298937" y="862682"/>
                  </a:lnTo>
                  <a:lnTo>
                    <a:pt x="3342464" y="852536"/>
                  </a:lnTo>
                  <a:lnTo>
                    <a:pt x="3382861" y="841608"/>
                  </a:lnTo>
                  <a:lnTo>
                    <a:pt x="3419899" y="829926"/>
                  </a:lnTo>
                  <a:lnTo>
                    <a:pt x="3482969" y="804419"/>
                  </a:lnTo>
                  <a:lnTo>
                    <a:pt x="3529827" y="776247"/>
                  </a:lnTo>
                  <a:lnTo>
                    <a:pt x="3578733" y="782751"/>
                  </a:lnTo>
                  <a:lnTo>
                    <a:pt x="3629489" y="788319"/>
                  </a:lnTo>
                  <a:lnTo>
                    <a:pt x="3681846" y="792928"/>
                  </a:lnTo>
                  <a:lnTo>
                    <a:pt x="3735557" y="796561"/>
                  </a:lnTo>
                  <a:lnTo>
                    <a:pt x="3790372" y="799195"/>
                  </a:lnTo>
                  <a:lnTo>
                    <a:pt x="3846042" y="800813"/>
                  </a:lnTo>
                  <a:lnTo>
                    <a:pt x="3902318" y="801393"/>
                  </a:lnTo>
                  <a:lnTo>
                    <a:pt x="3975374" y="800674"/>
                  </a:lnTo>
                  <a:lnTo>
                    <a:pt x="4046378" y="798288"/>
                  </a:lnTo>
                  <a:lnTo>
                    <a:pt x="4114967" y="794319"/>
                  </a:lnTo>
                  <a:lnTo>
                    <a:pt x="4180780" y="788847"/>
                  </a:lnTo>
                  <a:lnTo>
                    <a:pt x="4243455" y="781958"/>
                  </a:lnTo>
                  <a:lnTo>
                    <a:pt x="4302630" y="773733"/>
                  </a:lnTo>
                  <a:lnTo>
                    <a:pt x="4357943" y="764256"/>
                  </a:lnTo>
                  <a:lnTo>
                    <a:pt x="4409033" y="753609"/>
                  </a:lnTo>
                  <a:lnTo>
                    <a:pt x="4455537" y="741876"/>
                  </a:lnTo>
                  <a:lnTo>
                    <a:pt x="4497094" y="729139"/>
                  </a:lnTo>
                  <a:lnTo>
                    <a:pt x="4533342" y="715482"/>
                  </a:lnTo>
                  <a:lnTo>
                    <a:pt x="4588463" y="685738"/>
                  </a:lnTo>
                  <a:lnTo>
                    <a:pt x="4618006" y="653308"/>
                  </a:lnTo>
                  <a:lnTo>
                    <a:pt x="4622281" y="636293"/>
                  </a:lnTo>
                  <a:lnTo>
                    <a:pt x="4675286" y="634092"/>
                  </a:lnTo>
                  <a:lnTo>
                    <a:pt x="4727424" y="631119"/>
                  </a:lnTo>
                  <a:lnTo>
                    <a:pt x="4778540" y="627387"/>
                  </a:lnTo>
                  <a:lnTo>
                    <a:pt x="4828482" y="622910"/>
                  </a:lnTo>
                  <a:lnTo>
                    <a:pt x="4877096" y="617700"/>
                  </a:lnTo>
                  <a:lnTo>
                    <a:pt x="4924230" y="611772"/>
                  </a:lnTo>
                  <a:lnTo>
                    <a:pt x="4969729" y="605138"/>
                  </a:lnTo>
                  <a:lnTo>
                    <a:pt x="5013441" y="597812"/>
                  </a:lnTo>
                  <a:lnTo>
                    <a:pt x="5078642" y="584858"/>
                  </a:lnTo>
                  <a:lnTo>
                    <a:pt x="5136794" y="570711"/>
                  </a:lnTo>
                  <a:lnTo>
                    <a:pt x="5187820" y="555509"/>
                  </a:lnTo>
                  <a:lnTo>
                    <a:pt x="5231641" y="539388"/>
                  </a:lnTo>
                  <a:lnTo>
                    <a:pt x="5268182" y="522485"/>
                  </a:lnTo>
                  <a:lnTo>
                    <a:pt x="5319108" y="486885"/>
                  </a:lnTo>
                  <a:lnTo>
                    <a:pt x="5339978" y="449807"/>
                  </a:lnTo>
                  <a:lnTo>
                    <a:pt x="5338947" y="431057"/>
                  </a:lnTo>
                  <a:lnTo>
                    <a:pt x="5313568" y="393822"/>
                  </a:lnTo>
                  <a:lnTo>
                    <a:pt x="5256581" y="357854"/>
                  </a:lnTo>
                  <a:lnTo>
                    <a:pt x="5216041" y="340690"/>
                  </a:lnTo>
                  <a:lnTo>
                    <a:pt x="5167365" y="324254"/>
                  </a:lnTo>
                  <a:lnTo>
                    <a:pt x="5176033" y="319275"/>
                  </a:lnTo>
                  <a:lnTo>
                    <a:pt x="5213382" y="286338"/>
                  </a:lnTo>
                  <a:lnTo>
                    <a:pt x="5220383" y="268806"/>
                  </a:lnTo>
                  <a:lnTo>
                    <a:pt x="5218813" y="251480"/>
                  </a:lnTo>
                  <a:lnTo>
                    <a:pt x="5191351" y="218010"/>
                  </a:lnTo>
                  <a:lnTo>
                    <a:pt x="5133774" y="187062"/>
                  </a:lnTo>
                  <a:lnTo>
                    <a:pt x="5094560" y="172887"/>
                  </a:lnTo>
                  <a:lnTo>
                    <a:pt x="5048858" y="159768"/>
                  </a:lnTo>
                  <a:lnTo>
                    <a:pt x="4997016" y="147846"/>
                  </a:lnTo>
                  <a:lnTo>
                    <a:pt x="4939380" y="137262"/>
                  </a:lnTo>
                  <a:lnTo>
                    <a:pt x="4876298" y="128158"/>
                  </a:lnTo>
                  <a:lnTo>
                    <a:pt x="4808117" y="120676"/>
                  </a:lnTo>
                  <a:lnTo>
                    <a:pt x="4735184" y="114958"/>
                  </a:lnTo>
                  <a:lnTo>
                    <a:pt x="4708036" y="91697"/>
                  </a:lnTo>
                  <a:lnTo>
                    <a:pt x="4664493" y="70031"/>
                  </a:lnTo>
                  <a:lnTo>
                    <a:pt x="4605686" y="50414"/>
                  </a:lnTo>
                  <a:lnTo>
                    <a:pt x="4532746" y="33297"/>
                  </a:lnTo>
                  <a:lnTo>
                    <a:pt x="4486902" y="25081"/>
                  </a:lnTo>
                  <a:lnTo>
                    <a:pt x="4438804" y="18045"/>
                  </a:lnTo>
                  <a:lnTo>
                    <a:pt x="4388806" y="12182"/>
                  </a:lnTo>
                  <a:lnTo>
                    <a:pt x="4337261" y="7484"/>
                  </a:lnTo>
                  <a:lnTo>
                    <a:pt x="4284524" y="3947"/>
                  </a:lnTo>
                  <a:lnTo>
                    <a:pt x="4230948" y="1561"/>
                  </a:lnTo>
                  <a:lnTo>
                    <a:pt x="4176887" y="321"/>
                  </a:lnTo>
                  <a:lnTo>
                    <a:pt x="4122695" y="220"/>
                  </a:lnTo>
                  <a:lnTo>
                    <a:pt x="4068725" y="1250"/>
                  </a:lnTo>
                  <a:lnTo>
                    <a:pt x="4015332" y="3406"/>
                  </a:lnTo>
                  <a:lnTo>
                    <a:pt x="3962869" y="6680"/>
                  </a:lnTo>
                  <a:lnTo>
                    <a:pt x="3911690" y="11066"/>
                  </a:lnTo>
                  <a:lnTo>
                    <a:pt x="3862148" y="16556"/>
                  </a:lnTo>
                  <a:lnTo>
                    <a:pt x="3814598" y="23144"/>
                  </a:lnTo>
                  <a:lnTo>
                    <a:pt x="3769393" y="30822"/>
                  </a:lnTo>
                  <a:lnTo>
                    <a:pt x="3726887" y="39585"/>
                  </a:lnTo>
                  <a:lnTo>
                    <a:pt x="3687434" y="49426"/>
                  </a:lnTo>
                  <a:lnTo>
                    <a:pt x="3647386" y="38537"/>
                  </a:lnTo>
                  <a:lnTo>
                    <a:pt x="3602408" y="28804"/>
                  </a:lnTo>
                  <a:lnTo>
                    <a:pt x="3552953" y="20333"/>
                  </a:lnTo>
                  <a:lnTo>
                    <a:pt x="3499474" y="13231"/>
                  </a:lnTo>
                  <a:lnTo>
                    <a:pt x="3445519" y="7754"/>
                  </a:lnTo>
                  <a:lnTo>
                    <a:pt x="3390474" y="3746"/>
                  </a:lnTo>
                  <a:lnTo>
                    <a:pt x="3334781" y="1173"/>
                  </a:lnTo>
                  <a:lnTo>
                    <a:pt x="3278881" y="0"/>
                  </a:lnTo>
                  <a:close/>
                </a:path>
              </a:pathLst>
            </a:custGeom>
            <a:solidFill>
              <a:srgbClr val="7792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054235" y="4118587"/>
              <a:ext cx="5340350" cy="915035"/>
            </a:xfrm>
            <a:custGeom>
              <a:avLst/>
              <a:gdLst/>
              <a:ahLst/>
              <a:cxnLst/>
              <a:rect l="l" t="t" r="r" b="b"/>
              <a:pathLst>
                <a:path w="5340350" h="915035">
                  <a:moveTo>
                    <a:pt x="485510" y="301140"/>
                  </a:moveTo>
                  <a:lnTo>
                    <a:pt x="478652" y="283492"/>
                  </a:lnTo>
                  <a:lnTo>
                    <a:pt x="478608" y="266078"/>
                  </a:lnTo>
                  <a:lnTo>
                    <a:pt x="485128" y="248973"/>
                  </a:lnTo>
                  <a:lnTo>
                    <a:pt x="516851" y="216003"/>
                  </a:lnTo>
                  <a:lnTo>
                    <a:pt x="571805" y="185201"/>
                  </a:lnTo>
                  <a:lnTo>
                    <a:pt x="607364" y="170806"/>
                  </a:lnTo>
                  <a:lnTo>
                    <a:pt x="647975" y="157185"/>
                  </a:lnTo>
                  <a:lnTo>
                    <a:pt x="693386" y="144416"/>
                  </a:lnTo>
                  <a:lnTo>
                    <a:pt x="743346" y="132575"/>
                  </a:lnTo>
                  <a:lnTo>
                    <a:pt x="797601" y="121740"/>
                  </a:lnTo>
                  <a:lnTo>
                    <a:pt x="855901" y="111989"/>
                  </a:lnTo>
                  <a:lnTo>
                    <a:pt x="917994" y="103399"/>
                  </a:lnTo>
                  <a:lnTo>
                    <a:pt x="983627" y="96046"/>
                  </a:lnTo>
                  <a:lnTo>
                    <a:pt x="1052549" y="90009"/>
                  </a:lnTo>
                  <a:lnTo>
                    <a:pt x="1124507" y="85365"/>
                  </a:lnTo>
                  <a:lnTo>
                    <a:pt x="1199250" y="82192"/>
                  </a:lnTo>
                  <a:lnTo>
                    <a:pt x="1249734" y="80959"/>
                  </a:lnTo>
                  <a:lnTo>
                    <a:pt x="1300234" y="80445"/>
                  </a:lnTo>
                  <a:lnTo>
                    <a:pt x="1350614" y="80642"/>
                  </a:lnTo>
                  <a:lnTo>
                    <a:pt x="1400741" y="81545"/>
                  </a:lnTo>
                  <a:lnTo>
                    <a:pt x="1450478" y="83147"/>
                  </a:lnTo>
                  <a:lnTo>
                    <a:pt x="1499690" y="85441"/>
                  </a:lnTo>
                  <a:lnTo>
                    <a:pt x="1548243" y="88422"/>
                  </a:lnTo>
                  <a:lnTo>
                    <a:pt x="1596002" y="92083"/>
                  </a:lnTo>
                  <a:lnTo>
                    <a:pt x="1642831" y="96418"/>
                  </a:lnTo>
                  <a:lnTo>
                    <a:pt x="1688595" y="101420"/>
                  </a:lnTo>
                  <a:lnTo>
                    <a:pt x="1733158" y="107084"/>
                  </a:lnTo>
                  <a:lnTo>
                    <a:pt x="1763645" y="95009"/>
                  </a:lnTo>
                  <a:lnTo>
                    <a:pt x="1836032" y="73540"/>
                  </a:lnTo>
                  <a:lnTo>
                    <a:pt x="1877304" y="64189"/>
                  </a:lnTo>
                  <a:lnTo>
                    <a:pt x="1921542" y="55791"/>
                  </a:lnTo>
                  <a:lnTo>
                    <a:pt x="1968433" y="48367"/>
                  </a:lnTo>
                  <a:lnTo>
                    <a:pt x="2017661" y="41941"/>
                  </a:lnTo>
                  <a:lnTo>
                    <a:pt x="2068913" y="36534"/>
                  </a:lnTo>
                  <a:lnTo>
                    <a:pt x="2121874" y="32169"/>
                  </a:lnTo>
                  <a:lnTo>
                    <a:pt x="2176229" y="28869"/>
                  </a:lnTo>
                  <a:lnTo>
                    <a:pt x="2231665" y="26655"/>
                  </a:lnTo>
                  <a:lnTo>
                    <a:pt x="2287866" y="25550"/>
                  </a:lnTo>
                  <a:lnTo>
                    <a:pt x="2344519" y="25576"/>
                  </a:lnTo>
                  <a:lnTo>
                    <a:pt x="2401310" y="26755"/>
                  </a:lnTo>
                  <a:lnTo>
                    <a:pt x="2457923" y="29111"/>
                  </a:lnTo>
                  <a:lnTo>
                    <a:pt x="2514044" y="32665"/>
                  </a:lnTo>
                  <a:lnTo>
                    <a:pt x="2569360" y="37439"/>
                  </a:lnTo>
                  <a:lnTo>
                    <a:pt x="2623555" y="43457"/>
                  </a:lnTo>
                  <a:lnTo>
                    <a:pt x="2664827" y="48973"/>
                  </a:lnTo>
                  <a:lnTo>
                    <a:pt x="2704169" y="55204"/>
                  </a:lnTo>
                  <a:lnTo>
                    <a:pt x="2776590" y="69619"/>
                  </a:lnTo>
                  <a:lnTo>
                    <a:pt x="2805630" y="57671"/>
                  </a:lnTo>
                  <a:lnTo>
                    <a:pt x="2877215" y="36871"/>
                  </a:lnTo>
                  <a:lnTo>
                    <a:pt x="2918877" y="28087"/>
                  </a:lnTo>
                  <a:lnTo>
                    <a:pt x="2963864" y="20427"/>
                  </a:lnTo>
                  <a:lnTo>
                    <a:pt x="3011734" y="13925"/>
                  </a:lnTo>
                  <a:lnTo>
                    <a:pt x="3062045" y="8617"/>
                  </a:lnTo>
                  <a:lnTo>
                    <a:pt x="3114357" y="4535"/>
                  </a:lnTo>
                  <a:lnTo>
                    <a:pt x="3168228" y="1715"/>
                  </a:lnTo>
                  <a:lnTo>
                    <a:pt x="3223217" y="192"/>
                  </a:lnTo>
                  <a:lnTo>
                    <a:pt x="3278881" y="0"/>
                  </a:lnTo>
                  <a:lnTo>
                    <a:pt x="3334781" y="1173"/>
                  </a:lnTo>
                  <a:lnTo>
                    <a:pt x="3390474" y="3746"/>
                  </a:lnTo>
                  <a:lnTo>
                    <a:pt x="3445519" y="7754"/>
                  </a:lnTo>
                  <a:lnTo>
                    <a:pt x="3499474" y="13231"/>
                  </a:lnTo>
                  <a:lnTo>
                    <a:pt x="3552953" y="20333"/>
                  </a:lnTo>
                  <a:lnTo>
                    <a:pt x="3602408" y="28804"/>
                  </a:lnTo>
                  <a:lnTo>
                    <a:pt x="3647386" y="38537"/>
                  </a:lnTo>
                  <a:lnTo>
                    <a:pt x="3687434" y="49426"/>
                  </a:lnTo>
                  <a:lnTo>
                    <a:pt x="3726887" y="39585"/>
                  </a:lnTo>
                  <a:lnTo>
                    <a:pt x="3769393" y="30822"/>
                  </a:lnTo>
                  <a:lnTo>
                    <a:pt x="3814598" y="23144"/>
                  </a:lnTo>
                  <a:lnTo>
                    <a:pt x="3862148" y="16556"/>
                  </a:lnTo>
                  <a:lnTo>
                    <a:pt x="3911690" y="11066"/>
                  </a:lnTo>
                  <a:lnTo>
                    <a:pt x="3962869" y="6680"/>
                  </a:lnTo>
                  <a:lnTo>
                    <a:pt x="4015332" y="3406"/>
                  </a:lnTo>
                  <a:lnTo>
                    <a:pt x="4068725" y="1250"/>
                  </a:lnTo>
                  <a:lnTo>
                    <a:pt x="4122695" y="220"/>
                  </a:lnTo>
                  <a:lnTo>
                    <a:pt x="4176887" y="321"/>
                  </a:lnTo>
                  <a:lnTo>
                    <a:pt x="4230948" y="1561"/>
                  </a:lnTo>
                  <a:lnTo>
                    <a:pt x="4284524" y="3947"/>
                  </a:lnTo>
                  <a:lnTo>
                    <a:pt x="4337261" y="7484"/>
                  </a:lnTo>
                  <a:lnTo>
                    <a:pt x="4388806" y="12182"/>
                  </a:lnTo>
                  <a:lnTo>
                    <a:pt x="4438804" y="18045"/>
                  </a:lnTo>
                  <a:lnTo>
                    <a:pt x="4486902" y="25081"/>
                  </a:lnTo>
                  <a:lnTo>
                    <a:pt x="4532746" y="33297"/>
                  </a:lnTo>
                  <a:lnTo>
                    <a:pt x="4605686" y="50414"/>
                  </a:lnTo>
                  <a:lnTo>
                    <a:pt x="4664493" y="70031"/>
                  </a:lnTo>
                  <a:lnTo>
                    <a:pt x="4708036" y="91697"/>
                  </a:lnTo>
                  <a:lnTo>
                    <a:pt x="4735184" y="114958"/>
                  </a:lnTo>
                  <a:lnTo>
                    <a:pt x="4808117" y="120676"/>
                  </a:lnTo>
                  <a:lnTo>
                    <a:pt x="4876298" y="128158"/>
                  </a:lnTo>
                  <a:lnTo>
                    <a:pt x="4939380" y="137262"/>
                  </a:lnTo>
                  <a:lnTo>
                    <a:pt x="4997016" y="147846"/>
                  </a:lnTo>
                  <a:lnTo>
                    <a:pt x="5048858" y="159768"/>
                  </a:lnTo>
                  <a:lnTo>
                    <a:pt x="5094560" y="172887"/>
                  </a:lnTo>
                  <a:lnTo>
                    <a:pt x="5133774" y="187062"/>
                  </a:lnTo>
                  <a:lnTo>
                    <a:pt x="5191351" y="218010"/>
                  </a:lnTo>
                  <a:lnTo>
                    <a:pt x="5218813" y="251480"/>
                  </a:lnTo>
                  <a:lnTo>
                    <a:pt x="5220383" y="268806"/>
                  </a:lnTo>
                  <a:lnTo>
                    <a:pt x="5213382" y="286338"/>
                  </a:lnTo>
                  <a:lnTo>
                    <a:pt x="5183939" y="314236"/>
                  </a:lnTo>
                  <a:lnTo>
                    <a:pt x="5167365" y="324254"/>
                  </a:lnTo>
                  <a:lnTo>
                    <a:pt x="5216041" y="340690"/>
                  </a:lnTo>
                  <a:lnTo>
                    <a:pt x="5256581" y="357854"/>
                  </a:lnTo>
                  <a:lnTo>
                    <a:pt x="5313568" y="393822"/>
                  </a:lnTo>
                  <a:lnTo>
                    <a:pt x="5338947" y="431057"/>
                  </a:lnTo>
                  <a:lnTo>
                    <a:pt x="5339978" y="449807"/>
                  </a:lnTo>
                  <a:lnTo>
                    <a:pt x="5333339" y="468462"/>
                  </a:lnTo>
                  <a:lnTo>
                    <a:pt x="5297363" y="504938"/>
                  </a:lnTo>
                  <a:lnTo>
                    <a:pt x="5231641" y="539388"/>
                  </a:lnTo>
                  <a:lnTo>
                    <a:pt x="5187820" y="555509"/>
                  </a:lnTo>
                  <a:lnTo>
                    <a:pt x="5136794" y="570711"/>
                  </a:lnTo>
                  <a:lnTo>
                    <a:pt x="5078642" y="584858"/>
                  </a:lnTo>
                  <a:lnTo>
                    <a:pt x="5013441" y="597812"/>
                  </a:lnTo>
                  <a:lnTo>
                    <a:pt x="4969729" y="605138"/>
                  </a:lnTo>
                  <a:lnTo>
                    <a:pt x="4924230" y="611772"/>
                  </a:lnTo>
                  <a:lnTo>
                    <a:pt x="4877096" y="617700"/>
                  </a:lnTo>
                  <a:lnTo>
                    <a:pt x="4828482" y="622910"/>
                  </a:lnTo>
                  <a:lnTo>
                    <a:pt x="4778540" y="627387"/>
                  </a:lnTo>
                  <a:lnTo>
                    <a:pt x="4727424" y="631119"/>
                  </a:lnTo>
                  <a:lnTo>
                    <a:pt x="4675286" y="634092"/>
                  </a:lnTo>
                  <a:lnTo>
                    <a:pt x="4622281" y="636293"/>
                  </a:lnTo>
                  <a:lnTo>
                    <a:pt x="4618006" y="653308"/>
                  </a:lnTo>
                  <a:lnTo>
                    <a:pt x="4588463" y="685738"/>
                  </a:lnTo>
                  <a:lnTo>
                    <a:pt x="4533342" y="715482"/>
                  </a:lnTo>
                  <a:lnTo>
                    <a:pt x="4497094" y="729139"/>
                  </a:lnTo>
                  <a:lnTo>
                    <a:pt x="4455537" y="741876"/>
                  </a:lnTo>
                  <a:lnTo>
                    <a:pt x="4409033" y="753609"/>
                  </a:lnTo>
                  <a:lnTo>
                    <a:pt x="4357943" y="764256"/>
                  </a:lnTo>
                  <a:lnTo>
                    <a:pt x="4302630" y="773733"/>
                  </a:lnTo>
                  <a:lnTo>
                    <a:pt x="4243455" y="781958"/>
                  </a:lnTo>
                  <a:lnTo>
                    <a:pt x="4180780" y="788847"/>
                  </a:lnTo>
                  <a:lnTo>
                    <a:pt x="4114967" y="794319"/>
                  </a:lnTo>
                  <a:lnTo>
                    <a:pt x="4046378" y="798288"/>
                  </a:lnTo>
                  <a:lnTo>
                    <a:pt x="3975374" y="800674"/>
                  </a:lnTo>
                  <a:lnTo>
                    <a:pt x="3902318" y="801393"/>
                  </a:lnTo>
                  <a:lnTo>
                    <a:pt x="3846042" y="800813"/>
                  </a:lnTo>
                  <a:lnTo>
                    <a:pt x="3790372" y="799195"/>
                  </a:lnTo>
                  <a:lnTo>
                    <a:pt x="3735557" y="796561"/>
                  </a:lnTo>
                  <a:lnTo>
                    <a:pt x="3681846" y="792928"/>
                  </a:lnTo>
                  <a:lnTo>
                    <a:pt x="3629489" y="788319"/>
                  </a:lnTo>
                  <a:lnTo>
                    <a:pt x="3578733" y="782751"/>
                  </a:lnTo>
                  <a:lnTo>
                    <a:pt x="3529827" y="776247"/>
                  </a:lnTo>
                  <a:lnTo>
                    <a:pt x="3508540" y="790651"/>
                  </a:lnTo>
                  <a:lnTo>
                    <a:pt x="3453345" y="817520"/>
                  </a:lnTo>
                  <a:lnTo>
                    <a:pt x="3382861" y="841608"/>
                  </a:lnTo>
                  <a:lnTo>
                    <a:pt x="3342464" y="852536"/>
                  </a:lnTo>
                  <a:lnTo>
                    <a:pt x="3298937" y="862682"/>
                  </a:lnTo>
                  <a:lnTo>
                    <a:pt x="3252512" y="872016"/>
                  </a:lnTo>
                  <a:lnTo>
                    <a:pt x="3203419" y="880509"/>
                  </a:lnTo>
                  <a:lnTo>
                    <a:pt x="3151891" y="888133"/>
                  </a:lnTo>
                  <a:lnTo>
                    <a:pt x="3098157" y="894859"/>
                  </a:lnTo>
                  <a:lnTo>
                    <a:pt x="3042448" y="900656"/>
                  </a:lnTo>
                  <a:lnTo>
                    <a:pt x="2984996" y="905497"/>
                  </a:lnTo>
                  <a:lnTo>
                    <a:pt x="2926032" y="909352"/>
                  </a:lnTo>
                  <a:lnTo>
                    <a:pt x="2865786" y="912192"/>
                  </a:lnTo>
                  <a:lnTo>
                    <a:pt x="2804489" y="913988"/>
                  </a:lnTo>
                  <a:lnTo>
                    <a:pt x="2742373" y="914712"/>
                  </a:lnTo>
                  <a:lnTo>
                    <a:pt x="2679669" y="914333"/>
                  </a:lnTo>
                  <a:lnTo>
                    <a:pt x="2616606" y="912823"/>
                  </a:lnTo>
                  <a:lnTo>
                    <a:pt x="2553417" y="910153"/>
                  </a:lnTo>
                  <a:lnTo>
                    <a:pt x="2490332" y="906295"/>
                  </a:lnTo>
                  <a:lnTo>
                    <a:pt x="2429744" y="901404"/>
                  </a:lnTo>
                  <a:lnTo>
                    <a:pt x="2371235" y="895478"/>
                  </a:lnTo>
                  <a:lnTo>
                    <a:pt x="2315030" y="888552"/>
                  </a:lnTo>
                  <a:lnTo>
                    <a:pt x="2261356" y="880664"/>
                  </a:lnTo>
                  <a:lnTo>
                    <a:pt x="2210439" y="871849"/>
                  </a:lnTo>
                  <a:lnTo>
                    <a:pt x="2162503" y="862146"/>
                  </a:lnTo>
                  <a:lnTo>
                    <a:pt x="2117776" y="851589"/>
                  </a:lnTo>
                  <a:lnTo>
                    <a:pt x="2076482" y="840216"/>
                  </a:lnTo>
                  <a:lnTo>
                    <a:pt x="2038847" y="828063"/>
                  </a:lnTo>
                  <a:lnTo>
                    <a:pt x="1986212" y="834958"/>
                  </a:lnTo>
                  <a:lnTo>
                    <a:pt x="1932536" y="840995"/>
                  </a:lnTo>
                  <a:lnTo>
                    <a:pt x="1877975" y="846183"/>
                  </a:lnTo>
                  <a:lnTo>
                    <a:pt x="1822680" y="850531"/>
                  </a:lnTo>
                  <a:lnTo>
                    <a:pt x="1766806" y="854048"/>
                  </a:lnTo>
                  <a:lnTo>
                    <a:pt x="1710504" y="856743"/>
                  </a:lnTo>
                  <a:lnTo>
                    <a:pt x="1653929" y="858624"/>
                  </a:lnTo>
                  <a:lnTo>
                    <a:pt x="1597234" y="859701"/>
                  </a:lnTo>
                  <a:lnTo>
                    <a:pt x="1540572" y="859983"/>
                  </a:lnTo>
                  <a:lnTo>
                    <a:pt x="1484095" y="859479"/>
                  </a:lnTo>
                  <a:lnTo>
                    <a:pt x="1427958" y="858197"/>
                  </a:lnTo>
                  <a:lnTo>
                    <a:pt x="1372313" y="856146"/>
                  </a:lnTo>
                  <a:lnTo>
                    <a:pt x="1317313" y="853336"/>
                  </a:lnTo>
                  <a:lnTo>
                    <a:pt x="1263112" y="849774"/>
                  </a:lnTo>
                  <a:lnTo>
                    <a:pt x="1209863" y="845472"/>
                  </a:lnTo>
                  <a:lnTo>
                    <a:pt x="1157718" y="840436"/>
                  </a:lnTo>
                  <a:lnTo>
                    <a:pt x="1106832" y="834676"/>
                  </a:lnTo>
                  <a:lnTo>
                    <a:pt x="1057357" y="828201"/>
                  </a:lnTo>
                  <a:lnTo>
                    <a:pt x="1009447" y="821021"/>
                  </a:lnTo>
                  <a:lnTo>
                    <a:pt x="963255" y="813143"/>
                  </a:lnTo>
                  <a:lnTo>
                    <a:pt x="918933" y="804577"/>
                  </a:lnTo>
                  <a:lnTo>
                    <a:pt x="876635" y="795331"/>
                  </a:lnTo>
                  <a:lnTo>
                    <a:pt x="836514" y="785416"/>
                  </a:lnTo>
                  <a:lnTo>
                    <a:pt x="798724" y="774838"/>
                  </a:lnTo>
                  <a:lnTo>
                    <a:pt x="730747" y="751736"/>
                  </a:lnTo>
                  <a:lnTo>
                    <a:pt x="724016" y="749069"/>
                  </a:lnTo>
                  <a:lnTo>
                    <a:pt x="720714" y="747799"/>
                  </a:lnTo>
                  <a:lnTo>
                    <a:pt x="653159" y="748648"/>
                  </a:lnTo>
                  <a:lnTo>
                    <a:pt x="587147" y="747570"/>
                  </a:lnTo>
                  <a:lnTo>
                    <a:pt x="523240" y="744669"/>
                  </a:lnTo>
                  <a:lnTo>
                    <a:pt x="461999" y="740047"/>
                  </a:lnTo>
                  <a:lnTo>
                    <a:pt x="403983" y="733807"/>
                  </a:lnTo>
                  <a:lnTo>
                    <a:pt x="349755" y="726051"/>
                  </a:lnTo>
                  <a:lnTo>
                    <a:pt x="299875" y="716882"/>
                  </a:lnTo>
                  <a:lnTo>
                    <a:pt x="254903" y="706402"/>
                  </a:lnTo>
                  <a:lnTo>
                    <a:pt x="215401" y="694715"/>
                  </a:lnTo>
                  <a:lnTo>
                    <a:pt x="155050" y="668129"/>
                  </a:lnTo>
                  <a:lnTo>
                    <a:pt x="123306" y="637944"/>
                  </a:lnTo>
                  <a:lnTo>
                    <a:pt x="122376" y="610642"/>
                  </a:lnTo>
                  <a:lnTo>
                    <a:pt x="146532" y="584223"/>
                  </a:lnTo>
                  <a:lnTo>
                    <a:pt x="194476" y="559612"/>
                  </a:lnTo>
                  <a:lnTo>
                    <a:pt x="264911" y="537741"/>
                  </a:lnTo>
                  <a:lnTo>
                    <a:pt x="199445" y="527154"/>
                  </a:lnTo>
                  <a:lnTo>
                    <a:pt x="142689" y="514761"/>
                  </a:lnTo>
                  <a:lnTo>
                    <a:pt x="94943" y="500824"/>
                  </a:lnTo>
                  <a:lnTo>
                    <a:pt x="56503" y="485610"/>
                  </a:lnTo>
                  <a:lnTo>
                    <a:pt x="8733" y="452403"/>
                  </a:lnTo>
                  <a:lnTo>
                    <a:pt x="0" y="434940"/>
                  </a:lnTo>
                  <a:lnTo>
                    <a:pt x="1763" y="417256"/>
                  </a:lnTo>
                  <a:lnTo>
                    <a:pt x="37973" y="382286"/>
                  </a:lnTo>
                  <a:lnTo>
                    <a:pt x="73014" y="365529"/>
                  </a:lnTo>
                  <a:lnTo>
                    <a:pt x="149326" y="341920"/>
                  </a:lnTo>
                  <a:lnTo>
                    <a:pt x="195253" y="331964"/>
                  </a:lnTo>
                  <a:lnTo>
                    <a:pt x="245639" y="323349"/>
                  </a:lnTo>
                  <a:lnTo>
                    <a:pt x="299943" y="316156"/>
                  </a:lnTo>
                  <a:lnTo>
                    <a:pt x="357621" y="310468"/>
                  </a:lnTo>
                  <a:lnTo>
                    <a:pt x="418134" y="306367"/>
                  </a:lnTo>
                  <a:lnTo>
                    <a:pt x="480938" y="303934"/>
                  </a:lnTo>
                  <a:lnTo>
                    <a:pt x="485510" y="301140"/>
                  </a:lnTo>
                  <a:close/>
                </a:path>
                <a:path w="5340350" h="915035">
                  <a:moveTo>
                    <a:pt x="583427" y="551076"/>
                  </a:moveTo>
                  <a:lnTo>
                    <a:pt x="528895" y="551429"/>
                  </a:lnTo>
                  <a:lnTo>
                    <a:pt x="474786" y="550478"/>
                  </a:lnTo>
                  <a:lnTo>
                    <a:pt x="421502" y="548250"/>
                  </a:lnTo>
                  <a:lnTo>
                    <a:pt x="369447" y="544773"/>
                  </a:lnTo>
                  <a:lnTo>
                    <a:pt x="319021" y="540075"/>
                  </a:lnTo>
                  <a:lnTo>
                    <a:pt x="270626" y="534185"/>
                  </a:lnTo>
                </a:path>
                <a:path w="5340350" h="915035">
                  <a:moveTo>
                    <a:pt x="859398" y="735607"/>
                  </a:moveTo>
                  <a:lnTo>
                    <a:pt x="826077" y="738466"/>
                  </a:lnTo>
                  <a:lnTo>
                    <a:pt x="792088" y="740766"/>
                  </a:lnTo>
                  <a:lnTo>
                    <a:pt x="757529" y="742518"/>
                  </a:lnTo>
                  <a:lnTo>
                    <a:pt x="722492" y="743735"/>
                  </a:lnTo>
                </a:path>
                <a:path w="5340350" h="915035">
                  <a:moveTo>
                    <a:pt x="2038466" y="824380"/>
                  </a:moveTo>
                  <a:lnTo>
                    <a:pt x="2014729" y="815571"/>
                  </a:lnTo>
                  <a:lnTo>
                    <a:pt x="1993064" y="806488"/>
                  </a:lnTo>
                  <a:lnTo>
                    <a:pt x="1973494" y="797144"/>
                  </a:lnTo>
                  <a:lnTo>
                    <a:pt x="1956043" y="787550"/>
                  </a:lnTo>
                </a:path>
                <a:path w="5340350" h="915035">
                  <a:moveTo>
                    <a:pt x="3563228" y="732559"/>
                  </a:moveTo>
                  <a:lnTo>
                    <a:pt x="3558446" y="742798"/>
                  </a:lnTo>
                  <a:lnTo>
                    <a:pt x="3551354" y="752942"/>
                  </a:lnTo>
                  <a:lnTo>
                    <a:pt x="3541976" y="762991"/>
                  </a:lnTo>
                  <a:lnTo>
                    <a:pt x="3530335" y="772945"/>
                  </a:lnTo>
                </a:path>
                <a:path w="5340350" h="915035">
                  <a:moveTo>
                    <a:pt x="4217913" y="482877"/>
                  </a:moveTo>
                  <a:lnTo>
                    <a:pt x="4296943" y="493336"/>
                  </a:lnTo>
                  <a:lnTo>
                    <a:pt x="4368649" y="505862"/>
                  </a:lnTo>
                  <a:lnTo>
                    <a:pt x="4432482" y="520247"/>
                  </a:lnTo>
                  <a:lnTo>
                    <a:pt x="4487893" y="536282"/>
                  </a:lnTo>
                  <a:lnTo>
                    <a:pt x="4534331" y="553757"/>
                  </a:lnTo>
                  <a:lnTo>
                    <a:pt x="4571246" y="572463"/>
                  </a:lnTo>
                  <a:lnTo>
                    <a:pt x="4614311" y="612734"/>
                  </a:lnTo>
                  <a:lnTo>
                    <a:pt x="4619360" y="633880"/>
                  </a:lnTo>
                </a:path>
                <a:path w="5340350" h="915035">
                  <a:moveTo>
                    <a:pt x="5164825" y="321968"/>
                  </a:moveTo>
                  <a:lnTo>
                    <a:pt x="5130867" y="337872"/>
                  </a:lnTo>
                  <a:lnTo>
                    <a:pt x="5089467" y="352717"/>
                  </a:lnTo>
                  <a:lnTo>
                    <a:pt x="5041042" y="366348"/>
                  </a:lnTo>
                  <a:lnTo>
                    <a:pt x="4986009" y="378610"/>
                  </a:lnTo>
                </a:path>
                <a:path w="5340350" h="915035">
                  <a:moveTo>
                    <a:pt x="4735819" y="111783"/>
                  </a:moveTo>
                  <a:lnTo>
                    <a:pt x="4740272" y="118452"/>
                  </a:lnTo>
                  <a:lnTo>
                    <a:pt x="4743344" y="125133"/>
                  </a:lnTo>
                  <a:lnTo>
                    <a:pt x="4745035" y="131839"/>
                  </a:lnTo>
                  <a:lnTo>
                    <a:pt x="4745344" y="138580"/>
                  </a:lnTo>
                </a:path>
                <a:path w="5340350" h="915035">
                  <a:moveTo>
                    <a:pt x="3594216" y="80668"/>
                  </a:moveTo>
                  <a:lnTo>
                    <a:pt x="3613132" y="71526"/>
                  </a:lnTo>
                  <a:lnTo>
                    <a:pt x="3634761" y="62776"/>
                  </a:lnTo>
                  <a:lnTo>
                    <a:pt x="3659010" y="54432"/>
                  </a:lnTo>
                  <a:lnTo>
                    <a:pt x="3685783" y="46505"/>
                  </a:lnTo>
                </a:path>
                <a:path w="5340350" h="915035">
                  <a:moveTo>
                    <a:pt x="2737728" y="96924"/>
                  </a:moveTo>
                  <a:lnTo>
                    <a:pt x="2745868" y="89302"/>
                  </a:lnTo>
                  <a:lnTo>
                    <a:pt x="2755985" y="81858"/>
                  </a:lnTo>
                  <a:lnTo>
                    <a:pt x="2768054" y="74581"/>
                  </a:lnTo>
                  <a:lnTo>
                    <a:pt x="2782051" y="67460"/>
                  </a:lnTo>
                </a:path>
                <a:path w="5340350" h="915035">
                  <a:moveTo>
                    <a:pt x="1732523" y="106830"/>
                  </a:moveTo>
                  <a:lnTo>
                    <a:pt x="1775394" y="113116"/>
                  </a:lnTo>
                  <a:lnTo>
                    <a:pt x="1816502" y="119974"/>
                  </a:lnTo>
                  <a:lnTo>
                    <a:pt x="1855753" y="127404"/>
                  </a:lnTo>
                  <a:lnTo>
                    <a:pt x="1893051" y="135405"/>
                  </a:lnTo>
                </a:path>
                <a:path w="5340350" h="915035">
                  <a:moveTo>
                    <a:pt x="513450" y="331112"/>
                  </a:moveTo>
                  <a:lnTo>
                    <a:pt x="504549" y="323732"/>
                  </a:lnTo>
                  <a:lnTo>
                    <a:pt x="496909" y="316268"/>
                  </a:lnTo>
                  <a:lnTo>
                    <a:pt x="490555" y="308734"/>
                  </a:lnTo>
                  <a:lnTo>
                    <a:pt x="485510" y="301140"/>
                  </a:lnTo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2622295" y="1473834"/>
            <a:ext cx="30226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FFFF"/>
                </a:solidFill>
                <a:latin typeface="Arial Black"/>
                <a:cs typeface="Arial Black"/>
              </a:rPr>
              <a:t>Equitable</a:t>
            </a:r>
            <a:r>
              <a:rPr sz="2000" spc="-8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000" dirty="0">
                <a:solidFill>
                  <a:srgbClr val="FFFFFF"/>
                </a:solidFill>
                <a:latin typeface="Arial Black"/>
                <a:cs typeface="Arial Black"/>
              </a:rPr>
              <a:t>distribution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50416" y="3321177"/>
            <a:ext cx="31184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Arial Black"/>
                <a:cs typeface="Arial Black"/>
              </a:rPr>
              <a:t>Community</a:t>
            </a:r>
            <a:r>
              <a:rPr sz="1800" spc="-5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dirty="0">
                <a:solidFill>
                  <a:srgbClr val="FFFFFF"/>
                </a:solidFill>
                <a:latin typeface="Arial Black"/>
                <a:cs typeface="Arial Black"/>
              </a:rPr>
              <a:t>participation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71977" y="4388357"/>
            <a:ext cx="33140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5" dirty="0">
                <a:solidFill>
                  <a:srgbClr val="FFFFFF"/>
                </a:solidFill>
                <a:latin typeface="Arial Black"/>
                <a:cs typeface="Arial Black"/>
              </a:rPr>
              <a:t>Intersectoral</a:t>
            </a:r>
            <a:r>
              <a:rPr sz="1800" spc="-9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dirty="0">
                <a:solidFill>
                  <a:srgbClr val="FFFFFF"/>
                </a:solidFill>
                <a:latin typeface="Arial Black"/>
                <a:cs typeface="Arial Black"/>
              </a:rPr>
              <a:t>coordination</a:t>
            </a:r>
            <a:endParaRPr sz="1800">
              <a:latin typeface="Arial Black"/>
              <a:cs typeface="Arial Black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1660801" y="5782009"/>
            <a:ext cx="4832350" cy="941069"/>
            <a:chOff x="1660801" y="5782009"/>
            <a:chExt cx="4832350" cy="941069"/>
          </a:xfrm>
        </p:grpSpPr>
        <p:sp>
          <p:nvSpPr>
            <p:cNvPr id="24" name="object 24"/>
            <p:cNvSpPr/>
            <p:nvPr/>
          </p:nvSpPr>
          <p:spPr>
            <a:xfrm>
              <a:off x="1673755" y="5794963"/>
              <a:ext cx="4806315" cy="915035"/>
            </a:xfrm>
            <a:custGeom>
              <a:avLst/>
              <a:gdLst/>
              <a:ahLst/>
              <a:cxnLst/>
              <a:rect l="l" t="t" r="r" b="b"/>
              <a:pathLst>
                <a:path w="4806315" h="915034">
                  <a:moveTo>
                    <a:pt x="2920006" y="0"/>
                  </a:moveTo>
                  <a:lnTo>
                    <a:pt x="2862648" y="1295"/>
                  </a:lnTo>
                  <a:lnTo>
                    <a:pt x="2806509" y="4324"/>
                  </a:lnTo>
                  <a:lnTo>
                    <a:pt x="2752198" y="9035"/>
                  </a:lnTo>
                  <a:lnTo>
                    <a:pt x="2700324" y="15373"/>
                  </a:lnTo>
                  <a:lnTo>
                    <a:pt x="2651496" y="23288"/>
                  </a:lnTo>
                  <a:lnTo>
                    <a:pt x="2606324" y="32724"/>
                  </a:lnTo>
                  <a:lnTo>
                    <a:pt x="2565416" y="43631"/>
                  </a:lnTo>
                  <a:lnTo>
                    <a:pt x="2498829" y="69642"/>
                  </a:lnTo>
                  <a:lnTo>
                    <a:pt x="2467228" y="62132"/>
                  </a:lnTo>
                  <a:lnTo>
                    <a:pt x="2398263" y="48991"/>
                  </a:lnTo>
                  <a:lnTo>
                    <a:pt x="2306213" y="36742"/>
                  </a:lnTo>
                  <a:lnTo>
                    <a:pt x="2250030" y="31638"/>
                  </a:lnTo>
                  <a:lnTo>
                    <a:pt x="2193017" y="28072"/>
                  </a:lnTo>
                  <a:lnTo>
                    <a:pt x="2135576" y="26011"/>
                  </a:lnTo>
                  <a:lnTo>
                    <a:pt x="2078110" y="25425"/>
                  </a:lnTo>
                  <a:lnTo>
                    <a:pt x="2021023" y="26281"/>
                  </a:lnTo>
                  <a:lnTo>
                    <a:pt x="1964717" y="28546"/>
                  </a:lnTo>
                  <a:lnTo>
                    <a:pt x="1909597" y="32190"/>
                  </a:lnTo>
                  <a:lnTo>
                    <a:pt x="1856064" y="37180"/>
                  </a:lnTo>
                  <a:lnTo>
                    <a:pt x="1804523" y="43483"/>
                  </a:lnTo>
                  <a:lnTo>
                    <a:pt x="1755376" y="51069"/>
                  </a:lnTo>
                  <a:lnTo>
                    <a:pt x="1709026" y="59904"/>
                  </a:lnTo>
                  <a:lnTo>
                    <a:pt x="1665877" y="69958"/>
                  </a:lnTo>
                  <a:lnTo>
                    <a:pt x="1626332" y="81198"/>
                  </a:lnTo>
                  <a:lnTo>
                    <a:pt x="1559664" y="107107"/>
                  </a:lnTo>
                  <a:lnTo>
                    <a:pt x="1510534" y="100263"/>
                  </a:lnTo>
                  <a:lnTo>
                    <a:pt x="1459814" y="94412"/>
                  </a:lnTo>
                  <a:lnTo>
                    <a:pt x="1407730" y="89565"/>
                  </a:lnTo>
                  <a:lnTo>
                    <a:pt x="1354508" y="85733"/>
                  </a:lnTo>
                  <a:lnTo>
                    <a:pt x="1300373" y="82928"/>
                  </a:lnTo>
                  <a:lnTo>
                    <a:pt x="1245551" y="81161"/>
                  </a:lnTo>
                  <a:lnTo>
                    <a:pt x="1190268" y="80443"/>
                  </a:lnTo>
                  <a:lnTo>
                    <a:pt x="1134750" y="80787"/>
                  </a:lnTo>
                  <a:lnTo>
                    <a:pt x="1079223" y="82203"/>
                  </a:lnTo>
                  <a:lnTo>
                    <a:pt x="1003711" y="85878"/>
                  </a:lnTo>
                  <a:lnTo>
                    <a:pt x="931408" y="91402"/>
                  </a:lnTo>
                  <a:lnTo>
                    <a:pt x="862638" y="98663"/>
                  </a:lnTo>
                  <a:lnTo>
                    <a:pt x="797722" y="107553"/>
                  </a:lnTo>
                  <a:lnTo>
                    <a:pt x="736983" y="117961"/>
                  </a:lnTo>
                  <a:lnTo>
                    <a:pt x="680743" y="129777"/>
                  </a:lnTo>
                  <a:lnTo>
                    <a:pt x="629324" y="142891"/>
                  </a:lnTo>
                  <a:lnTo>
                    <a:pt x="583050" y="157193"/>
                  </a:lnTo>
                  <a:lnTo>
                    <a:pt x="542242" y="172572"/>
                  </a:lnTo>
                  <a:lnTo>
                    <a:pt x="507223" y="188920"/>
                  </a:lnTo>
                  <a:lnTo>
                    <a:pt x="455842" y="224077"/>
                  </a:lnTo>
                  <a:lnTo>
                    <a:pt x="431484" y="261785"/>
                  </a:lnTo>
                  <a:lnTo>
                    <a:pt x="430246" y="281321"/>
                  </a:lnTo>
                  <a:lnTo>
                    <a:pt x="436730" y="301163"/>
                  </a:lnTo>
                  <a:lnTo>
                    <a:pt x="432793" y="304008"/>
                  </a:lnTo>
                  <a:lnTo>
                    <a:pt x="368348" y="306899"/>
                  </a:lnTo>
                  <a:lnTo>
                    <a:pt x="306675" y="311965"/>
                  </a:lnTo>
                  <a:lnTo>
                    <a:pt x="248510" y="319081"/>
                  </a:lnTo>
                  <a:lnTo>
                    <a:pt x="194589" y="328124"/>
                  </a:lnTo>
                  <a:lnTo>
                    <a:pt x="145646" y="338972"/>
                  </a:lnTo>
                  <a:lnTo>
                    <a:pt x="102416" y="351502"/>
                  </a:lnTo>
                  <a:lnTo>
                    <a:pt x="65636" y="365590"/>
                  </a:lnTo>
                  <a:lnTo>
                    <a:pt x="31512" y="384036"/>
                  </a:lnTo>
                  <a:lnTo>
                    <a:pt x="0" y="422590"/>
                  </a:lnTo>
                  <a:lnTo>
                    <a:pt x="1903" y="441989"/>
                  </a:lnTo>
                  <a:lnTo>
                    <a:pt x="39256" y="479260"/>
                  </a:lnTo>
                  <a:lnTo>
                    <a:pt x="73997" y="496423"/>
                  </a:lnTo>
                  <a:lnTo>
                    <a:pt x="118976" y="512131"/>
                  </a:lnTo>
                  <a:lnTo>
                    <a:pt x="173838" y="526029"/>
                  </a:lnTo>
                  <a:lnTo>
                    <a:pt x="238229" y="537764"/>
                  </a:lnTo>
                  <a:lnTo>
                    <a:pt x="174892" y="559631"/>
                  </a:lnTo>
                  <a:lnTo>
                    <a:pt x="131772" y="584232"/>
                  </a:lnTo>
                  <a:lnTo>
                    <a:pt x="110035" y="610650"/>
                  </a:lnTo>
                  <a:lnTo>
                    <a:pt x="110848" y="637967"/>
                  </a:lnTo>
                  <a:lnTo>
                    <a:pt x="143023" y="670523"/>
                  </a:lnTo>
                  <a:lnTo>
                    <a:pt x="205012" y="698772"/>
                  </a:lnTo>
                  <a:lnTo>
                    <a:pt x="245582" y="710956"/>
                  </a:lnTo>
                  <a:lnTo>
                    <a:pt x="291680" y="721670"/>
                  </a:lnTo>
                  <a:lnTo>
                    <a:pt x="342666" y="730784"/>
                  </a:lnTo>
                  <a:lnTo>
                    <a:pt x="397896" y="738168"/>
                  </a:lnTo>
                  <a:lnTo>
                    <a:pt x="456731" y="743691"/>
                  </a:lnTo>
                  <a:lnTo>
                    <a:pt x="518527" y="747222"/>
                  </a:lnTo>
                  <a:lnTo>
                    <a:pt x="582644" y="748630"/>
                  </a:lnTo>
                  <a:lnTo>
                    <a:pt x="648439" y="747784"/>
                  </a:lnTo>
                  <a:lnTo>
                    <a:pt x="654408" y="750464"/>
                  </a:lnTo>
                  <a:lnTo>
                    <a:pt x="724268" y="776702"/>
                  </a:lnTo>
                  <a:lnTo>
                    <a:pt x="761593" y="788010"/>
                  </a:lnTo>
                  <a:lnTo>
                    <a:pt x="801340" y="798538"/>
                  </a:lnTo>
                  <a:lnTo>
                    <a:pt x="843332" y="808277"/>
                  </a:lnTo>
                  <a:lnTo>
                    <a:pt x="887396" y="817213"/>
                  </a:lnTo>
                  <a:lnTo>
                    <a:pt x="933355" y="825338"/>
                  </a:lnTo>
                  <a:lnTo>
                    <a:pt x="981033" y="832638"/>
                  </a:lnTo>
                  <a:lnTo>
                    <a:pt x="1030257" y="839102"/>
                  </a:lnTo>
                  <a:lnTo>
                    <a:pt x="1080850" y="844720"/>
                  </a:lnTo>
                  <a:lnTo>
                    <a:pt x="1132637" y="849479"/>
                  </a:lnTo>
                  <a:lnTo>
                    <a:pt x="1185443" y="853369"/>
                  </a:lnTo>
                  <a:lnTo>
                    <a:pt x="1239092" y="856378"/>
                  </a:lnTo>
                  <a:lnTo>
                    <a:pt x="1293409" y="858494"/>
                  </a:lnTo>
                  <a:lnTo>
                    <a:pt x="1348219" y="859707"/>
                  </a:lnTo>
                  <a:lnTo>
                    <a:pt x="1403346" y="860005"/>
                  </a:lnTo>
                  <a:lnTo>
                    <a:pt x="1458615" y="859377"/>
                  </a:lnTo>
                  <a:lnTo>
                    <a:pt x="1513851" y="857811"/>
                  </a:lnTo>
                  <a:lnTo>
                    <a:pt x="1568878" y="855295"/>
                  </a:lnTo>
                  <a:lnTo>
                    <a:pt x="1623521" y="851820"/>
                  </a:lnTo>
                  <a:lnTo>
                    <a:pt x="1677605" y="847372"/>
                  </a:lnTo>
                  <a:lnTo>
                    <a:pt x="1730954" y="841942"/>
                  </a:lnTo>
                  <a:lnTo>
                    <a:pt x="1783393" y="835517"/>
                  </a:lnTo>
                  <a:lnTo>
                    <a:pt x="1834746" y="828086"/>
                  </a:lnTo>
                  <a:lnTo>
                    <a:pt x="1873102" y="841692"/>
                  </a:lnTo>
                  <a:lnTo>
                    <a:pt x="1915588" y="854316"/>
                  </a:lnTo>
                  <a:lnTo>
                    <a:pt x="1961916" y="865904"/>
                  </a:lnTo>
                  <a:lnTo>
                    <a:pt x="2011800" y="876400"/>
                  </a:lnTo>
                  <a:lnTo>
                    <a:pt x="2064952" y="885750"/>
                  </a:lnTo>
                  <a:lnTo>
                    <a:pt x="2121086" y="893898"/>
                  </a:lnTo>
                  <a:lnTo>
                    <a:pt x="2179913" y="900789"/>
                  </a:lnTo>
                  <a:lnTo>
                    <a:pt x="2241146" y="906369"/>
                  </a:lnTo>
                  <a:lnTo>
                    <a:pt x="2303909" y="910561"/>
                  </a:lnTo>
                  <a:lnTo>
                    <a:pt x="2366759" y="913305"/>
                  </a:lnTo>
                  <a:lnTo>
                    <a:pt x="2429418" y="914640"/>
                  </a:lnTo>
                  <a:lnTo>
                    <a:pt x="2491604" y="914604"/>
                  </a:lnTo>
                  <a:lnTo>
                    <a:pt x="2553037" y="913237"/>
                  </a:lnTo>
                  <a:lnTo>
                    <a:pt x="2613435" y="910579"/>
                  </a:lnTo>
                  <a:lnTo>
                    <a:pt x="2672518" y="906667"/>
                  </a:lnTo>
                  <a:lnTo>
                    <a:pt x="2730006" y="901541"/>
                  </a:lnTo>
                  <a:lnTo>
                    <a:pt x="2785616" y="895240"/>
                  </a:lnTo>
                  <a:lnTo>
                    <a:pt x="2839070" y="887804"/>
                  </a:lnTo>
                  <a:lnTo>
                    <a:pt x="2890086" y="879271"/>
                  </a:lnTo>
                  <a:lnTo>
                    <a:pt x="2938383" y="869680"/>
                  </a:lnTo>
                  <a:lnTo>
                    <a:pt x="2983680" y="859070"/>
                  </a:lnTo>
                  <a:lnTo>
                    <a:pt x="3025697" y="847481"/>
                  </a:lnTo>
                  <a:lnTo>
                    <a:pt x="3064154" y="834951"/>
                  </a:lnTo>
                  <a:lnTo>
                    <a:pt x="3129261" y="807226"/>
                  </a:lnTo>
                  <a:lnTo>
                    <a:pt x="3176755" y="776207"/>
                  </a:lnTo>
                  <a:lnTo>
                    <a:pt x="3220767" y="782720"/>
                  </a:lnTo>
                  <a:lnTo>
                    <a:pt x="3266437" y="788293"/>
                  </a:lnTo>
                  <a:lnTo>
                    <a:pt x="3313545" y="792908"/>
                  </a:lnTo>
                  <a:lnTo>
                    <a:pt x="3361869" y="796550"/>
                  </a:lnTo>
                  <a:lnTo>
                    <a:pt x="3411185" y="799202"/>
                  </a:lnTo>
                  <a:lnTo>
                    <a:pt x="3461272" y="800846"/>
                  </a:lnTo>
                  <a:lnTo>
                    <a:pt x="3511908" y="801467"/>
                  </a:lnTo>
                  <a:lnTo>
                    <a:pt x="3581994" y="800638"/>
                  </a:lnTo>
                  <a:lnTo>
                    <a:pt x="3649951" y="797917"/>
                  </a:lnTo>
                  <a:lnTo>
                    <a:pt x="3715384" y="793406"/>
                  </a:lnTo>
                  <a:lnTo>
                    <a:pt x="3777898" y="787205"/>
                  </a:lnTo>
                  <a:lnTo>
                    <a:pt x="3837099" y="779415"/>
                  </a:lnTo>
                  <a:lnTo>
                    <a:pt x="3892591" y="770137"/>
                  </a:lnTo>
                  <a:lnTo>
                    <a:pt x="3943980" y="759472"/>
                  </a:lnTo>
                  <a:lnTo>
                    <a:pt x="3990871" y="747519"/>
                  </a:lnTo>
                  <a:lnTo>
                    <a:pt x="4032869" y="734381"/>
                  </a:lnTo>
                  <a:lnTo>
                    <a:pt x="4069579" y="720158"/>
                  </a:lnTo>
                  <a:lnTo>
                    <a:pt x="4125556" y="688859"/>
                  </a:lnTo>
                  <a:lnTo>
                    <a:pt x="4155642" y="654428"/>
                  </a:lnTo>
                  <a:lnTo>
                    <a:pt x="4159989" y="636291"/>
                  </a:lnTo>
                  <a:lnTo>
                    <a:pt x="4214447" y="633740"/>
                  </a:lnTo>
                  <a:lnTo>
                    <a:pt x="4267849" y="630174"/>
                  </a:lnTo>
                  <a:lnTo>
                    <a:pt x="4319996" y="625614"/>
                  </a:lnTo>
                  <a:lnTo>
                    <a:pt x="4370688" y="620083"/>
                  </a:lnTo>
                  <a:lnTo>
                    <a:pt x="4419725" y="613601"/>
                  </a:lnTo>
                  <a:lnTo>
                    <a:pt x="4466906" y="606190"/>
                  </a:lnTo>
                  <a:lnTo>
                    <a:pt x="4512033" y="597873"/>
                  </a:lnTo>
                  <a:lnTo>
                    <a:pt x="4574388" y="584014"/>
                  </a:lnTo>
                  <a:lnTo>
                    <a:pt x="4629519" y="568804"/>
                  </a:lnTo>
                  <a:lnTo>
                    <a:pt x="4677343" y="552412"/>
                  </a:lnTo>
                  <a:lnTo>
                    <a:pt x="4717773" y="535005"/>
                  </a:lnTo>
                  <a:lnTo>
                    <a:pt x="4776120" y="497810"/>
                  </a:lnTo>
                  <a:lnTo>
                    <a:pt x="4803884" y="458555"/>
                  </a:lnTo>
                  <a:lnTo>
                    <a:pt x="4806086" y="438573"/>
                  </a:lnTo>
                  <a:lnTo>
                    <a:pt x="4800389" y="418577"/>
                  </a:lnTo>
                  <a:lnTo>
                    <a:pt x="4764960" y="379209"/>
                  </a:lnTo>
                  <a:lnTo>
                    <a:pt x="4696922" y="341789"/>
                  </a:lnTo>
                  <a:lnTo>
                    <a:pt x="4650463" y="324226"/>
                  </a:lnTo>
                  <a:lnTo>
                    <a:pt x="4658246" y="319267"/>
                  </a:lnTo>
                  <a:lnTo>
                    <a:pt x="4692714" y="285059"/>
                  </a:lnTo>
                  <a:lnTo>
                    <a:pt x="4698510" y="266196"/>
                  </a:lnTo>
                  <a:lnTo>
                    <a:pt x="4695418" y="247597"/>
                  </a:lnTo>
                  <a:lnTo>
                    <a:pt x="4664132" y="211894"/>
                  </a:lnTo>
                  <a:lnTo>
                    <a:pt x="4601974" y="179369"/>
                  </a:lnTo>
                  <a:lnTo>
                    <a:pt x="4560294" y="164740"/>
                  </a:lnTo>
                  <a:lnTo>
                    <a:pt x="4512064" y="151437"/>
                  </a:lnTo>
                  <a:lnTo>
                    <a:pt x="4457677" y="139636"/>
                  </a:lnTo>
                  <a:lnTo>
                    <a:pt x="4397521" y="129515"/>
                  </a:lnTo>
                  <a:lnTo>
                    <a:pt x="4331986" y="121250"/>
                  </a:lnTo>
                  <a:lnTo>
                    <a:pt x="4261462" y="115019"/>
                  </a:lnTo>
                  <a:lnTo>
                    <a:pt x="4237060" y="91741"/>
                  </a:lnTo>
                  <a:lnTo>
                    <a:pt x="4197883" y="70050"/>
                  </a:lnTo>
                  <a:lnTo>
                    <a:pt x="4144966" y="50409"/>
                  </a:lnTo>
                  <a:lnTo>
                    <a:pt x="4079344" y="33282"/>
                  </a:lnTo>
                  <a:lnTo>
                    <a:pt x="4032421" y="24072"/>
                  </a:lnTo>
                  <a:lnTo>
                    <a:pt x="3982945" y="16376"/>
                  </a:lnTo>
                  <a:lnTo>
                    <a:pt x="3931380" y="10183"/>
                  </a:lnTo>
                  <a:lnTo>
                    <a:pt x="3878190" y="5483"/>
                  </a:lnTo>
                  <a:lnTo>
                    <a:pt x="3823839" y="2266"/>
                  </a:lnTo>
                  <a:lnTo>
                    <a:pt x="3768792" y="523"/>
                  </a:lnTo>
                  <a:lnTo>
                    <a:pt x="3713512" y="243"/>
                  </a:lnTo>
                  <a:lnTo>
                    <a:pt x="3658464" y="1418"/>
                  </a:lnTo>
                  <a:lnTo>
                    <a:pt x="3604112" y="4036"/>
                  </a:lnTo>
                  <a:lnTo>
                    <a:pt x="3550921" y="8088"/>
                  </a:lnTo>
                  <a:lnTo>
                    <a:pt x="3499354" y="13564"/>
                  </a:lnTo>
                  <a:lnTo>
                    <a:pt x="3449875" y="20455"/>
                  </a:lnTo>
                  <a:lnTo>
                    <a:pt x="3402950" y="28750"/>
                  </a:lnTo>
                  <a:lnTo>
                    <a:pt x="3359041" y="38439"/>
                  </a:lnTo>
                  <a:lnTo>
                    <a:pt x="3318614" y="49513"/>
                  </a:lnTo>
                  <a:lnTo>
                    <a:pt x="3282538" y="38593"/>
                  </a:lnTo>
                  <a:lnTo>
                    <a:pt x="3242033" y="28845"/>
                  </a:lnTo>
                  <a:lnTo>
                    <a:pt x="3197528" y="20357"/>
                  </a:lnTo>
                  <a:lnTo>
                    <a:pt x="3149450" y="13216"/>
                  </a:lnTo>
                  <a:lnTo>
                    <a:pt x="3093306" y="7047"/>
                  </a:lnTo>
                  <a:lnTo>
                    <a:pt x="3035944" y="2823"/>
                  </a:lnTo>
                  <a:lnTo>
                    <a:pt x="2977975" y="491"/>
                  </a:lnTo>
                  <a:lnTo>
                    <a:pt x="2920006" y="0"/>
                  </a:lnTo>
                  <a:close/>
                </a:path>
              </a:pathLst>
            </a:custGeom>
            <a:solidFill>
              <a:srgbClr val="7792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673755" y="5794963"/>
              <a:ext cx="4806315" cy="915035"/>
            </a:xfrm>
            <a:custGeom>
              <a:avLst/>
              <a:gdLst/>
              <a:ahLst/>
              <a:cxnLst/>
              <a:rect l="l" t="t" r="r" b="b"/>
              <a:pathLst>
                <a:path w="4806315" h="915034">
                  <a:moveTo>
                    <a:pt x="436730" y="301163"/>
                  </a:moveTo>
                  <a:lnTo>
                    <a:pt x="430246" y="281321"/>
                  </a:lnTo>
                  <a:lnTo>
                    <a:pt x="431484" y="261785"/>
                  </a:lnTo>
                  <a:lnTo>
                    <a:pt x="440124" y="242668"/>
                  </a:lnTo>
                  <a:lnTo>
                    <a:pt x="478316" y="206125"/>
                  </a:lnTo>
                  <a:lnTo>
                    <a:pt x="542242" y="172572"/>
                  </a:lnTo>
                  <a:lnTo>
                    <a:pt x="583050" y="157193"/>
                  </a:lnTo>
                  <a:lnTo>
                    <a:pt x="629324" y="142891"/>
                  </a:lnTo>
                  <a:lnTo>
                    <a:pt x="680743" y="129777"/>
                  </a:lnTo>
                  <a:lnTo>
                    <a:pt x="736983" y="117961"/>
                  </a:lnTo>
                  <a:lnTo>
                    <a:pt x="797722" y="107553"/>
                  </a:lnTo>
                  <a:lnTo>
                    <a:pt x="862638" y="98663"/>
                  </a:lnTo>
                  <a:lnTo>
                    <a:pt x="931408" y="91402"/>
                  </a:lnTo>
                  <a:lnTo>
                    <a:pt x="1003711" y="85878"/>
                  </a:lnTo>
                  <a:lnTo>
                    <a:pt x="1079223" y="82203"/>
                  </a:lnTo>
                  <a:lnTo>
                    <a:pt x="1134750" y="80787"/>
                  </a:lnTo>
                  <a:lnTo>
                    <a:pt x="1190268" y="80443"/>
                  </a:lnTo>
                  <a:lnTo>
                    <a:pt x="1245551" y="81161"/>
                  </a:lnTo>
                  <a:lnTo>
                    <a:pt x="1300373" y="82928"/>
                  </a:lnTo>
                  <a:lnTo>
                    <a:pt x="1354508" y="85733"/>
                  </a:lnTo>
                  <a:lnTo>
                    <a:pt x="1407730" y="89565"/>
                  </a:lnTo>
                  <a:lnTo>
                    <a:pt x="1459814" y="94412"/>
                  </a:lnTo>
                  <a:lnTo>
                    <a:pt x="1510534" y="100263"/>
                  </a:lnTo>
                  <a:lnTo>
                    <a:pt x="1559664" y="107107"/>
                  </a:lnTo>
                  <a:lnTo>
                    <a:pt x="1590793" y="93592"/>
                  </a:lnTo>
                  <a:lnTo>
                    <a:pt x="1665877" y="69958"/>
                  </a:lnTo>
                  <a:lnTo>
                    <a:pt x="1709026" y="59904"/>
                  </a:lnTo>
                  <a:lnTo>
                    <a:pt x="1755376" y="51069"/>
                  </a:lnTo>
                  <a:lnTo>
                    <a:pt x="1804523" y="43483"/>
                  </a:lnTo>
                  <a:lnTo>
                    <a:pt x="1856064" y="37180"/>
                  </a:lnTo>
                  <a:lnTo>
                    <a:pt x="1909597" y="32190"/>
                  </a:lnTo>
                  <a:lnTo>
                    <a:pt x="1964717" y="28546"/>
                  </a:lnTo>
                  <a:lnTo>
                    <a:pt x="2021023" y="26281"/>
                  </a:lnTo>
                  <a:lnTo>
                    <a:pt x="2078110" y="25425"/>
                  </a:lnTo>
                  <a:lnTo>
                    <a:pt x="2135576" y="26011"/>
                  </a:lnTo>
                  <a:lnTo>
                    <a:pt x="2193017" y="28072"/>
                  </a:lnTo>
                  <a:lnTo>
                    <a:pt x="2250030" y="31638"/>
                  </a:lnTo>
                  <a:lnTo>
                    <a:pt x="2306213" y="36742"/>
                  </a:lnTo>
                  <a:lnTo>
                    <a:pt x="2361161" y="43417"/>
                  </a:lnTo>
                  <a:lnTo>
                    <a:pt x="2433662" y="55239"/>
                  </a:lnTo>
                  <a:lnTo>
                    <a:pt x="2498829" y="69642"/>
                  </a:lnTo>
                  <a:lnTo>
                    <a:pt x="2529381" y="55955"/>
                  </a:lnTo>
                  <a:lnTo>
                    <a:pt x="2606324" y="32724"/>
                  </a:lnTo>
                  <a:lnTo>
                    <a:pt x="2651496" y="23288"/>
                  </a:lnTo>
                  <a:lnTo>
                    <a:pt x="2700324" y="15373"/>
                  </a:lnTo>
                  <a:lnTo>
                    <a:pt x="2752198" y="9035"/>
                  </a:lnTo>
                  <a:lnTo>
                    <a:pt x="2806509" y="4324"/>
                  </a:lnTo>
                  <a:lnTo>
                    <a:pt x="2862648" y="1295"/>
                  </a:lnTo>
                  <a:lnTo>
                    <a:pt x="2920006" y="0"/>
                  </a:lnTo>
                  <a:lnTo>
                    <a:pt x="2977975" y="491"/>
                  </a:lnTo>
                  <a:lnTo>
                    <a:pt x="3035944" y="2823"/>
                  </a:lnTo>
                  <a:lnTo>
                    <a:pt x="3093306" y="7047"/>
                  </a:lnTo>
                  <a:lnTo>
                    <a:pt x="3149450" y="13216"/>
                  </a:lnTo>
                  <a:lnTo>
                    <a:pt x="3197528" y="20357"/>
                  </a:lnTo>
                  <a:lnTo>
                    <a:pt x="3242033" y="28845"/>
                  </a:lnTo>
                  <a:lnTo>
                    <a:pt x="3282538" y="38593"/>
                  </a:lnTo>
                  <a:lnTo>
                    <a:pt x="3318614" y="49513"/>
                  </a:lnTo>
                  <a:lnTo>
                    <a:pt x="3359041" y="38439"/>
                  </a:lnTo>
                  <a:lnTo>
                    <a:pt x="3402950" y="28750"/>
                  </a:lnTo>
                  <a:lnTo>
                    <a:pt x="3449875" y="20455"/>
                  </a:lnTo>
                  <a:lnTo>
                    <a:pt x="3499354" y="13564"/>
                  </a:lnTo>
                  <a:lnTo>
                    <a:pt x="3550921" y="8088"/>
                  </a:lnTo>
                  <a:lnTo>
                    <a:pt x="3604112" y="4036"/>
                  </a:lnTo>
                  <a:lnTo>
                    <a:pt x="3658464" y="1418"/>
                  </a:lnTo>
                  <a:lnTo>
                    <a:pt x="3713512" y="243"/>
                  </a:lnTo>
                  <a:lnTo>
                    <a:pt x="3768792" y="523"/>
                  </a:lnTo>
                  <a:lnTo>
                    <a:pt x="3823839" y="2266"/>
                  </a:lnTo>
                  <a:lnTo>
                    <a:pt x="3878190" y="5483"/>
                  </a:lnTo>
                  <a:lnTo>
                    <a:pt x="3931380" y="10183"/>
                  </a:lnTo>
                  <a:lnTo>
                    <a:pt x="3982945" y="16376"/>
                  </a:lnTo>
                  <a:lnTo>
                    <a:pt x="4032421" y="24072"/>
                  </a:lnTo>
                  <a:lnTo>
                    <a:pt x="4079344" y="33282"/>
                  </a:lnTo>
                  <a:lnTo>
                    <a:pt x="4144966" y="50409"/>
                  </a:lnTo>
                  <a:lnTo>
                    <a:pt x="4197883" y="70050"/>
                  </a:lnTo>
                  <a:lnTo>
                    <a:pt x="4237060" y="91741"/>
                  </a:lnTo>
                  <a:lnTo>
                    <a:pt x="4261462" y="115019"/>
                  </a:lnTo>
                  <a:lnTo>
                    <a:pt x="4331986" y="121250"/>
                  </a:lnTo>
                  <a:lnTo>
                    <a:pt x="4397521" y="129515"/>
                  </a:lnTo>
                  <a:lnTo>
                    <a:pt x="4457677" y="139636"/>
                  </a:lnTo>
                  <a:lnTo>
                    <a:pt x="4512064" y="151437"/>
                  </a:lnTo>
                  <a:lnTo>
                    <a:pt x="4560294" y="164740"/>
                  </a:lnTo>
                  <a:lnTo>
                    <a:pt x="4601974" y="179369"/>
                  </a:lnTo>
                  <a:lnTo>
                    <a:pt x="4636717" y="195146"/>
                  </a:lnTo>
                  <a:lnTo>
                    <a:pt x="4683829" y="229437"/>
                  </a:lnTo>
                  <a:lnTo>
                    <a:pt x="4698510" y="266196"/>
                  </a:lnTo>
                  <a:lnTo>
                    <a:pt x="4692714" y="285059"/>
                  </a:lnTo>
                  <a:lnTo>
                    <a:pt x="4665386" y="314241"/>
                  </a:lnTo>
                  <a:lnTo>
                    <a:pt x="4650463" y="324226"/>
                  </a:lnTo>
                  <a:lnTo>
                    <a:pt x="4696922" y="341789"/>
                  </a:lnTo>
                  <a:lnTo>
                    <a:pt x="4735060" y="360172"/>
                  </a:lnTo>
                  <a:lnTo>
                    <a:pt x="4786709" y="398733"/>
                  </a:lnTo>
                  <a:lnTo>
                    <a:pt x="4806086" y="438573"/>
                  </a:lnTo>
                  <a:lnTo>
                    <a:pt x="4803884" y="458555"/>
                  </a:lnTo>
                  <a:lnTo>
                    <a:pt x="4776120" y="497810"/>
                  </a:lnTo>
                  <a:lnTo>
                    <a:pt x="4717773" y="535005"/>
                  </a:lnTo>
                  <a:lnTo>
                    <a:pt x="4677343" y="552412"/>
                  </a:lnTo>
                  <a:lnTo>
                    <a:pt x="4629519" y="568804"/>
                  </a:lnTo>
                  <a:lnTo>
                    <a:pt x="4574388" y="584014"/>
                  </a:lnTo>
                  <a:lnTo>
                    <a:pt x="4512033" y="597873"/>
                  </a:lnTo>
                  <a:lnTo>
                    <a:pt x="4466906" y="606190"/>
                  </a:lnTo>
                  <a:lnTo>
                    <a:pt x="4419725" y="613601"/>
                  </a:lnTo>
                  <a:lnTo>
                    <a:pt x="4370688" y="620083"/>
                  </a:lnTo>
                  <a:lnTo>
                    <a:pt x="4319996" y="625614"/>
                  </a:lnTo>
                  <a:lnTo>
                    <a:pt x="4267849" y="630174"/>
                  </a:lnTo>
                  <a:lnTo>
                    <a:pt x="4214447" y="633740"/>
                  </a:lnTo>
                  <a:lnTo>
                    <a:pt x="4159989" y="636291"/>
                  </a:lnTo>
                  <a:lnTo>
                    <a:pt x="4155642" y="654428"/>
                  </a:lnTo>
                  <a:lnTo>
                    <a:pt x="4125556" y="688859"/>
                  </a:lnTo>
                  <a:lnTo>
                    <a:pt x="4069579" y="720158"/>
                  </a:lnTo>
                  <a:lnTo>
                    <a:pt x="4032869" y="734381"/>
                  </a:lnTo>
                  <a:lnTo>
                    <a:pt x="3990871" y="747519"/>
                  </a:lnTo>
                  <a:lnTo>
                    <a:pt x="3943980" y="759472"/>
                  </a:lnTo>
                  <a:lnTo>
                    <a:pt x="3892591" y="770137"/>
                  </a:lnTo>
                  <a:lnTo>
                    <a:pt x="3837099" y="779415"/>
                  </a:lnTo>
                  <a:lnTo>
                    <a:pt x="3777898" y="787205"/>
                  </a:lnTo>
                  <a:lnTo>
                    <a:pt x="3715384" y="793406"/>
                  </a:lnTo>
                  <a:lnTo>
                    <a:pt x="3649951" y="797917"/>
                  </a:lnTo>
                  <a:lnTo>
                    <a:pt x="3581994" y="800638"/>
                  </a:lnTo>
                  <a:lnTo>
                    <a:pt x="3511908" y="801467"/>
                  </a:lnTo>
                  <a:lnTo>
                    <a:pt x="3461272" y="800846"/>
                  </a:lnTo>
                  <a:lnTo>
                    <a:pt x="3411185" y="799202"/>
                  </a:lnTo>
                  <a:lnTo>
                    <a:pt x="3361869" y="796550"/>
                  </a:lnTo>
                  <a:lnTo>
                    <a:pt x="3313545" y="792908"/>
                  </a:lnTo>
                  <a:lnTo>
                    <a:pt x="3266437" y="788293"/>
                  </a:lnTo>
                  <a:lnTo>
                    <a:pt x="3220767" y="782720"/>
                  </a:lnTo>
                  <a:lnTo>
                    <a:pt x="3176755" y="776207"/>
                  </a:lnTo>
                  <a:lnTo>
                    <a:pt x="3155350" y="792108"/>
                  </a:lnTo>
                  <a:lnTo>
                    <a:pt x="3098768" y="821519"/>
                  </a:lnTo>
                  <a:lnTo>
                    <a:pt x="3025697" y="847481"/>
                  </a:lnTo>
                  <a:lnTo>
                    <a:pt x="2983680" y="859070"/>
                  </a:lnTo>
                  <a:lnTo>
                    <a:pt x="2938383" y="869680"/>
                  </a:lnTo>
                  <a:lnTo>
                    <a:pt x="2890086" y="879271"/>
                  </a:lnTo>
                  <a:lnTo>
                    <a:pt x="2839070" y="887804"/>
                  </a:lnTo>
                  <a:lnTo>
                    <a:pt x="2785616" y="895240"/>
                  </a:lnTo>
                  <a:lnTo>
                    <a:pt x="2730006" y="901541"/>
                  </a:lnTo>
                  <a:lnTo>
                    <a:pt x="2672518" y="906667"/>
                  </a:lnTo>
                  <a:lnTo>
                    <a:pt x="2613435" y="910579"/>
                  </a:lnTo>
                  <a:lnTo>
                    <a:pt x="2553037" y="913237"/>
                  </a:lnTo>
                  <a:lnTo>
                    <a:pt x="2491604" y="914604"/>
                  </a:lnTo>
                  <a:lnTo>
                    <a:pt x="2429418" y="914640"/>
                  </a:lnTo>
                  <a:lnTo>
                    <a:pt x="2366759" y="913305"/>
                  </a:lnTo>
                  <a:lnTo>
                    <a:pt x="2303909" y="910561"/>
                  </a:lnTo>
                  <a:lnTo>
                    <a:pt x="2241146" y="906369"/>
                  </a:lnTo>
                  <a:lnTo>
                    <a:pt x="2179913" y="900789"/>
                  </a:lnTo>
                  <a:lnTo>
                    <a:pt x="2121086" y="893898"/>
                  </a:lnTo>
                  <a:lnTo>
                    <a:pt x="2064952" y="885750"/>
                  </a:lnTo>
                  <a:lnTo>
                    <a:pt x="2011800" y="876400"/>
                  </a:lnTo>
                  <a:lnTo>
                    <a:pt x="1961916" y="865904"/>
                  </a:lnTo>
                  <a:lnTo>
                    <a:pt x="1915588" y="854316"/>
                  </a:lnTo>
                  <a:lnTo>
                    <a:pt x="1873102" y="841692"/>
                  </a:lnTo>
                  <a:lnTo>
                    <a:pt x="1834746" y="828086"/>
                  </a:lnTo>
                  <a:lnTo>
                    <a:pt x="1783393" y="835517"/>
                  </a:lnTo>
                  <a:lnTo>
                    <a:pt x="1730954" y="841942"/>
                  </a:lnTo>
                  <a:lnTo>
                    <a:pt x="1677605" y="847372"/>
                  </a:lnTo>
                  <a:lnTo>
                    <a:pt x="1623521" y="851820"/>
                  </a:lnTo>
                  <a:lnTo>
                    <a:pt x="1568878" y="855295"/>
                  </a:lnTo>
                  <a:lnTo>
                    <a:pt x="1513851" y="857811"/>
                  </a:lnTo>
                  <a:lnTo>
                    <a:pt x="1458615" y="859377"/>
                  </a:lnTo>
                  <a:lnTo>
                    <a:pt x="1403346" y="860005"/>
                  </a:lnTo>
                  <a:lnTo>
                    <a:pt x="1348219" y="859707"/>
                  </a:lnTo>
                  <a:lnTo>
                    <a:pt x="1293409" y="858494"/>
                  </a:lnTo>
                  <a:lnTo>
                    <a:pt x="1239092" y="856378"/>
                  </a:lnTo>
                  <a:lnTo>
                    <a:pt x="1185443" y="853369"/>
                  </a:lnTo>
                  <a:lnTo>
                    <a:pt x="1132637" y="849479"/>
                  </a:lnTo>
                  <a:lnTo>
                    <a:pt x="1080850" y="844720"/>
                  </a:lnTo>
                  <a:lnTo>
                    <a:pt x="1030257" y="839102"/>
                  </a:lnTo>
                  <a:lnTo>
                    <a:pt x="981033" y="832638"/>
                  </a:lnTo>
                  <a:lnTo>
                    <a:pt x="933355" y="825338"/>
                  </a:lnTo>
                  <a:lnTo>
                    <a:pt x="887396" y="817213"/>
                  </a:lnTo>
                  <a:lnTo>
                    <a:pt x="843332" y="808277"/>
                  </a:lnTo>
                  <a:lnTo>
                    <a:pt x="801340" y="798538"/>
                  </a:lnTo>
                  <a:lnTo>
                    <a:pt x="761593" y="788010"/>
                  </a:lnTo>
                  <a:lnTo>
                    <a:pt x="724268" y="776702"/>
                  </a:lnTo>
                  <a:lnTo>
                    <a:pt x="657583" y="751797"/>
                  </a:lnTo>
                  <a:lnTo>
                    <a:pt x="651487" y="749130"/>
                  </a:lnTo>
                  <a:lnTo>
                    <a:pt x="648439" y="747784"/>
                  </a:lnTo>
                  <a:lnTo>
                    <a:pt x="582644" y="748630"/>
                  </a:lnTo>
                  <a:lnTo>
                    <a:pt x="518527" y="747222"/>
                  </a:lnTo>
                  <a:lnTo>
                    <a:pt x="456731" y="743691"/>
                  </a:lnTo>
                  <a:lnTo>
                    <a:pt x="397896" y="738168"/>
                  </a:lnTo>
                  <a:lnTo>
                    <a:pt x="342666" y="730784"/>
                  </a:lnTo>
                  <a:lnTo>
                    <a:pt x="291680" y="721670"/>
                  </a:lnTo>
                  <a:lnTo>
                    <a:pt x="245582" y="710956"/>
                  </a:lnTo>
                  <a:lnTo>
                    <a:pt x="205012" y="698772"/>
                  </a:lnTo>
                  <a:lnTo>
                    <a:pt x="143023" y="670523"/>
                  </a:lnTo>
                  <a:lnTo>
                    <a:pt x="110848" y="637967"/>
                  </a:lnTo>
                  <a:lnTo>
                    <a:pt x="110035" y="610650"/>
                  </a:lnTo>
                  <a:lnTo>
                    <a:pt x="131772" y="584232"/>
                  </a:lnTo>
                  <a:lnTo>
                    <a:pt x="174892" y="559631"/>
                  </a:lnTo>
                  <a:lnTo>
                    <a:pt x="238229" y="537764"/>
                  </a:lnTo>
                  <a:lnTo>
                    <a:pt x="173838" y="526029"/>
                  </a:lnTo>
                  <a:lnTo>
                    <a:pt x="118976" y="512131"/>
                  </a:lnTo>
                  <a:lnTo>
                    <a:pt x="73997" y="496423"/>
                  </a:lnTo>
                  <a:lnTo>
                    <a:pt x="39256" y="479260"/>
                  </a:lnTo>
                  <a:lnTo>
                    <a:pt x="1903" y="441989"/>
                  </a:lnTo>
                  <a:lnTo>
                    <a:pt x="0" y="422590"/>
                  </a:lnTo>
                  <a:lnTo>
                    <a:pt x="9751" y="403154"/>
                  </a:lnTo>
                  <a:lnTo>
                    <a:pt x="65636" y="365590"/>
                  </a:lnTo>
                  <a:lnTo>
                    <a:pt x="102416" y="351502"/>
                  </a:lnTo>
                  <a:lnTo>
                    <a:pt x="145646" y="338972"/>
                  </a:lnTo>
                  <a:lnTo>
                    <a:pt x="194589" y="328124"/>
                  </a:lnTo>
                  <a:lnTo>
                    <a:pt x="248510" y="319081"/>
                  </a:lnTo>
                  <a:lnTo>
                    <a:pt x="306675" y="311965"/>
                  </a:lnTo>
                  <a:lnTo>
                    <a:pt x="368348" y="306899"/>
                  </a:lnTo>
                  <a:lnTo>
                    <a:pt x="432793" y="304008"/>
                  </a:lnTo>
                  <a:lnTo>
                    <a:pt x="436730" y="301163"/>
                  </a:lnTo>
                  <a:close/>
                </a:path>
                <a:path w="4806315" h="915034">
                  <a:moveTo>
                    <a:pt x="524868" y="551074"/>
                  </a:moveTo>
                  <a:lnTo>
                    <a:pt x="475835" y="551418"/>
                  </a:lnTo>
                  <a:lnTo>
                    <a:pt x="427154" y="550472"/>
                  </a:lnTo>
                  <a:lnTo>
                    <a:pt x="379199" y="548256"/>
                  </a:lnTo>
                  <a:lnTo>
                    <a:pt x="332346" y="544792"/>
                  </a:lnTo>
                  <a:lnTo>
                    <a:pt x="286967" y="540103"/>
                  </a:lnTo>
                  <a:lnTo>
                    <a:pt x="243436" y="534208"/>
                  </a:lnTo>
                </a:path>
                <a:path w="4806315" h="915034">
                  <a:moveTo>
                    <a:pt x="773280" y="735694"/>
                  </a:moveTo>
                  <a:lnTo>
                    <a:pt x="743316" y="738495"/>
                  </a:lnTo>
                  <a:lnTo>
                    <a:pt x="712733" y="740780"/>
                  </a:lnTo>
                  <a:lnTo>
                    <a:pt x="681626" y="742541"/>
                  </a:lnTo>
                  <a:lnTo>
                    <a:pt x="650090" y="743771"/>
                  </a:lnTo>
                </a:path>
                <a:path w="4806315" h="915034">
                  <a:moveTo>
                    <a:pt x="1834492" y="824403"/>
                  </a:moveTo>
                  <a:lnTo>
                    <a:pt x="1813117" y="815591"/>
                  </a:lnTo>
                  <a:lnTo>
                    <a:pt x="1793598" y="806503"/>
                  </a:lnTo>
                  <a:lnTo>
                    <a:pt x="1775985" y="797157"/>
                  </a:lnTo>
                  <a:lnTo>
                    <a:pt x="1760324" y="787573"/>
                  </a:lnTo>
                </a:path>
                <a:path w="4806315" h="915034">
                  <a:moveTo>
                    <a:pt x="3206854" y="732557"/>
                  </a:moveTo>
                  <a:lnTo>
                    <a:pt x="3202497" y="742802"/>
                  </a:lnTo>
                  <a:lnTo>
                    <a:pt x="3196091" y="752967"/>
                  </a:lnTo>
                  <a:lnTo>
                    <a:pt x="3187638" y="763030"/>
                  </a:lnTo>
                  <a:lnTo>
                    <a:pt x="3177136" y="772968"/>
                  </a:lnTo>
                </a:path>
                <a:path w="4806315" h="915034">
                  <a:moveTo>
                    <a:pt x="3796007" y="482862"/>
                  </a:moveTo>
                  <a:lnTo>
                    <a:pt x="3867134" y="493331"/>
                  </a:lnTo>
                  <a:lnTo>
                    <a:pt x="3931676" y="505862"/>
                  </a:lnTo>
                  <a:lnTo>
                    <a:pt x="3989137" y="520248"/>
                  </a:lnTo>
                  <a:lnTo>
                    <a:pt x="4039018" y="536281"/>
                  </a:lnTo>
                  <a:lnTo>
                    <a:pt x="4080823" y="553754"/>
                  </a:lnTo>
                  <a:lnTo>
                    <a:pt x="4114053" y="572459"/>
                  </a:lnTo>
                  <a:lnTo>
                    <a:pt x="4152800" y="612735"/>
                  </a:lnTo>
                  <a:lnTo>
                    <a:pt x="4157322" y="633891"/>
                  </a:lnTo>
                </a:path>
                <a:path w="4806315" h="915034">
                  <a:moveTo>
                    <a:pt x="4648177" y="321991"/>
                  </a:moveTo>
                  <a:lnTo>
                    <a:pt x="4617642" y="337896"/>
                  </a:lnTo>
                  <a:lnTo>
                    <a:pt x="4580391" y="352730"/>
                  </a:lnTo>
                  <a:lnTo>
                    <a:pt x="4536806" y="366352"/>
                  </a:lnTo>
                  <a:lnTo>
                    <a:pt x="4487268" y="378621"/>
                  </a:lnTo>
                </a:path>
                <a:path w="4806315" h="915034">
                  <a:moveTo>
                    <a:pt x="4262097" y="111844"/>
                  </a:moveTo>
                  <a:lnTo>
                    <a:pt x="4266124" y="118486"/>
                  </a:lnTo>
                  <a:lnTo>
                    <a:pt x="4268876" y="125165"/>
                  </a:lnTo>
                  <a:lnTo>
                    <a:pt x="4270366" y="131870"/>
                  </a:lnTo>
                  <a:lnTo>
                    <a:pt x="4270606" y="138591"/>
                  </a:lnTo>
                </a:path>
                <a:path w="4806315" h="915034">
                  <a:moveTo>
                    <a:pt x="3234667" y="80653"/>
                  </a:moveTo>
                  <a:lnTo>
                    <a:pt x="3251654" y="71560"/>
                  </a:lnTo>
                  <a:lnTo>
                    <a:pt x="3271116" y="62821"/>
                  </a:lnTo>
                  <a:lnTo>
                    <a:pt x="3292960" y="54469"/>
                  </a:lnTo>
                  <a:lnTo>
                    <a:pt x="3317090" y="46541"/>
                  </a:lnTo>
                </a:path>
                <a:path w="4806315" h="915034">
                  <a:moveTo>
                    <a:pt x="2463777" y="96909"/>
                  </a:moveTo>
                  <a:lnTo>
                    <a:pt x="2471135" y="89323"/>
                  </a:lnTo>
                  <a:lnTo>
                    <a:pt x="2480256" y="81877"/>
                  </a:lnTo>
                  <a:lnTo>
                    <a:pt x="2491138" y="74590"/>
                  </a:lnTo>
                  <a:lnTo>
                    <a:pt x="2503782" y="67483"/>
                  </a:lnTo>
                </a:path>
                <a:path w="4806315" h="915034">
                  <a:moveTo>
                    <a:pt x="1559156" y="106891"/>
                  </a:moveTo>
                  <a:lnTo>
                    <a:pt x="1597738" y="113165"/>
                  </a:lnTo>
                  <a:lnTo>
                    <a:pt x="1634737" y="120028"/>
                  </a:lnTo>
                  <a:lnTo>
                    <a:pt x="1670045" y="127460"/>
                  </a:lnTo>
                  <a:lnTo>
                    <a:pt x="1703555" y="135441"/>
                  </a:lnTo>
                </a:path>
                <a:path w="4806315" h="915034">
                  <a:moveTo>
                    <a:pt x="462003" y="331199"/>
                  </a:moveTo>
                  <a:lnTo>
                    <a:pt x="454002" y="323795"/>
                  </a:lnTo>
                  <a:lnTo>
                    <a:pt x="447144" y="316316"/>
                  </a:lnTo>
                  <a:lnTo>
                    <a:pt x="441429" y="308773"/>
                  </a:lnTo>
                  <a:lnTo>
                    <a:pt x="436857" y="301176"/>
                  </a:lnTo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2417191" y="6065011"/>
            <a:ext cx="29629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Arial Black"/>
                <a:cs typeface="Arial Black"/>
              </a:rPr>
              <a:t>Appropriate</a:t>
            </a:r>
            <a:r>
              <a:rPr sz="1800" spc="-3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 Black"/>
                <a:cs typeface="Arial Black"/>
              </a:rPr>
              <a:t>technology</a:t>
            </a:r>
            <a:endParaRPr sz="1800"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2237562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3897" y="478663"/>
            <a:ext cx="46970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Levels of health</a:t>
            </a:r>
            <a:r>
              <a:rPr sz="4400" spc="-105" dirty="0"/>
              <a:t> </a:t>
            </a:r>
            <a:r>
              <a:rPr sz="4400" dirty="0"/>
              <a:t>care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4132207" y="2248550"/>
            <a:ext cx="4125265" cy="41195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7340" y="1923034"/>
            <a:ext cx="7000240" cy="3317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4480" indent="-272415">
              <a:lnSpc>
                <a:spcPct val="100000"/>
              </a:lnSpc>
              <a:spcBef>
                <a:spcPts val="100"/>
              </a:spcBef>
              <a:buSzPct val="95833"/>
              <a:buFont typeface="Wingdings"/>
              <a:buChar char=""/>
              <a:tabLst>
                <a:tab pos="285115" algn="l"/>
                <a:tab pos="2604770" algn="l"/>
              </a:tabLst>
            </a:pPr>
            <a:r>
              <a:rPr sz="2400" b="1" spc="-5" dirty="0">
                <a:latin typeface="Arial"/>
                <a:cs typeface="Arial"/>
              </a:rPr>
              <a:t>Primary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Health	care</a:t>
            </a:r>
            <a:endParaRPr sz="2400">
              <a:latin typeface="Arial"/>
              <a:cs typeface="Arial"/>
            </a:endParaRPr>
          </a:p>
          <a:p>
            <a:pPr marL="255270" indent="-243204">
              <a:lnSpc>
                <a:spcPct val="100000"/>
              </a:lnSpc>
              <a:buSzPct val="95833"/>
              <a:buFont typeface="Wingdings"/>
              <a:buChar char=""/>
              <a:tabLst>
                <a:tab pos="255904" algn="l"/>
              </a:tabLst>
            </a:pPr>
            <a:r>
              <a:rPr sz="2400" spc="-5" dirty="0">
                <a:latin typeface="Arial"/>
                <a:cs typeface="Arial"/>
              </a:rPr>
              <a:t>Provided </a:t>
            </a:r>
            <a:r>
              <a:rPr sz="2400" dirty="0">
                <a:latin typeface="Arial"/>
                <a:cs typeface="Arial"/>
              </a:rPr>
              <a:t>at the </a:t>
            </a:r>
            <a:r>
              <a:rPr sz="2400" spc="-5" dirty="0">
                <a:latin typeface="Arial"/>
                <a:cs typeface="Arial"/>
              </a:rPr>
              <a:t>community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level</a:t>
            </a:r>
            <a:endParaRPr sz="2400">
              <a:latin typeface="Arial"/>
              <a:cs typeface="Arial"/>
            </a:endParaRPr>
          </a:p>
          <a:p>
            <a:pPr marL="5774690" marR="5080" indent="-652780">
              <a:lnSpc>
                <a:spcPct val="100000"/>
              </a:lnSpc>
              <a:spcBef>
                <a:spcPts val="254"/>
              </a:spcBef>
            </a:pPr>
            <a:r>
              <a:rPr sz="1800" spc="10" dirty="0">
                <a:latin typeface="Arial Black"/>
                <a:cs typeface="Arial Black"/>
              </a:rPr>
              <a:t>Tertiary</a:t>
            </a:r>
            <a:r>
              <a:rPr sz="1800" spc="-105" dirty="0">
                <a:latin typeface="Arial Black"/>
                <a:cs typeface="Arial Black"/>
              </a:rPr>
              <a:t> </a:t>
            </a:r>
            <a:r>
              <a:rPr sz="1800" dirty="0">
                <a:latin typeface="Arial Black"/>
                <a:cs typeface="Arial Black"/>
              </a:rPr>
              <a:t>health  </a:t>
            </a:r>
            <a:r>
              <a:rPr sz="1800" spc="5" dirty="0">
                <a:latin typeface="Arial Black"/>
                <a:cs typeface="Arial Black"/>
              </a:rPr>
              <a:t>care</a:t>
            </a:r>
            <a:endParaRPr sz="1800">
              <a:latin typeface="Arial Black"/>
              <a:cs typeface="Arial Black"/>
            </a:endParaRPr>
          </a:p>
          <a:p>
            <a:pPr marL="285115" indent="-273050">
              <a:lnSpc>
                <a:spcPts val="2625"/>
              </a:lnSpc>
              <a:buSzPct val="95833"/>
              <a:buFont typeface="Wingdings"/>
              <a:buChar char=""/>
              <a:tabLst>
                <a:tab pos="285750" algn="l"/>
              </a:tabLst>
            </a:pPr>
            <a:r>
              <a:rPr sz="2400" b="1" spc="-5" dirty="0">
                <a:latin typeface="Arial"/>
                <a:cs typeface="Arial"/>
              </a:rPr>
              <a:t>Secondary health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care</a:t>
            </a:r>
            <a:endParaRPr sz="2400">
              <a:latin typeface="Arial"/>
              <a:cs typeface="Arial"/>
            </a:endParaRPr>
          </a:p>
          <a:p>
            <a:pPr marL="255270" indent="-243204">
              <a:lnSpc>
                <a:spcPct val="100000"/>
              </a:lnSpc>
              <a:buSzPct val="95833"/>
              <a:buFont typeface="Wingdings"/>
              <a:buChar char=""/>
              <a:tabLst>
                <a:tab pos="255904" algn="l"/>
              </a:tabLst>
            </a:pPr>
            <a:r>
              <a:rPr sz="2400" spc="-5" dirty="0">
                <a:latin typeface="Arial"/>
                <a:cs typeface="Arial"/>
              </a:rPr>
              <a:t>Provided </a:t>
            </a:r>
            <a:r>
              <a:rPr sz="2400" dirty="0">
                <a:latin typeface="Arial"/>
                <a:cs typeface="Arial"/>
              </a:rPr>
              <a:t>at </a:t>
            </a:r>
            <a:r>
              <a:rPr sz="2400" spc="-10" dirty="0">
                <a:latin typeface="Arial"/>
                <a:cs typeface="Arial"/>
              </a:rPr>
              <a:t>PHC, </a:t>
            </a:r>
            <a:r>
              <a:rPr sz="2400" spc="-5" dirty="0">
                <a:latin typeface="Arial"/>
                <a:cs typeface="Arial"/>
              </a:rPr>
              <a:t>CHC, DH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etc.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750">
              <a:latin typeface="Arial"/>
              <a:cs typeface="Arial"/>
            </a:endParaRPr>
          </a:p>
          <a:p>
            <a:pPr marL="285115" indent="-273050">
              <a:lnSpc>
                <a:spcPct val="100000"/>
              </a:lnSpc>
              <a:buSzPct val="95833"/>
              <a:buFont typeface="Wingdings"/>
              <a:buChar char=""/>
              <a:tabLst>
                <a:tab pos="285750" algn="l"/>
              </a:tabLst>
            </a:pPr>
            <a:r>
              <a:rPr sz="2400" b="1" spc="-25" dirty="0">
                <a:latin typeface="Arial"/>
                <a:cs typeface="Arial"/>
              </a:rPr>
              <a:t>Tertiary </a:t>
            </a:r>
            <a:r>
              <a:rPr sz="2400" b="1" spc="-5" dirty="0">
                <a:latin typeface="Arial"/>
                <a:cs typeface="Arial"/>
              </a:rPr>
              <a:t>health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care</a:t>
            </a:r>
            <a:endParaRPr sz="2400">
              <a:latin typeface="Arial"/>
              <a:cs typeface="Arial"/>
            </a:endParaRPr>
          </a:p>
          <a:p>
            <a:pPr marL="255270" indent="-243204">
              <a:lnSpc>
                <a:spcPct val="100000"/>
              </a:lnSpc>
              <a:buSzPct val="95833"/>
              <a:buFont typeface="Wingdings"/>
              <a:buChar char=""/>
              <a:tabLst>
                <a:tab pos="255904" algn="l"/>
              </a:tabLst>
            </a:pPr>
            <a:r>
              <a:rPr sz="2400" spc="-5" dirty="0">
                <a:latin typeface="Arial"/>
                <a:cs typeface="Arial"/>
              </a:rPr>
              <a:t>Provided </a:t>
            </a:r>
            <a:r>
              <a:rPr sz="2400" dirty="0">
                <a:latin typeface="Arial"/>
                <a:cs typeface="Arial"/>
              </a:rPr>
              <a:t>at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hospitals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4374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5716" y="423417"/>
            <a:ext cx="6048375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spc="-5" dirty="0"/>
              <a:t>Alma-Ata </a:t>
            </a:r>
            <a:r>
              <a:rPr sz="3400" dirty="0"/>
              <a:t>international</a:t>
            </a:r>
            <a:r>
              <a:rPr sz="3400" spc="-35" dirty="0"/>
              <a:t> </a:t>
            </a:r>
            <a:r>
              <a:rPr sz="3400" dirty="0"/>
              <a:t>conference</a:t>
            </a:r>
            <a:endParaRPr sz="3400"/>
          </a:p>
        </p:txBody>
      </p:sp>
      <p:sp>
        <p:nvSpPr>
          <p:cNvPr id="3" name="object 3"/>
          <p:cNvSpPr txBox="1"/>
          <p:nvPr/>
        </p:nvSpPr>
        <p:spPr>
          <a:xfrm>
            <a:off x="535940" y="1168654"/>
            <a:ext cx="7685405" cy="5408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848994" indent="-343535">
              <a:lnSpc>
                <a:spcPct val="100000"/>
              </a:lnSpc>
              <a:spcBef>
                <a:spcPts val="95"/>
              </a:spcBef>
              <a:buFont typeface="Wingdings"/>
              <a:buChar char=""/>
              <a:tabLst>
                <a:tab pos="356235" algn="l"/>
              </a:tabLst>
            </a:pPr>
            <a:r>
              <a:rPr sz="2200" spc="-5" dirty="0">
                <a:latin typeface="Arial"/>
                <a:cs typeface="Arial"/>
              </a:rPr>
              <a:t>In 1977, </a:t>
            </a:r>
            <a:r>
              <a:rPr sz="2200" spc="-10" dirty="0">
                <a:latin typeface="Arial"/>
                <a:cs typeface="Arial"/>
              </a:rPr>
              <a:t>World </a:t>
            </a:r>
            <a:r>
              <a:rPr sz="2200" spc="-5" dirty="0">
                <a:latin typeface="Arial"/>
                <a:cs typeface="Arial"/>
              </a:rPr>
              <a:t>Health Assembly decided to launch a  </a:t>
            </a:r>
            <a:r>
              <a:rPr sz="2200" spc="-10" dirty="0">
                <a:latin typeface="Arial"/>
                <a:cs typeface="Arial"/>
              </a:rPr>
              <a:t>movement </a:t>
            </a:r>
            <a:r>
              <a:rPr sz="2200" spc="-5" dirty="0">
                <a:latin typeface="Arial"/>
                <a:cs typeface="Arial"/>
              </a:rPr>
              <a:t>called “Health for all by</a:t>
            </a:r>
            <a:r>
              <a:rPr sz="2200" spc="7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2000”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"/>
            </a:pPr>
            <a:endParaRPr sz="2200">
              <a:latin typeface="Arial"/>
              <a:cs typeface="Arial"/>
            </a:endParaRPr>
          </a:p>
          <a:p>
            <a:pPr marL="355600" marR="88265" indent="-343535">
              <a:lnSpc>
                <a:spcPct val="100000"/>
              </a:lnSpc>
              <a:buFont typeface="Wingdings"/>
              <a:buChar char=""/>
              <a:tabLst>
                <a:tab pos="356235" algn="l"/>
              </a:tabLst>
            </a:pPr>
            <a:r>
              <a:rPr sz="2200" spc="-5" dirty="0">
                <a:latin typeface="Arial"/>
                <a:cs typeface="Arial"/>
              </a:rPr>
              <a:t>Fundamental principle of this concept was </a:t>
            </a:r>
            <a:r>
              <a:rPr sz="2200" spc="-30" dirty="0">
                <a:latin typeface="Arial"/>
                <a:cs typeface="Arial"/>
              </a:rPr>
              <a:t>equity, </a:t>
            </a:r>
            <a:r>
              <a:rPr sz="2200" spc="-5" dirty="0">
                <a:latin typeface="Arial"/>
                <a:cs typeface="Arial"/>
              </a:rPr>
              <a:t>an equal  health status for all the people </a:t>
            </a:r>
            <a:r>
              <a:rPr sz="2200" dirty="0">
                <a:latin typeface="Arial"/>
                <a:cs typeface="Arial"/>
              </a:rPr>
              <a:t>in </a:t>
            </a:r>
            <a:r>
              <a:rPr sz="2200" spc="-5" dirty="0">
                <a:latin typeface="Arial"/>
                <a:cs typeface="Arial"/>
              </a:rPr>
              <a:t>all</a:t>
            </a:r>
            <a:r>
              <a:rPr sz="2200" spc="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countries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"/>
            </a:pPr>
            <a:endParaRPr sz="22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Font typeface="Wingdings"/>
              <a:buChar char=""/>
              <a:tabLst>
                <a:tab pos="356235" algn="l"/>
              </a:tabLst>
            </a:pPr>
            <a:r>
              <a:rPr sz="2200" spc="-5" dirty="0">
                <a:latin typeface="Arial"/>
                <a:cs typeface="Arial"/>
              </a:rPr>
              <a:t>This is to be ensured by </a:t>
            </a:r>
            <a:r>
              <a:rPr sz="2200" dirty="0">
                <a:latin typeface="Arial"/>
                <a:cs typeface="Arial"/>
              </a:rPr>
              <a:t>equitable distribution </a:t>
            </a:r>
            <a:r>
              <a:rPr sz="2200" spc="-5" dirty="0">
                <a:latin typeface="Arial"/>
                <a:cs typeface="Arial"/>
              </a:rPr>
              <a:t>of</a:t>
            </a:r>
            <a:r>
              <a:rPr sz="2200" spc="4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health</a:t>
            </a:r>
            <a:endParaRPr sz="2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latin typeface="Arial"/>
                <a:cs typeface="Arial"/>
              </a:rPr>
              <a:t>resources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2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Font typeface="Wingdings"/>
              <a:buChar char=""/>
              <a:tabLst>
                <a:tab pos="356235" algn="l"/>
              </a:tabLst>
            </a:pPr>
            <a:r>
              <a:rPr sz="2200" spc="-5" dirty="0">
                <a:latin typeface="Arial"/>
                <a:cs typeface="Arial"/>
              </a:rPr>
              <a:t>In </a:t>
            </a:r>
            <a:r>
              <a:rPr sz="2200" b="1" spc="-5" dirty="0">
                <a:latin typeface="Arial"/>
                <a:cs typeface="Arial"/>
              </a:rPr>
              <a:t>1978</a:t>
            </a:r>
            <a:r>
              <a:rPr sz="2200" spc="-5" dirty="0">
                <a:latin typeface="Arial"/>
                <a:cs typeface="Arial"/>
              </a:rPr>
              <a:t>, the note </a:t>
            </a:r>
            <a:r>
              <a:rPr sz="2200" dirty="0">
                <a:latin typeface="Arial"/>
                <a:cs typeface="Arial"/>
              </a:rPr>
              <a:t>of </a:t>
            </a:r>
            <a:r>
              <a:rPr sz="2200" spc="-5" dirty="0">
                <a:latin typeface="Arial"/>
                <a:cs typeface="Arial"/>
              </a:rPr>
              <a:t>“Health for all” </a:t>
            </a:r>
            <a:r>
              <a:rPr sz="2200" spc="-10" dirty="0">
                <a:latin typeface="Arial"/>
                <a:cs typeface="Arial"/>
              </a:rPr>
              <a:t>was </a:t>
            </a:r>
            <a:r>
              <a:rPr sz="2200" spc="-5" dirty="0">
                <a:latin typeface="Arial"/>
                <a:cs typeface="Arial"/>
              </a:rPr>
              <a:t>reaffirmed</a:t>
            </a:r>
            <a:r>
              <a:rPr sz="2200" spc="9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and</a:t>
            </a:r>
            <a:endParaRPr sz="2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marked as the major social goal for every</a:t>
            </a:r>
            <a:r>
              <a:rPr sz="2200" spc="95" dirty="0">
                <a:latin typeface="Arial"/>
                <a:cs typeface="Arial"/>
              </a:rPr>
              <a:t> </a:t>
            </a:r>
            <a:r>
              <a:rPr sz="2200" spc="-25" dirty="0">
                <a:latin typeface="Arial"/>
                <a:cs typeface="Arial"/>
              </a:rPr>
              <a:t>country.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buFont typeface="Wingdings"/>
              <a:buChar char=""/>
              <a:tabLst>
                <a:tab pos="356235" algn="l"/>
              </a:tabLst>
            </a:pPr>
            <a:r>
              <a:rPr sz="2200" spc="-5" dirty="0">
                <a:latin typeface="Arial"/>
                <a:cs typeface="Arial"/>
              </a:rPr>
              <a:t>It was stated </a:t>
            </a:r>
            <a:r>
              <a:rPr sz="2200" dirty="0">
                <a:latin typeface="Arial"/>
                <a:cs typeface="Arial"/>
              </a:rPr>
              <a:t>in </a:t>
            </a:r>
            <a:r>
              <a:rPr sz="2200" spc="-5" dirty="0">
                <a:latin typeface="Arial"/>
                <a:cs typeface="Arial"/>
              </a:rPr>
              <a:t>the declaration that the best way to achieve  </a:t>
            </a:r>
            <a:r>
              <a:rPr sz="2200" spc="-45" dirty="0">
                <a:latin typeface="Arial"/>
                <a:cs typeface="Arial"/>
              </a:rPr>
              <a:t>HFA </a:t>
            </a:r>
            <a:r>
              <a:rPr sz="2200" spc="-5" dirty="0">
                <a:latin typeface="Arial"/>
                <a:cs typeface="Arial"/>
              </a:rPr>
              <a:t>is by providing primary health</a:t>
            </a:r>
            <a:r>
              <a:rPr sz="2200" spc="-3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care……</a:t>
            </a:r>
            <a:endParaRPr sz="2200">
              <a:latin typeface="Arial"/>
              <a:cs typeface="Arial"/>
            </a:endParaRPr>
          </a:p>
          <a:p>
            <a:pPr marL="355600" marR="993775" indent="2400300">
              <a:lnSpc>
                <a:spcPct val="100000"/>
              </a:lnSpc>
              <a:spcBef>
                <a:spcPts val="525"/>
              </a:spcBef>
            </a:pPr>
            <a:r>
              <a:rPr sz="2200" spc="-5" dirty="0">
                <a:latin typeface="Arial"/>
                <a:cs typeface="Arial"/>
              </a:rPr>
              <a:t>……… especially to vast size </a:t>
            </a:r>
            <a:r>
              <a:rPr sz="2200" spc="-10" dirty="0">
                <a:latin typeface="Arial"/>
                <a:cs typeface="Arial"/>
              </a:rPr>
              <a:t>of  </a:t>
            </a:r>
            <a:r>
              <a:rPr sz="2200" spc="-5" dirty="0">
                <a:latin typeface="Arial"/>
                <a:cs typeface="Arial"/>
              </a:rPr>
              <a:t>underserved rural and urban</a:t>
            </a:r>
            <a:r>
              <a:rPr sz="2200" spc="6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poor</a:t>
            </a:r>
            <a:endParaRPr sz="2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213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8180" y="478663"/>
            <a:ext cx="62464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Alma-Ata conference,</a:t>
            </a:r>
            <a:r>
              <a:rPr sz="4400" spc="-130" dirty="0"/>
              <a:t> </a:t>
            </a:r>
            <a:r>
              <a:rPr sz="4400" dirty="0"/>
              <a:t>1978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457200" y="1789176"/>
            <a:ext cx="3657600" cy="23256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95800" y="1525524"/>
            <a:ext cx="3810000" cy="26654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7200" y="4370832"/>
            <a:ext cx="3581400" cy="21823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72000" y="4267200"/>
            <a:ext cx="3733800" cy="2286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27495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09266" y="142494"/>
            <a:ext cx="42760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Alma-Ata</a:t>
            </a:r>
            <a:r>
              <a:rPr sz="3600" spc="-30" dirty="0"/>
              <a:t> </a:t>
            </a:r>
            <a:r>
              <a:rPr sz="3600" spc="-5" dirty="0"/>
              <a:t>Declarations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35940" y="1058925"/>
            <a:ext cx="8074025" cy="485394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355600" marR="5080" indent="-343535" algn="just">
              <a:lnSpc>
                <a:spcPct val="90000"/>
              </a:lnSpc>
              <a:spcBef>
                <a:spcPts val="359"/>
              </a:spcBef>
              <a:buFont typeface="Wingdings"/>
              <a:buChar char=""/>
              <a:tabLst>
                <a:tab pos="356235" algn="l"/>
              </a:tabLst>
            </a:pPr>
            <a:r>
              <a:rPr sz="2200" i="1" spc="-5" dirty="0">
                <a:latin typeface="Arial"/>
                <a:cs typeface="Arial"/>
              </a:rPr>
              <a:t>A </a:t>
            </a:r>
            <a:r>
              <a:rPr sz="2200" i="1" spc="-10" dirty="0">
                <a:latin typeface="Arial"/>
                <a:cs typeface="Arial"/>
              </a:rPr>
              <a:t>main </a:t>
            </a:r>
            <a:r>
              <a:rPr sz="2200" i="1" spc="-5" dirty="0">
                <a:latin typeface="Arial"/>
                <a:cs typeface="Arial"/>
              </a:rPr>
              <a:t>social target of governments, international  organizations and the whole world community in the coming  decades should be the attainment </a:t>
            </a:r>
            <a:r>
              <a:rPr sz="2200" i="1" dirty="0">
                <a:latin typeface="Arial"/>
                <a:cs typeface="Arial"/>
              </a:rPr>
              <a:t>by </a:t>
            </a:r>
            <a:r>
              <a:rPr sz="2200" i="1" spc="-5" dirty="0">
                <a:latin typeface="Arial"/>
                <a:cs typeface="Arial"/>
              </a:rPr>
              <a:t>all peoples of the world  by the year </a:t>
            </a:r>
            <a:r>
              <a:rPr sz="2200" i="1" dirty="0">
                <a:latin typeface="Arial"/>
                <a:cs typeface="Arial"/>
              </a:rPr>
              <a:t>2000 </a:t>
            </a:r>
            <a:r>
              <a:rPr sz="2200" i="1" spc="-5" dirty="0">
                <a:latin typeface="Arial"/>
                <a:cs typeface="Arial"/>
              </a:rPr>
              <a:t>of a level of health that will </a:t>
            </a:r>
            <a:r>
              <a:rPr sz="2200" i="1" spc="-10" dirty="0">
                <a:latin typeface="Arial"/>
                <a:cs typeface="Arial"/>
              </a:rPr>
              <a:t>permit </a:t>
            </a:r>
            <a:r>
              <a:rPr sz="2200" i="1" spc="5" dirty="0">
                <a:latin typeface="Arial"/>
                <a:cs typeface="Arial"/>
              </a:rPr>
              <a:t>them to  </a:t>
            </a:r>
            <a:r>
              <a:rPr sz="2200" i="1" spc="-5" dirty="0">
                <a:latin typeface="Arial"/>
                <a:cs typeface="Arial"/>
              </a:rPr>
              <a:t>lead a socially and economically productive life. - </a:t>
            </a:r>
            <a:r>
              <a:rPr sz="2200" i="1" spc="-30" dirty="0">
                <a:latin typeface="Arial"/>
                <a:cs typeface="Arial"/>
              </a:rPr>
              <a:t>“HEALTH  </a:t>
            </a:r>
            <a:r>
              <a:rPr sz="2200" i="1" spc="-5" dirty="0">
                <a:latin typeface="Arial"/>
                <a:cs typeface="Arial"/>
              </a:rPr>
              <a:t>FOR ALL </a:t>
            </a:r>
            <a:r>
              <a:rPr sz="2200" i="1" spc="-10" dirty="0">
                <a:latin typeface="Arial"/>
                <a:cs typeface="Arial"/>
              </a:rPr>
              <a:t>BY</a:t>
            </a:r>
            <a:r>
              <a:rPr sz="2200" i="1" spc="-135" dirty="0">
                <a:latin typeface="Arial"/>
                <a:cs typeface="Arial"/>
              </a:rPr>
              <a:t> </a:t>
            </a:r>
            <a:r>
              <a:rPr sz="2200" i="1" spc="-5" dirty="0">
                <a:latin typeface="Arial"/>
                <a:cs typeface="Arial"/>
              </a:rPr>
              <a:t>2000”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"/>
            </a:pPr>
            <a:endParaRPr sz="3000">
              <a:latin typeface="Arial"/>
              <a:cs typeface="Arial"/>
            </a:endParaRPr>
          </a:p>
          <a:p>
            <a:pPr marL="355600" marR="5715" indent="-343535" algn="just">
              <a:lnSpc>
                <a:spcPts val="2380"/>
              </a:lnSpc>
              <a:buFont typeface="Wingdings"/>
              <a:buChar char=""/>
              <a:tabLst>
                <a:tab pos="356235" algn="l"/>
              </a:tabLst>
            </a:pPr>
            <a:r>
              <a:rPr sz="2200" i="1" spc="-5" dirty="0">
                <a:latin typeface="Arial"/>
                <a:cs typeface="Arial"/>
              </a:rPr>
              <a:t>Primary </a:t>
            </a:r>
            <a:r>
              <a:rPr sz="2200" i="1" dirty="0">
                <a:latin typeface="Arial"/>
                <a:cs typeface="Arial"/>
              </a:rPr>
              <a:t>health </a:t>
            </a:r>
            <a:r>
              <a:rPr sz="2200" i="1" spc="-5" dirty="0">
                <a:latin typeface="Arial"/>
                <a:cs typeface="Arial"/>
              </a:rPr>
              <a:t>care is the key to attaining this target as part of  development in the </a:t>
            </a:r>
            <a:r>
              <a:rPr sz="2200" i="1" dirty="0">
                <a:latin typeface="Arial"/>
                <a:cs typeface="Arial"/>
              </a:rPr>
              <a:t>spirit </a:t>
            </a:r>
            <a:r>
              <a:rPr sz="2200" i="1" spc="-5" dirty="0">
                <a:latin typeface="Arial"/>
                <a:cs typeface="Arial"/>
              </a:rPr>
              <a:t>of social</a:t>
            </a:r>
            <a:r>
              <a:rPr sz="2200" i="1" spc="65" dirty="0">
                <a:latin typeface="Arial"/>
                <a:cs typeface="Arial"/>
              </a:rPr>
              <a:t> </a:t>
            </a:r>
            <a:r>
              <a:rPr sz="2200" i="1" dirty="0">
                <a:latin typeface="Arial"/>
                <a:cs typeface="Arial"/>
              </a:rPr>
              <a:t>justice.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Wingdings"/>
              <a:buChar char=""/>
            </a:pPr>
            <a:endParaRPr sz="2950">
              <a:latin typeface="Arial"/>
              <a:cs typeface="Arial"/>
            </a:endParaRPr>
          </a:p>
          <a:p>
            <a:pPr marL="355600" marR="7620" indent="-343535" algn="just">
              <a:lnSpc>
                <a:spcPct val="90000"/>
              </a:lnSpc>
              <a:buFont typeface="Wingdings"/>
              <a:buChar char=""/>
              <a:tabLst>
                <a:tab pos="356235" algn="l"/>
              </a:tabLst>
            </a:pPr>
            <a:r>
              <a:rPr sz="2200" i="1" spc="-5" dirty="0">
                <a:latin typeface="Arial"/>
                <a:cs typeface="Arial"/>
              </a:rPr>
              <a:t>Primary </a:t>
            </a:r>
            <a:r>
              <a:rPr sz="2200" i="1" dirty="0">
                <a:latin typeface="Arial"/>
                <a:cs typeface="Arial"/>
              </a:rPr>
              <a:t>health </a:t>
            </a:r>
            <a:r>
              <a:rPr sz="2200" i="1" spc="-5" dirty="0">
                <a:latin typeface="Arial"/>
                <a:cs typeface="Arial"/>
              </a:rPr>
              <a:t>care is </a:t>
            </a:r>
            <a:r>
              <a:rPr sz="2200" i="1" dirty="0">
                <a:latin typeface="Arial"/>
                <a:cs typeface="Arial"/>
              </a:rPr>
              <a:t>essential </a:t>
            </a:r>
            <a:r>
              <a:rPr sz="2200" i="1" spc="-5" dirty="0">
                <a:latin typeface="Arial"/>
                <a:cs typeface="Arial"/>
              </a:rPr>
              <a:t>health care based on  </a:t>
            </a:r>
            <a:r>
              <a:rPr sz="2200" i="1" dirty="0">
                <a:latin typeface="Arial"/>
                <a:cs typeface="Arial"/>
              </a:rPr>
              <a:t>practical, </a:t>
            </a:r>
            <a:r>
              <a:rPr sz="2200" i="1" spc="-5" dirty="0">
                <a:latin typeface="Arial"/>
                <a:cs typeface="Arial"/>
              </a:rPr>
              <a:t>scientifically sound and </a:t>
            </a:r>
            <a:r>
              <a:rPr sz="2200" i="1" dirty="0">
                <a:latin typeface="Arial"/>
                <a:cs typeface="Arial"/>
              </a:rPr>
              <a:t>socially </a:t>
            </a:r>
            <a:r>
              <a:rPr sz="2200" i="1" spc="-5" dirty="0">
                <a:latin typeface="Arial"/>
                <a:cs typeface="Arial"/>
              </a:rPr>
              <a:t>acceptable methods  and </a:t>
            </a:r>
            <a:r>
              <a:rPr sz="2200" i="1" spc="-20" dirty="0">
                <a:latin typeface="Arial"/>
                <a:cs typeface="Arial"/>
              </a:rPr>
              <a:t>technology, </a:t>
            </a:r>
            <a:r>
              <a:rPr sz="2200" i="1" spc="-5" dirty="0">
                <a:latin typeface="Arial"/>
                <a:cs typeface="Arial"/>
              </a:rPr>
              <a:t>made universally accessible </a:t>
            </a:r>
            <a:r>
              <a:rPr sz="2200" i="1" spc="-10" dirty="0">
                <a:latin typeface="Arial"/>
                <a:cs typeface="Arial"/>
              </a:rPr>
              <a:t>to </a:t>
            </a:r>
            <a:r>
              <a:rPr sz="2200" i="1" spc="-5" dirty="0">
                <a:latin typeface="Arial"/>
                <a:cs typeface="Arial"/>
              </a:rPr>
              <a:t>individuals  and </a:t>
            </a:r>
            <a:r>
              <a:rPr sz="2200" i="1" dirty="0">
                <a:latin typeface="Arial"/>
                <a:cs typeface="Arial"/>
              </a:rPr>
              <a:t>families </a:t>
            </a:r>
            <a:r>
              <a:rPr sz="2200" i="1" spc="-5" dirty="0">
                <a:latin typeface="Arial"/>
                <a:cs typeface="Arial"/>
              </a:rPr>
              <a:t>in the community </a:t>
            </a:r>
            <a:r>
              <a:rPr sz="2200" i="1" dirty="0">
                <a:latin typeface="Arial"/>
                <a:cs typeface="Arial"/>
              </a:rPr>
              <a:t>through their </a:t>
            </a:r>
            <a:r>
              <a:rPr sz="2200" i="1" spc="-5" dirty="0">
                <a:latin typeface="Arial"/>
                <a:cs typeface="Arial"/>
              </a:rPr>
              <a:t>full participation  and at a cost that the </a:t>
            </a:r>
            <a:r>
              <a:rPr sz="2200" i="1" spc="-10" dirty="0">
                <a:latin typeface="Arial"/>
                <a:cs typeface="Arial"/>
              </a:rPr>
              <a:t>community </a:t>
            </a:r>
            <a:r>
              <a:rPr sz="2200" i="1" spc="-5" dirty="0">
                <a:latin typeface="Arial"/>
                <a:cs typeface="Arial"/>
              </a:rPr>
              <a:t>and country can</a:t>
            </a:r>
            <a:r>
              <a:rPr sz="2200" i="1" spc="190" dirty="0">
                <a:latin typeface="Arial"/>
                <a:cs typeface="Arial"/>
              </a:rPr>
              <a:t> </a:t>
            </a:r>
            <a:r>
              <a:rPr sz="2200" i="1" spc="-5" dirty="0">
                <a:latin typeface="Arial"/>
                <a:cs typeface="Arial"/>
              </a:rPr>
              <a:t>afford.</a:t>
            </a:r>
            <a:endParaRPr sz="2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5997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70582" y="202437"/>
            <a:ext cx="45529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Alma-Ata</a:t>
            </a:r>
            <a:r>
              <a:rPr spc="-15" dirty="0"/>
              <a:t> </a:t>
            </a:r>
            <a:r>
              <a:rPr spc="-5" dirty="0"/>
              <a:t>Declaration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972058"/>
            <a:ext cx="8529320" cy="540258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6350" indent="-342900" algn="just">
              <a:lnSpc>
                <a:spcPts val="3020"/>
              </a:lnSpc>
              <a:spcBef>
                <a:spcPts val="480"/>
              </a:spcBef>
              <a:buFont typeface="Wingdings"/>
              <a:buChar char=""/>
              <a:tabLst>
                <a:tab pos="355600" algn="l"/>
              </a:tabLst>
            </a:pPr>
            <a:r>
              <a:rPr sz="2800" i="1" spc="-5" dirty="0">
                <a:latin typeface="Arial"/>
                <a:cs typeface="Arial"/>
              </a:rPr>
              <a:t>It forms an </a:t>
            </a:r>
            <a:r>
              <a:rPr sz="2800" i="1" dirty="0">
                <a:latin typeface="Arial"/>
                <a:cs typeface="Arial"/>
              </a:rPr>
              <a:t>integral part of </a:t>
            </a:r>
            <a:r>
              <a:rPr sz="2800" i="1" spc="-5" dirty="0">
                <a:latin typeface="Arial"/>
                <a:cs typeface="Arial"/>
              </a:rPr>
              <a:t>the country's health  </a:t>
            </a:r>
            <a:r>
              <a:rPr sz="2800" i="1" dirty="0">
                <a:latin typeface="Arial"/>
                <a:cs typeface="Arial"/>
              </a:rPr>
              <a:t>system, and of </a:t>
            </a:r>
            <a:r>
              <a:rPr sz="2800" i="1" spc="-10" dirty="0">
                <a:latin typeface="Arial"/>
                <a:cs typeface="Arial"/>
              </a:rPr>
              <a:t>the </a:t>
            </a:r>
            <a:r>
              <a:rPr sz="2800" i="1" dirty="0">
                <a:latin typeface="Arial"/>
                <a:cs typeface="Arial"/>
              </a:rPr>
              <a:t>overall </a:t>
            </a:r>
            <a:r>
              <a:rPr sz="2800" i="1" spc="-5" dirty="0">
                <a:latin typeface="Arial"/>
                <a:cs typeface="Arial"/>
              </a:rPr>
              <a:t>social </a:t>
            </a:r>
            <a:r>
              <a:rPr sz="2800" i="1" dirty="0">
                <a:latin typeface="Arial"/>
                <a:cs typeface="Arial"/>
              </a:rPr>
              <a:t>and economic  development </a:t>
            </a:r>
            <a:r>
              <a:rPr sz="2800" i="1" spc="-5" dirty="0">
                <a:latin typeface="Arial"/>
                <a:cs typeface="Arial"/>
              </a:rPr>
              <a:t>of the</a:t>
            </a:r>
            <a:r>
              <a:rPr sz="2800" i="1" spc="15" dirty="0">
                <a:latin typeface="Arial"/>
                <a:cs typeface="Arial"/>
              </a:rPr>
              <a:t> </a:t>
            </a:r>
            <a:r>
              <a:rPr sz="2800" i="1" spc="-20" dirty="0">
                <a:latin typeface="Arial"/>
                <a:cs typeface="Arial"/>
              </a:rPr>
              <a:t>community.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"/>
            </a:pPr>
            <a:endParaRPr sz="3800">
              <a:latin typeface="Arial"/>
              <a:cs typeface="Arial"/>
            </a:endParaRPr>
          </a:p>
          <a:p>
            <a:pPr marL="355600" marR="5080" indent="-342900" algn="just">
              <a:lnSpc>
                <a:spcPts val="3030"/>
              </a:lnSpc>
              <a:buFont typeface="Wingdings"/>
              <a:buChar char=""/>
              <a:tabLst>
                <a:tab pos="355600" algn="l"/>
              </a:tabLst>
            </a:pPr>
            <a:r>
              <a:rPr sz="2800" i="1" spc="-5" dirty="0">
                <a:latin typeface="Arial"/>
                <a:cs typeface="Arial"/>
              </a:rPr>
              <a:t>It is the first level </a:t>
            </a:r>
            <a:r>
              <a:rPr sz="2800" i="1" dirty="0">
                <a:latin typeface="Arial"/>
                <a:cs typeface="Arial"/>
              </a:rPr>
              <a:t>of </a:t>
            </a:r>
            <a:r>
              <a:rPr sz="2800" i="1" spc="-5" dirty="0">
                <a:latin typeface="Arial"/>
                <a:cs typeface="Arial"/>
              </a:rPr>
              <a:t>contact </a:t>
            </a:r>
            <a:r>
              <a:rPr sz="2800" i="1" dirty="0">
                <a:latin typeface="Arial"/>
                <a:cs typeface="Arial"/>
              </a:rPr>
              <a:t>of individuals, </a:t>
            </a:r>
            <a:r>
              <a:rPr sz="2800" i="1" spc="-5" dirty="0">
                <a:latin typeface="Arial"/>
                <a:cs typeface="Arial"/>
              </a:rPr>
              <a:t>the  family and </a:t>
            </a:r>
            <a:r>
              <a:rPr sz="2800" i="1" dirty="0">
                <a:latin typeface="Arial"/>
                <a:cs typeface="Arial"/>
              </a:rPr>
              <a:t>community </a:t>
            </a:r>
            <a:r>
              <a:rPr sz="2800" i="1" spc="-5" dirty="0">
                <a:latin typeface="Arial"/>
                <a:cs typeface="Arial"/>
              </a:rPr>
              <a:t>with the </a:t>
            </a:r>
            <a:r>
              <a:rPr sz="2800" i="1" dirty="0">
                <a:latin typeface="Arial"/>
                <a:cs typeface="Arial"/>
              </a:rPr>
              <a:t>national </a:t>
            </a:r>
            <a:r>
              <a:rPr sz="2800" i="1" spc="-5" dirty="0">
                <a:latin typeface="Arial"/>
                <a:cs typeface="Arial"/>
              </a:rPr>
              <a:t>health  </a:t>
            </a:r>
            <a:r>
              <a:rPr sz="2800" i="1" dirty="0">
                <a:latin typeface="Arial"/>
                <a:cs typeface="Arial"/>
              </a:rPr>
              <a:t>system.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Wingdings"/>
              <a:buChar char=""/>
            </a:pPr>
            <a:endParaRPr sz="3750">
              <a:latin typeface="Arial"/>
              <a:cs typeface="Arial"/>
            </a:endParaRPr>
          </a:p>
          <a:p>
            <a:pPr marL="355600" marR="5715" indent="-342900" algn="just">
              <a:lnSpc>
                <a:spcPct val="90000"/>
              </a:lnSpc>
              <a:buFont typeface="Wingdings"/>
              <a:buChar char=""/>
              <a:tabLst>
                <a:tab pos="355600" algn="l"/>
              </a:tabLst>
            </a:pPr>
            <a:r>
              <a:rPr sz="2800" i="1" spc="-5" dirty="0">
                <a:latin typeface="Arial"/>
                <a:cs typeface="Arial"/>
              </a:rPr>
              <a:t>All </a:t>
            </a:r>
            <a:r>
              <a:rPr sz="2800" i="1" dirty="0">
                <a:latin typeface="Arial"/>
                <a:cs typeface="Arial"/>
              </a:rPr>
              <a:t>governments should formulate national policies,  strategies and </a:t>
            </a:r>
            <a:r>
              <a:rPr sz="2800" i="1" spc="-5" dirty="0">
                <a:latin typeface="Arial"/>
                <a:cs typeface="Arial"/>
              </a:rPr>
              <a:t>plans </a:t>
            </a:r>
            <a:r>
              <a:rPr sz="2800" i="1" dirty="0">
                <a:latin typeface="Arial"/>
                <a:cs typeface="Arial"/>
              </a:rPr>
              <a:t>of </a:t>
            </a:r>
            <a:r>
              <a:rPr sz="2800" i="1" spc="-5" dirty="0">
                <a:latin typeface="Arial"/>
                <a:cs typeface="Arial"/>
              </a:rPr>
              <a:t>action to </a:t>
            </a:r>
            <a:r>
              <a:rPr sz="2800" i="1" dirty="0">
                <a:latin typeface="Arial"/>
                <a:cs typeface="Arial"/>
              </a:rPr>
              <a:t>launch and sustain  primary </a:t>
            </a:r>
            <a:r>
              <a:rPr sz="2800" i="1" spc="-5" dirty="0">
                <a:latin typeface="Arial"/>
                <a:cs typeface="Arial"/>
              </a:rPr>
              <a:t>health care </a:t>
            </a:r>
            <a:r>
              <a:rPr sz="2800" i="1" dirty="0">
                <a:latin typeface="Arial"/>
                <a:cs typeface="Arial"/>
              </a:rPr>
              <a:t>as </a:t>
            </a:r>
            <a:r>
              <a:rPr sz="2800" i="1" spc="-5" dirty="0">
                <a:latin typeface="Arial"/>
                <a:cs typeface="Arial"/>
              </a:rPr>
              <a:t>part </a:t>
            </a:r>
            <a:r>
              <a:rPr sz="2800" i="1" dirty="0">
                <a:latin typeface="Arial"/>
                <a:cs typeface="Arial"/>
              </a:rPr>
              <a:t>of </a:t>
            </a:r>
            <a:r>
              <a:rPr sz="2800" i="1" spc="-5" dirty="0">
                <a:latin typeface="Arial"/>
                <a:cs typeface="Arial"/>
              </a:rPr>
              <a:t>a </a:t>
            </a:r>
            <a:r>
              <a:rPr sz="2800" i="1" dirty="0">
                <a:latin typeface="Arial"/>
                <a:cs typeface="Arial"/>
              </a:rPr>
              <a:t>comprehensive  national </a:t>
            </a:r>
            <a:r>
              <a:rPr sz="2800" i="1" spc="-5" dirty="0">
                <a:latin typeface="Arial"/>
                <a:cs typeface="Arial"/>
              </a:rPr>
              <a:t>health system </a:t>
            </a:r>
            <a:r>
              <a:rPr sz="2800" i="1" dirty="0">
                <a:latin typeface="Arial"/>
                <a:cs typeface="Arial"/>
              </a:rPr>
              <a:t>and </a:t>
            </a:r>
            <a:r>
              <a:rPr sz="2800" i="1" spc="-5" dirty="0">
                <a:latin typeface="Arial"/>
                <a:cs typeface="Arial"/>
              </a:rPr>
              <a:t>in </a:t>
            </a:r>
            <a:r>
              <a:rPr sz="2800" i="1" dirty="0">
                <a:latin typeface="Arial"/>
                <a:cs typeface="Arial"/>
              </a:rPr>
              <a:t>coordination </a:t>
            </a:r>
            <a:r>
              <a:rPr sz="2800" i="1" spc="-5" dirty="0">
                <a:latin typeface="Arial"/>
                <a:cs typeface="Arial"/>
              </a:rPr>
              <a:t>with  </a:t>
            </a:r>
            <a:r>
              <a:rPr sz="2800" i="1" dirty="0">
                <a:latin typeface="Arial"/>
                <a:cs typeface="Arial"/>
              </a:rPr>
              <a:t>other sectors.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6152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52729"/>
            <a:ext cx="8483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Times New Roman"/>
                <a:cs typeface="Times New Roman"/>
              </a:rPr>
              <a:t>Co</a:t>
            </a:r>
            <a:r>
              <a:rPr sz="2200" dirty="0">
                <a:latin typeface="Times New Roman"/>
                <a:cs typeface="Times New Roman"/>
              </a:rPr>
              <a:t>n</a:t>
            </a:r>
            <a:r>
              <a:rPr sz="2200" spc="-5" dirty="0">
                <a:latin typeface="Times New Roman"/>
                <a:cs typeface="Times New Roman"/>
              </a:rPr>
              <a:t>t…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1607261"/>
            <a:ext cx="217614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Arial Black"/>
                <a:cs typeface="Arial Black"/>
              </a:rPr>
              <a:t>Definition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792095"/>
            <a:ext cx="8016240" cy="2465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sz="3200" i="1" spc="-5" dirty="0">
                <a:latin typeface="Arial"/>
                <a:cs typeface="Arial"/>
              </a:rPr>
              <a:t>Primary health </a:t>
            </a:r>
            <a:r>
              <a:rPr sz="3200" i="1" dirty="0">
                <a:latin typeface="Arial"/>
                <a:cs typeface="Arial"/>
              </a:rPr>
              <a:t>care is essential </a:t>
            </a:r>
            <a:r>
              <a:rPr sz="3200" i="1" spc="-5" dirty="0">
                <a:latin typeface="Arial"/>
                <a:cs typeface="Arial"/>
              </a:rPr>
              <a:t>health  </a:t>
            </a:r>
            <a:r>
              <a:rPr sz="3200" i="1" dirty="0">
                <a:latin typeface="Arial"/>
                <a:cs typeface="Arial"/>
              </a:rPr>
              <a:t>care </a:t>
            </a:r>
            <a:r>
              <a:rPr sz="3200" i="1" spc="-5" dirty="0">
                <a:latin typeface="Arial"/>
                <a:cs typeface="Arial"/>
              </a:rPr>
              <a:t>made </a:t>
            </a:r>
            <a:r>
              <a:rPr sz="3200" i="1" dirty="0">
                <a:latin typeface="Arial"/>
                <a:cs typeface="Arial"/>
              </a:rPr>
              <a:t>universally accessible to  </a:t>
            </a:r>
            <a:r>
              <a:rPr sz="3200" i="1" spc="-5" dirty="0">
                <a:latin typeface="Arial"/>
                <a:cs typeface="Arial"/>
              </a:rPr>
              <a:t>individuals and </a:t>
            </a:r>
            <a:r>
              <a:rPr sz="3200" i="1" dirty="0">
                <a:latin typeface="Arial"/>
                <a:cs typeface="Arial"/>
              </a:rPr>
              <a:t>acceptable to </a:t>
            </a:r>
            <a:r>
              <a:rPr sz="3200" i="1" spc="-5" dirty="0">
                <a:latin typeface="Arial"/>
                <a:cs typeface="Arial"/>
              </a:rPr>
              <a:t>them  through their full participation and </a:t>
            </a:r>
            <a:r>
              <a:rPr sz="3200" i="1" dirty="0">
                <a:latin typeface="Arial"/>
                <a:cs typeface="Arial"/>
              </a:rPr>
              <a:t>at a cost  the </a:t>
            </a:r>
            <a:r>
              <a:rPr sz="3200" i="1" spc="-5" dirty="0">
                <a:latin typeface="Arial"/>
                <a:cs typeface="Arial"/>
              </a:rPr>
              <a:t>community and country </a:t>
            </a:r>
            <a:r>
              <a:rPr sz="3200" i="1" dirty="0">
                <a:latin typeface="Arial"/>
                <a:cs typeface="Arial"/>
              </a:rPr>
              <a:t>can</a:t>
            </a:r>
            <a:r>
              <a:rPr sz="3200" i="1" spc="-70" dirty="0">
                <a:latin typeface="Arial"/>
                <a:cs typeface="Arial"/>
              </a:rPr>
              <a:t> </a:t>
            </a:r>
            <a:r>
              <a:rPr sz="3200" i="1" spc="-5" dirty="0">
                <a:latin typeface="Arial"/>
                <a:cs typeface="Arial"/>
              </a:rPr>
              <a:t>afford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744227" y="980995"/>
            <a:ext cx="3970421" cy="16951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60246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70226" y="298449"/>
            <a:ext cx="40030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Primary </a:t>
            </a:r>
            <a:r>
              <a:rPr dirty="0"/>
              <a:t>health</a:t>
            </a:r>
            <a:r>
              <a:rPr spc="-55" dirty="0"/>
              <a:t> </a:t>
            </a:r>
            <a:r>
              <a:rPr spc="-5" dirty="0"/>
              <a:t>care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084834"/>
            <a:ext cx="8255000" cy="253619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745"/>
              </a:spcBef>
              <a:buFont typeface="Wingdings"/>
              <a:buChar char=""/>
              <a:tabLst>
                <a:tab pos="355600" algn="l"/>
              </a:tabLst>
            </a:pPr>
            <a:r>
              <a:rPr sz="2700" dirty="0">
                <a:latin typeface="Arial"/>
                <a:cs typeface="Arial"/>
              </a:rPr>
              <a:t>Primary </a:t>
            </a:r>
            <a:r>
              <a:rPr sz="2700" spc="-5" dirty="0">
                <a:latin typeface="Arial"/>
                <a:cs typeface="Arial"/>
              </a:rPr>
              <a:t>Health Care as defined by </a:t>
            </a:r>
            <a:r>
              <a:rPr sz="2700" dirty="0">
                <a:latin typeface="Arial"/>
                <a:cs typeface="Arial"/>
              </a:rPr>
              <a:t>the </a:t>
            </a:r>
            <a:r>
              <a:rPr sz="2700" spc="-15" dirty="0">
                <a:latin typeface="Arial"/>
                <a:cs typeface="Arial"/>
              </a:rPr>
              <a:t>World </a:t>
            </a:r>
            <a:r>
              <a:rPr sz="2700" spc="-5" dirty="0">
                <a:latin typeface="Arial"/>
                <a:cs typeface="Arial"/>
              </a:rPr>
              <a:t>Health  </a:t>
            </a:r>
            <a:r>
              <a:rPr sz="2700" dirty="0">
                <a:latin typeface="Arial"/>
                <a:cs typeface="Arial"/>
              </a:rPr>
              <a:t>Organization </a:t>
            </a:r>
            <a:r>
              <a:rPr sz="2700" spc="-5" dirty="0">
                <a:latin typeface="Arial"/>
                <a:cs typeface="Arial"/>
              </a:rPr>
              <a:t>(WHO) </a:t>
            </a:r>
            <a:r>
              <a:rPr sz="2700" dirty="0">
                <a:latin typeface="Arial"/>
                <a:cs typeface="Arial"/>
              </a:rPr>
              <a:t>in </a:t>
            </a:r>
            <a:r>
              <a:rPr sz="2700" spc="-5" dirty="0">
                <a:latin typeface="Arial"/>
                <a:cs typeface="Arial"/>
              </a:rPr>
              <a:t>1978</a:t>
            </a:r>
            <a:r>
              <a:rPr sz="2700" spc="-20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is…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045"/>
              </a:spcBef>
              <a:buFont typeface="Wingdings"/>
              <a:buChar char=""/>
              <a:tabLst>
                <a:tab pos="355600" algn="l"/>
              </a:tabLst>
            </a:pPr>
            <a:r>
              <a:rPr sz="2700" dirty="0">
                <a:latin typeface="Arial"/>
                <a:cs typeface="Arial"/>
              </a:rPr>
              <a:t>Essential health care; </a:t>
            </a:r>
            <a:r>
              <a:rPr sz="2700" spc="-5" dirty="0">
                <a:latin typeface="Arial"/>
                <a:cs typeface="Arial"/>
              </a:rPr>
              <a:t>based</a:t>
            </a:r>
            <a:r>
              <a:rPr sz="2700" spc="-25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on</a:t>
            </a:r>
            <a:endParaRPr sz="27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10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b="1" spc="-5" dirty="0">
                <a:latin typeface="Arial"/>
                <a:cs typeface="Arial"/>
              </a:rPr>
              <a:t>practical,</a:t>
            </a:r>
            <a:endParaRPr sz="24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Font typeface="Wingdings"/>
              <a:buChar char=""/>
              <a:tabLst>
                <a:tab pos="756920" algn="l"/>
              </a:tabLst>
            </a:pPr>
            <a:r>
              <a:rPr sz="2400" b="1" dirty="0">
                <a:latin typeface="Arial"/>
                <a:cs typeface="Arial"/>
              </a:rPr>
              <a:t>scientifically </a:t>
            </a:r>
            <a:r>
              <a:rPr sz="2400" b="1" spc="-5" dirty="0">
                <a:latin typeface="Arial"/>
                <a:cs typeface="Arial"/>
              </a:rPr>
              <a:t>sound,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and</a:t>
            </a:r>
            <a:endParaRPr sz="24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Font typeface="Wingdings"/>
              <a:buChar char=""/>
              <a:tabLst>
                <a:tab pos="756920" algn="l"/>
              </a:tabLst>
            </a:pPr>
            <a:r>
              <a:rPr sz="2400" b="1" spc="-5" dirty="0">
                <a:latin typeface="Arial"/>
                <a:cs typeface="Arial"/>
              </a:rPr>
              <a:t>socially acceptable </a:t>
            </a:r>
            <a:r>
              <a:rPr sz="2400" b="1" dirty="0">
                <a:latin typeface="Arial"/>
                <a:cs typeface="Arial"/>
              </a:rPr>
              <a:t>method </a:t>
            </a:r>
            <a:r>
              <a:rPr sz="2400" b="1" spc="-5" dirty="0">
                <a:latin typeface="Arial"/>
                <a:cs typeface="Arial"/>
              </a:rPr>
              <a:t>and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technology</a:t>
            </a:r>
            <a:r>
              <a:rPr sz="2400" spc="-5" dirty="0">
                <a:latin typeface="Arial"/>
                <a:cs typeface="Arial"/>
              </a:rPr>
              <a:t>….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7340" y="5182361"/>
            <a:ext cx="33147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latin typeface="Wingdings"/>
                <a:cs typeface="Wingdings"/>
              </a:rPr>
              <a:t></a:t>
            </a:r>
            <a:endParaRPr sz="27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7340" y="3853053"/>
            <a:ext cx="8446135" cy="242506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marR="291465" indent="-342900">
              <a:lnSpc>
                <a:spcPct val="80000"/>
              </a:lnSpc>
              <a:spcBef>
                <a:spcPts val="745"/>
              </a:spcBef>
              <a:buFont typeface="Wingdings"/>
              <a:buChar char=""/>
              <a:tabLst>
                <a:tab pos="1021715" algn="l"/>
                <a:tab pos="1022350" algn="l"/>
              </a:tabLst>
            </a:pPr>
            <a:r>
              <a:rPr dirty="0"/>
              <a:t>	</a:t>
            </a:r>
            <a:r>
              <a:rPr sz="2700" dirty="0">
                <a:latin typeface="Arial"/>
                <a:cs typeface="Arial"/>
              </a:rPr>
              <a:t>…….made </a:t>
            </a:r>
            <a:r>
              <a:rPr sz="2700" spc="-5" dirty="0">
                <a:latin typeface="Arial"/>
                <a:cs typeface="Arial"/>
              </a:rPr>
              <a:t>universally accessible </a:t>
            </a:r>
            <a:r>
              <a:rPr sz="2700" dirty="0">
                <a:latin typeface="Arial"/>
                <a:cs typeface="Arial"/>
              </a:rPr>
              <a:t>to </a:t>
            </a:r>
            <a:r>
              <a:rPr sz="2700" spc="-5" dirty="0">
                <a:latin typeface="Arial"/>
                <a:cs typeface="Arial"/>
              </a:rPr>
              <a:t>individuals  and families </a:t>
            </a:r>
            <a:r>
              <a:rPr sz="2700" dirty="0">
                <a:latin typeface="Arial"/>
                <a:cs typeface="Arial"/>
              </a:rPr>
              <a:t>of the community </a:t>
            </a:r>
            <a:r>
              <a:rPr sz="2700" spc="-5" dirty="0">
                <a:latin typeface="Arial"/>
                <a:cs typeface="Arial"/>
              </a:rPr>
              <a:t>through their full  participation….</a:t>
            </a:r>
            <a:endParaRPr sz="2700">
              <a:latin typeface="Arial"/>
              <a:cs typeface="Arial"/>
            </a:endParaRPr>
          </a:p>
          <a:p>
            <a:pPr marL="355600" marR="5080" indent="856615">
              <a:lnSpc>
                <a:spcPct val="80000"/>
              </a:lnSpc>
              <a:spcBef>
                <a:spcPts val="2695"/>
              </a:spcBef>
            </a:pPr>
            <a:r>
              <a:rPr sz="2700" dirty="0">
                <a:latin typeface="Arial"/>
                <a:cs typeface="Arial"/>
              </a:rPr>
              <a:t>……at a cost that </a:t>
            </a:r>
            <a:r>
              <a:rPr sz="2700" spc="-5" dirty="0">
                <a:latin typeface="Arial"/>
                <a:cs typeface="Arial"/>
              </a:rPr>
              <a:t>community and </a:t>
            </a:r>
            <a:r>
              <a:rPr sz="2700" dirty="0">
                <a:latin typeface="Arial"/>
                <a:cs typeface="Arial"/>
              </a:rPr>
              <a:t>country can  </a:t>
            </a:r>
            <a:r>
              <a:rPr sz="2700" spc="-10" dirty="0">
                <a:latin typeface="Arial"/>
                <a:cs typeface="Arial"/>
              </a:rPr>
              <a:t>afford </a:t>
            </a:r>
            <a:r>
              <a:rPr sz="2700" dirty="0">
                <a:latin typeface="Arial"/>
                <a:cs typeface="Arial"/>
              </a:rPr>
              <a:t>to </a:t>
            </a:r>
            <a:r>
              <a:rPr sz="2700" spc="-5" dirty="0">
                <a:latin typeface="Arial"/>
                <a:cs typeface="Arial"/>
              </a:rPr>
              <a:t>maintain </a:t>
            </a:r>
            <a:r>
              <a:rPr sz="2700" dirty="0">
                <a:latin typeface="Arial"/>
                <a:cs typeface="Arial"/>
              </a:rPr>
              <a:t>every stage of </a:t>
            </a:r>
            <a:r>
              <a:rPr sz="2700" spc="-5" dirty="0">
                <a:latin typeface="Arial"/>
                <a:cs typeface="Arial"/>
              </a:rPr>
              <a:t>their </a:t>
            </a:r>
            <a:r>
              <a:rPr sz="2700" dirty="0">
                <a:latin typeface="Arial"/>
                <a:cs typeface="Arial"/>
              </a:rPr>
              <a:t>development </a:t>
            </a:r>
            <a:r>
              <a:rPr sz="2700" spc="-5" dirty="0">
                <a:latin typeface="Arial"/>
                <a:cs typeface="Arial"/>
              </a:rPr>
              <a:t>in  </a:t>
            </a:r>
            <a:r>
              <a:rPr sz="2700" dirty="0">
                <a:latin typeface="Arial"/>
                <a:cs typeface="Arial"/>
              </a:rPr>
              <a:t>the spirit of self</a:t>
            </a:r>
            <a:r>
              <a:rPr sz="2700" spc="-30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determination.</a:t>
            </a:r>
            <a:endParaRPr sz="27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5305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47320"/>
            <a:ext cx="8074659" cy="5945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Cont.…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355600" marR="7620" indent="-343535" algn="just">
              <a:lnSpc>
                <a:spcPct val="100000"/>
              </a:lnSpc>
              <a:spcBef>
                <a:spcPts val="1775"/>
              </a:spcBef>
              <a:buFont typeface="Wingdings"/>
              <a:buChar char=""/>
              <a:tabLst>
                <a:tab pos="356235" algn="l"/>
              </a:tabLst>
            </a:pPr>
            <a:r>
              <a:rPr sz="2200" spc="-5" dirty="0">
                <a:latin typeface="Arial"/>
                <a:cs typeface="Arial"/>
              </a:rPr>
              <a:t>It is the first level of contact with the health system to </a:t>
            </a:r>
            <a:r>
              <a:rPr sz="2200" dirty="0">
                <a:latin typeface="Arial"/>
                <a:cs typeface="Arial"/>
              </a:rPr>
              <a:t>promote  </a:t>
            </a:r>
            <a:r>
              <a:rPr sz="2200" spc="-5" dirty="0">
                <a:latin typeface="Arial"/>
                <a:cs typeface="Arial"/>
              </a:rPr>
              <a:t>health, </a:t>
            </a:r>
            <a:r>
              <a:rPr sz="2200" dirty="0">
                <a:latin typeface="Arial"/>
                <a:cs typeface="Arial"/>
              </a:rPr>
              <a:t>prevent </a:t>
            </a:r>
            <a:r>
              <a:rPr sz="2200" spc="-5" dirty="0">
                <a:latin typeface="Arial"/>
                <a:cs typeface="Arial"/>
              </a:rPr>
              <a:t>illness, </a:t>
            </a:r>
            <a:r>
              <a:rPr sz="2200" dirty="0">
                <a:latin typeface="Arial"/>
                <a:cs typeface="Arial"/>
              </a:rPr>
              <a:t>care </a:t>
            </a:r>
            <a:r>
              <a:rPr sz="2200" spc="-5" dirty="0">
                <a:latin typeface="Arial"/>
                <a:cs typeface="Arial"/>
              </a:rPr>
              <a:t>for common illnesses, </a:t>
            </a:r>
            <a:r>
              <a:rPr sz="2200" spc="-10" dirty="0">
                <a:latin typeface="Arial"/>
                <a:cs typeface="Arial"/>
              </a:rPr>
              <a:t>and  </a:t>
            </a:r>
            <a:r>
              <a:rPr sz="2200" spc="-5" dirty="0">
                <a:latin typeface="Arial"/>
                <a:cs typeface="Arial"/>
              </a:rPr>
              <a:t>manage ongoing health</a:t>
            </a:r>
            <a:r>
              <a:rPr sz="2200" spc="5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problems.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"/>
            </a:pPr>
            <a:endParaRPr sz="3200">
              <a:latin typeface="Arial"/>
              <a:cs typeface="Arial"/>
            </a:endParaRPr>
          </a:p>
          <a:p>
            <a:pPr marL="355600" marR="5080" indent="-343535" algn="just">
              <a:lnSpc>
                <a:spcPct val="100000"/>
              </a:lnSpc>
              <a:buFont typeface="Wingdings"/>
              <a:buChar char=""/>
              <a:tabLst>
                <a:tab pos="356235" algn="l"/>
              </a:tabLst>
            </a:pPr>
            <a:r>
              <a:rPr sz="2200" b="1" spc="-5" dirty="0">
                <a:latin typeface="Arial"/>
                <a:cs typeface="Arial"/>
              </a:rPr>
              <a:t>Primary Health Care </a:t>
            </a:r>
            <a:r>
              <a:rPr sz="2200" spc="-5" dirty="0">
                <a:latin typeface="Arial"/>
                <a:cs typeface="Arial"/>
              </a:rPr>
              <a:t>involves </a:t>
            </a:r>
            <a:r>
              <a:rPr sz="2200" dirty="0">
                <a:latin typeface="Arial"/>
                <a:cs typeface="Arial"/>
              </a:rPr>
              <a:t>concerted </a:t>
            </a:r>
            <a:r>
              <a:rPr sz="2200" spc="-5" dirty="0">
                <a:latin typeface="Arial"/>
                <a:cs typeface="Arial"/>
              </a:rPr>
              <a:t>effort to </a:t>
            </a:r>
            <a:r>
              <a:rPr sz="2200" dirty="0">
                <a:latin typeface="Arial"/>
                <a:cs typeface="Arial"/>
              </a:rPr>
              <a:t>provide  </a:t>
            </a:r>
            <a:r>
              <a:rPr sz="2200" spc="-5" dirty="0">
                <a:latin typeface="Arial"/>
                <a:cs typeface="Arial"/>
              </a:rPr>
              <a:t>rural </a:t>
            </a:r>
            <a:r>
              <a:rPr sz="2200" dirty="0">
                <a:latin typeface="Arial"/>
                <a:cs typeface="Arial"/>
              </a:rPr>
              <a:t>population </a:t>
            </a:r>
            <a:r>
              <a:rPr sz="2200" spc="-5" dirty="0">
                <a:latin typeface="Arial"/>
                <a:cs typeface="Arial"/>
              </a:rPr>
              <a:t>of developing countries with least bare  minimum of health</a:t>
            </a:r>
            <a:r>
              <a:rPr sz="2200" spc="4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services.</a:t>
            </a:r>
            <a:endParaRPr sz="22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1445"/>
              </a:spcBef>
              <a:buFont typeface="Wingdings"/>
              <a:buChar char=""/>
              <a:tabLst>
                <a:tab pos="356235" algn="l"/>
              </a:tabLst>
            </a:pPr>
            <a:r>
              <a:rPr sz="2200" spc="-5" dirty="0">
                <a:latin typeface="Arial"/>
                <a:cs typeface="Arial"/>
              </a:rPr>
              <a:t>Some services are also provided community and</a:t>
            </a:r>
            <a:r>
              <a:rPr sz="2200" spc="15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hospitals</a:t>
            </a:r>
            <a:endParaRPr sz="2200">
              <a:latin typeface="Arial"/>
              <a:cs typeface="Arial"/>
            </a:endParaRPr>
          </a:p>
          <a:p>
            <a:pPr marL="355600" marR="6985" indent="-343535">
              <a:lnSpc>
                <a:spcPts val="2110"/>
              </a:lnSpc>
              <a:spcBef>
                <a:spcPts val="1950"/>
              </a:spcBef>
              <a:buFont typeface="Wingdings"/>
              <a:buChar char=""/>
              <a:tabLst>
                <a:tab pos="356235" algn="l"/>
              </a:tabLst>
            </a:pPr>
            <a:r>
              <a:rPr sz="2200" spc="-5" dirty="0">
                <a:latin typeface="Arial"/>
                <a:cs typeface="Arial"/>
              </a:rPr>
              <a:t>Primary </a:t>
            </a:r>
            <a:r>
              <a:rPr sz="2200" dirty="0">
                <a:latin typeface="Arial"/>
                <a:cs typeface="Arial"/>
              </a:rPr>
              <a:t>Health </a:t>
            </a:r>
            <a:r>
              <a:rPr sz="2200" spc="-5" dirty="0">
                <a:latin typeface="Arial"/>
                <a:cs typeface="Arial"/>
              </a:rPr>
              <a:t>Care is </a:t>
            </a:r>
            <a:r>
              <a:rPr sz="2200" spc="-10" dirty="0">
                <a:latin typeface="Arial"/>
                <a:cs typeface="Arial"/>
              </a:rPr>
              <a:t>different </a:t>
            </a:r>
            <a:r>
              <a:rPr sz="2200" spc="-5" dirty="0">
                <a:latin typeface="Arial"/>
                <a:cs typeface="Arial"/>
              </a:rPr>
              <a:t>in each </a:t>
            </a:r>
            <a:r>
              <a:rPr sz="2200" dirty="0">
                <a:latin typeface="Arial"/>
                <a:cs typeface="Arial"/>
              </a:rPr>
              <a:t>community depending  </a:t>
            </a:r>
            <a:r>
              <a:rPr sz="2200" spc="-5" dirty="0">
                <a:latin typeface="Arial"/>
                <a:cs typeface="Arial"/>
              </a:rPr>
              <a:t>upon:</a:t>
            </a:r>
            <a:endParaRPr sz="2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20"/>
              </a:spcBef>
              <a:buChar char="–"/>
              <a:tabLst>
                <a:tab pos="756285" algn="l"/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Needs of the</a:t>
            </a:r>
            <a:r>
              <a:rPr sz="2200" spc="2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residents;</a:t>
            </a:r>
            <a:endParaRPr sz="2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Char char="–"/>
              <a:tabLst>
                <a:tab pos="756285" algn="l"/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Availability of health care</a:t>
            </a:r>
            <a:r>
              <a:rPr sz="2200" spc="3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providers;</a:t>
            </a:r>
            <a:endParaRPr sz="2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The communities geographic </a:t>
            </a:r>
            <a:r>
              <a:rPr sz="2200" dirty="0">
                <a:latin typeface="Arial"/>
                <a:cs typeface="Arial"/>
              </a:rPr>
              <a:t>location;</a:t>
            </a:r>
            <a:r>
              <a:rPr sz="2200" spc="7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&amp;</a:t>
            </a:r>
            <a:endParaRPr sz="2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har char="–"/>
              <a:tabLst>
                <a:tab pos="756285" algn="l"/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Proximity to other health care services in the</a:t>
            </a:r>
            <a:r>
              <a:rPr sz="2200" spc="13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area.</a:t>
            </a:r>
            <a:endParaRPr sz="2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4625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668</Words>
  <Application>Microsoft Office PowerPoint</Application>
  <PresentationFormat>On-screen Show (4:3)</PresentationFormat>
  <Paragraphs>94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PRIMARY HEALTH CARE</vt:lpstr>
      <vt:lpstr>Levels of health care</vt:lpstr>
      <vt:lpstr>Alma-Ata international conference</vt:lpstr>
      <vt:lpstr>Alma-Ata conference, 1978</vt:lpstr>
      <vt:lpstr>Alma-Ata Declarations</vt:lpstr>
      <vt:lpstr>Alma-Ata Declaration</vt:lpstr>
      <vt:lpstr>Definition</vt:lpstr>
      <vt:lpstr>Primary health care</vt:lpstr>
      <vt:lpstr>PowerPoint Presentation</vt:lpstr>
      <vt:lpstr>What is there in Primary Health  Care..?????</vt:lpstr>
      <vt:lpstr>Elements of primary health care</vt:lpstr>
      <vt:lpstr>Principles of primary health care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HEALTH CARE</dc:title>
  <dc:creator>Admin</dc:creator>
  <cp:lastModifiedBy>Admin</cp:lastModifiedBy>
  <cp:revision>2</cp:revision>
  <dcterms:created xsi:type="dcterms:W3CDTF">2020-04-08T03:52:43Z</dcterms:created>
  <dcterms:modified xsi:type="dcterms:W3CDTF">2020-08-11T11:17:31Z</dcterms:modified>
</cp:coreProperties>
</file>