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CF7A1-3166-4119-BF5E-DE6B9C5B135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3A5DB-917F-4BAC-AB2C-32D6F4E9DEB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3A5DB-917F-4BAC-AB2C-32D6F4E9DEB3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7D1AB2-4E4B-418F-995A-93C043FB1B46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CE15-6226-4C83-84BB-E701FF424133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2A7E0A-38C3-4E48-A359-2FC56BAAACEE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983B-41D2-4162-B1A3-3A9FF7699502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1036-A842-431A-B348-9941D8D1AA87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582F0D-C378-4F80-AC6E-C647DFFDE1E5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3833D1-4902-40A3-814D-C32194EBDCFF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FA58-2FF9-42FE-971E-FC296F66A310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CCBE-592F-4EB7-A448-127E24D61D73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2BEA-361C-4462-A191-6FFC08E33B40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DF8924A-B71C-4029-B932-14B26653B886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F19E56-FFAC-40AE-A808-D0E8BF1235F0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3C6AEC-C6C0-4E7F-B929-1587A11CB7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:\Users\Ishita\Desktop\suv_logo.png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381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SUMANDEEP NURSING COLLEGE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SUB: CHN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TOPIC: </a:t>
            </a:r>
            <a:r>
              <a:rPr lang="en-US" sz="3600" b="1" dirty="0" smtClean="0">
                <a:solidFill>
                  <a:srgbClr val="FF0000"/>
                </a:solidFill>
              </a:rPr>
              <a:t>FOOD ALLERGY &amp; FOOD INTOLERANCE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32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72200" y="5105400"/>
            <a:ext cx="2667000" cy="1006475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Mr. Aadil Kadiwala                           Assistant Professor                           Sumandeep Nursing College                                              Sumandeep Vidyapeeth                   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vadodara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C:\Users\Ishita\Desktop\suv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61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66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583"/>
            <a:ext cx="9067800" cy="680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33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99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05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583"/>
            <a:ext cx="9067800" cy="680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7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08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2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63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71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56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flipH="1">
            <a:off x="6477000" y="5791200"/>
            <a:ext cx="2667000" cy="9302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Mr. Aadil Kadiwala                                        Assistant Professor                                          Sumandeep Nursing College                              Sumandeep Vidyapeeth                              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vadodara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24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29" y="381000"/>
            <a:ext cx="5562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19200" y="3581400"/>
            <a:ext cx="6858000" cy="2514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INBORN ERRORS OF METABOLISM</a:t>
            </a:r>
            <a:endParaRPr lang="en-US" sz="3200" b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17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92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7"/>
            <a:ext cx="9067800" cy="680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11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90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37"/>
            <a:ext cx="8991600" cy="675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94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37"/>
            <a:ext cx="8991600" cy="675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65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627"/>
            <a:ext cx="8991600" cy="675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66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837"/>
            <a:ext cx="8915400" cy="66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17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583"/>
            <a:ext cx="8991600" cy="675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73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583"/>
            <a:ext cx="8991600" cy="675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5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57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34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7"/>
            <a:ext cx="8839200" cy="663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926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837"/>
            <a:ext cx="8915400" cy="66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97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75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51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9228" cy="686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24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7"/>
            <a:ext cx="9067800" cy="680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01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583"/>
            <a:ext cx="8991600" cy="675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79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583"/>
            <a:ext cx="9067800" cy="680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60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36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93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14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69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36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11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001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01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80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00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Autofit/>
          </a:bodyPr>
          <a:lstStyle/>
          <a:p>
            <a:r>
              <a:rPr lang="gu-IN" sz="13800" dirty="0" smtClean="0"/>
              <a:t>Thank you</a:t>
            </a:r>
            <a:endParaRPr lang="en-IN" sz="13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13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8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99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Assistant Professor Sumandeep Nursing </a:t>
            </a:r>
            <a:r>
              <a:rPr lang="en-US" dirty="0" err="1" smtClean="0"/>
              <a:t>CollegeSumandeep</a:t>
            </a:r>
            <a:r>
              <a:rPr lang="en-US" dirty="0" smtClean="0"/>
              <a:t> Vidyapeeth </a:t>
            </a:r>
            <a:r>
              <a:rPr lang="en-US" dirty="0" err="1" smtClean="0"/>
              <a:t>vadodara</a:t>
            </a:r>
            <a:endParaRPr lang="en-US" dirty="0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07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Assistant Professor Sumandeep Nursing CollegeSumandeep Vidyapeeth vadodara</a:t>
            </a:r>
            <a:endParaRPr lang="en-US"/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7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</TotalTime>
  <Words>450</Words>
  <Application>Microsoft Office PowerPoint</Application>
  <PresentationFormat>On-screen Show (4:3)</PresentationFormat>
  <Paragraphs>52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Median</vt:lpstr>
      <vt:lpstr>SUMANDEEP NURSING COLLEGE SUB: CHN TOPIC: FOOD ALLERGY &amp; FOOD INTOLERANCE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10</cp:revision>
  <dcterms:created xsi:type="dcterms:W3CDTF">2020-04-21T12:27:33Z</dcterms:created>
  <dcterms:modified xsi:type="dcterms:W3CDTF">2020-08-17T09:52:31Z</dcterms:modified>
</cp:coreProperties>
</file>