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23421-139F-45CB-B081-57A9CA153D93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F2812-397D-4C4C-9415-17CCF24C4C4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F3776B-4ECF-4BCD-B757-D945554F51BF}" type="datetime1">
              <a:rPr lang="en-US" smtClean="0"/>
              <a:t>5/6/2020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B9B6FB-4C9E-4653-8B8D-D73B885D5573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750CB-1A9D-4D45-94B4-A372FBBD839C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3C4BA-E75C-42ED-8A7D-9D0F95F4F332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5FC36-7110-40D7-A20B-9D7AC03C01C8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A5D4D3-A810-46C5-9A76-6FAC0BCD3E74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B2A51-C45C-4EB7-BFF2-84A966D029F9}" type="datetime1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A13F4-EE6B-4ADA-8600-979068C1FD87}" type="datetime1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F59FE-DB80-48F4-A563-0209C6F880DA}" type="datetime1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5AD268-571E-4836-844D-B7151585604D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F0B7-ECF2-4570-848D-C3C8A998EAC8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F9C363-37DA-4971-907C-54EA743B15B7}" type="datetime1">
              <a:rPr lang="en-US" smtClean="0"/>
              <a:t>5/6/2020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Mr.Aadil Kadiwala Assit.Prof.SNC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73F436-89B9-4ED3-8FA6-E878E83BE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SUMANDEEP NURSING COLLEGE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SUB: COMMUNITY HEALTH NURSING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TOPIC: COUSELLING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3276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PRSENTED BY:</a:t>
            </a:r>
          </a:p>
          <a:p>
            <a:pPr algn="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MR. AADIL KADIWALA</a:t>
            </a:r>
          </a:p>
          <a:p>
            <a:pPr algn="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ASSIST, PROFESSOR</a:t>
            </a:r>
          </a:p>
          <a:p>
            <a:pPr algn="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SNC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Mr.Aadil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Kadiwala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Assit.Prof.SNC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201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967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6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48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405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5528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48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0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3561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1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57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Mr.Aadil</a:t>
            </a:r>
            <a:r>
              <a:rPr lang="en-US" dirty="0" smtClean="0"/>
              <a:t> Kadiwala </a:t>
            </a:r>
            <a:r>
              <a:rPr lang="en-US" dirty="0" err="1" smtClean="0"/>
              <a:t>Assit.Prof.SNC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116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5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623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221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4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6936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           </a:t>
            </a:r>
            <a:r>
              <a:rPr lang="en-US" sz="8900" dirty="0" smtClean="0"/>
              <a:t>Thank you</a:t>
            </a:r>
            <a:endParaRPr lang="en-IN" dirty="0"/>
          </a:p>
        </p:txBody>
      </p:sp>
      <p:pic>
        <p:nvPicPr>
          <p:cNvPr id="3" name="Picture 2" descr="C:\Users\Ishita\Desktop\suv_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4600" y="6476999"/>
            <a:ext cx="2819400" cy="381001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Mr.Aadil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Kadiwala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Assit.Prof.SNC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501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9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620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4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4160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350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2984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Assit.Prof.SNC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3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</TotalTime>
  <Words>92</Words>
  <Application>Microsoft Office PowerPoint</Application>
  <PresentationFormat>On-screen Show (4:3)</PresentationFormat>
  <Paragraphs>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SUMANDEEP NURSING COLLEGE SUB: COMMUNITY HEALTH NURSING TOPIC: COUSELLING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                                 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adil</cp:lastModifiedBy>
  <cp:revision>15</cp:revision>
  <dcterms:created xsi:type="dcterms:W3CDTF">2020-04-03T08:18:49Z</dcterms:created>
  <dcterms:modified xsi:type="dcterms:W3CDTF">2020-05-06T06:22:54Z</dcterms:modified>
</cp:coreProperties>
</file>