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8" r:id="rId3"/>
    <p:sldId id="256" r:id="rId4"/>
    <p:sldId id="278" r:id="rId5"/>
    <p:sldId id="257" r:id="rId6"/>
    <p:sldId id="258" r:id="rId7"/>
    <p:sldId id="265" r:id="rId8"/>
    <p:sldId id="274" r:id="rId9"/>
    <p:sldId id="270" r:id="rId10"/>
    <p:sldId id="271" r:id="rId11"/>
    <p:sldId id="266" r:id="rId12"/>
    <p:sldId id="269" r:id="rId13"/>
    <p:sldId id="272" r:id="rId14"/>
    <p:sldId id="261" r:id="rId15"/>
    <p:sldId id="262" r:id="rId16"/>
    <p:sldId id="263" r:id="rId17"/>
    <p:sldId id="264" r:id="rId18"/>
    <p:sldId id="273" r:id="rId19"/>
    <p:sldId id="279" r:id="rId20"/>
    <p:sldId id="267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</a:p>
          <a:p>
            <a:pPr marL="0" indent="0">
              <a:buNone/>
            </a:pPr>
            <a:r>
              <a:rPr lang="en-IN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Rajesh P Joseph</a:t>
            </a:r>
          </a:p>
          <a:p>
            <a:pPr marL="0" indent="0">
              <a:buNone/>
            </a:pPr>
            <a:r>
              <a:rPr lang="en-IN" sz="2000"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pPr marL="0" indent="0">
              <a:buNone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pPr marL="0" indent="0">
              <a:buNone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pPr marL="0" indent="0">
              <a:buNone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Piparia, Waghodia, </a:t>
            </a:r>
            <a:r>
              <a:rPr lang="en-IN" sz="2000" dirty="0" err="1">
                <a:latin typeface="Arial" panose="020B0604020202020204" pitchFamily="34" charset="0"/>
                <a:cs typeface="Arial" panose="020B0604020202020204" pitchFamily="34" charset="0"/>
              </a:rPr>
              <a:t>vadodara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NURSING MANAGEMENT OF CHILD WITH ANORECTAL MALFORMATION</a:t>
            </a:r>
          </a:p>
        </p:txBody>
      </p:sp>
    </p:spTree>
    <p:extLst>
      <p:ext uri="{BB962C8B-B14F-4D97-AF65-F5344CB8AC3E}">
        <p14:creationId xmlns:p14="http://schemas.microsoft.com/office/powerpoint/2010/main" val="163004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400" dirty="0"/>
              <a:t>When the anal passage is narrow, a child may have a difficult time passing a bowel movement, causing constipation and possibly discomfort.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If there is a membrane over the anal opening, the baby may be unable to have a bowel movement.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When the rectum is not connected to the anus but there is a fistula present, stool will leave the baby's body through the fistula instead of the anus. This can cause infections.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If the rectum is not connected to the anus and there is not a fistula present, there is no way for stool to leave the intestine. The baby will be unable to have a bowel movement.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Diagnostic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r>
              <a:rPr lang="en-IN" dirty="0"/>
              <a:t>Newborn assessment </a:t>
            </a:r>
          </a:p>
          <a:p>
            <a:r>
              <a:rPr lang="en-IN" dirty="0"/>
              <a:t>Observations for passage of meconium</a:t>
            </a:r>
          </a:p>
          <a:p>
            <a:r>
              <a:rPr lang="en-IN" dirty="0"/>
              <a:t>Inspection of the perineal area </a:t>
            </a:r>
          </a:p>
          <a:p>
            <a:r>
              <a:rPr lang="en-IN" dirty="0"/>
              <a:t>Abdominal ultrasound </a:t>
            </a:r>
          </a:p>
          <a:p>
            <a:r>
              <a:rPr lang="en-IN" dirty="0"/>
              <a:t>IV pyelogram </a:t>
            </a:r>
          </a:p>
          <a:p>
            <a:r>
              <a:rPr lang="en-IN" dirty="0"/>
              <a:t>Voiding cystourethrogram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jesh p\Desktop\233-1677-1-P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14350"/>
            <a:ext cx="7848600" cy="5886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ajesh p\Desktop\233-1676-1-P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7924800" cy="594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Diagnostic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3340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/>
              <a:t>Abdominal X-rays.</a:t>
            </a:r>
            <a:r>
              <a:rPr lang="en-IN" sz="2800" dirty="0"/>
              <a:t> Diagnostic test which uses invisible electromagnetic energy beams to produce images of internal tissues, bones, and organs onto film.</a:t>
            </a:r>
          </a:p>
          <a:p>
            <a:pPr algn="just"/>
            <a:r>
              <a:rPr lang="en-IN" sz="2800" b="1" dirty="0"/>
              <a:t>Abdominal ultrasound (also called sonography).</a:t>
            </a:r>
            <a:r>
              <a:rPr lang="en-IN" sz="2800" dirty="0"/>
              <a:t> </a:t>
            </a:r>
          </a:p>
          <a:p>
            <a:pPr algn="just">
              <a:buNone/>
            </a:pPr>
            <a:r>
              <a:rPr lang="en-IN" sz="2800" dirty="0"/>
              <a:t>A diagnostic imaging technique which uses high-frequency sound waves and a computer to create images of blood vessels, tissues, and organs. Ultrasounds are used to view internal organs and to assess blood flow through various vessels.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3246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/>
              <a:t>Lower GI (gastrointestinal) series (also called barium enema).</a:t>
            </a:r>
            <a:r>
              <a:rPr lang="en-IN" sz="2800" dirty="0"/>
              <a:t> </a:t>
            </a:r>
          </a:p>
          <a:p>
            <a:pPr algn="just">
              <a:buNone/>
            </a:pPr>
            <a:r>
              <a:rPr lang="en-IN" sz="2800" dirty="0"/>
              <a:t>A lower GI series is a procedure that examines the rectum, the large intestine, and the lower part of the small intestine. </a:t>
            </a:r>
          </a:p>
          <a:p>
            <a:pPr algn="just">
              <a:buNone/>
            </a:pPr>
            <a:r>
              <a:rPr lang="en-IN" sz="2800" dirty="0"/>
              <a:t>A fluid called barium (a metallic, chalky, liquid used to coat the inside of organs so that they will show up on an X-ray) is given into the rectum as an enema. </a:t>
            </a:r>
          </a:p>
          <a:p>
            <a:pPr algn="just">
              <a:buNone/>
            </a:pPr>
            <a:r>
              <a:rPr lang="en-IN" sz="2800" dirty="0"/>
              <a:t>An X-ray of the abdomen shows strictures (narrowed areas), obstructions (blockages), and other problems.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/>
              <a:t>Upper GI (gastrointestinal) series (also called barium swallow).</a:t>
            </a:r>
            <a:r>
              <a:rPr lang="en-IN" sz="2800" dirty="0"/>
              <a:t> </a:t>
            </a:r>
          </a:p>
          <a:p>
            <a:pPr algn="just">
              <a:buNone/>
            </a:pPr>
            <a:r>
              <a:rPr lang="en-IN" sz="2800" dirty="0"/>
              <a:t>	Upper GI series is a diagnostic test that examines the organs of the upper part of the digestive system: the </a:t>
            </a:r>
            <a:r>
              <a:rPr lang="en-IN" sz="2800" dirty="0" err="1"/>
              <a:t>esophagus</a:t>
            </a:r>
            <a:r>
              <a:rPr lang="en-IN" sz="2800" dirty="0"/>
              <a:t>, stomach, and duodenum (the first section of the small intestine). </a:t>
            </a:r>
          </a:p>
          <a:p>
            <a:pPr algn="just"/>
            <a:r>
              <a:rPr lang="en-IN" sz="2800" dirty="0"/>
              <a:t>A fluid called barium (a metallic, chalky, liquid used to coat the inside of organs so that they will show up on an X-ray) is swallowed. </a:t>
            </a:r>
          </a:p>
          <a:p>
            <a:pPr algn="just"/>
            <a:r>
              <a:rPr lang="en-IN" sz="2800" dirty="0"/>
              <a:t>X-rays are then taken to evaluate the digestive organs.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/>
              <a:t>Computed tomography scan (also called a CT or CAT scan).</a:t>
            </a:r>
            <a:r>
              <a:rPr lang="en-IN" sz="2800" dirty="0"/>
              <a:t> A diagnostic imaging procedure that uses a combination of X-rays and computer technology to produce horizontal, or axial, images (often called slices) of the body. A CT scan shows detailed images of any part of the body, including the bones, muscles, fat, and organs. CT scans are more detailed than general X-rays.</a:t>
            </a:r>
          </a:p>
          <a:p>
            <a:pPr algn="just"/>
            <a:r>
              <a:rPr lang="en-IN" sz="2800" b="1" dirty="0"/>
              <a:t>Magnetic resonance imaging (also called a MRI)</a:t>
            </a:r>
            <a:r>
              <a:rPr lang="en-IN" sz="2800" dirty="0"/>
              <a:t>. A diagnostic procedure that uses a combination of large magnets, radiofrequencies, and a computer to produce detailed images of organs and structures within the body.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ajesh p\Desktop\B9781416046899000218_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200"/>
            <a:ext cx="6781800" cy="562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Surgical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Anorectoplasty </a:t>
            </a:r>
          </a:p>
          <a:p>
            <a:r>
              <a:rPr lang="en-IN" dirty="0"/>
              <a:t>Colostomy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ajesh p\Desktop\anorectal-malformation-front-view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9564"/>
            <a:ext cx="8382000" cy="5938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562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Identification of undetected Anorectal malformation</a:t>
            </a:r>
          </a:p>
          <a:p>
            <a:pPr algn="just"/>
            <a:r>
              <a:rPr lang="en-IN" sz="2800" dirty="0"/>
              <a:t>A newborn who does not pass stool within 24 hrs of birth requires further assessment</a:t>
            </a:r>
          </a:p>
          <a:p>
            <a:pPr algn="just"/>
            <a:r>
              <a:rPr lang="en-IN" sz="2800" dirty="0"/>
              <a:t>Meconium that appears at an inappropriate orifice is reported </a:t>
            </a:r>
          </a:p>
          <a:p>
            <a:pPr algn="just"/>
            <a:r>
              <a:rPr lang="en-IN" sz="2800" dirty="0"/>
              <a:t>Preoperative care includes diagnostic evaluation, GI compression and IV fluids</a:t>
            </a:r>
          </a:p>
          <a:p>
            <a:pPr algn="just"/>
            <a:r>
              <a:rPr lang="en-IN" sz="2800" dirty="0"/>
              <a:t>After an Anorectoplasty is directed towards healing the surgical site without infection or complications </a:t>
            </a:r>
          </a:p>
          <a:p>
            <a:pPr algn="just"/>
            <a:r>
              <a:rPr lang="en-IN" sz="2800" dirty="0"/>
              <a:t>A temporary dressing and drain may be placed initially to manage the continuous passage of stool. </a:t>
            </a:r>
          </a:p>
          <a:p>
            <a:pPr algn="just"/>
            <a:endParaRPr lang="en-IN" sz="2800" dirty="0"/>
          </a:p>
          <a:p>
            <a:pPr algn="just"/>
            <a:endParaRPr lang="en-IN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>
                <a:solidFill>
                  <a:srgbClr val="FF0000"/>
                </a:solidFill>
              </a:rPr>
              <a:t>Nursing management.....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en-IN" sz="2800" dirty="0"/>
              <a:t>Protective ointments such as zinc oxide and occlusive dressings such as hydrocolloids decrease skin irritation from frequent loose stools</a:t>
            </a:r>
          </a:p>
          <a:p>
            <a:pPr algn="just"/>
            <a:r>
              <a:rPr lang="en-IN" sz="2800" dirty="0"/>
              <a:t>The preferred position is side lying prone position with the hips elevated or a supine position with the legs suspended at a 90 degree angle to the trunk to prevent pressure on perineal sutures</a:t>
            </a:r>
          </a:p>
          <a:p>
            <a:pPr algn="just"/>
            <a:r>
              <a:rPr lang="en-IN" sz="2800" dirty="0"/>
              <a:t>There may be an NG tube for abdominal decompression and IV feedings</a:t>
            </a:r>
          </a:p>
          <a:p>
            <a:pPr algn="just"/>
            <a:r>
              <a:rPr lang="en-IN" sz="2800" dirty="0"/>
              <a:t>The infant is given formula when normal peristalsis is noted</a:t>
            </a:r>
          </a:p>
          <a:p>
            <a:pPr algn="just"/>
            <a:r>
              <a:rPr lang="en-IN" sz="2800" dirty="0"/>
              <a:t>Care of the infant with a colostomy involves frequent dressing changes, meticulous skin care, and correct application of a collection device.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Imperforate anus (ARM)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4102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/>
              <a:t>An imperforate anus or Anorectal malformations (ARMs) are birth defects in which the rectum is malformed. </a:t>
            </a:r>
          </a:p>
          <a:p>
            <a:pPr algn="just">
              <a:lnSpc>
                <a:spcPct val="150000"/>
              </a:lnSpc>
            </a:pPr>
            <a:r>
              <a:rPr lang="en-IN" dirty="0"/>
              <a:t>ARMs are a spectrum of different congenital anomalies in males and females, that varies from fairly minor lesions to complex anomalies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ajesh p\Desktop\anorectal-malformatio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85800"/>
            <a:ext cx="8669723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>
                <a:latin typeface="Arial Narrow" pitchFamily="34" charset="0"/>
              </a:rPr>
              <a:t>Anorectal malformations are birth defects  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Arial Narrow" pitchFamily="34" charset="0"/>
              </a:rPr>
              <a:t>With this defect, the anus and rectum do not develop properly.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Arial Narrow" pitchFamily="34" charset="0"/>
              </a:rPr>
              <a:t>"</a:t>
            </a:r>
            <a:r>
              <a:rPr lang="en-IN" sz="2800" b="1" i="1" dirty="0" err="1">
                <a:latin typeface="Arial Narrow" pitchFamily="34" charset="0"/>
              </a:rPr>
              <a:t>Ano</a:t>
            </a:r>
            <a:r>
              <a:rPr lang="en-IN" sz="2800" dirty="0">
                <a:latin typeface="Arial Narrow" pitchFamily="34" charset="0"/>
              </a:rPr>
              <a:t>" refers to the anus, which is the opening at the end of the large intestine through which stool passes when a child has a bowel movement.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Arial Narrow" pitchFamily="34" charset="0"/>
              </a:rPr>
              <a:t>"</a:t>
            </a:r>
            <a:r>
              <a:rPr lang="en-IN" sz="2800" b="1" i="1" dirty="0">
                <a:latin typeface="Arial Narrow" pitchFamily="34" charset="0"/>
              </a:rPr>
              <a:t>Rectal</a:t>
            </a:r>
            <a:r>
              <a:rPr lang="en-IN" sz="2800" dirty="0">
                <a:latin typeface="Arial Narrow" pitchFamily="34" charset="0"/>
              </a:rPr>
              <a:t>" refers to the rectum, which is the area of the large intestine just above the anus.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algn="just"/>
            <a:r>
              <a:rPr lang="en-IN" sz="2400" dirty="0"/>
              <a:t>During a bowel movement, stool passes from the large intestine to the rectum and then to the anus. </a:t>
            </a:r>
          </a:p>
          <a:p>
            <a:pPr algn="just"/>
            <a:r>
              <a:rPr lang="en-IN" sz="2400" dirty="0"/>
              <a:t>Muscles in the anal area help to control when we have a bowel movement. </a:t>
            </a:r>
          </a:p>
          <a:p>
            <a:pPr algn="just"/>
            <a:r>
              <a:rPr lang="en-IN" sz="2400" dirty="0"/>
              <a:t>Nerves in the area help the muscles sense the need for a bowel movement and also stimulate muscle activity.</a:t>
            </a:r>
          </a:p>
          <a:p>
            <a:pPr algn="just">
              <a:buNone/>
            </a:pPr>
            <a:endParaRPr lang="en-IN" sz="2400" dirty="0"/>
          </a:p>
          <a:p>
            <a:pPr algn="just">
              <a:buNone/>
            </a:pPr>
            <a:r>
              <a:rPr lang="en-IN" sz="2400" b="1" dirty="0"/>
              <a:t>With an Anorectal malformation, several abnormalities can occur, including the following</a:t>
            </a:r>
            <a:r>
              <a:rPr lang="en-IN" sz="2400" dirty="0"/>
              <a:t>:</a:t>
            </a:r>
          </a:p>
          <a:p>
            <a:pPr algn="just"/>
            <a:r>
              <a:rPr lang="en-IN" sz="2400" dirty="0"/>
              <a:t>The anal passage may be narrow</a:t>
            </a:r>
          </a:p>
          <a:p>
            <a:pPr algn="just"/>
            <a:r>
              <a:rPr lang="en-IN" sz="2400" dirty="0"/>
              <a:t>A membrane may be present over the anal opening</a:t>
            </a:r>
          </a:p>
          <a:p>
            <a:pPr algn="just"/>
            <a:r>
              <a:rPr lang="en-IN" sz="2400" dirty="0"/>
              <a:t>The rectum may not connect to the anus</a:t>
            </a:r>
          </a:p>
          <a:p>
            <a:pPr algn="just"/>
            <a:r>
              <a:rPr lang="en-IN" sz="2400" dirty="0"/>
              <a:t>The rectum may connect to part of the urinary tract or the reproductive system through a passage called a fistula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Classification of ARM’S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685801"/>
          <a:ext cx="8839200" cy="60624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899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/>
                        <a:t>Level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/>
                        <a:t>Male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/>
                        <a:t>Female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839">
                <a:tc>
                  <a:txBody>
                    <a:bodyPr/>
                    <a:lstStyle/>
                    <a:p>
                      <a:pPr algn="ctr"/>
                      <a:r>
                        <a:rPr lang="en-IN" sz="4400" b="1" dirty="0"/>
                        <a:t>High </a:t>
                      </a:r>
                      <a:endParaRPr lang="en-IN" sz="4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800" dirty="0"/>
                        <a:t>Anorectal agenesis </a:t>
                      </a:r>
                    </a:p>
                    <a:p>
                      <a:pPr algn="l"/>
                      <a:r>
                        <a:rPr lang="en-IN" sz="2800" dirty="0"/>
                        <a:t>Rectal Artesia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800" dirty="0"/>
                        <a:t>Anorectal agenesis</a:t>
                      </a:r>
                      <a:r>
                        <a:rPr lang="en-IN" sz="2800" baseline="0" dirty="0"/>
                        <a:t> </a:t>
                      </a:r>
                    </a:p>
                    <a:p>
                      <a:pPr algn="l"/>
                      <a:r>
                        <a:rPr lang="en-IN" sz="2800" baseline="0" dirty="0"/>
                        <a:t>Rectal Artesia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5646">
                <a:tc>
                  <a:txBody>
                    <a:bodyPr/>
                    <a:lstStyle/>
                    <a:p>
                      <a:pPr algn="ctr"/>
                      <a:r>
                        <a:rPr lang="en-IN" sz="3600" b="1" dirty="0"/>
                        <a:t>Intermediate</a:t>
                      </a:r>
                      <a:r>
                        <a:rPr lang="en-IN" sz="2000" b="1" dirty="0"/>
                        <a:t> </a:t>
                      </a:r>
                      <a:endParaRPr lang="en-IN" sz="2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800" dirty="0"/>
                        <a:t>Recto bulbar</a:t>
                      </a:r>
                      <a:r>
                        <a:rPr lang="en-IN" sz="2800" baseline="0" dirty="0"/>
                        <a:t> urethral fistula </a:t>
                      </a:r>
                    </a:p>
                    <a:p>
                      <a:pPr algn="l"/>
                      <a:r>
                        <a:rPr lang="en-IN" sz="2800" baseline="0" dirty="0"/>
                        <a:t>Rectal fistula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800" dirty="0"/>
                        <a:t>Recto- vestibular fistula</a:t>
                      </a:r>
                      <a:r>
                        <a:rPr lang="en-IN" sz="2800" baseline="0" dirty="0"/>
                        <a:t> </a:t>
                      </a:r>
                    </a:p>
                    <a:p>
                      <a:pPr algn="l"/>
                      <a:r>
                        <a:rPr lang="en-IN" sz="2800" baseline="0" dirty="0"/>
                        <a:t>Recto-vaginal fistula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415">
                <a:tc>
                  <a:txBody>
                    <a:bodyPr/>
                    <a:lstStyle/>
                    <a:p>
                      <a:pPr algn="ctr"/>
                      <a:r>
                        <a:rPr lang="en-IN" sz="4800" b="1" dirty="0"/>
                        <a:t>Low</a:t>
                      </a:r>
                      <a:r>
                        <a:rPr lang="en-IN" sz="2000" b="1" dirty="0"/>
                        <a:t> </a:t>
                      </a:r>
                      <a:endParaRPr lang="en-IN" sz="2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800" dirty="0"/>
                        <a:t>Agenesis without fistula </a:t>
                      </a:r>
                    </a:p>
                    <a:p>
                      <a:pPr algn="l"/>
                      <a:r>
                        <a:rPr lang="en-IN" sz="2800" dirty="0"/>
                        <a:t>Anocutaneous fistula </a:t>
                      </a:r>
                    </a:p>
                    <a:p>
                      <a:pPr algn="l"/>
                      <a:r>
                        <a:rPr lang="en-IN" sz="2800" dirty="0"/>
                        <a:t>Anal stenosis </a:t>
                      </a:r>
                      <a:endParaRPr lang="en-IN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400" dirty="0"/>
                        <a:t>Agenesis without fistula </a:t>
                      </a:r>
                    </a:p>
                    <a:p>
                      <a:pPr algn="l"/>
                      <a:r>
                        <a:rPr lang="en-IN" sz="2400" dirty="0"/>
                        <a:t>Anovestibular</a:t>
                      </a:r>
                      <a:r>
                        <a:rPr lang="en-IN" sz="2400" baseline="0" dirty="0"/>
                        <a:t> fistula </a:t>
                      </a:r>
                    </a:p>
                    <a:p>
                      <a:pPr algn="l"/>
                      <a:r>
                        <a:rPr lang="en-IN" sz="2400" baseline="0" dirty="0"/>
                        <a:t>Anocutaneous fistula </a:t>
                      </a:r>
                    </a:p>
                    <a:p>
                      <a:pPr algn="l"/>
                      <a:r>
                        <a:rPr lang="en-IN" sz="2400" baseline="0" dirty="0"/>
                        <a:t>Anal stenosis </a:t>
                      </a:r>
                      <a:endParaRPr lang="en-IN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ajesh p\Desktop\B9780323088541000424_f42-05-9780323088541.jpg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119673" y="304800"/>
            <a:ext cx="8798293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Pathophysiology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562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In a fetus, the lower portion of the large intestine and the urinary tract start off as one large mass of cells.</a:t>
            </a:r>
          </a:p>
          <a:p>
            <a:pPr algn="just"/>
            <a:r>
              <a:rPr lang="en-IN" sz="2800" dirty="0"/>
              <a:t>Certain steps have to take place in the first three months of gestation for the rectum and anus to separate from the urinary tract and form properly.</a:t>
            </a:r>
          </a:p>
          <a:p>
            <a:pPr algn="just"/>
            <a:r>
              <a:rPr lang="en-IN" sz="2800" dirty="0"/>
              <a:t>Sometimes, these steps do not occur as they should, and the rectum and/or anus may not develop normally.</a:t>
            </a:r>
          </a:p>
          <a:p>
            <a:pPr algn="just"/>
            <a:r>
              <a:rPr lang="en-IN" sz="2800" dirty="0"/>
              <a:t> Nothing that the mother did during pregnancy can be shown to have caused the malformation.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1083</Words>
  <Application>Microsoft Office PowerPoint</Application>
  <PresentationFormat>On-screen Show (4:3)</PresentationFormat>
  <Paragraphs>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Calibri</vt:lpstr>
      <vt:lpstr>Cambria</vt:lpstr>
      <vt:lpstr>Office Theme</vt:lpstr>
      <vt:lpstr>NURSING MANAGEMENT OF CHILD WITH ANORECTAL MALFORMATION</vt:lpstr>
      <vt:lpstr>PowerPoint Presentation</vt:lpstr>
      <vt:lpstr>Imperforate anus (ARM) </vt:lpstr>
      <vt:lpstr>PowerPoint Presentation</vt:lpstr>
      <vt:lpstr>PowerPoint Presentation</vt:lpstr>
      <vt:lpstr>PowerPoint Presentation</vt:lpstr>
      <vt:lpstr>Classification of ARM’S</vt:lpstr>
      <vt:lpstr>PowerPoint Presentation</vt:lpstr>
      <vt:lpstr>Pathophysiology </vt:lpstr>
      <vt:lpstr>PowerPoint Presentation</vt:lpstr>
      <vt:lpstr>Diagnostic evaluation </vt:lpstr>
      <vt:lpstr>PowerPoint Presentation</vt:lpstr>
      <vt:lpstr>PowerPoint Presentation</vt:lpstr>
      <vt:lpstr>Diagnostic evaluation </vt:lpstr>
      <vt:lpstr>PowerPoint Presentation</vt:lpstr>
      <vt:lpstr>PowerPoint Presentation</vt:lpstr>
      <vt:lpstr>PowerPoint Presentation</vt:lpstr>
      <vt:lpstr>PowerPoint Presentation</vt:lpstr>
      <vt:lpstr>Surgical management </vt:lpstr>
      <vt:lpstr>Nursing management </vt:lpstr>
      <vt:lpstr>Nursing management.....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rajesh p</dc:creator>
  <cp:lastModifiedBy>Raj Nirmal</cp:lastModifiedBy>
  <cp:revision>80</cp:revision>
  <dcterms:created xsi:type="dcterms:W3CDTF">2006-08-16T00:00:00Z</dcterms:created>
  <dcterms:modified xsi:type="dcterms:W3CDTF">2020-08-11T10:15:13Z</dcterms:modified>
</cp:coreProperties>
</file>