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3" r:id="rId6"/>
    <p:sldId id="310" r:id="rId7"/>
    <p:sldId id="311" r:id="rId8"/>
    <p:sldId id="265" r:id="rId9"/>
    <p:sldId id="270" r:id="rId10"/>
    <p:sldId id="280" r:id="rId11"/>
    <p:sldId id="288" r:id="rId12"/>
    <p:sldId id="289" r:id="rId13"/>
    <p:sldId id="293" r:id="rId14"/>
    <p:sldId id="294" r:id="rId15"/>
    <p:sldId id="296" r:id="rId16"/>
    <p:sldId id="297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AC0D3-4782-4798-BE53-577AEDA39AFD}" type="doc">
      <dgm:prSet loTypeId="urn:microsoft.com/office/officeart/2005/8/layout/venn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B7AB6F-5FB5-406E-ACD5-D8020616889D}">
      <dgm:prSet custT="1"/>
      <dgm:spPr/>
      <dgm:t>
        <a:bodyPr/>
        <a:lstStyle/>
        <a:p>
          <a:pPr rtl="0"/>
          <a:r>
            <a:rPr lang="en-US" sz="2800" baseline="0" dirty="0" smtClean="0"/>
            <a:t>Compensatory stage</a:t>
          </a:r>
          <a:endParaRPr lang="en-US" sz="2800" baseline="0" dirty="0"/>
        </a:p>
      </dgm:t>
    </dgm:pt>
    <dgm:pt modelId="{9417461E-5227-4037-BBE0-52ED225016E5}" type="parTrans" cxnId="{F1ABC6CC-CBE0-4261-8AC4-4295D76341C8}">
      <dgm:prSet/>
      <dgm:spPr/>
      <dgm:t>
        <a:bodyPr/>
        <a:lstStyle/>
        <a:p>
          <a:endParaRPr lang="en-US"/>
        </a:p>
      </dgm:t>
    </dgm:pt>
    <dgm:pt modelId="{BFE2B432-7010-4F39-A644-16947A077DAD}" type="sibTrans" cxnId="{F1ABC6CC-CBE0-4261-8AC4-4295D76341C8}">
      <dgm:prSet/>
      <dgm:spPr/>
      <dgm:t>
        <a:bodyPr/>
        <a:lstStyle/>
        <a:p>
          <a:endParaRPr lang="en-US"/>
        </a:p>
      </dgm:t>
    </dgm:pt>
    <dgm:pt modelId="{A5285C34-8F90-41E5-B023-114664162485}">
      <dgm:prSet custT="1"/>
      <dgm:spPr/>
      <dgm:t>
        <a:bodyPr/>
        <a:lstStyle/>
        <a:p>
          <a:pPr rtl="0"/>
          <a:r>
            <a:rPr lang="en-US" sz="3600" baseline="0" dirty="0" smtClean="0"/>
            <a:t>Progressive stage</a:t>
          </a:r>
          <a:endParaRPr lang="en-US" sz="3600" baseline="0" dirty="0"/>
        </a:p>
      </dgm:t>
    </dgm:pt>
    <dgm:pt modelId="{6302BD93-080E-4D7C-AD56-6A97B474BF02}" type="parTrans" cxnId="{7B7BE4B4-7B92-48F6-A03A-D000A7FA5F37}">
      <dgm:prSet/>
      <dgm:spPr/>
      <dgm:t>
        <a:bodyPr/>
        <a:lstStyle/>
        <a:p>
          <a:endParaRPr lang="en-US"/>
        </a:p>
      </dgm:t>
    </dgm:pt>
    <dgm:pt modelId="{4A6549ED-D569-437C-9D7C-D0220A07AACA}" type="sibTrans" cxnId="{7B7BE4B4-7B92-48F6-A03A-D000A7FA5F37}">
      <dgm:prSet/>
      <dgm:spPr/>
      <dgm:t>
        <a:bodyPr/>
        <a:lstStyle/>
        <a:p>
          <a:endParaRPr lang="en-US"/>
        </a:p>
      </dgm:t>
    </dgm:pt>
    <dgm:pt modelId="{B4CD8E64-9C7F-4E10-BEE9-3FFCE09A2873}">
      <dgm:prSet custT="1"/>
      <dgm:spPr/>
      <dgm:t>
        <a:bodyPr/>
        <a:lstStyle/>
        <a:p>
          <a:pPr rtl="0"/>
          <a:r>
            <a:rPr lang="en-US" sz="3600" dirty="0" smtClean="0"/>
            <a:t>Irreversible stage</a:t>
          </a:r>
          <a:endParaRPr lang="en-US" sz="3600" dirty="0"/>
        </a:p>
      </dgm:t>
    </dgm:pt>
    <dgm:pt modelId="{9B68CA64-34EC-4500-8F02-06F8FF329B12}" type="parTrans" cxnId="{13F25503-75DA-4699-BCE2-923ADBB56387}">
      <dgm:prSet/>
      <dgm:spPr/>
      <dgm:t>
        <a:bodyPr/>
        <a:lstStyle/>
        <a:p>
          <a:endParaRPr lang="en-US"/>
        </a:p>
      </dgm:t>
    </dgm:pt>
    <dgm:pt modelId="{F82685B5-C2DB-4C53-A8F1-889723A2D644}" type="sibTrans" cxnId="{13F25503-75DA-4699-BCE2-923ADBB56387}">
      <dgm:prSet/>
      <dgm:spPr/>
      <dgm:t>
        <a:bodyPr/>
        <a:lstStyle/>
        <a:p>
          <a:endParaRPr lang="en-US"/>
        </a:p>
      </dgm:t>
    </dgm:pt>
    <dgm:pt modelId="{A55BDE91-C5E1-4321-BF37-D0B8A66F964E}" type="pres">
      <dgm:prSet presAssocID="{F9AAC0D3-4782-4798-BE53-577AEDA39AF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C751C-15AC-4B37-8855-161482053ECB}" type="pres">
      <dgm:prSet presAssocID="{F9AAC0D3-4782-4798-BE53-577AEDA39AFD}" presName="comp1" presStyleCnt="0"/>
      <dgm:spPr/>
    </dgm:pt>
    <dgm:pt modelId="{CD59570E-D315-4315-AEE4-86C75B58D868}" type="pres">
      <dgm:prSet presAssocID="{F9AAC0D3-4782-4798-BE53-577AEDA39AFD}" presName="circle1" presStyleLbl="node1" presStyleIdx="0" presStyleCnt="3" custScaleX="163783" custLinFactNeighborY="-569"/>
      <dgm:spPr/>
      <dgm:t>
        <a:bodyPr/>
        <a:lstStyle/>
        <a:p>
          <a:endParaRPr lang="en-US"/>
        </a:p>
      </dgm:t>
    </dgm:pt>
    <dgm:pt modelId="{F4B30019-1365-4EA2-923E-CB1D733F624C}" type="pres">
      <dgm:prSet presAssocID="{F9AAC0D3-4782-4798-BE53-577AEDA39AF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D83B4-4BE6-460A-8016-04F647347260}" type="pres">
      <dgm:prSet presAssocID="{F9AAC0D3-4782-4798-BE53-577AEDA39AFD}" presName="comp2" presStyleCnt="0"/>
      <dgm:spPr/>
    </dgm:pt>
    <dgm:pt modelId="{74DEA689-8ED6-4D6F-9F57-CA00A6770FAD}" type="pres">
      <dgm:prSet presAssocID="{F9AAC0D3-4782-4798-BE53-577AEDA39AFD}" presName="circle2" presStyleLbl="node1" presStyleIdx="1" presStyleCnt="3" custScaleX="197546" custScaleY="99057" custLinFactNeighborY="-1600"/>
      <dgm:spPr/>
      <dgm:t>
        <a:bodyPr/>
        <a:lstStyle/>
        <a:p>
          <a:endParaRPr lang="en-US"/>
        </a:p>
      </dgm:t>
    </dgm:pt>
    <dgm:pt modelId="{0570BB10-7857-4525-A7FE-0C8F63E84B13}" type="pres">
      <dgm:prSet presAssocID="{F9AAC0D3-4782-4798-BE53-577AEDA39AF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05801-06AF-4B80-829F-C3531ED69B00}" type="pres">
      <dgm:prSet presAssocID="{F9AAC0D3-4782-4798-BE53-577AEDA39AFD}" presName="comp3" presStyleCnt="0"/>
      <dgm:spPr/>
    </dgm:pt>
    <dgm:pt modelId="{C636AB3E-B488-4538-8D75-1215D8DC11AB}" type="pres">
      <dgm:prSet presAssocID="{F9AAC0D3-4782-4798-BE53-577AEDA39AFD}" presName="circle3" presStyleLbl="node1" presStyleIdx="2" presStyleCnt="3" custScaleX="249027" custScaleY="93195" custLinFactNeighborY="1008"/>
      <dgm:spPr/>
      <dgm:t>
        <a:bodyPr/>
        <a:lstStyle/>
        <a:p>
          <a:endParaRPr lang="en-US"/>
        </a:p>
      </dgm:t>
    </dgm:pt>
    <dgm:pt modelId="{84D44556-861D-4623-9FD9-358E3999F33F}" type="pres">
      <dgm:prSet presAssocID="{F9AAC0D3-4782-4798-BE53-577AEDA39AF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7BE4B4-7B92-48F6-A03A-D000A7FA5F37}" srcId="{F9AAC0D3-4782-4798-BE53-577AEDA39AFD}" destId="{A5285C34-8F90-41E5-B023-114664162485}" srcOrd="1" destOrd="0" parTransId="{6302BD93-080E-4D7C-AD56-6A97B474BF02}" sibTransId="{4A6549ED-D569-437C-9D7C-D0220A07AACA}"/>
    <dgm:cxn modelId="{13F25503-75DA-4699-BCE2-923ADBB56387}" srcId="{F9AAC0D3-4782-4798-BE53-577AEDA39AFD}" destId="{B4CD8E64-9C7F-4E10-BEE9-3FFCE09A2873}" srcOrd="2" destOrd="0" parTransId="{9B68CA64-34EC-4500-8F02-06F8FF329B12}" sibTransId="{F82685B5-C2DB-4C53-A8F1-889723A2D644}"/>
    <dgm:cxn modelId="{77482AA2-4E95-4DE4-90AC-5612E13D9F9A}" type="presOf" srcId="{5FB7AB6F-5FB5-406E-ACD5-D8020616889D}" destId="{F4B30019-1365-4EA2-923E-CB1D733F624C}" srcOrd="1" destOrd="0" presId="urn:microsoft.com/office/officeart/2005/8/layout/venn2"/>
    <dgm:cxn modelId="{F1ABC6CC-CBE0-4261-8AC4-4295D76341C8}" srcId="{F9AAC0D3-4782-4798-BE53-577AEDA39AFD}" destId="{5FB7AB6F-5FB5-406E-ACD5-D8020616889D}" srcOrd="0" destOrd="0" parTransId="{9417461E-5227-4037-BBE0-52ED225016E5}" sibTransId="{BFE2B432-7010-4F39-A644-16947A077DAD}"/>
    <dgm:cxn modelId="{A63F2520-03A0-44C4-BFB1-14D3BDAED24A}" type="presOf" srcId="{B4CD8E64-9C7F-4E10-BEE9-3FFCE09A2873}" destId="{84D44556-861D-4623-9FD9-358E3999F33F}" srcOrd="1" destOrd="0" presId="urn:microsoft.com/office/officeart/2005/8/layout/venn2"/>
    <dgm:cxn modelId="{A7BABCEF-D5A5-439E-A0D3-A790E2F5DE8D}" type="presOf" srcId="{A5285C34-8F90-41E5-B023-114664162485}" destId="{74DEA689-8ED6-4D6F-9F57-CA00A6770FAD}" srcOrd="0" destOrd="0" presId="urn:microsoft.com/office/officeart/2005/8/layout/venn2"/>
    <dgm:cxn modelId="{2F4E7769-EC62-4405-B008-94B269F4FA6E}" type="presOf" srcId="{F9AAC0D3-4782-4798-BE53-577AEDA39AFD}" destId="{A55BDE91-C5E1-4321-BF37-D0B8A66F964E}" srcOrd="0" destOrd="0" presId="urn:microsoft.com/office/officeart/2005/8/layout/venn2"/>
    <dgm:cxn modelId="{16679BC5-D208-4AE0-BD63-F08AEBDB228E}" type="presOf" srcId="{5FB7AB6F-5FB5-406E-ACD5-D8020616889D}" destId="{CD59570E-D315-4315-AEE4-86C75B58D868}" srcOrd="0" destOrd="0" presId="urn:microsoft.com/office/officeart/2005/8/layout/venn2"/>
    <dgm:cxn modelId="{4441381F-AD2B-4E9B-B70D-4C3F2188AF02}" type="presOf" srcId="{B4CD8E64-9C7F-4E10-BEE9-3FFCE09A2873}" destId="{C636AB3E-B488-4538-8D75-1215D8DC11AB}" srcOrd="0" destOrd="0" presId="urn:microsoft.com/office/officeart/2005/8/layout/venn2"/>
    <dgm:cxn modelId="{3113F6B6-2A0E-4425-B1CF-4E56396EF01A}" type="presOf" srcId="{A5285C34-8F90-41E5-B023-114664162485}" destId="{0570BB10-7857-4525-A7FE-0C8F63E84B13}" srcOrd="1" destOrd="0" presId="urn:microsoft.com/office/officeart/2005/8/layout/venn2"/>
    <dgm:cxn modelId="{E34D66F4-7F58-4B89-BCDA-084D0E238E9C}" type="presParOf" srcId="{A55BDE91-C5E1-4321-BF37-D0B8A66F964E}" destId="{A5DC751C-15AC-4B37-8855-161482053ECB}" srcOrd="0" destOrd="0" presId="urn:microsoft.com/office/officeart/2005/8/layout/venn2"/>
    <dgm:cxn modelId="{44378849-783B-4C21-9376-A76336ED2419}" type="presParOf" srcId="{A5DC751C-15AC-4B37-8855-161482053ECB}" destId="{CD59570E-D315-4315-AEE4-86C75B58D868}" srcOrd="0" destOrd="0" presId="urn:microsoft.com/office/officeart/2005/8/layout/venn2"/>
    <dgm:cxn modelId="{CCEA31B2-E1E4-420C-BA1B-A8282DA3DD39}" type="presParOf" srcId="{A5DC751C-15AC-4B37-8855-161482053ECB}" destId="{F4B30019-1365-4EA2-923E-CB1D733F624C}" srcOrd="1" destOrd="0" presId="urn:microsoft.com/office/officeart/2005/8/layout/venn2"/>
    <dgm:cxn modelId="{690B75CC-12EF-42C8-9E79-B1E7E2D4F06D}" type="presParOf" srcId="{A55BDE91-C5E1-4321-BF37-D0B8A66F964E}" destId="{06ED83B4-4BE6-460A-8016-04F647347260}" srcOrd="1" destOrd="0" presId="urn:microsoft.com/office/officeart/2005/8/layout/venn2"/>
    <dgm:cxn modelId="{EA1F69AF-0B04-433D-B1DA-6ECFF478CC89}" type="presParOf" srcId="{06ED83B4-4BE6-460A-8016-04F647347260}" destId="{74DEA689-8ED6-4D6F-9F57-CA00A6770FAD}" srcOrd="0" destOrd="0" presId="urn:microsoft.com/office/officeart/2005/8/layout/venn2"/>
    <dgm:cxn modelId="{10C7F0AD-24A2-4BBC-BB65-AAC1E6CBC143}" type="presParOf" srcId="{06ED83B4-4BE6-460A-8016-04F647347260}" destId="{0570BB10-7857-4525-A7FE-0C8F63E84B13}" srcOrd="1" destOrd="0" presId="urn:microsoft.com/office/officeart/2005/8/layout/venn2"/>
    <dgm:cxn modelId="{FF655413-2BAC-4224-9BA5-4B8B7087E99B}" type="presParOf" srcId="{A55BDE91-C5E1-4321-BF37-D0B8A66F964E}" destId="{4BF05801-06AF-4B80-829F-C3531ED69B00}" srcOrd="2" destOrd="0" presId="urn:microsoft.com/office/officeart/2005/8/layout/venn2"/>
    <dgm:cxn modelId="{4432F2F4-A177-4D10-8B0D-86E8DDB9E36B}" type="presParOf" srcId="{4BF05801-06AF-4B80-829F-C3531ED69B00}" destId="{C636AB3E-B488-4538-8D75-1215D8DC11AB}" srcOrd="0" destOrd="0" presId="urn:microsoft.com/office/officeart/2005/8/layout/venn2"/>
    <dgm:cxn modelId="{5F171F7F-D415-4942-ABE5-39FAD53C034C}" type="presParOf" srcId="{4BF05801-06AF-4B80-829F-C3531ED69B00}" destId="{84D44556-861D-4623-9FD9-358E3999F33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D2A41-2559-4F90-8A09-0DDDFDBEA09D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108DC63C-8A10-4502-B1BF-3AACF3AC7D55}">
      <dgm:prSet phldrT="[Text]"/>
      <dgm:spPr/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Fluid replacement</a:t>
          </a:r>
          <a:endParaRPr lang="en-IN" dirty="0">
            <a:solidFill>
              <a:schemeClr val="tx1"/>
            </a:solidFill>
          </a:endParaRPr>
        </a:p>
      </dgm:t>
    </dgm:pt>
    <dgm:pt modelId="{2138F751-A10D-4231-9B09-7C3962F79A5A}" type="parTrans" cxnId="{B21E194F-0DA0-4879-99AF-94702F910D90}">
      <dgm:prSet/>
      <dgm:spPr/>
      <dgm:t>
        <a:bodyPr/>
        <a:lstStyle/>
        <a:p>
          <a:endParaRPr lang="en-IN"/>
        </a:p>
      </dgm:t>
    </dgm:pt>
    <dgm:pt modelId="{93CA7E3B-E4C8-4C8C-8392-95E552FE9F1F}" type="sibTrans" cxnId="{B21E194F-0DA0-4879-99AF-94702F910D90}">
      <dgm:prSet/>
      <dgm:spPr/>
      <dgm:t>
        <a:bodyPr/>
        <a:lstStyle/>
        <a:p>
          <a:endParaRPr lang="en-IN"/>
        </a:p>
      </dgm:t>
    </dgm:pt>
    <dgm:pt modelId="{49BAFFBB-50C4-401D-971E-7E43BD79CA5A}">
      <dgm:prSet phldrT="[Text]"/>
      <dgm:spPr/>
      <dgm:t>
        <a:bodyPr/>
        <a:lstStyle/>
        <a:p>
          <a:r>
            <a:rPr lang="en-IN" dirty="0" err="1" smtClean="0">
              <a:solidFill>
                <a:schemeClr val="tx1"/>
              </a:solidFill>
            </a:rPr>
            <a:t>Vasoactive</a:t>
          </a:r>
          <a:r>
            <a:rPr lang="en-IN" dirty="0" smtClean="0">
              <a:solidFill>
                <a:schemeClr val="tx1"/>
              </a:solidFill>
            </a:rPr>
            <a:t> medication therapy</a:t>
          </a:r>
          <a:endParaRPr lang="en-IN" dirty="0">
            <a:solidFill>
              <a:schemeClr val="tx1"/>
            </a:solidFill>
          </a:endParaRPr>
        </a:p>
      </dgm:t>
    </dgm:pt>
    <dgm:pt modelId="{0BBCC557-CBFD-4BA0-AE26-1D3F67B7C50F}" type="parTrans" cxnId="{6F7BE323-D746-4AC7-84A8-4BD17BE67FEA}">
      <dgm:prSet/>
      <dgm:spPr/>
      <dgm:t>
        <a:bodyPr/>
        <a:lstStyle/>
        <a:p>
          <a:endParaRPr lang="en-IN"/>
        </a:p>
      </dgm:t>
    </dgm:pt>
    <dgm:pt modelId="{3496F2E6-A6A0-4FD7-AA1D-181C14B32861}" type="sibTrans" cxnId="{6F7BE323-D746-4AC7-84A8-4BD17BE67FEA}">
      <dgm:prSet/>
      <dgm:spPr/>
      <dgm:t>
        <a:bodyPr/>
        <a:lstStyle/>
        <a:p>
          <a:endParaRPr lang="en-IN"/>
        </a:p>
      </dgm:t>
    </dgm:pt>
    <dgm:pt modelId="{169EFC36-9CF9-4E2C-BB46-F9F03D51FBE7}">
      <dgm:prSet phldrT="[Text]"/>
      <dgm:spPr/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Nutritional support</a:t>
          </a:r>
          <a:endParaRPr lang="en-IN" dirty="0">
            <a:solidFill>
              <a:schemeClr val="tx1"/>
            </a:solidFill>
          </a:endParaRPr>
        </a:p>
      </dgm:t>
    </dgm:pt>
    <dgm:pt modelId="{C23F6B77-A11A-4C09-B49A-DAFFFD1EC0B3}" type="parTrans" cxnId="{4ECF9E89-B224-4048-AAF5-5CA28E49E6CE}">
      <dgm:prSet/>
      <dgm:spPr/>
      <dgm:t>
        <a:bodyPr/>
        <a:lstStyle/>
        <a:p>
          <a:endParaRPr lang="en-IN"/>
        </a:p>
      </dgm:t>
    </dgm:pt>
    <dgm:pt modelId="{FE9F5FC2-BF4A-406A-A281-877D98E75D98}" type="sibTrans" cxnId="{4ECF9E89-B224-4048-AAF5-5CA28E49E6CE}">
      <dgm:prSet/>
      <dgm:spPr/>
      <dgm:t>
        <a:bodyPr/>
        <a:lstStyle/>
        <a:p>
          <a:endParaRPr lang="en-IN"/>
        </a:p>
      </dgm:t>
    </dgm:pt>
    <dgm:pt modelId="{E9DA471E-E1B8-4E44-AA4F-B13C1A84C77D}" type="pres">
      <dgm:prSet presAssocID="{166D2A41-2559-4F90-8A09-0DDDFDBEA0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AD05CE5-BBD5-4AA0-BF06-995BE89B57DD}" type="pres">
      <dgm:prSet presAssocID="{108DC63C-8A10-4502-B1BF-3AACF3AC7D55}" presName="parentLin" presStyleCnt="0"/>
      <dgm:spPr/>
    </dgm:pt>
    <dgm:pt modelId="{193661FF-E3B2-4AC7-AF41-E963C89CC57B}" type="pres">
      <dgm:prSet presAssocID="{108DC63C-8A10-4502-B1BF-3AACF3AC7D55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87D8BCAE-C0EC-49C9-8D45-7D38D466DB13}" type="pres">
      <dgm:prSet presAssocID="{108DC63C-8A10-4502-B1BF-3AACF3AC7D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522FFE-9B8E-4DBB-B825-0D36A7DF6C9C}" type="pres">
      <dgm:prSet presAssocID="{108DC63C-8A10-4502-B1BF-3AACF3AC7D55}" presName="negativeSpace" presStyleCnt="0"/>
      <dgm:spPr/>
    </dgm:pt>
    <dgm:pt modelId="{9BDEF737-94B2-4973-A77E-066647AC5717}" type="pres">
      <dgm:prSet presAssocID="{108DC63C-8A10-4502-B1BF-3AACF3AC7D55}" presName="childText" presStyleLbl="conFgAcc1" presStyleIdx="0" presStyleCnt="3">
        <dgm:presLayoutVars>
          <dgm:bulletEnabled val="1"/>
        </dgm:presLayoutVars>
      </dgm:prSet>
      <dgm:spPr/>
    </dgm:pt>
    <dgm:pt modelId="{73510C22-115D-4D9F-AA16-4A2178492564}" type="pres">
      <dgm:prSet presAssocID="{93CA7E3B-E4C8-4C8C-8392-95E552FE9F1F}" presName="spaceBetweenRectangles" presStyleCnt="0"/>
      <dgm:spPr/>
    </dgm:pt>
    <dgm:pt modelId="{B8A45842-BF02-4E91-961D-8E38D066E0D0}" type="pres">
      <dgm:prSet presAssocID="{49BAFFBB-50C4-401D-971E-7E43BD79CA5A}" presName="parentLin" presStyleCnt="0"/>
      <dgm:spPr/>
    </dgm:pt>
    <dgm:pt modelId="{2F3D9DE4-92ED-4ABD-B30F-34459C16F65D}" type="pres">
      <dgm:prSet presAssocID="{49BAFFBB-50C4-401D-971E-7E43BD79CA5A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034B990D-9081-49E0-ADD3-128EF0AA4913}" type="pres">
      <dgm:prSet presAssocID="{49BAFFBB-50C4-401D-971E-7E43BD79CA5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FA9404-A256-487C-A462-4B2C7A364E3D}" type="pres">
      <dgm:prSet presAssocID="{49BAFFBB-50C4-401D-971E-7E43BD79CA5A}" presName="negativeSpace" presStyleCnt="0"/>
      <dgm:spPr/>
    </dgm:pt>
    <dgm:pt modelId="{E608D743-0387-48E3-82DF-3B74F292B0E7}" type="pres">
      <dgm:prSet presAssocID="{49BAFFBB-50C4-401D-971E-7E43BD79CA5A}" presName="childText" presStyleLbl="conFgAcc1" presStyleIdx="1" presStyleCnt="3">
        <dgm:presLayoutVars>
          <dgm:bulletEnabled val="1"/>
        </dgm:presLayoutVars>
      </dgm:prSet>
      <dgm:spPr/>
    </dgm:pt>
    <dgm:pt modelId="{E6B64B09-6B9B-4901-94FB-297B52249BD7}" type="pres">
      <dgm:prSet presAssocID="{3496F2E6-A6A0-4FD7-AA1D-181C14B32861}" presName="spaceBetweenRectangles" presStyleCnt="0"/>
      <dgm:spPr/>
    </dgm:pt>
    <dgm:pt modelId="{EF3F21C7-1FFB-489F-B91C-A1D31A0EB49C}" type="pres">
      <dgm:prSet presAssocID="{169EFC36-9CF9-4E2C-BB46-F9F03D51FBE7}" presName="parentLin" presStyleCnt="0"/>
      <dgm:spPr/>
    </dgm:pt>
    <dgm:pt modelId="{A75E14A4-424D-4A3D-9A35-F11CE90BD089}" type="pres">
      <dgm:prSet presAssocID="{169EFC36-9CF9-4E2C-BB46-F9F03D51FBE7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B7446CCF-B143-49C6-A98C-FC2A93D239AE}" type="pres">
      <dgm:prSet presAssocID="{169EFC36-9CF9-4E2C-BB46-F9F03D51FB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E6F5C7-EE29-4AAA-949C-FFAB7DFEE7EA}" type="pres">
      <dgm:prSet presAssocID="{169EFC36-9CF9-4E2C-BB46-F9F03D51FBE7}" presName="negativeSpace" presStyleCnt="0"/>
      <dgm:spPr/>
    </dgm:pt>
    <dgm:pt modelId="{49DA229F-BAA3-47D5-93B1-731CE9B231D9}" type="pres">
      <dgm:prSet presAssocID="{169EFC36-9CF9-4E2C-BB46-F9F03D51FB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391CD27-D206-4664-ADD8-BE4C24F7BB05}" type="presOf" srcId="{49BAFFBB-50C4-401D-971E-7E43BD79CA5A}" destId="{2F3D9DE4-92ED-4ABD-B30F-34459C16F65D}" srcOrd="0" destOrd="0" presId="urn:microsoft.com/office/officeart/2005/8/layout/list1"/>
    <dgm:cxn modelId="{4ECF9E89-B224-4048-AAF5-5CA28E49E6CE}" srcId="{166D2A41-2559-4F90-8A09-0DDDFDBEA09D}" destId="{169EFC36-9CF9-4E2C-BB46-F9F03D51FBE7}" srcOrd="2" destOrd="0" parTransId="{C23F6B77-A11A-4C09-B49A-DAFFFD1EC0B3}" sibTransId="{FE9F5FC2-BF4A-406A-A281-877D98E75D98}"/>
    <dgm:cxn modelId="{E94C821A-95FA-4091-B47B-B58DDE405F7D}" type="presOf" srcId="{169EFC36-9CF9-4E2C-BB46-F9F03D51FBE7}" destId="{A75E14A4-424D-4A3D-9A35-F11CE90BD089}" srcOrd="0" destOrd="0" presId="urn:microsoft.com/office/officeart/2005/8/layout/list1"/>
    <dgm:cxn modelId="{B21E194F-0DA0-4879-99AF-94702F910D90}" srcId="{166D2A41-2559-4F90-8A09-0DDDFDBEA09D}" destId="{108DC63C-8A10-4502-B1BF-3AACF3AC7D55}" srcOrd="0" destOrd="0" parTransId="{2138F751-A10D-4231-9B09-7C3962F79A5A}" sibTransId="{93CA7E3B-E4C8-4C8C-8392-95E552FE9F1F}"/>
    <dgm:cxn modelId="{AF4D777B-437C-4D3E-A3B9-E9C96C45C6BB}" type="presOf" srcId="{108DC63C-8A10-4502-B1BF-3AACF3AC7D55}" destId="{193661FF-E3B2-4AC7-AF41-E963C89CC57B}" srcOrd="0" destOrd="0" presId="urn:microsoft.com/office/officeart/2005/8/layout/list1"/>
    <dgm:cxn modelId="{36152238-D357-42E2-AF11-81C54AEA828F}" type="presOf" srcId="{108DC63C-8A10-4502-B1BF-3AACF3AC7D55}" destId="{87D8BCAE-C0EC-49C9-8D45-7D38D466DB13}" srcOrd="1" destOrd="0" presId="urn:microsoft.com/office/officeart/2005/8/layout/list1"/>
    <dgm:cxn modelId="{6F7BE323-D746-4AC7-84A8-4BD17BE67FEA}" srcId="{166D2A41-2559-4F90-8A09-0DDDFDBEA09D}" destId="{49BAFFBB-50C4-401D-971E-7E43BD79CA5A}" srcOrd="1" destOrd="0" parTransId="{0BBCC557-CBFD-4BA0-AE26-1D3F67B7C50F}" sibTransId="{3496F2E6-A6A0-4FD7-AA1D-181C14B32861}"/>
    <dgm:cxn modelId="{05C5EFDD-9498-427D-AE38-DCDD3E78A389}" type="presOf" srcId="{169EFC36-9CF9-4E2C-BB46-F9F03D51FBE7}" destId="{B7446CCF-B143-49C6-A98C-FC2A93D239AE}" srcOrd="1" destOrd="0" presId="urn:microsoft.com/office/officeart/2005/8/layout/list1"/>
    <dgm:cxn modelId="{BBDB4D6B-3485-44AE-A731-A1E9ACD4B558}" type="presOf" srcId="{49BAFFBB-50C4-401D-971E-7E43BD79CA5A}" destId="{034B990D-9081-49E0-ADD3-128EF0AA4913}" srcOrd="1" destOrd="0" presId="urn:microsoft.com/office/officeart/2005/8/layout/list1"/>
    <dgm:cxn modelId="{CE90C8DF-8A9C-4D11-976E-7EDBA996CA6D}" type="presOf" srcId="{166D2A41-2559-4F90-8A09-0DDDFDBEA09D}" destId="{E9DA471E-E1B8-4E44-AA4F-B13C1A84C77D}" srcOrd="0" destOrd="0" presId="urn:microsoft.com/office/officeart/2005/8/layout/list1"/>
    <dgm:cxn modelId="{0449EB58-6C28-4133-BCF6-382857C39CF3}" type="presParOf" srcId="{E9DA471E-E1B8-4E44-AA4F-B13C1A84C77D}" destId="{BAD05CE5-BBD5-4AA0-BF06-995BE89B57DD}" srcOrd="0" destOrd="0" presId="urn:microsoft.com/office/officeart/2005/8/layout/list1"/>
    <dgm:cxn modelId="{83150688-A727-405E-B8A4-A8742D620ADA}" type="presParOf" srcId="{BAD05CE5-BBD5-4AA0-BF06-995BE89B57DD}" destId="{193661FF-E3B2-4AC7-AF41-E963C89CC57B}" srcOrd="0" destOrd="0" presId="urn:microsoft.com/office/officeart/2005/8/layout/list1"/>
    <dgm:cxn modelId="{7AF0D89E-5A18-4257-8FA3-494AC46BA07E}" type="presParOf" srcId="{BAD05CE5-BBD5-4AA0-BF06-995BE89B57DD}" destId="{87D8BCAE-C0EC-49C9-8D45-7D38D466DB13}" srcOrd="1" destOrd="0" presId="urn:microsoft.com/office/officeart/2005/8/layout/list1"/>
    <dgm:cxn modelId="{12B329F7-C872-4072-ADEC-3FA3E2ADD88E}" type="presParOf" srcId="{E9DA471E-E1B8-4E44-AA4F-B13C1A84C77D}" destId="{83522FFE-9B8E-4DBB-B825-0D36A7DF6C9C}" srcOrd="1" destOrd="0" presId="urn:microsoft.com/office/officeart/2005/8/layout/list1"/>
    <dgm:cxn modelId="{F9FE742D-065E-43EC-ACD5-26A441A5A507}" type="presParOf" srcId="{E9DA471E-E1B8-4E44-AA4F-B13C1A84C77D}" destId="{9BDEF737-94B2-4973-A77E-066647AC5717}" srcOrd="2" destOrd="0" presId="urn:microsoft.com/office/officeart/2005/8/layout/list1"/>
    <dgm:cxn modelId="{E33A6C87-8905-4ED0-8CD3-5D52E791ECEB}" type="presParOf" srcId="{E9DA471E-E1B8-4E44-AA4F-B13C1A84C77D}" destId="{73510C22-115D-4D9F-AA16-4A2178492564}" srcOrd="3" destOrd="0" presId="urn:microsoft.com/office/officeart/2005/8/layout/list1"/>
    <dgm:cxn modelId="{C471D6B5-FA7B-4BDA-AD8A-25DE6060DC21}" type="presParOf" srcId="{E9DA471E-E1B8-4E44-AA4F-B13C1A84C77D}" destId="{B8A45842-BF02-4E91-961D-8E38D066E0D0}" srcOrd="4" destOrd="0" presId="urn:microsoft.com/office/officeart/2005/8/layout/list1"/>
    <dgm:cxn modelId="{A95B453B-8B2D-44B1-9014-E38D60562789}" type="presParOf" srcId="{B8A45842-BF02-4E91-961D-8E38D066E0D0}" destId="{2F3D9DE4-92ED-4ABD-B30F-34459C16F65D}" srcOrd="0" destOrd="0" presId="urn:microsoft.com/office/officeart/2005/8/layout/list1"/>
    <dgm:cxn modelId="{13511A34-53A8-4189-9FA4-AA2AA4A0F90B}" type="presParOf" srcId="{B8A45842-BF02-4E91-961D-8E38D066E0D0}" destId="{034B990D-9081-49E0-ADD3-128EF0AA4913}" srcOrd="1" destOrd="0" presId="urn:microsoft.com/office/officeart/2005/8/layout/list1"/>
    <dgm:cxn modelId="{90E6F05A-7A41-4855-A818-C906B88C22D3}" type="presParOf" srcId="{E9DA471E-E1B8-4E44-AA4F-B13C1A84C77D}" destId="{B3FA9404-A256-487C-A462-4B2C7A364E3D}" srcOrd="5" destOrd="0" presId="urn:microsoft.com/office/officeart/2005/8/layout/list1"/>
    <dgm:cxn modelId="{CEA04AE8-99BD-438A-92BF-7B179CFA76B6}" type="presParOf" srcId="{E9DA471E-E1B8-4E44-AA4F-B13C1A84C77D}" destId="{E608D743-0387-48E3-82DF-3B74F292B0E7}" srcOrd="6" destOrd="0" presId="urn:microsoft.com/office/officeart/2005/8/layout/list1"/>
    <dgm:cxn modelId="{B429F4BC-2FAF-4431-83ED-0EE145056638}" type="presParOf" srcId="{E9DA471E-E1B8-4E44-AA4F-B13C1A84C77D}" destId="{E6B64B09-6B9B-4901-94FB-297B52249BD7}" srcOrd="7" destOrd="0" presId="urn:microsoft.com/office/officeart/2005/8/layout/list1"/>
    <dgm:cxn modelId="{60E215C9-3846-4F18-9148-59B4CB0BB9EB}" type="presParOf" srcId="{E9DA471E-E1B8-4E44-AA4F-B13C1A84C77D}" destId="{EF3F21C7-1FFB-489F-B91C-A1D31A0EB49C}" srcOrd="8" destOrd="0" presId="urn:microsoft.com/office/officeart/2005/8/layout/list1"/>
    <dgm:cxn modelId="{31B1B464-EC20-49B6-9822-F795AB657C9F}" type="presParOf" srcId="{EF3F21C7-1FFB-489F-B91C-A1D31A0EB49C}" destId="{A75E14A4-424D-4A3D-9A35-F11CE90BD089}" srcOrd="0" destOrd="0" presId="urn:microsoft.com/office/officeart/2005/8/layout/list1"/>
    <dgm:cxn modelId="{1ABDE73A-F61A-4A92-AE73-B6B4C4036C95}" type="presParOf" srcId="{EF3F21C7-1FFB-489F-B91C-A1D31A0EB49C}" destId="{B7446CCF-B143-49C6-A98C-FC2A93D239AE}" srcOrd="1" destOrd="0" presId="urn:microsoft.com/office/officeart/2005/8/layout/list1"/>
    <dgm:cxn modelId="{A0249704-2D41-4A3D-B3C3-E831B9D59FF6}" type="presParOf" srcId="{E9DA471E-E1B8-4E44-AA4F-B13C1A84C77D}" destId="{A1E6F5C7-EE29-4AAA-949C-FFAB7DFEE7EA}" srcOrd="9" destOrd="0" presId="urn:microsoft.com/office/officeart/2005/8/layout/list1"/>
    <dgm:cxn modelId="{7C3F97DE-7961-4883-8B98-029B08C3D6D9}" type="presParOf" srcId="{E9DA471E-E1B8-4E44-AA4F-B13C1A84C77D}" destId="{49DA229F-BAA3-47D5-93B1-731CE9B231D9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B99089-3F8B-4AC1-99D3-9FFFDC7C5660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 phldr="1"/>
      <dgm:spPr/>
    </dgm:pt>
    <dgm:pt modelId="{A05A3CDA-E8ED-46B7-A329-7AEBF4358823}">
      <dgm:prSet phldrT="[Text]"/>
      <dgm:spPr/>
      <dgm:t>
        <a:bodyPr/>
        <a:lstStyle/>
        <a:p>
          <a:r>
            <a:rPr lang="en-IN" dirty="0" err="1" smtClean="0">
              <a:solidFill>
                <a:schemeClr val="tx1"/>
              </a:solidFill>
            </a:rPr>
            <a:t>Hypovolemic</a:t>
          </a:r>
          <a:r>
            <a:rPr lang="en-IN" dirty="0" smtClean="0">
              <a:solidFill>
                <a:schemeClr val="tx1"/>
              </a:solidFill>
            </a:rPr>
            <a:t> </a:t>
          </a:r>
          <a:endParaRPr lang="en-IN" dirty="0">
            <a:solidFill>
              <a:schemeClr val="tx1"/>
            </a:solidFill>
          </a:endParaRPr>
        </a:p>
      </dgm:t>
    </dgm:pt>
    <dgm:pt modelId="{4F792BA9-A558-4163-828C-5D134798AD44}" type="parTrans" cxnId="{71F6435C-5405-4A18-9BB2-D8C6E44DCCA9}">
      <dgm:prSet/>
      <dgm:spPr/>
      <dgm:t>
        <a:bodyPr/>
        <a:lstStyle/>
        <a:p>
          <a:endParaRPr lang="en-IN"/>
        </a:p>
      </dgm:t>
    </dgm:pt>
    <dgm:pt modelId="{6E3C1807-37FA-44EC-B3CE-C79F64487B09}" type="sibTrans" cxnId="{71F6435C-5405-4A18-9BB2-D8C6E44DCCA9}">
      <dgm:prSet/>
      <dgm:spPr/>
      <dgm:t>
        <a:bodyPr/>
        <a:lstStyle/>
        <a:p>
          <a:endParaRPr lang="en-IN"/>
        </a:p>
      </dgm:t>
    </dgm:pt>
    <dgm:pt modelId="{25DC0E24-2AD1-429A-A2BE-B912D5677FC9}">
      <dgm:prSet phldrT="[Text]"/>
      <dgm:spPr/>
      <dgm:t>
        <a:bodyPr/>
        <a:lstStyle/>
        <a:p>
          <a:r>
            <a:rPr lang="en-IN" dirty="0" err="1" smtClean="0">
              <a:solidFill>
                <a:schemeClr val="tx1"/>
              </a:solidFill>
            </a:rPr>
            <a:t>Cardiogenic</a:t>
          </a:r>
          <a:r>
            <a:rPr lang="en-IN" dirty="0" smtClean="0">
              <a:solidFill>
                <a:schemeClr val="tx1"/>
              </a:solidFill>
            </a:rPr>
            <a:t> </a:t>
          </a:r>
          <a:endParaRPr lang="en-IN" dirty="0">
            <a:solidFill>
              <a:schemeClr val="tx1"/>
            </a:solidFill>
          </a:endParaRPr>
        </a:p>
      </dgm:t>
    </dgm:pt>
    <dgm:pt modelId="{091F1FBC-174D-45D3-908E-8D89D23C2E8F}" type="parTrans" cxnId="{57404D24-8643-4B00-873B-EF4D61106B98}">
      <dgm:prSet/>
      <dgm:spPr/>
      <dgm:t>
        <a:bodyPr/>
        <a:lstStyle/>
        <a:p>
          <a:endParaRPr lang="en-IN"/>
        </a:p>
      </dgm:t>
    </dgm:pt>
    <dgm:pt modelId="{0E7259F6-0413-4695-B307-44D54EE708B4}" type="sibTrans" cxnId="{57404D24-8643-4B00-873B-EF4D61106B98}">
      <dgm:prSet/>
      <dgm:spPr/>
      <dgm:t>
        <a:bodyPr/>
        <a:lstStyle/>
        <a:p>
          <a:endParaRPr lang="en-IN"/>
        </a:p>
      </dgm:t>
    </dgm:pt>
    <dgm:pt modelId="{270C2E0D-FB44-48A4-83BC-C9BDD74F98CE}">
      <dgm:prSet phldrT="[Text]"/>
      <dgm:spPr/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Circulatory/</a:t>
          </a:r>
        </a:p>
        <a:p>
          <a:r>
            <a:rPr lang="en-IN" dirty="0" smtClean="0">
              <a:solidFill>
                <a:schemeClr val="tx1"/>
              </a:solidFill>
            </a:rPr>
            <a:t>Distributive</a:t>
          </a:r>
          <a:endParaRPr lang="en-IN" dirty="0">
            <a:solidFill>
              <a:schemeClr val="tx1"/>
            </a:solidFill>
          </a:endParaRPr>
        </a:p>
      </dgm:t>
    </dgm:pt>
    <dgm:pt modelId="{7A80B700-FEEE-4925-81E7-2369EF3D4750}" type="parTrans" cxnId="{6D54FFBA-D5EB-42A9-91C1-F91038DA6FC4}">
      <dgm:prSet/>
      <dgm:spPr/>
      <dgm:t>
        <a:bodyPr/>
        <a:lstStyle/>
        <a:p>
          <a:endParaRPr lang="en-IN"/>
        </a:p>
      </dgm:t>
    </dgm:pt>
    <dgm:pt modelId="{873D4BD1-4CB0-41B9-B8DB-11DCFC53930C}" type="sibTrans" cxnId="{6D54FFBA-D5EB-42A9-91C1-F91038DA6FC4}">
      <dgm:prSet/>
      <dgm:spPr/>
      <dgm:t>
        <a:bodyPr/>
        <a:lstStyle/>
        <a:p>
          <a:endParaRPr lang="en-IN"/>
        </a:p>
      </dgm:t>
    </dgm:pt>
    <dgm:pt modelId="{509E49CB-E399-4BE5-9149-59702E1948F0}" type="pres">
      <dgm:prSet presAssocID="{75B99089-3F8B-4AC1-99D3-9FFFDC7C5660}" presName="CompostProcess" presStyleCnt="0">
        <dgm:presLayoutVars>
          <dgm:dir/>
          <dgm:resizeHandles val="exact"/>
        </dgm:presLayoutVars>
      </dgm:prSet>
      <dgm:spPr/>
    </dgm:pt>
    <dgm:pt modelId="{7663E70A-28D9-422E-9CF3-60424BDE5F5F}" type="pres">
      <dgm:prSet presAssocID="{75B99089-3F8B-4AC1-99D3-9FFFDC7C5660}" presName="arrow" presStyleLbl="bgShp" presStyleIdx="0" presStyleCnt="1"/>
      <dgm:spPr/>
    </dgm:pt>
    <dgm:pt modelId="{337BB152-409F-46A9-BF01-7CA58E23FA82}" type="pres">
      <dgm:prSet presAssocID="{75B99089-3F8B-4AC1-99D3-9FFFDC7C5660}" presName="linearProcess" presStyleCnt="0"/>
      <dgm:spPr/>
    </dgm:pt>
    <dgm:pt modelId="{B613EAAA-3C5E-4D7F-9318-088C3410A3E6}" type="pres">
      <dgm:prSet presAssocID="{A05A3CDA-E8ED-46B7-A329-7AEBF435882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5BCB9A8-700C-4D86-8D06-D0443131AD42}" type="pres">
      <dgm:prSet presAssocID="{6E3C1807-37FA-44EC-B3CE-C79F64487B09}" presName="sibTrans" presStyleCnt="0"/>
      <dgm:spPr/>
    </dgm:pt>
    <dgm:pt modelId="{AF172730-887B-4F55-9F01-104A987A0F8D}" type="pres">
      <dgm:prSet presAssocID="{25DC0E24-2AD1-429A-A2BE-B912D5677FC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A8C423-039F-4E4E-A21A-E417FC1B477F}" type="pres">
      <dgm:prSet presAssocID="{0E7259F6-0413-4695-B307-44D54EE708B4}" presName="sibTrans" presStyleCnt="0"/>
      <dgm:spPr/>
    </dgm:pt>
    <dgm:pt modelId="{61ECC3B7-FCFF-439D-B3BC-D19313389D32}" type="pres">
      <dgm:prSet presAssocID="{270C2E0D-FB44-48A4-83BC-C9BDD74F98C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1147C14-5A68-4BF3-BA9D-4B185167F2A0}" type="presOf" srcId="{270C2E0D-FB44-48A4-83BC-C9BDD74F98CE}" destId="{61ECC3B7-FCFF-439D-B3BC-D19313389D32}" srcOrd="0" destOrd="0" presId="urn:microsoft.com/office/officeart/2005/8/layout/hProcess9"/>
    <dgm:cxn modelId="{6D54FFBA-D5EB-42A9-91C1-F91038DA6FC4}" srcId="{75B99089-3F8B-4AC1-99D3-9FFFDC7C5660}" destId="{270C2E0D-FB44-48A4-83BC-C9BDD74F98CE}" srcOrd="2" destOrd="0" parTransId="{7A80B700-FEEE-4925-81E7-2369EF3D4750}" sibTransId="{873D4BD1-4CB0-41B9-B8DB-11DCFC53930C}"/>
    <dgm:cxn modelId="{EC393490-08E9-4242-A3C2-60DCFCFBDE59}" type="presOf" srcId="{75B99089-3F8B-4AC1-99D3-9FFFDC7C5660}" destId="{509E49CB-E399-4BE5-9149-59702E1948F0}" srcOrd="0" destOrd="0" presId="urn:microsoft.com/office/officeart/2005/8/layout/hProcess9"/>
    <dgm:cxn modelId="{66AE9506-855B-49B6-BB34-47358A64A073}" type="presOf" srcId="{A05A3CDA-E8ED-46B7-A329-7AEBF4358823}" destId="{B613EAAA-3C5E-4D7F-9318-088C3410A3E6}" srcOrd="0" destOrd="0" presId="urn:microsoft.com/office/officeart/2005/8/layout/hProcess9"/>
    <dgm:cxn modelId="{C7272446-7744-4E92-87A0-C5AB224A7D23}" type="presOf" srcId="{25DC0E24-2AD1-429A-A2BE-B912D5677FC9}" destId="{AF172730-887B-4F55-9F01-104A987A0F8D}" srcOrd="0" destOrd="0" presId="urn:microsoft.com/office/officeart/2005/8/layout/hProcess9"/>
    <dgm:cxn modelId="{71F6435C-5405-4A18-9BB2-D8C6E44DCCA9}" srcId="{75B99089-3F8B-4AC1-99D3-9FFFDC7C5660}" destId="{A05A3CDA-E8ED-46B7-A329-7AEBF4358823}" srcOrd="0" destOrd="0" parTransId="{4F792BA9-A558-4163-828C-5D134798AD44}" sibTransId="{6E3C1807-37FA-44EC-B3CE-C79F64487B09}"/>
    <dgm:cxn modelId="{57404D24-8643-4B00-873B-EF4D61106B98}" srcId="{75B99089-3F8B-4AC1-99D3-9FFFDC7C5660}" destId="{25DC0E24-2AD1-429A-A2BE-B912D5677FC9}" srcOrd="1" destOrd="0" parTransId="{091F1FBC-174D-45D3-908E-8D89D23C2E8F}" sibTransId="{0E7259F6-0413-4695-B307-44D54EE708B4}"/>
    <dgm:cxn modelId="{C8A6E793-2621-4629-9E11-2AA132F5CAB2}" type="presParOf" srcId="{509E49CB-E399-4BE5-9149-59702E1948F0}" destId="{7663E70A-28D9-422E-9CF3-60424BDE5F5F}" srcOrd="0" destOrd="0" presId="urn:microsoft.com/office/officeart/2005/8/layout/hProcess9"/>
    <dgm:cxn modelId="{04C2AB7F-7358-4A5E-AC3E-E9F695A4C55A}" type="presParOf" srcId="{509E49CB-E399-4BE5-9149-59702E1948F0}" destId="{337BB152-409F-46A9-BF01-7CA58E23FA82}" srcOrd="1" destOrd="0" presId="urn:microsoft.com/office/officeart/2005/8/layout/hProcess9"/>
    <dgm:cxn modelId="{D480DABE-CE78-4C9E-835D-DF074F4F6B7B}" type="presParOf" srcId="{337BB152-409F-46A9-BF01-7CA58E23FA82}" destId="{B613EAAA-3C5E-4D7F-9318-088C3410A3E6}" srcOrd="0" destOrd="0" presId="urn:microsoft.com/office/officeart/2005/8/layout/hProcess9"/>
    <dgm:cxn modelId="{DFB58E7F-646E-4512-AA8B-716AA7A72F3E}" type="presParOf" srcId="{337BB152-409F-46A9-BF01-7CA58E23FA82}" destId="{F5BCB9A8-700C-4D86-8D06-D0443131AD42}" srcOrd="1" destOrd="0" presId="urn:microsoft.com/office/officeart/2005/8/layout/hProcess9"/>
    <dgm:cxn modelId="{0B3FBA8B-AE80-4F53-94FF-0029B1E01FDC}" type="presParOf" srcId="{337BB152-409F-46A9-BF01-7CA58E23FA82}" destId="{AF172730-887B-4F55-9F01-104A987A0F8D}" srcOrd="2" destOrd="0" presId="urn:microsoft.com/office/officeart/2005/8/layout/hProcess9"/>
    <dgm:cxn modelId="{185737ED-1BA6-4753-A3AF-0DBF502D3DFE}" type="presParOf" srcId="{337BB152-409F-46A9-BF01-7CA58E23FA82}" destId="{DDA8C423-039F-4E4E-A21A-E417FC1B477F}" srcOrd="3" destOrd="0" presId="urn:microsoft.com/office/officeart/2005/8/layout/hProcess9"/>
    <dgm:cxn modelId="{C7908A54-2743-4E35-8149-7450252FA85B}" type="presParOf" srcId="{337BB152-409F-46A9-BF01-7CA58E23FA82}" destId="{61ECC3B7-FCFF-439D-B3BC-D19313389D32}" srcOrd="4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C79D9A-CD2B-42C8-9165-7B1E02409CE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5FA4A6-0648-476D-A7A9-C32E46ED6780}">
      <dgm:prSet phldrT="[Text]" custT="1"/>
      <dgm:spPr/>
      <dgm:t>
        <a:bodyPr/>
        <a:lstStyle/>
        <a:p>
          <a:r>
            <a:rPr lang="en-US" sz="2400" b="1" smtClean="0"/>
            <a:t>          </a:t>
          </a:r>
          <a:r>
            <a:rPr lang="en-US" sz="2800" b="1" smtClean="0"/>
            <a:t>Septic shock </a:t>
          </a:r>
          <a:endParaRPr lang="en-US" sz="2800" b="1" dirty="0"/>
        </a:p>
      </dgm:t>
    </dgm:pt>
    <dgm:pt modelId="{07C65945-7577-4589-9AFD-B2786A7775EF}" type="parTrans" cxnId="{F6BBF90C-B705-4D4E-B9C2-CFD907FE5300}">
      <dgm:prSet/>
      <dgm:spPr/>
      <dgm:t>
        <a:bodyPr/>
        <a:lstStyle/>
        <a:p>
          <a:endParaRPr lang="en-US"/>
        </a:p>
      </dgm:t>
    </dgm:pt>
    <dgm:pt modelId="{2CD13300-9B7E-44A9-B605-E657B12509BE}" type="sibTrans" cxnId="{F6BBF90C-B705-4D4E-B9C2-CFD907FE5300}">
      <dgm:prSet/>
      <dgm:spPr/>
      <dgm:t>
        <a:bodyPr/>
        <a:lstStyle/>
        <a:p>
          <a:endParaRPr lang="en-US"/>
        </a:p>
      </dgm:t>
    </dgm:pt>
    <dgm:pt modelId="{76095AE6-7B1E-43F6-9E54-8E37593E5D48}">
      <dgm:prSet phldrT="[Text]" custT="1"/>
      <dgm:spPr/>
      <dgm:t>
        <a:bodyPr/>
        <a:lstStyle/>
        <a:p>
          <a:pPr algn="ctr"/>
          <a:r>
            <a:rPr lang="en-US" sz="2800" b="1" dirty="0" smtClean="0"/>
            <a:t>    Neurogenic (spinal) shock</a:t>
          </a:r>
          <a:endParaRPr lang="en-US" sz="2800" dirty="0"/>
        </a:p>
      </dgm:t>
    </dgm:pt>
    <dgm:pt modelId="{BE3062AF-8833-4B40-AF0D-B988BFDE6AEE}" type="parTrans" cxnId="{254E6957-EEEA-4914-AAC3-6289437E7C7F}">
      <dgm:prSet/>
      <dgm:spPr/>
      <dgm:t>
        <a:bodyPr/>
        <a:lstStyle/>
        <a:p>
          <a:endParaRPr lang="en-US"/>
        </a:p>
      </dgm:t>
    </dgm:pt>
    <dgm:pt modelId="{EDFEF4F9-1A93-4B86-9525-929D9CCD9D0D}" type="sibTrans" cxnId="{254E6957-EEEA-4914-AAC3-6289437E7C7F}">
      <dgm:prSet/>
      <dgm:spPr/>
      <dgm:t>
        <a:bodyPr/>
        <a:lstStyle/>
        <a:p>
          <a:endParaRPr lang="en-US"/>
        </a:p>
      </dgm:t>
    </dgm:pt>
    <dgm:pt modelId="{DFB2F2D8-E9D7-47BF-9F1C-996322691210}">
      <dgm:prSet phldrT="[Text]"/>
      <dgm:spPr/>
      <dgm:t>
        <a:bodyPr/>
        <a:lstStyle/>
        <a:p>
          <a:pPr algn="ctr"/>
          <a:r>
            <a:rPr lang="en-US" b="1" dirty="0" smtClean="0"/>
            <a:t>Anaphylactic shock</a:t>
          </a:r>
          <a:endParaRPr lang="en-US" b="1" dirty="0"/>
        </a:p>
      </dgm:t>
    </dgm:pt>
    <dgm:pt modelId="{DD29C471-0E28-4DB6-997B-D670262CD828}" type="sibTrans" cxnId="{B3DCBCAA-502A-442B-94E3-4CD3410727D7}">
      <dgm:prSet/>
      <dgm:spPr/>
      <dgm:t>
        <a:bodyPr/>
        <a:lstStyle/>
        <a:p>
          <a:endParaRPr lang="en-US"/>
        </a:p>
      </dgm:t>
    </dgm:pt>
    <dgm:pt modelId="{C9EACA9E-9650-4180-AED0-E3AAC379D3F5}" type="parTrans" cxnId="{B3DCBCAA-502A-442B-94E3-4CD3410727D7}">
      <dgm:prSet/>
      <dgm:spPr/>
      <dgm:t>
        <a:bodyPr/>
        <a:lstStyle/>
        <a:p>
          <a:endParaRPr lang="en-US"/>
        </a:p>
      </dgm:t>
    </dgm:pt>
    <dgm:pt modelId="{B2B6668B-0F13-4809-8B24-BEB8994C009E}" type="pres">
      <dgm:prSet presAssocID="{BAC79D9A-CD2B-42C8-9165-7B1E02409C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6C75C-8D26-42A8-B8C4-A6115BB7D5AF}" type="pres">
      <dgm:prSet presAssocID="{E25FA4A6-0648-476D-A7A9-C32E46ED6780}" presName="parentLin" presStyleCnt="0"/>
      <dgm:spPr/>
      <dgm:t>
        <a:bodyPr/>
        <a:lstStyle/>
        <a:p>
          <a:endParaRPr lang="en-US"/>
        </a:p>
      </dgm:t>
    </dgm:pt>
    <dgm:pt modelId="{0000219C-F205-4B47-AF2D-68CAE7CA9B1F}" type="pres">
      <dgm:prSet presAssocID="{E25FA4A6-0648-476D-A7A9-C32E46ED678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F766C2-3B16-4680-B124-E4802AA0F893}" type="pres">
      <dgm:prSet presAssocID="{E25FA4A6-0648-476D-A7A9-C32E46ED6780}" presName="parentText" presStyleLbl="node1" presStyleIdx="0" presStyleCnt="3" custScaleX="858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734F9-162B-43ED-B256-A102DD4AB002}" type="pres">
      <dgm:prSet presAssocID="{E25FA4A6-0648-476D-A7A9-C32E46ED6780}" presName="negativeSpace" presStyleCnt="0"/>
      <dgm:spPr/>
      <dgm:t>
        <a:bodyPr/>
        <a:lstStyle/>
        <a:p>
          <a:endParaRPr lang="en-US"/>
        </a:p>
      </dgm:t>
    </dgm:pt>
    <dgm:pt modelId="{EBEB11A1-F5FE-45E6-960A-104CC51E3AEC}" type="pres">
      <dgm:prSet presAssocID="{E25FA4A6-0648-476D-A7A9-C32E46ED678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A843A-E055-484C-ACFC-173BE07CEF61}" type="pres">
      <dgm:prSet presAssocID="{2CD13300-9B7E-44A9-B605-E657B12509BE}" presName="spaceBetweenRectangles" presStyleCnt="0"/>
      <dgm:spPr/>
      <dgm:t>
        <a:bodyPr/>
        <a:lstStyle/>
        <a:p>
          <a:endParaRPr lang="en-US"/>
        </a:p>
      </dgm:t>
    </dgm:pt>
    <dgm:pt modelId="{E976C805-C2F2-4D67-BF0A-1A577B4916FF}" type="pres">
      <dgm:prSet presAssocID="{76095AE6-7B1E-43F6-9E54-8E37593E5D48}" presName="parentLin" presStyleCnt="0"/>
      <dgm:spPr/>
      <dgm:t>
        <a:bodyPr/>
        <a:lstStyle/>
        <a:p>
          <a:endParaRPr lang="en-US"/>
        </a:p>
      </dgm:t>
    </dgm:pt>
    <dgm:pt modelId="{B3276D1E-398F-4384-BFC4-C8502B3EC9CE}" type="pres">
      <dgm:prSet presAssocID="{76095AE6-7B1E-43F6-9E54-8E37593E5D4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475ED07-6A98-4A97-8F9B-19BDB95B6380}" type="pres">
      <dgm:prSet presAssocID="{76095AE6-7B1E-43F6-9E54-8E37593E5D48}" presName="parentText" presStyleLbl="node1" presStyleIdx="1" presStyleCnt="3" custScaleX="85078" custLinFactNeighborX="-25000" custLinFactNeighborY="10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F0739-B7FE-466E-8729-D0AAD10E05FC}" type="pres">
      <dgm:prSet presAssocID="{76095AE6-7B1E-43F6-9E54-8E37593E5D48}" presName="negativeSpace" presStyleCnt="0"/>
      <dgm:spPr/>
      <dgm:t>
        <a:bodyPr/>
        <a:lstStyle/>
        <a:p>
          <a:endParaRPr lang="en-US"/>
        </a:p>
      </dgm:t>
    </dgm:pt>
    <dgm:pt modelId="{434E740B-5EB6-4FA2-B5CA-A418FA739A07}" type="pres">
      <dgm:prSet presAssocID="{76095AE6-7B1E-43F6-9E54-8E37593E5D4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F84A6-AAE0-4118-BBA1-F143991BA7B2}" type="pres">
      <dgm:prSet presAssocID="{EDFEF4F9-1A93-4B86-9525-929D9CCD9D0D}" presName="spaceBetweenRectangles" presStyleCnt="0"/>
      <dgm:spPr/>
      <dgm:t>
        <a:bodyPr/>
        <a:lstStyle/>
        <a:p>
          <a:endParaRPr lang="en-US"/>
        </a:p>
      </dgm:t>
    </dgm:pt>
    <dgm:pt modelId="{7D392608-90CF-40D7-97F2-11299CC299C6}" type="pres">
      <dgm:prSet presAssocID="{DFB2F2D8-E9D7-47BF-9F1C-996322691210}" presName="parentLin" presStyleCnt="0"/>
      <dgm:spPr/>
      <dgm:t>
        <a:bodyPr/>
        <a:lstStyle/>
        <a:p>
          <a:endParaRPr lang="en-US"/>
        </a:p>
      </dgm:t>
    </dgm:pt>
    <dgm:pt modelId="{E6368B69-EBEB-4EC8-BEAF-24C1F077FB99}" type="pres">
      <dgm:prSet presAssocID="{DFB2F2D8-E9D7-47BF-9F1C-99632269121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7AB3E1A-D32A-4198-B313-012CE5D283D8}" type="pres">
      <dgm:prSet presAssocID="{DFB2F2D8-E9D7-47BF-9F1C-996322691210}" presName="parentText" presStyleLbl="node1" presStyleIdx="2" presStyleCnt="3" custScaleX="83734" custScaleY="81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5BE09-240D-403F-9298-FD55CB9AA677}" type="pres">
      <dgm:prSet presAssocID="{DFB2F2D8-E9D7-47BF-9F1C-996322691210}" presName="negativeSpace" presStyleCnt="0"/>
      <dgm:spPr/>
      <dgm:t>
        <a:bodyPr/>
        <a:lstStyle/>
        <a:p>
          <a:endParaRPr lang="en-US"/>
        </a:p>
      </dgm:t>
    </dgm:pt>
    <dgm:pt modelId="{0FF89C0E-A038-45BA-9E94-DBE8A1E6F3D0}" type="pres">
      <dgm:prSet presAssocID="{DFB2F2D8-E9D7-47BF-9F1C-99632269121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BF90C-B705-4D4E-B9C2-CFD907FE5300}" srcId="{BAC79D9A-CD2B-42C8-9165-7B1E02409CEE}" destId="{E25FA4A6-0648-476D-A7A9-C32E46ED6780}" srcOrd="0" destOrd="0" parTransId="{07C65945-7577-4589-9AFD-B2786A7775EF}" sibTransId="{2CD13300-9B7E-44A9-B605-E657B12509BE}"/>
    <dgm:cxn modelId="{FA5B0096-B513-40B7-9882-1DADD0A32008}" type="presOf" srcId="{E25FA4A6-0648-476D-A7A9-C32E46ED6780}" destId="{70F766C2-3B16-4680-B124-E4802AA0F893}" srcOrd="1" destOrd="0" presId="urn:microsoft.com/office/officeart/2005/8/layout/list1"/>
    <dgm:cxn modelId="{254E6957-EEEA-4914-AAC3-6289437E7C7F}" srcId="{BAC79D9A-CD2B-42C8-9165-7B1E02409CEE}" destId="{76095AE6-7B1E-43F6-9E54-8E37593E5D48}" srcOrd="1" destOrd="0" parTransId="{BE3062AF-8833-4B40-AF0D-B988BFDE6AEE}" sibTransId="{EDFEF4F9-1A93-4B86-9525-929D9CCD9D0D}"/>
    <dgm:cxn modelId="{B3DCBCAA-502A-442B-94E3-4CD3410727D7}" srcId="{BAC79D9A-CD2B-42C8-9165-7B1E02409CEE}" destId="{DFB2F2D8-E9D7-47BF-9F1C-996322691210}" srcOrd="2" destOrd="0" parTransId="{C9EACA9E-9650-4180-AED0-E3AAC379D3F5}" sibTransId="{DD29C471-0E28-4DB6-997B-D670262CD828}"/>
    <dgm:cxn modelId="{4091A168-2685-45FF-AE07-036555A3552B}" type="presOf" srcId="{E25FA4A6-0648-476D-A7A9-C32E46ED6780}" destId="{0000219C-F205-4B47-AF2D-68CAE7CA9B1F}" srcOrd="0" destOrd="0" presId="urn:microsoft.com/office/officeart/2005/8/layout/list1"/>
    <dgm:cxn modelId="{F95E21F9-4F45-4303-A769-8C72D581BE0B}" type="presOf" srcId="{DFB2F2D8-E9D7-47BF-9F1C-996322691210}" destId="{E6368B69-EBEB-4EC8-BEAF-24C1F077FB99}" srcOrd="0" destOrd="0" presId="urn:microsoft.com/office/officeart/2005/8/layout/list1"/>
    <dgm:cxn modelId="{0CA7C72E-598F-45C7-9CD6-53E90835A16D}" type="presOf" srcId="{76095AE6-7B1E-43F6-9E54-8E37593E5D48}" destId="{B3276D1E-398F-4384-BFC4-C8502B3EC9CE}" srcOrd="0" destOrd="0" presId="urn:microsoft.com/office/officeart/2005/8/layout/list1"/>
    <dgm:cxn modelId="{9A84A93D-2C06-42E1-9DE9-2A1300E08F99}" type="presOf" srcId="{76095AE6-7B1E-43F6-9E54-8E37593E5D48}" destId="{0475ED07-6A98-4A97-8F9B-19BDB95B6380}" srcOrd="1" destOrd="0" presId="urn:microsoft.com/office/officeart/2005/8/layout/list1"/>
    <dgm:cxn modelId="{FABA81A9-578A-4052-A94B-09B415254597}" type="presOf" srcId="{BAC79D9A-CD2B-42C8-9165-7B1E02409CEE}" destId="{B2B6668B-0F13-4809-8B24-BEB8994C009E}" srcOrd="0" destOrd="0" presId="urn:microsoft.com/office/officeart/2005/8/layout/list1"/>
    <dgm:cxn modelId="{3AF02922-73BA-48E3-B435-84D13CDB2BD2}" type="presOf" srcId="{DFB2F2D8-E9D7-47BF-9F1C-996322691210}" destId="{57AB3E1A-D32A-4198-B313-012CE5D283D8}" srcOrd="1" destOrd="0" presId="urn:microsoft.com/office/officeart/2005/8/layout/list1"/>
    <dgm:cxn modelId="{A9268318-5428-4043-B8E5-7EB1DCA2B9BA}" type="presParOf" srcId="{B2B6668B-0F13-4809-8B24-BEB8994C009E}" destId="{9A76C75C-8D26-42A8-B8C4-A6115BB7D5AF}" srcOrd="0" destOrd="0" presId="urn:microsoft.com/office/officeart/2005/8/layout/list1"/>
    <dgm:cxn modelId="{03FEB92B-1C1F-40A3-8871-268E58E6F0EF}" type="presParOf" srcId="{9A76C75C-8D26-42A8-B8C4-A6115BB7D5AF}" destId="{0000219C-F205-4B47-AF2D-68CAE7CA9B1F}" srcOrd="0" destOrd="0" presId="urn:microsoft.com/office/officeart/2005/8/layout/list1"/>
    <dgm:cxn modelId="{B14C6F6B-1EAB-45F2-A92F-2424A635ACAF}" type="presParOf" srcId="{9A76C75C-8D26-42A8-B8C4-A6115BB7D5AF}" destId="{70F766C2-3B16-4680-B124-E4802AA0F893}" srcOrd="1" destOrd="0" presId="urn:microsoft.com/office/officeart/2005/8/layout/list1"/>
    <dgm:cxn modelId="{1182BF5B-CAB4-44A7-8CE3-7617B9D311D3}" type="presParOf" srcId="{B2B6668B-0F13-4809-8B24-BEB8994C009E}" destId="{4FC734F9-162B-43ED-B256-A102DD4AB002}" srcOrd="1" destOrd="0" presId="urn:microsoft.com/office/officeart/2005/8/layout/list1"/>
    <dgm:cxn modelId="{204C8625-5915-4571-938F-DC1F7027E104}" type="presParOf" srcId="{B2B6668B-0F13-4809-8B24-BEB8994C009E}" destId="{EBEB11A1-F5FE-45E6-960A-104CC51E3AEC}" srcOrd="2" destOrd="0" presId="urn:microsoft.com/office/officeart/2005/8/layout/list1"/>
    <dgm:cxn modelId="{CFBF76F2-B571-4CBC-93FC-5EDDDA83D999}" type="presParOf" srcId="{B2B6668B-0F13-4809-8B24-BEB8994C009E}" destId="{EF0A843A-E055-484C-ACFC-173BE07CEF61}" srcOrd="3" destOrd="0" presId="urn:microsoft.com/office/officeart/2005/8/layout/list1"/>
    <dgm:cxn modelId="{54EE4B61-7F7D-468B-99F4-6902E5838B35}" type="presParOf" srcId="{B2B6668B-0F13-4809-8B24-BEB8994C009E}" destId="{E976C805-C2F2-4D67-BF0A-1A577B4916FF}" srcOrd="4" destOrd="0" presId="urn:microsoft.com/office/officeart/2005/8/layout/list1"/>
    <dgm:cxn modelId="{24CCA231-5B36-42C2-9512-3E0743E968A4}" type="presParOf" srcId="{E976C805-C2F2-4D67-BF0A-1A577B4916FF}" destId="{B3276D1E-398F-4384-BFC4-C8502B3EC9CE}" srcOrd="0" destOrd="0" presId="urn:microsoft.com/office/officeart/2005/8/layout/list1"/>
    <dgm:cxn modelId="{B1B133C2-7820-443C-A504-DB0FE6882393}" type="presParOf" srcId="{E976C805-C2F2-4D67-BF0A-1A577B4916FF}" destId="{0475ED07-6A98-4A97-8F9B-19BDB95B6380}" srcOrd="1" destOrd="0" presId="urn:microsoft.com/office/officeart/2005/8/layout/list1"/>
    <dgm:cxn modelId="{9C559F40-890D-4CF3-A249-0C84E7067E18}" type="presParOf" srcId="{B2B6668B-0F13-4809-8B24-BEB8994C009E}" destId="{A84F0739-B7FE-466E-8729-D0AAD10E05FC}" srcOrd="5" destOrd="0" presId="urn:microsoft.com/office/officeart/2005/8/layout/list1"/>
    <dgm:cxn modelId="{202F8070-7423-47EA-AD3B-01BF82A7FCF8}" type="presParOf" srcId="{B2B6668B-0F13-4809-8B24-BEB8994C009E}" destId="{434E740B-5EB6-4FA2-B5CA-A418FA739A07}" srcOrd="6" destOrd="0" presId="urn:microsoft.com/office/officeart/2005/8/layout/list1"/>
    <dgm:cxn modelId="{3D49B688-1FFA-4C3B-AD42-D896FE29CEDB}" type="presParOf" srcId="{B2B6668B-0F13-4809-8B24-BEB8994C009E}" destId="{BF6F84A6-AAE0-4118-BBA1-F143991BA7B2}" srcOrd="7" destOrd="0" presId="urn:microsoft.com/office/officeart/2005/8/layout/list1"/>
    <dgm:cxn modelId="{211A3220-0E4E-460A-9A0B-9B742F79D946}" type="presParOf" srcId="{B2B6668B-0F13-4809-8B24-BEB8994C009E}" destId="{7D392608-90CF-40D7-97F2-11299CC299C6}" srcOrd="8" destOrd="0" presId="urn:microsoft.com/office/officeart/2005/8/layout/list1"/>
    <dgm:cxn modelId="{3E5A1A56-D65F-46C7-927C-49A55F9BA1E5}" type="presParOf" srcId="{7D392608-90CF-40D7-97F2-11299CC299C6}" destId="{E6368B69-EBEB-4EC8-BEAF-24C1F077FB99}" srcOrd="0" destOrd="0" presId="urn:microsoft.com/office/officeart/2005/8/layout/list1"/>
    <dgm:cxn modelId="{1FB691EC-747A-46E5-B8B1-B48595E3D596}" type="presParOf" srcId="{7D392608-90CF-40D7-97F2-11299CC299C6}" destId="{57AB3E1A-D32A-4198-B313-012CE5D283D8}" srcOrd="1" destOrd="0" presId="urn:microsoft.com/office/officeart/2005/8/layout/list1"/>
    <dgm:cxn modelId="{3D407047-2A2E-4020-B389-9879B3521506}" type="presParOf" srcId="{B2B6668B-0F13-4809-8B24-BEB8994C009E}" destId="{5B25BE09-240D-403F-9298-FD55CB9AA677}" srcOrd="9" destOrd="0" presId="urn:microsoft.com/office/officeart/2005/8/layout/list1"/>
    <dgm:cxn modelId="{5A715396-254F-49BB-B278-454DE0CAC624}" type="presParOf" srcId="{B2B6668B-0F13-4809-8B24-BEB8994C009E}" destId="{0FF89C0E-A038-45BA-9E94-DBE8A1E6F3D0}" srcOrd="10" destOrd="0" presId="urn:microsoft.com/office/officeart/2005/8/layout/list1"/>
  </dgm:cxnLst>
  <dgm:bg>
    <a:solidFill>
      <a:schemeClr val="bg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59570E-D315-4315-AEE4-86C75B58D868}">
      <dsp:nvSpPr>
        <dsp:cNvPr id="0" name=""/>
        <dsp:cNvSpPr/>
      </dsp:nvSpPr>
      <dsp:spPr>
        <a:xfrm>
          <a:off x="7" y="0"/>
          <a:ext cx="8686784" cy="530383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Initial stage</a:t>
          </a:r>
          <a:endParaRPr lang="en-US" sz="2300" kern="1200" dirty="0"/>
        </a:p>
      </dsp:txBody>
      <dsp:txXfrm>
        <a:off x="3128987" y="265191"/>
        <a:ext cx="2428825" cy="795575"/>
      </dsp:txXfrm>
    </dsp:sp>
    <dsp:sp modelId="{74DEA689-8ED6-4D6F-9F57-CA00A6770FAD}">
      <dsp:nvSpPr>
        <dsp:cNvPr id="0" name=""/>
        <dsp:cNvSpPr/>
      </dsp:nvSpPr>
      <dsp:spPr>
        <a:xfrm>
          <a:off x="152392" y="1080773"/>
          <a:ext cx="8382015" cy="4203058"/>
        </a:xfrm>
        <a:prstGeom prst="ellipse">
          <a:avLst/>
        </a:prstGeom>
        <a:gradFill rotWithShape="0">
          <a:gsLst>
            <a:gs pos="0">
              <a:schemeClr val="accent3">
                <a:hueOff val="-2345457"/>
                <a:satOff val="-19418"/>
                <a:lumOff val="8366"/>
                <a:alphaOff val="0"/>
                <a:tint val="30000"/>
                <a:satMod val="250000"/>
              </a:schemeClr>
            </a:gs>
            <a:gs pos="72000">
              <a:schemeClr val="accent3">
                <a:hueOff val="-2345457"/>
                <a:satOff val="-19418"/>
                <a:lumOff val="8366"/>
                <a:alphaOff val="0"/>
                <a:tint val="75000"/>
                <a:satMod val="210000"/>
              </a:schemeClr>
            </a:gs>
            <a:gs pos="100000">
              <a:schemeClr val="accent3">
                <a:hueOff val="-2345457"/>
                <a:satOff val="-19418"/>
                <a:lumOff val="8366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/>
            <a:t>Compensatory stage/non progressive stage/early stage</a:t>
          </a:r>
          <a:endParaRPr lang="en-US" sz="2400" kern="1200" baseline="0" dirty="0"/>
        </a:p>
      </dsp:txBody>
      <dsp:txXfrm>
        <a:off x="2878642" y="1332957"/>
        <a:ext cx="2929514" cy="756550"/>
      </dsp:txXfrm>
    </dsp:sp>
    <dsp:sp modelId="{C636AB3E-B488-4538-8D75-1215D8DC11AB}">
      <dsp:nvSpPr>
        <dsp:cNvPr id="0" name=""/>
        <dsp:cNvSpPr/>
      </dsp:nvSpPr>
      <dsp:spPr>
        <a:xfrm>
          <a:off x="381003" y="2528567"/>
          <a:ext cx="7924793" cy="2368237"/>
        </a:xfrm>
        <a:prstGeom prst="ellipse">
          <a:avLst/>
        </a:prstGeom>
        <a:gradFill rotWithShape="0">
          <a:gsLst>
            <a:gs pos="0">
              <a:schemeClr val="accent3">
                <a:hueOff val="-4690915"/>
                <a:satOff val="-38835"/>
                <a:lumOff val="16732"/>
                <a:alphaOff val="0"/>
                <a:tint val="30000"/>
                <a:satMod val="250000"/>
              </a:schemeClr>
            </a:gs>
            <a:gs pos="72000">
              <a:schemeClr val="accent3">
                <a:hueOff val="-4690915"/>
                <a:satOff val="-38835"/>
                <a:lumOff val="16732"/>
                <a:alphaOff val="0"/>
                <a:tint val="75000"/>
                <a:satMod val="210000"/>
              </a:schemeClr>
            </a:gs>
            <a:gs pos="100000">
              <a:schemeClr val="accent3">
                <a:hueOff val="-4690915"/>
                <a:satOff val="-38835"/>
                <a:lumOff val="1673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/>
            <a:t>Progressive or intermediate stage</a:t>
          </a:r>
          <a:endParaRPr lang="en-US" sz="2400" kern="1200" baseline="0" dirty="0"/>
        </a:p>
      </dsp:txBody>
      <dsp:txXfrm>
        <a:off x="2496923" y="2706185"/>
        <a:ext cx="3692953" cy="532853"/>
      </dsp:txXfrm>
    </dsp:sp>
    <dsp:sp modelId="{23578A2A-EA5A-47EC-A6F2-7A446B8E69A0}">
      <dsp:nvSpPr>
        <dsp:cNvPr id="0" name=""/>
        <dsp:cNvSpPr/>
      </dsp:nvSpPr>
      <dsp:spPr>
        <a:xfrm>
          <a:off x="1600201" y="3366770"/>
          <a:ext cx="5486396" cy="1752600"/>
        </a:xfrm>
        <a:prstGeom prst="ellipse">
          <a:avLst/>
        </a:prstGeom>
        <a:gradFill rotWithShape="0">
          <a:gsLst>
            <a:gs pos="0">
              <a:schemeClr val="accent3">
                <a:hueOff val="-7036372"/>
                <a:satOff val="-58253"/>
                <a:lumOff val="25098"/>
                <a:alphaOff val="0"/>
                <a:tint val="30000"/>
                <a:satMod val="250000"/>
              </a:schemeClr>
            </a:gs>
            <a:gs pos="72000">
              <a:schemeClr val="accent3">
                <a:hueOff val="-7036372"/>
                <a:satOff val="-58253"/>
                <a:lumOff val="25098"/>
                <a:alphaOff val="0"/>
                <a:tint val="75000"/>
                <a:satMod val="210000"/>
              </a:schemeClr>
            </a:gs>
            <a:gs pos="100000">
              <a:schemeClr val="accent3">
                <a:hueOff val="-7036372"/>
                <a:satOff val="-58253"/>
                <a:lumOff val="25098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Irreversible  or late stage</a:t>
          </a:r>
          <a:endParaRPr lang="en-US" sz="2300" kern="1200" dirty="0"/>
        </a:p>
      </dsp:txBody>
      <dsp:txXfrm>
        <a:off x="2403666" y="3804920"/>
        <a:ext cx="3879467" cy="8763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60BA9-1ED4-4A3C-A49E-7D9994EF8F53}" type="datetimeFigureOut">
              <a:rPr lang="en-US" smtClean="0"/>
              <a:t>8/12/2020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7B1D4-06F4-428B-B60C-B1FC1E376DB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BE4B-1B2B-447C-9C43-6772A9733F85}" type="datetimeFigureOut">
              <a:rPr lang="en-US" smtClean="0"/>
              <a:t>8/12/2020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5894-56A4-49E5-9C1E-B29748E1EBC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23C87B-FCA5-4BFE-A4D9-583024759644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954587-8585-44D3-819D-07B14E79D7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458200" cy="61722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C:\Users\$anKeT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457200"/>
            <a:ext cx="8305801" cy="59436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5400" y="5181600"/>
            <a:ext cx="3352800" cy="838200"/>
          </a:xfrm>
        </p:spPr>
        <p:txBody>
          <a:bodyPr/>
          <a:lstStyle/>
          <a:p>
            <a:r>
              <a:rPr lang="en-IN" sz="1400" dirty="0" smtClean="0">
                <a:solidFill>
                  <a:schemeClr val="tx1"/>
                </a:solidFill>
              </a:rPr>
              <a:t>Mr. Kevin Christian </a:t>
            </a:r>
          </a:p>
          <a:p>
            <a:r>
              <a:rPr lang="en-IN" sz="1400" dirty="0" smtClean="0">
                <a:solidFill>
                  <a:schemeClr val="tx1"/>
                </a:solidFill>
              </a:rPr>
              <a:t>Assistant Professor </a:t>
            </a:r>
          </a:p>
          <a:p>
            <a:r>
              <a:rPr lang="en-IN" sz="1400" dirty="0" smtClean="0">
                <a:solidFill>
                  <a:schemeClr val="tx1"/>
                </a:solidFill>
              </a:rPr>
              <a:t>Dept. of Medical Surgical Nursing </a:t>
            </a:r>
          </a:p>
          <a:p>
            <a:r>
              <a:rPr lang="en-IN" sz="1400" dirty="0" smtClean="0">
                <a:solidFill>
                  <a:schemeClr val="tx1"/>
                </a:solidFill>
              </a:rPr>
              <a:t>Sumandeep  Nursing College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Ishita\Desktop\suv_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72" y="4445441"/>
            <a:ext cx="1682428" cy="165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610600" cy="64008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Distributive shock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524000"/>
          <a:ext cx="73914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invasive</a:t>
            </a:r>
          </a:p>
          <a:p>
            <a:r>
              <a:rPr lang="en-US" dirty="0" smtClean="0"/>
              <a:t>Invasive </a:t>
            </a:r>
            <a:endParaRPr lang="en-US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715000" y="1295400"/>
            <a:ext cx="2667000" cy="3962400"/>
            <a:chOff x="3168" y="720"/>
            <a:chExt cx="1152" cy="2592"/>
          </a:xfrm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3168" y="720"/>
              <a:ext cx="1152" cy="2481"/>
            </a:xfrm>
            <a:custGeom>
              <a:avLst/>
              <a:gdLst/>
              <a:ahLst/>
              <a:cxnLst>
                <a:cxn ang="0">
                  <a:pos x="226" y="509"/>
                </a:cxn>
                <a:cxn ang="0">
                  <a:pos x="67" y="516"/>
                </a:cxn>
                <a:cxn ang="0">
                  <a:pos x="67" y="892"/>
                </a:cxn>
                <a:cxn ang="0">
                  <a:pos x="4" y="1262"/>
                </a:cxn>
                <a:cxn ang="0">
                  <a:pos x="93" y="1646"/>
                </a:cxn>
                <a:cxn ang="0">
                  <a:pos x="563" y="1855"/>
                </a:cxn>
                <a:cxn ang="0">
                  <a:pos x="1160" y="1876"/>
                </a:cxn>
                <a:cxn ang="0">
                  <a:pos x="1389" y="1562"/>
                </a:cxn>
                <a:cxn ang="0">
                  <a:pos x="1179" y="1157"/>
                </a:cxn>
                <a:cxn ang="0">
                  <a:pos x="792" y="851"/>
                </a:cxn>
                <a:cxn ang="0">
                  <a:pos x="677" y="725"/>
                </a:cxn>
                <a:cxn ang="0">
                  <a:pos x="459" y="684"/>
                </a:cxn>
                <a:cxn ang="0">
                  <a:pos x="557" y="830"/>
                </a:cxn>
                <a:cxn ang="0">
                  <a:pos x="601" y="934"/>
                </a:cxn>
                <a:cxn ang="0">
                  <a:pos x="455" y="1067"/>
                </a:cxn>
                <a:cxn ang="0">
                  <a:pos x="360" y="999"/>
                </a:cxn>
                <a:cxn ang="0">
                  <a:pos x="279" y="1065"/>
                </a:cxn>
                <a:cxn ang="0">
                  <a:pos x="246" y="1023"/>
                </a:cxn>
                <a:cxn ang="0">
                  <a:pos x="333" y="939"/>
                </a:cxn>
                <a:cxn ang="0">
                  <a:pos x="296" y="851"/>
                </a:cxn>
                <a:cxn ang="0">
                  <a:pos x="220" y="558"/>
                </a:cxn>
                <a:cxn ang="0">
                  <a:pos x="258" y="265"/>
                </a:cxn>
                <a:cxn ang="0">
                  <a:pos x="334" y="181"/>
                </a:cxn>
                <a:cxn ang="0">
                  <a:pos x="296" y="56"/>
                </a:cxn>
                <a:cxn ang="0">
                  <a:pos x="372" y="14"/>
                </a:cxn>
                <a:cxn ang="0">
                  <a:pos x="411" y="139"/>
                </a:cxn>
                <a:cxn ang="0">
                  <a:pos x="487" y="139"/>
                </a:cxn>
                <a:cxn ang="0">
                  <a:pos x="525" y="14"/>
                </a:cxn>
                <a:cxn ang="0">
                  <a:pos x="582" y="21"/>
                </a:cxn>
                <a:cxn ang="0">
                  <a:pos x="525" y="139"/>
                </a:cxn>
                <a:cxn ang="0">
                  <a:pos x="576" y="0"/>
                </a:cxn>
                <a:cxn ang="0">
                  <a:pos x="627" y="21"/>
                </a:cxn>
                <a:cxn ang="0">
                  <a:pos x="569" y="153"/>
                </a:cxn>
                <a:cxn ang="0">
                  <a:pos x="614" y="195"/>
                </a:cxn>
                <a:cxn ang="0">
                  <a:pos x="709" y="314"/>
                </a:cxn>
                <a:cxn ang="0">
                  <a:pos x="792" y="809"/>
                </a:cxn>
                <a:cxn ang="0">
                  <a:pos x="807" y="2803"/>
                </a:cxn>
                <a:cxn ang="0">
                  <a:pos x="603" y="2803"/>
                </a:cxn>
                <a:cxn ang="0">
                  <a:pos x="601" y="767"/>
                </a:cxn>
                <a:cxn ang="0">
                  <a:pos x="591" y="677"/>
                </a:cxn>
                <a:cxn ang="0">
                  <a:pos x="546" y="531"/>
                </a:cxn>
                <a:cxn ang="0">
                  <a:pos x="447" y="510"/>
                </a:cxn>
                <a:cxn ang="0">
                  <a:pos x="431" y="633"/>
                </a:cxn>
                <a:cxn ang="0">
                  <a:pos x="455" y="682"/>
                </a:cxn>
              </a:cxnLst>
              <a:rect l="0" t="0" r="r" b="b"/>
              <a:pathLst>
                <a:path w="1392" h="2803">
                  <a:moveTo>
                    <a:pt x="226" y="509"/>
                  </a:moveTo>
                  <a:lnTo>
                    <a:pt x="67" y="516"/>
                  </a:lnTo>
                  <a:lnTo>
                    <a:pt x="67" y="892"/>
                  </a:lnTo>
                  <a:cubicBezTo>
                    <a:pt x="57" y="1017"/>
                    <a:pt x="0" y="1137"/>
                    <a:pt x="4" y="1262"/>
                  </a:cubicBezTo>
                  <a:cubicBezTo>
                    <a:pt x="8" y="1388"/>
                    <a:pt x="0" y="1547"/>
                    <a:pt x="93" y="1646"/>
                  </a:cubicBezTo>
                  <a:cubicBezTo>
                    <a:pt x="186" y="1744"/>
                    <a:pt x="385" y="1816"/>
                    <a:pt x="563" y="1855"/>
                  </a:cubicBezTo>
                  <a:cubicBezTo>
                    <a:pt x="741" y="1893"/>
                    <a:pt x="1023" y="1924"/>
                    <a:pt x="1160" y="1876"/>
                  </a:cubicBezTo>
                  <a:cubicBezTo>
                    <a:pt x="1298" y="1827"/>
                    <a:pt x="1386" y="1681"/>
                    <a:pt x="1389" y="1562"/>
                  </a:cubicBezTo>
                  <a:cubicBezTo>
                    <a:pt x="1392" y="1442"/>
                    <a:pt x="1278" y="1276"/>
                    <a:pt x="1179" y="1157"/>
                  </a:cubicBezTo>
                  <a:lnTo>
                    <a:pt x="792" y="851"/>
                  </a:lnTo>
                  <a:lnTo>
                    <a:pt x="677" y="725"/>
                  </a:lnTo>
                  <a:lnTo>
                    <a:pt x="459" y="684"/>
                  </a:lnTo>
                  <a:lnTo>
                    <a:pt x="557" y="830"/>
                  </a:lnTo>
                  <a:cubicBezTo>
                    <a:pt x="581" y="872"/>
                    <a:pt x="618" y="895"/>
                    <a:pt x="601" y="934"/>
                  </a:cubicBezTo>
                  <a:lnTo>
                    <a:pt x="455" y="1067"/>
                  </a:lnTo>
                  <a:cubicBezTo>
                    <a:pt x="415" y="1078"/>
                    <a:pt x="389" y="999"/>
                    <a:pt x="360" y="999"/>
                  </a:cubicBezTo>
                  <a:lnTo>
                    <a:pt x="279" y="1065"/>
                  </a:lnTo>
                  <a:lnTo>
                    <a:pt x="246" y="1023"/>
                  </a:lnTo>
                  <a:lnTo>
                    <a:pt x="333" y="939"/>
                  </a:lnTo>
                  <a:lnTo>
                    <a:pt x="296" y="851"/>
                  </a:lnTo>
                  <a:cubicBezTo>
                    <a:pt x="277" y="788"/>
                    <a:pt x="226" y="655"/>
                    <a:pt x="220" y="558"/>
                  </a:cubicBezTo>
                  <a:cubicBezTo>
                    <a:pt x="214" y="460"/>
                    <a:pt x="239" y="328"/>
                    <a:pt x="258" y="265"/>
                  </a:cubicBezTo>
                  <a:cubicBezTo>
                    <a:pt x="277" y="202"/>
                    <a:pt x="328" y="216"/>
                    <a:pt x="334" y="181"/>
                  </a:cubicBezTo>
                  <a:lnTo>
                    <a:pt x="296" y="56"/>
                  </a:lnTo>
                  <a:lnTo>
                    <a:pt x="372" y="14"/>
                  </a:lnTo>
                  <a:lnTo>
                    <a:pt x="411" y="139"/>
                  </a:lnTo>
                  <a:lnTo>
                    <a:pt x="487" y="139"/>
                  </a:lnTo>
                  <a:lnTo>
                    <a:pt x="525" y="14"/>
                  </a:lnTo>
                  <a:lnTo>
                    <a:pt x="582" y="21"/>
                  </a:lnTo>
                  <a:lnTo>
                    <a:pt x="525" y="139"/>
                  </a:lnTo>
                  <a:lnTo>
                    <a:pt x="576" y="0"/>
                  </a:lnTo>
                  <a:lnTo>
                    <a:pt x="627" y="21"/>
                  </a:lnTo>
                  <a:lnTo>
                    <a:pt x="569" y="153"/>
                  </a:lnTo>
                  <a:lnTo>
                    <a:pt x="614" y="195"/>
                  </a:lnTo>
                  <a:lnTo>
                    <a:pt x="709" y="314"/>
                  </a:lnTo>
                  <a:cubicBezTo>
                    <a:pt x="738" y="416"/>
                    <a:pt x="775" y="394"/>
                    <a:pt x="792" y="809"/>
                  </a:cubicBezTo>
                  <a:lnTo>
                    <a:pt x="807" y="2803"/>
                  </a:lnTo>
                  <a:lnTo>
                    <a:pt x="603" y="2803"/>
                  </a:lnTo>
                  <a:lnTo>
                    <a:pt x="601" y="767"/>
                  </a:lnTo>
                  <a:lnTo>
                    <a:pt x="591" y="677"/>
                  </a:lnTo>
                  <a:cubicBezTo>
                    <a:pt x="582" y="638"/>
                    <a:pt x="570" y="559"/>
                    <a:pt x="546" y="531"/>
                  </a:cubicBezTo>
                  <a:cubicBezTo>
                    <a:pt x="522" y="503"/>
                    <a:pt x="466" y="493"/>
                    <a:pt x="447" y="510"/>
                  </a:cubicBezTo>
                  <a:cubicBezTo>
                    <a:pt x="428" y="527"/>
                    <a:pt x="430" y="604"/>
                    <a:pt x="431" y="633"/>
                  </a:cubicBezTo>
                  <a:cubicBezTo>
                    <a:pt x="432" y="662"/>
                    <a:pt x="450" y="672"/>
                    <a:pt x="455" y="682"/>
                  </a:cubicBezTo>
                </a:path>
              </a:pathLst>
            </a:cu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3641" y="1018"/>
              <a:ext cx="129" cy="2294"/>
            </a:xfrm>
            <a:custGeom>
              <a:avLst/>
              <a:gdLst/>
              <a:ahLst/>
              <a:cxnLst>
                <a:cxn ang="0">
                  <a:pos x="114" y="2591"/>
                </a:cxn>
                <a:cxn ang="0">
                  <a:pos x="112" y="458"/>
                </a:cxn>
                <a:cxn ang="0">
                  <a:pos x="105" y="256"/>
                </a:cxn>
                <a:cxn ang="0">
                  <a:pos x="64" y="112"/>
                </a:cxn>
                <a:cxn ang="0">
                  <a:pos x="0" y="39"/>
                </a:cxn>
                <a:cxn ang="0">
                  <a:pos x="21" y="0"/>
                </a:cxn>
                <a:cxn ang="0">
                  <a:pos x="100" y="92"/>
                </a:cxn>
                <a:cxn ang="0">
                  <a:pos x="147" y="295"/>
                </a:cxn>
                <a:cxn ang="0">
                  <a:pos x="152" y="960"/>
                </a:cxn>
                <a:cxn ang="0">
                  <a:pos x="152" y="2591"/>
                </a:cxn>
                <a:cxn ang="0">
                  <a:pos x="114" y="2591"/>
                </a:cxn>
              </a:cxnLst>
              <a:rect l="0" t="0" r="r" b="b"/>
              <a:pathLst>
                <a:path w="156" h="2591">
                  <a:moveTo>
                    <a:pt x="114" y="2591"/>
                  </a:moveTo>
                  <a:lnTo>
                    <a:pt x="112" y="458"/>
                  </a:lnTo>
                  <a:lnTo>
                    <a:pt x="105" y="256"/>
                  </a:lnTo>
                  <a:cubicBezTo>
                    <a:pt x="97" y="199"/>
                    <a:pt x="82" y="148"/>
                    <a:pt x="64" y="112"/>
                  </a:cubicBezTo>
                  <a:cubicBezTo>
                    <a:pt x="47" y="77"/>
                    <a:pt x="7" y="58"/>
                    <a:pt x="0" y="39"/>
                  </a:cubicBezTo>
                  <a:lnTo>
                    <a:pt x="21" y="0"/>
                  </a:lnTo>
                  <a:cubicBezTo>
                    <a:pt x="38" y="9"/>
                    <a:pt x="79" y="43"/>
                    <a:pt x="100" y="92"/>
                  </a:cubicBezTo>
                  <a:cubicBezTo>
                    <a:pt x="120" y="140"/>
                    <a:pt x="139" y="151"/>
                    <a:pt x="147" y="295"/>
                  </a:cubicBezTo>
                  <a:cubicBezTo>
                    <a:pt x="156" y="440"/>
                    <a:pt x="151" y="577"/>
                    <a:pt x="152" y="960"/>
                  </a:cubicBezTo>
                  <a:cubicBezTo>
                    <a:pt x="153" y="1342"/>
                    <a:pt x="152" y="1974"/>
                    <a:pt x="152" y="2591"/>
                  </a:cubicBezTo>
                  <a:lnTo>
                    <a:pt x="114" y="2591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661" y="1047"/>
              <a:ext cx="131" cy="168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5" y="185"/>
                </a:cxn>
                <a:cxn ang="0">
                  <a:pos x="43" y="329"/>
                </a:cxn>
                <a:cxn ang="0">
                  <a:pos x="51" y="705"/>
                </a:cxn>
                <a:cxn ang="0">
                  <a:pos x="43" y="1449"/>
                </a:cxn>
                <a:cxn ang="0">
                  <a:pos x="71" y="1671"/>
                </a:cxn>
                <a:cxn ang="0">
                  <a:pos x="108" y="1673"/>
                </a:cxn>
                <a:cxn ang="0">
                  <a:pos x="123" y="1457"/>
                </a:cxn>
                <a:cxn ang="0">
                  <a:pos x="131" y="329"/>
                </a:cxn>
                <a:cxn ang="0">
                  <a:pos x="106" y="62"/>
                </a:cxn>
                <a:cxn ang="0">
                  <a:pos x="32" y="0"/>
                </a:cxn>
              </a:cxnLst>
              <a:rect l="0" t="0" r="r" b="b"/>
              <a:pathLst>
                <a:path w="131" h="1681">
                  <a:moveTo>
                    <a:pt x="0" y="25"/>
                  </a:moveTo>
                  <a:cubicBezTo>
                    <a:pt x="6" y="52"/>
                    <a:pt x="28" y="134"/>
                    <a:pt x="35" y="185"/>
                  </a:cubicBezTo>
                  <a:cubicBezTo>
                    <a:pt x="35" y="221"/>
                    <a:pt x="38" y="245"/>
                    <a:pt x="43" y="329"/>
                  </a:cubicBezTo>
                  <a:lnTo>
                    <a:pt x="51" y="705"/>
                  </a:lnTo>
                  <a:lnTo>
                    <a:pt x="43" y="1449"/>
                  </a:lnTo>
                  <a:cubicBezTo>
                    <a:pt x="46" y="1610"/>
                    <a:pt x="60" y="1634"/>
                    <a:pt x="71" y="1671"/>
                  </a:cubicBezTo>
                  <a:lnTo>
                    <a:pt x="108" y="1673"/>
                  </a:lnTo>
                  <a:cubicBezTo>
                    <a:pt x="117" y="1637"/>
                    <a:pt x="119" y="1681"/>
                    <a:pt x="123" y="1457"/>
                  </a:cubicBezTo>
                  <a:lnTo>
                    <a:pt x="131" y="329"/>
                  </a:lnTo>
                  <a:cubicBezTo>
                    <a:pt x="128" y="97"/>
                    <a:pt x="123" y="117"/>
                    <a:pt x="106" y="62"/>
                  </a:cubicBezTo>
                  <a:lnTo>
                    <a:pt x="32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1905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 flipH="1">
              <a:off x="3406" y="932"/>
              <a:ext cx="239" cy="255"/>
            </a:xfrm>
            <a:custGeom>
              <a:avLst/>
              <a:gdLst>
                <a:gd name="G0" fmla="+- 1275874 0 0"/>
                <a:gd name="G1" fmla="+- -9016038 0 0"/>
                <a:gd name="G2" fmla="+- 1275874 0 -9016038"/>
                <a:gd name="G3" fmla="+- 10800 0 0"/>
                <a:gd name="G4" fmla="+- 0 0 127587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522 0 0"/>
                <a:gd name="G9" fmla="+- 0 0 -9016038"/>
                <a:gd name="G10" fmla="+- 6522 0 2700"/>
                <a:gd name="G11" fmla="cos G10 1275874"/>
                <a:gd name="G12" fmla="sin G10 1275874"/>
                <a:gd name="G13" fmla="cos 13500 1275874"/>
                <a:gd name="G14" fmla="sin 13500 1275874"/>
                <a:gd name="G15" fmla="+- G11 10800 0"/>
                <a:gd name="G16" fmla="+- G12 10800 0"/>
                <a:gd name="G17" fmla="+- G13 10800 0"/>
                <a:gd name="G18" fmla="+- G14 10800 0"/>
                <a:gd name="G19" fmla="*/ 6522 1 2"/>
                <a:gd name="G20" fmla="+- G19 5400 0"/>
                <a:gd name="G21" fmla="cos G20 1275874"/>
                <a:gd name="G22" fmla="sin G20 1275874"/>
                <a:gd name="G23" fmla="+- G21 10800 0"/>
                <a:gd name="G24" fmla="+- G12 G23 G22"/>
                <a:gd name="G25" fmla="+- G22 G23 G11"/>
                <a:gd name="G26" fmla="cos 10800 1275874"/>
                <a:gd name="G27" fmla="sin 10800 1275874"/>
                <a:gd name="G28" fmla="cos 6522 1275874"/>
                <a:gd name="G29" fmla="sin 6522 127587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016038"/>
                <a:gd name="G36" fmla="sin G34 -9016038"/>
                <a:gd name="G37" fmla="+/ -9016038 127587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522 G39"/>
                <a:gd name="G43" fmla="sin 6522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353 w 21600"/>
                <a:gd name="T5" fmla="*/ 1537 h 21600"/>
                <a:gd name="T6" fmla="*/ 4406 w 21600"/>
                <a:gd name="T7" fmla="*/ 4956 h 21600"/>
                <a:gd name="T8" fmla="*/ 14153 w 21600"/>
                <a:gd name="T9" fmla="*/ 5206 h 21600"/>
                <a:gd name="T10" fmla="*/ 23528 w 21600"/>
                <a:gd name="T11" fmla="*/ 15299 h 21600"/>
                <a:gd name="T12" fmla="*/ 17352 w 21600"/>
                <a:gd name="T13" fmla="*/ 18248 h 21600"/>
                <a:gd name="T14" fmla="*/ 14403 w 21600"/>
                <a:gd name="T15" fmla="*/ 1207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949" y="12973"/>
                  </a:moveTo>
                  <a:cubicBezTo>
                    <a:pt x="17195" y="12275"/>
                    <a:pt x="17322" y="11540"/>
                    <a:pt x="17322" y="10800"/>
                  </a:cubicBezTo>
                  <a:cubicBezTo>
                    <a:pt x="17322" y="7197"/>
                    <a:pt x="14402" y="4278"/>
                    <a:pt x="10800" y="4278"/>
                  </a:cubicBezTo>
                  <a:cubicBezTo>
                    <a:pt x="8968" y="4277"/>
                    <a:pt x="7221" y="5048"/>
                    <a:pt x="5985" y="6399"/>
                  </a:cubicBezTo>
                  <a:lnTo>
                    <a:pt x="2828" y="3513"/>
                  </a:lnTo>
                  <a:cubicBezTo>
                    <a:pt x="4874" y="1275"/>
                    <a:pt x="776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026"/>
                    <a:pt x="21391" y="13243"/>
                    <a:pt x="20982" y="14399"/>
                  </a:cubicBezTo>
                  <a:lnTo>
                    <a:pt x="23528" y="15299"/>
                  </a:lnTo>
                  <a:lnTo>
                    <a:pt x="17352" y="18248"/>
                  </a:lnTo>
                  <a:lnTo>
                    <a:pt x="14403" y="12073"/>
                  </a:lnTo>
                  <a:lnTo>
                    <a:pt x="16949" y="12973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management</a:t>
            </a:r>
            <a:endParaRPr lang="en-US" dirty="0"/>
          </a:p>
        </p:txBody>
      </p:sp>
      <p:pic>
        <p:nvPicPr>
          <p:cNvPr id="4" name="Content Placeholder 3" descr="pajun06pg13p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3999" cy="57911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8686800" cy="63246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Wound debridement</a:t>
            </a:r>
          </a:p>
          <a:p>
            <a:r>
              <a:rPr lang="en-US" dirty="0" smtClean="0"/>
              <a:t>Amputation</a:t>
            </a:r>
          </a:p>
          <a:p>
            <a:r>
              <a:rPr lang="en-US" dirty="0" smtClean="0"/>
              <a:t>Angioplasty</a:t>
            </a:r>
          </a:p>
          <a:p>
            <a:r>
              <a:rPr lang="en-US" dirty="0" smtClean="0"/>
              <a:t>tracheostomy</a:t>
            </a:r>
            <a:endParaRPr lang="en-US" dirty="0"/>
          </a:p>
        </p:txBody>
      </p:sp>
      <p:pic>
        <p:nvPicPr>
          <p:cNvPr id="4" name="Picture 3" descr="s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057400"/>
            <a:ext cx="5029200" cy="441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686800" cy="61722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 fontScale="92500" lnSpcReduction="20000"/>
          </a:bodyPr>
          <a:lstStyle/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Increased metabolic and energy requirements and prevent further catabolism due to depletion of glycogen. </a:t>
            </a:r>
          </a:p>
          <a:p>
            <a:pPr marL="438912" indent="-320040" algn="just">
              <a:spcBef>
                <a:spcPts val="0"/>
              </a:spcBef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Support with parenteral nutrition.</a:t>
            </a:r>
          </a:p>
          <a:p>
            <a:pPr marL="438912" indent="-320040" algn="just">
              <a:spcBef>
                <a:spcPts val="0"/>
              </a:spcBef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GI system should be used, if possible, to support its integrity.</a:t>
            </a:r>
          </a:p>
          <a:p>
            <a:pPr marL="438912" indent="-320040" algn="just">
              <a:spcBef>
                <a:spcPts val="0"/>
              </a:spcBef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Administration of glutamine</a:t>
            </a:r>
          </a:p>
          <a:p>
            <a:pPr marL="438912" indent="-320040" algn="just">
              <a:spcBef>
                <a:spcPts val="0"/>
              </a:spcBef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Administration of 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blockers or proton pump inhibitors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Maintain ABC of the patient. </a:t>
            </a:r>
          </a:p>
          <a:p>
            <a:r>
              <a:rPr lang="en-US" dirty="0" smtClean="0"/>
              <a:t> Provide supplemental oxygen therapy to the patient.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 not deliver more than 2 lt. of oxygen per minute if person has history of chronic pulmonary diseases. </a:t>
            </a:r>
          </a:p>
          <a:p>
            <a:r>
              <a:rPr lang="en-US" dirty="0" smtClean="0"/>
              <a:t> Monitor for ABG value</a:t>
            </a:r>
          </a:p>
          <a:p>
            <a:r>
              <a:rPr lang="en-US" dirty="0" smtClean="0"/>
              <a:t> Continuous monitoring of vital signs should be done. </a:t>
            </a:r>
          </a:p>
          <a:p>
            <a:r>
              <a:rPr lang="en-US" dirty="0" smtClean="0"/>
              <a:t>Check for urine output. </a:t>
            </a:r>
          </a:p>
          <a:p>
            <a:r>
              <a:rPr lang="en-US" dirty="0" smtClean="0"/>
              <a:t>Maintain nutritional status. </a:t>
            </a:r>
          </a:p>
          <a:p>
            <a:r>
              <a:rPr lang="en-US" dirty="0" smtClean="0"/>
              <a:t>Administer prescribed medication. </a:t>
            </a:r>
          </a:p>
          <a:p>
            <a:r>
              <a:rPr lang="en-US" dirty="0" smtClean="0"/>
              <a:t>Give psychological support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610600" cy="61722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Ineffective tissue perfusion related to failing cardiac pump or inadequate venous return.</a:t>
            </a:r>
          </a:p>
          <a:p>
            <a:r>
              <a:rPr lang="en-US" dirty="0" smtClean="0"/>
              <a:t>Decrease cardiac output related to hypovolemia, or peripheral vasodilation, myocardial disorder.</a:t>
            </a:r>
          </a:p>
          <a:p>
            <a:r>
              <a:rPr lang="en-US" dirty="0" smtClean="0"/>
              <a:t>Disturbed thought process related to inadequate cerebral tissue perfusion, metabolic acidosis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Content Placeholder 3" descr="Green Sea Tur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533400"/>
            <a:ext cx="8229600" cy="5753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1043464"/>
            <a:ext cx="541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04800"/>
            <a:ext cx="8839200" cy="64008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SHOCK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1371600"/>
            <a:ext cx="533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Shock is a complex clinical syndrome that results from inadequate tissue perfusion creating an imbalance between the delivery and requirement for oxygen and nutrients that support cellular function.</a:t>
            </a:r>
            <a:endParaRPr lang="en-US" sz="3200" dirty="0"/>
          </a:p>
        </p:txBody>
      </p:sp>
      <p:pic>
        <p:nvPicPr>
          <p:cNvPr id="2050" name="Picture 2" descr="C:\Users\$anKeT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143000"/>
            <a:ext cx="3428999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381000"/>
            <a:ext cx="8763000" cy="61722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SHOCK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67000" y="1143000"/>
            <a:ext cx="2971800" cy="523220"/>
          </a:xfrm>
          <a:prstGeom prst="rect">
            <a:avLst/>
          </a:prstGeom>
          <a:solidFill>
            <a:srgbClr val="8F0F74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</a:rPr>
              <a:t>Flow = Perfusion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2514600"/>
            <a:ext cx="2971800" cy="711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 b="1" dirty="0"/>
              <a:t>Adequate flow = Adequate Perfusion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62400" y="2819400"/>
            <a:ext cx="4724400" cy="863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 b="1" dirty="0"/>
              <a:t>Inadequate Flow = Inadequate Perfusion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 dirty="0"/>
              <a:t> = Hypoperfusion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876800" y="1752600"/>
            <a:ext cx="733425" cy="10620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8F0F7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286000" y="1676400"/>
            <a:ext cx="733425" cy="9096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8F0F7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905000" y="4572000"/>
            <a:ext cx="4343400" cy="1981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SHOCK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4419600" y="3810000"/>
            <a:ext cx="533400" cy="914400"/>
          </a:xfrm>
          <a:prstGeom prst="downArrow">
            <a:avLst>
              <a:gd name="adj1" fmla="val 50000"/>
              <a:gd name="adj2" fmla="val 42857"/>
            </a:avLst>
          </a:prstGeom>
          <a:solidFill>
            <a:srgbClr val="8F0F7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304800"/>
            <a:ext cx="8610600" cy="63246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US" dirty="0" smtClean="0"/>
              <a:t>Inadequate blood supply</a:t>
            </a:r>
          </a:p>
          <a:p>
            <a:pPr algn="ctr">
              <a:lnSpc>
                <a:spcPct val="170000"/>
              </a:lnSpc>
              <a:buNone/>
            </a:pPr>
            <a:r>
              <a:rPr lang="en-US" dirty="0" smtClean="0"/>
              <a:t>Anaerobic metabolism</a:t>
            </a:r>
          </a:p>
          <a:p>
            <a:pPr algn="ctr">
              <a:lnSpc>
                <a:spcPct val="170000"/>
              </a:lnSpc>
              <a:buNone/>
            </a:pPr>
            <a:r>
              <a:rPr lang="en-US" dirty="0" smtClean="0"/>
              <a:t>Normal cell function cease</a:t>
            </a:r>
          </a:p>
          <a:p>
            <a:pPr algn="ctr">
              <a:lnSpc>
                <a:spcPct val="170000"/>
              </a:lnSpc>
              <a:buNone/>
            </a:pPr>
            <a:r>
              <a:rPr lang="en-US" dirty="0" smtClean="0"/>
              <a:t>Cell membrane become more permeable</a:t>
            </a:r>
          </a:p>
          <a:p>
            <a:pPr algn="ctr">
              <a:lnSpc>
                <a:spcPct val="170000"/>
              </a:lnSpc>
              <a:buNone/>
            </a:pPr>
            <a:r>
              <a:rPr lang="en-US" dirty="0" smtClean="0"/>
              <a:t>Sodium-potassium pump impaired</a:t>
            </a:r>
          </a:p>
          <a:p>
            <a:pPr algn="ctr">
              <a:lnSpc>
                <a:spcPct val="170000"/>
              </a:lnSpc>
              <a:buNone/>
            </a:pPr>
            <a:r>
              <a:rPr lang="en-US" dirty="0" smtClean="0"/>
              <a:t>Mitochondria damage</a:t>
            </a:r>
          </a:p>
          <a:p>
            <a:pPr algn="ctr">
              <a:lnSpc>
                <a:spcPct val="170000"/>
              </a:lnSpc>
              <a:buNone/>
            </a:pPr>
            <a:r>
              <a:rPr lang="en-US" dirty="0" smtClean="0"/>
              <a:t>Cell death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19600" y="1981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419600" y="2743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419600" y="3505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419600" y="5105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4419600" y="4343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4419600" y="5867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81000"/>
            <a:ext cx="8763000" cy="62484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shock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54162"/>
          <a:ext cx="8229600" cy="492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General management strategies in shock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64770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shock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04800"/>
            <a:ext cx="8839200" cy="64008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Pathophysiology of hypovolemic shock</a:t>
            </a:r>
            <a:endParaRPr lang="en-US" dirty="0"/>
          </a:p>
        </p:txBody>
      </p:sp>
      <p:pic>
        <p:nvPicPr>
          <p:cNvPr id="4" name="Picture 5" descr="F3551-015-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371601"/>
            <a:ext cx="56388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 w="193675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Pathophysiology of cardiogenic shock</a:t>
            </a:r>
            <a:endParaRPr lang="en-US" dirty="0"/>
          </a:p>
        </p:txBody>
      </p:sp>
      <p:pic>
        <p:nvPicPr>
          <p:cNvPr id="3" name="Picture 5" descr="F3551-015-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8686800" cy="5501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00B05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313</Words>
  <Application>Microsoft Office PowerPoint</Application>
  <PresentationFormat>On-screen Show (4:3)</PresentationFormat>
  <Paragraphs>73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Slide 1</vt:lpstr>
      <vt:lpstr>INTRODUCTION OF SHOCK</vt:lpstr>
      <vt:lpstr>WHAT IS SHOCK</vt:lpstr>
      <vt:lpstr>pathophysiology</vt:lpstr>
      <vt:lpstr>Stages of shock</vt:lpstr>
      <vt:lpstr>General management strategies in shock</vt:lpstr>
      <vt:lpstr>Types of shock</vt:lpstr>
      <vt:lpstr>Pathophysiology of hypovolemic shock</vt:lpstr>
      <vt:lpstr>Pathophysiology of cardiogenic shock</vt:lpstr>
      <vt:lpstr>Distributive shock</vt:lpstr>
      <vt:lpstr>management of shock</vt:lpstr>
      <vt:lpstr>Pharmacological management</vt:lpstr>
      <vt:lpstr>Surgical management</vt:lpstr>
      <vt:lpstr>Nutritional therapy</vt:lpstr>
      <vt:lpstr>Nursing management</vt:lpstr>
      <vt:lpstr>Nursing diagnosis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$anKeT</cp:lastModifiedBy>
  <cp:revision>147</cp:revision>
  <dcterms:created xsi:type="dcterms:W3CDTF">2013-05-04T18:22:08Z</dcterms:created>
  <dcterms:modified xsi:type="dcterms:W3CDTF">2020-08-12T09:14:58Z</dcterms:modified>
</cp:coreProperties>
</file>