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1" r:id="rId18"/>
    <p:sldId id="273" r:id="rId19"/>
    <p:sldId id="272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623B8-7BC8-4785-A02B-5535E5DA618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85EEF-4948-4BD1-BB63-E36A4334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5EEF-4948-4BD1-BB63-E36A4334BD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11/3/2016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53512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effectLst/>
                <a:latin typeface="Cooper Black" panose="0208090404030B020404" pitchFamily="18" charset="0"/>
                <a:ea typeface="Calibri"/>
                <a:cs typeface="Times New Roman" panose="02020603050405020304" pitchFamily="18" charset="0"/>
              </a:rPr>
              <a:t>DISSEMINATED INTRAVASCULAR COAGULOPATHY (DIC) </a:t>
            </a:r>
            <a:br>
              <a:rPr lang="en-US" sz="3600" dirty="0">
                <a:solidFill>
                  <a:schemeClr val="tx1"/>
                </a:solidFill>
                <a:effectLst/>
                <a:latin typeface="Cooper Black" panose="0208090404030B020404" pitchFamily="18" charset="0"/>
                <a:ea typeface="Calibri"/>
                <a:cs typeface="Mangal"/>
              </a:rPr>
            </a:br>
            <a:endParaRPr lang="en-US" sz="36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8B5BB-E680-4141-B913-F1C2DD67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240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200" b="1" baseline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By-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200" b="1" baseline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Dr. Ravindra H.N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Associate Professor, Department of Medical Surgical Nursing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Sumandeep</a:t>
            </a:r>
            <a:r>
              <a:rPr kumimoji="0" lang="en-IN" sz="2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Nursing College </a:t>
            </a: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11C441-51FB-4730-8383-4E1D1665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6DA367-26BA-459A-ACBC-A8842C84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3FE3F6-0665-4106-94FB-D35B62B7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2288"/>
            <a:ext cx="8229600" cy="120091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PATHOPHYSIOLOGY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624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20BEF7-B46C-4A59-B8EE-4B696BD6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2A2CCB-892C-425A-A015-DF544E36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3A324D-796A-4015-A194-8885CD77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762000"/>
            <a:ext cx="495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PRECIPATING MECHANISM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4381500" y="1600200"/>
            <a:ext cx="0" cy="723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19200" y="2286000"/>
            <a:ext cx="6629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2362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48600" y="2286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3400" y="2819400"/>
            <a:ext cx="2286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TISSUE DAMAGE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3810000"/>
            <a:ext cx="2590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INCREASED TISSUE THROMBOPLASTIN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5105400"/>
            <a:ext cx="2971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EXTRINSIC PATHWAY OF COAGULATION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0800" y="2895600"/>
            <a:ext cx="2514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ENDOTHELIAL DAMAGE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9800" y="4114800"/>
            <a:ext cx="3048000" cy="952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INTRINSIC PATHWAY OF COAGULATION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524000" y="3276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0" y="4648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72400" y="3505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47800" y="5867400"/>
            <a:ext cx="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47800" y="62484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48600" y="5105400"/>
            <a:ext cx="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172200" y="62484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200400" y="5448300"/>
            <a:ext cx="2971800" cy="1257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INTRAVASCULAR COAGULATION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CDCBD-14DB-44D5-9A43-19AF1FB1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589163-9EF2-49D6-A0E3-CA8BAA29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9B7CA29-988B-4A6D-8B60-EB3D44AF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0" y="723900"/>
            <a:ext cx="2971800" cy="1257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INTRAVASCULAR COAGULATION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2362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PRODUCTION OF THROMBI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124200"/>
            <a:ext cx="3733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ACTIVATION OF FIBRINOLYTIC SYSTEM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191000"/>
            <a:ext cx="350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DIGESTION OF FIBRIN CLOTS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257800"/>
            <a:ext cx="3276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INHIBITION OF PLATELET FUNCTION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8400" y="1905000"/>
            <a:ext cx="21336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CONSUMPTION OF CLOTTING FACTOR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295400" y="12192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19800" y="1219200"/>
            <a:ext cx="16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1219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20000" y="1219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</p:cNvCxnSpPr>
          <p:nvPr/>
        </p:nvCxnSpPr>
        <p:spPr>
          <a:xfrm>
            <a:off x="1714500" y="2667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28800" y="3810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05000" y="4838700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905000" y="6400800"/>
            <a:ext cx="48387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05000" y="5867400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743700" y="5715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Cloud Callout 41"/>
          <p:cNvSpPr/>
          <p:nvPr/>
        </p:nvSpPr>
        <p:spPr>
          <a:xfrm>
            <a:off x="4324350" y="3810000"/>
            <a:ext cx="4057650" cy="1905000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BLEEDING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48FBDB2-EBF6-4CC0-BDA2-0E5504198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A0146F4-174D-4B7E-8006-91641AC8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7A953A7-E778-48A1-92F9-A9E7E96D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DIAGNOSTIC STUDIES FOR DIC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681"/>
              </p:ext>
            </p:extLst>
          </p:nvPr>
        </p:nvGraphicFramePr>
        <p:xfrm>
          <a:off x="914400" y="2057398"/>
          <a:ext cx="7162800" cy="409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277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FINDING IN DIC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SCREENING TEST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Prothrombin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time PT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Prolonged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Partial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thromboplastic time (PPT)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Prolonged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Activated partial thromboplastin time  (APTT)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Prolonged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7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Thrombin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Prolonged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7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Fibrinogen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Reduced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7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Platelets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Reduced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3C08C-AC86-498A-B4EC-2C6FD4FA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E4053-5C38-41A3-9C9B-C86ECE42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83EFC-DC9B-41C1-B29F-5958D7C6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3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99799"/>
              </p:ext>
            </p:extLst>
          </p:nvPr>
        </p:nvGraphicFramePr>
        <p:xfrm>
          <a:off x="762000" y="2362200"/>
          <a:ext cx="7239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FINDING IN DIC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SPECIAL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Fibrin split products (FSPs)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Elevated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Antithrombin III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( AT III)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Reduced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Proteins C and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Reduced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Tissue plasminogen activator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Reduced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Soluble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fibrin monomer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Positive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537BE-3B8D-4DD1-9002-41C835DD1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57BF8-3BC8-4E32-A2CE-E396A029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F6661-12EE-45D9-87C0-A6E5CBA2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3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MEDICAL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Anticoagulation therapy.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Blood components therapy.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Other therapeutic measures.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514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ABF43-C6CB-4F96-AD83-2207AC76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42EDA7-1575-4C32-B54F-B3892032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D17CB-B701-494A-AD4E-B2A2F7F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848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389C9-52B5-47E8-A3C0-1B955754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2A977-91D0-4315-B4F9-9D916D28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3A252-14E5-45D4-BFC9-4AB222A0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7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NURSING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Ineffective peripheral tissue perfusion related to bleeding and diminished blood flow secondary thrombosis.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Acute pain related to bleeding into tissue and diagnostic procedures.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Decreased cardiac output related to fluid volume deficit.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50AD3-D3DA-4E0D-9081-4DA3E1BF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98528-337C-4F0B-86EF-B6B6C95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2B0E4-2A7F-4869-A07B-EA4AEF05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Anxiety related to fear of the unknown disease process , diagnostic procedures and therapy.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082E0-D299-4A47-8A2C-750116FD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9082C5-82D1-48A9-AA97-A91D998B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3EAD8-F83A-456C-8031-864F3ABC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4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NURSING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Assess the all body system for the effects of DIC.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Monitor appropriate laboratory values to determine treatment effectiveness and observe for manifestation of thrombosis.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prevent further injury , avoid  injection when possible , apply pressure to bleeding sites and turn and reposition the client frequent and gently.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31E1C-07A3-4625-BF49-F8DAB0C3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86867-34D4-4DEF-83F3-747B615C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FD102-9828-40E6-9327-B116F1F8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Disseminated intravascular coagulation is a serious bleeding and thrombotic disorder that results from abnormally  initiated and accelerated clotting.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basically a loss of balance between the clotting and lysing systems in the Body caused by simultaneous presence of thrombin and plasmin.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0649"/>
            <a:ext cx="219432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304800"/>
            <a:ext cx="2238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656E3-377C-4B70-8F4F-C0D09E35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5EC85-0988-49D5-9AE3-21539922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746D9-53B1-4F0A-84C5-9E18E5B3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Monitoring the amount of bleeding and identify the system involved.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Watch for signs of thrombus formation. If thrombi develop , the symptoms will vary according to the system involved.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Intracranial bleeding may be identified by altered level of consciousness , orientation to person place and time, Pupil reaction and extremity movement.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EBE98-20F5-4519-914C-F13544DF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00EEC-72D9-4FE5-A79B-9DA84013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5D01C-AE7C-4BB0-B8D2-E2F1056E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 additional responsibility is to administer blood products and medication correctly.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80E97-5DE1-4719-A5EE-E6768BC0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0789A3-E52D-46A8-85A0-639D1CA2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4E2FA-CCAC-46BF-A265-8EE6E82B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4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30C26-597E-4F77-90BB-C1D45FCA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3CB4-DA36-4BB8-AB87-3B8BC462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329A2-A61B-44F5-AD16-F8724583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1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DIC KNOW 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120"/>
          </a:xfrm>
        </p:spPr>
        <p:txBody>
          <a:bodyPr/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Diffuse intravascular coagulation.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Defibrination syndrome.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Consumption coagulopathy.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Intravascular coagulation – fibrinolysis syndrome.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7315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955BB0-3A2F-4650-A6C4-A9F49ECC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55FD9-62E6-472C-863A-91A279F3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B121BF-71EE-406E-9023-F44BC2E1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CAUSES OF DIC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Solid tumors and Blood cancer.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Obstetric Complication.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2637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9CF61-AA4A-4E47-A019-EDCD9020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0ADB8-FA48-4AC7-B0AF-6EC8FB3B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C6E2B-BE93-44D5-8CE2-A6B7E41F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Massive tissue Injury.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Gram Negative and Gram Positive Sepsis.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Transfusion  reaction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Severe allergic or toxic reaction.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97340"/>
            <a:ext cx="3263741" cy="276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429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21F69-85B2-4E9F-95C0-2F1C38FA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E2D12-B65A-4C39-89B1-21BAA517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9472B-2744-45B8-8962-6749A8DA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CLINICAL FEATURES IN DIC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1" y="2209800"/>
            <a:ext cx="306228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6629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933DF0-8CD9-49EF-B8E0-22862BF4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C03276-137C-4E17-9CAD-B488EFAA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2EC70C-82B8-462D-8467-E916EDE2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4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Obvious cutaneous Bleeding.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- Incision.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- Mucous membrane.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- Recent trauma site.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- Old trauma site.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- Petechiae.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- Purpura.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- Hematoma formation.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581275"/>
            <a:ext cx="23717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9FCF2-8243-40B2-85D1-1034C5CA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ED3CC-86B8-4057-BD1A-551A01C2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B9AD-C8B0-43FA-AAAD-F5E64D6A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Gastrointestinal tract active bleeding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algn="just">
              <a:buClrTx/>
              <a:buFont typeface="Wingdings" pitchFamily="2" charset="2"/>
              <a:buChar char="v"/>
            </a:pPr>
            <a:r>
              <a:rPr lang="en-US" b="1" dirty="0"/>
              <a:t>Genitourinary / Renal Active Bleeding.</a:t>
            </a:r>
          </a:p>
          <a:p>
            <a:pPr marL="0" indent="0">
              <a:buNone/>
            </a:pPr>
            <a:r>
              <a:rPr lang="en-US" dirty="0"/>
              <a:t>		- Hematuria.</a:t>
            </a:r>
          </a:p>
          <a:p>
            <a:pPr marL="0" indent="0">
              <a:buNone/>
            </a:pPr>
            <a:r>
              <a:rPr lang="en-US" dirty="0"/>
              <a:t>		- Pulmonary Interstitial bleeding.</a:t>
            </a:r>
          </a:p>
          <a:p>
            <a:pPr marL="0" indent="0">
              <a:buNone/>
            </a:pPr>
            <a:r>
              <a:rPr lang="en-US" dirty="0"/>
              <a:t>		- Adult respiratory distress syndrome.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Central nervous system Fatal hemorrhage.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62025"/>
            <a:ext cx="2667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1613C-A0C2-4A1C-8902-AEC8F33A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D4D1B-9EAE-4E11-A4C1-70F9D2C3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483DB-7D9D-4352-B6B3-E7606E6B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7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THROMBOTIC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Cutaneous Ischemic </a:t>
            </a:r>
          </a:p>
          <a:p>
            <a:pPr marL="0" indent="0">
              <a:buClrTx/>
              <a:buNone/>
            </a:pPr>
            <a:r>
              <a:rPr lang="en-US" dirty="0"/>
              <a:t>		- Acral cyanosis</a:t>
            </a:r>
          </a:p>
          <a:p>
            <a:pPr marL="0" indent="0">
              <a:buClrTx/>
              <a:buNone/>
            </a:pPr>
            <a:r>
              <a:rPr lang="en-US" dirty="0"/>
              <a:t>		- Tissue necrosis.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Gastrointestinal tract.</a:t>
            </a:r>
          </a:p>
          <a:p>
            <a:pPr marL="0" indent="0">
              <a:buClrTx/>
              <a:buNone/>
            </a:pPr>
            <a:r>
              <a:rPr lang="en-US" dirty="0"/>
              <a:t>		- Diarrhoea.</a:t>
            </a:r>
          </a:p>
          <a:p>
            <a:pPr marL="0" indent="0">
              <a:buClrTx/>
              <a:buNone/>
            </a:pPr>
            <a:r>
              <a:rPr lang="en-US" dirty="0"/>
              <a:t>		- Abdominal pain.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Central nervous system.</a:t>
            </a:r>
          </a:p>
          <a:p>
            <a:pPr marL="0" indent="0">
              <a:buClrTx/>
              <a:buNone/>
            </a:pPr>
            <a:r>
              <a:rPr lang="en-US" dirty="0"/>
              <a:t>		- Convulsions</a:t>
            </a:r>
          </a:p>
          <a:p>
            <a:pPr marL="0" indent="0">
              <a:buClrTx/>
              <a:buNone/>
            </a:pPr>
            <a:r>
              <a:rPr lang="en-US" dirty="0"/>
              <a:t>		- Coma.</a:t>
            </a:r>
          </a:p>
          <a:p>
            <a:pPr marL="0" indent="0">
              <a:buClrTx/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310B4-3862-4E18-9C20-1842D2C1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FB2A5-9961-4ECD-8014-73E41C61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Dr. Ravindra H.N  (Medical Surgical Nursing)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A19D1-8933-45BF-A88E-E0C96B05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1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1171</TotalTime>
  <Words>856</Words>
  <Application>Microsoft Office PowerPoint</Application>
  <PresentationFormat>On-screen Show (4:3)</PresentationFormat>
  <Paragraphs>186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Constantia</vt:lpstr>
      <vt:lpstr>Cooper Black</vt:lpstr>
      <vt:lpstr>Times New Roman</vt:lpstr>
      <vt:lpstr>Wingdings</vt:lpstr>
      <vt:lpstr>Wingdings 2</vt:lpstr>
      <vt:lpstr>Flow</vt:lpstr>
      <vt:lpstr> DISSEMINATED INTRAVASCULAR COAGULOPATHY (DIC)  </vt:lpstr>
      <vt:lpstr>DEFINITION</vt:lpstr>
      <vt:lpstr>DIC KNOW AS</vt:lpstr>
      <vt:lpstr>CAUSES OF DIC</vt:lpstr>
      <vt:lpstr>Cont…</vt:lpstr>
      <vt:lpstr>CLINICAL FEATURES IN DIC </vt:lpstr>
      <vt:lpstr>HEMORRHAGE</vt:lpstr>
      <vt:lpstr>Cont…</vt:lpstr>
      <vt:lpstr>THROMBOTIC </vt:lpstr>
      <vt:lpstr>PATHOPHYSIOLOGY</vt:lpstr>
      <vt:lpstr>PowerPoint Presentation</vt:lpstr>
      <vt:lpstr>PowerPoint Presentation</vt:lpstr>
      <vt:lpstr>DIAGNOSTIC STUDIES FOR DIC</vt:lpstr>
      <vt:lpstr>Cont…..</vt:lpstr>
      <vt:lpstr>MEDICAL MANAGEMENT</vt:lpstr>
      <vt:lpstr>PowerPoint Presentation</vt:lpstr>
      <vt:lpstr>NURSING DIAGNOSIS</vt:lpstr>
      <vt:lpstr>Cont…</vt:lpstr>
      <vt:lpstr>NURSING IMPLEMENTATION</vt:lpstr>
      <vt:lpstr>Cont….</vt:lpstr>
      <vt:lpstr>Cont..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PRADEEP KUMAR</dc:creator>
  <cp:lastModifiedBy>ADMIN</cp:lastModifiedBy>
  <cp:revision>43</cp:revision>
  <dcterms:created xsi:type="dcterms:W3CDTF">2006-08-16T00:00:00Z</dcterms:created>
  <dcterms:modified xsi:type="dcterms:W3CDTF">2020-08-13T08:46:17Z</dcterms:modified>
</cp:coreProperties>
</file>