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Masters/slideMaster19.xml" ContentType="application/vnd.openxmlformats-officedocument.presentationml.slideMaster+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18.xml" ContentType="application/vnd.openxmlformats-officedocument.them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Masters/slideMaster15.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22.xml" ContentType="application/vnd.openxmlformats-officedocument.presentationml.slideMaster+xml"/>
  <Override PartName="/ppt/theme/theme14.xml" ContentType="application/vnd.openxmlformats-officedocument.theme+xml"/>
  <Override PartName="/ppt/theme/theme25.xml" ContentType="application/vnd.openxmlformats-officedocument.them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theme/theme21.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Default Extension="png" ContentType="image/png"/>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18.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theme/theme19.xml" ContentType="application/vnd.openxmlformats-officedocument.them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Masters/slideMaster23.xml" ContentType="application/vnd.openxmlformats-officedocument.presentationml.slideMaster+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theme/theme22.xml" ContentType="application/vnd.openxmlformats-officedocument.theme+xml"/>
  <Override PartName="/ppt/slideMasters/slideMaster5.xml" ContentType="application/vnd.openxmlformats-officedocument.presentationml.slideMaster+xml"/>
  <Override PartName="/ppt/slides/slide49.xml" ContentType="application/vnd.openxmlformats-officedocument.presentationml.slide+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Masters/slideMaster17.xml" ContentType="application/vnd.openxmlformats-officedocument.presentationml.slideMaster+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Masters/slideMaster24.xml" ContentType="application/vnd.openxmlformats-officedocument.presentationml.slideMaster+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heme/theme16.xml" ContentType="application/vnd.openxmlformats-officedocument.them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slideMasters/slideMaster13.xml" ContentType="application/vnd.openxmlformats-officedocument.presentationml.slideMaster+xml"/>
  <Override PartName="/ppt/theme/theme23.xml" ContentType="application/vnd.openxmlformats-officedocument.them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Masters/slideMaster18.xml" ContentType="application/vnd.openxmlformats-officedocument.presentationml.slideMaster+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Masters/slideMaster14.xml" ContentType="application/vnd.openxmlformats-officedocument.presentationml.slideMaster+xml"/>
  <Override PartName="/ppt/slides/slide20.xml" ContentType="application/vnd.openxmlformats-officedocument.presentationml.slide+xml"/>
  <Override PartName="/ppt/slideLayouts/slideLayout12.xml" ContentType="application/vnd.openxmlformats-officedocument.presentationml.slideLayout+xml"/>
  <Override PartName="/ppt/theme/theme17.xml" ContentType="application/vnd.openxmlformats-officedocument.them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slideMasters/slideMaster21.xml" ContentType="application/vnd.openxmlformats-officedocument.presentationml.slideMaster+xml"/>
  <Override PartName="/ppt/theme/theme24.xml" ContentType="application/vnd.openxmlformats-officedocument.them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theme/theme20.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 id="2147483673" r:id="rId3"/>
    <p:sldMasterId id="2147483674" r:id="rId4"/>
    <p:sldMasterId id="2147483675" r:id="rId5"/>
    <p:sldMasterId id="2147483676" r:id="rId6"/>
    <p:sldMasterId id="2147483677" r:id="rId7"/>
    <p:sldMasterId id="2147483678" r:id="rId8"/>
    <p:sldMasterId id="2147483679" r:id="rId9"/>
    <p:sldMasterId id="2147483680" r:id="rId10"/>
    <p:sldMasterId id="2147483681" r:id="rId11"/>
    <p:sldMasterId id="2147483682" r:id="rId12"/>
    <p:sldMasterId id="2147483683" r:id="rId13"/>
    <p:sldMasterId id="2147483684" r:id="rId14"/>
    <p:sldMasterId id="2147483685" r:id="rId15"/>
    <p:sldMasterId id="2147483686" r:id="rId16"/>
    <p:sldMasterId id="2147483687" r:id="rId17"/>
    <p:sldMasterId id="2147483688" r:id="rId18"/>
    <p:sldMasterId id="2147483689" r:id="rId19"/>
    <p:sldMasterId id="2147483690" r:id="rId20"/>
    <p:sldMasterId id="2147483691" r:id="rId21"/>
    <p:sldMasterId id="2147483692" r:id="rId22"/>
    <p:sldMasterId id="2147483693" r:id="rId23"/>
    <p:sldMasterId id="2147483694" r:id="rId24"/>
  </p:sldMasterIdLst>
  <p:notesMasterIdLst>
    <p:notesMasterId r:id="rId78"/>
  </p:notesMasterIdLst>
  <p:sldIdLst>
    <p:sldId id="256" r:id="rId25"/>
    <p:sldId id="257" r:id="rId26"/>
    <p:sldId id="258" r:id="rId27"/>
    <p:sldId id="259" r:id="rId28"/>
    <p:sldId id="260" r:id="rId29"/>
    <p:sldId id="261" r:id="rId30"/>
    <p:sldId id="262" r:id="rId31"/>
    <p:sldId id="263" r:id="rId32"/>
    <p:sldId id="264" r:id="rId33"/>
    <p:sldId id="265" r:id="rId34"/>
    <p:sldId id="266" r:id="rId35"/>
    <p:sldId id="267" r:id="rId36"/>
    <p:sldId id="268" r:id="rId37"/>
    <p:sldId id="269" r:id="rId38"/>
    <p:sldId id="270" r:id="rId39"/>
    <p:sldId id="271" r:id="rId40"/>
    <p:sldId id="272" r:id="rId41"/>
    <p:sldId id="273" r:id="rId42"/>
    <p:sldId id="274" r:id="rId43"/>
    <p:sldId id="275" r:id="rId44"/>
    <p:sldId id="276" r:id="rId45"/>
    <p:sldId id="277" r:id="rId46"/>
    <p:sldId id="278" r:id="rId47"/>
    <p:sldId id="279" r:id="rId48"/>
    <p:sldId id="280" r:id="rId49"/>
    <p:sldId id="281" r:id="rId50"/>
    <p:sldId id="282" r:id="rId51"/>
    <p:sldId id="283" r:id="rId52"/>
    <p:sldId id="284" r:id="rId53"/>
    <p:sldId id="285" r:id="rId54"/>
    <p:sldId id="286" r:id="rId55"/>
    <p:sldId id="287" r:id="rId56"/>
    <p:sldId id="288" r:id="rId57"/>
    <p:sldId id="289" r:id="rId58"/>
    <p:sldId id="290" r:id="rId59"/>
    <p:sldId id="291" r:id="rId60"/>
    <p:sldId id="292" r:id="rId61"/>
    <p:sldId id="293" r:id="rId62"/>
    <p:sldId id="294" r:id="rId63"/>
    <p:sldId id="295" r:id="rId64"/>
    <p:sldId id="296" r:id="rId65"/>
    <p:sldId id="297" r:id="rId66"/>
    <p:sldId id="298" r:id="rId67"/>
    <p:sldId id="299" r:id="rId68"/>
    <p:sldId id="300" r:id="rId69"/>
    <p:sldId id="301" r:id="rId70"/>
    <p:sldId id="302" r:id="rId71"/>
    <p:sldId id="303" r:id="rId72"/>
    <p:sldId id="304" r:id="rId73"/>
    <p:sldId id="305" r:id="rId74"/>
    <p:sldId id="306" r:id="rId75"/>
    <p:sldId id="307" r:id="rId76"/>
    <p:sldId id="308" r:id="rId7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39" Type="http://schemas.openxmlformats.org/officeDocument/2006/relationships/slide" Target="slides/slide15.xml"/><Relationship Id="rId21" Type="http://schemas.openxmlformats.org/officeDocument/2006/relationships/slideMaster" Target="slideMasters/slideMaster21.xml"/><Relationship Id="rId34" Type="http://schemas.openxmlformats.org/officeDocument/2006/relationships/slide" Target="slides/slide10.xml"/><Relationship Id="rId42" Type="http://schemas.openxmlformats.org/officeDocument/2006/relationships/slide" Target="slides/slide18.xml"/><Relationship Id="rId47" Type="http://schemas.openxmlformats.org/officeDocument/2006/relationships/slide" Target="slides/slide23.xml"/><Relationship Id="rId50" Type="http://schemas.openxmlformats.org/officeDocument/2006/relationships/slide" Target="slides/slide26.xml"/><Relationship Id="rId55" Type="http://schemas.openxmlformats.org/officeDocument/2006/relationships/slide" Target="slides/slide31.xml"/><Relationship Id="rId63" Type="http://schemas.openxmlformats.org/officeDocument/2006/relationships/slide" Target="slides/slide39.xml"/><Relationship Id="rId68" Type="http://schemas.openxmlformats.org/officeDocument/2006/relationships/slide" Target="slides/slide44.xml"/><Relationship Id="rId76" Type="http://schemas.openxmlformats.org/officeDocument/2006/relationships/slide" Target="slides/slide52.xml"/><Relationship Id="rId7" Type="http://schemas.openxmlformats.org/officeDocument/2006/relationships/slideMaster" Target="slideMasters/slideMaster7.xml"/><Relationship Id="rId71" Type="http://schemas.openxmlformats.org/officeDocument/2006/relationships/slide" Target="slides/slide4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5.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slide" Target="slides/slide13.xml"/><Relationship Id="rId40" Type="http://schemas.openxmlformats.org/officeDocument/2006/relationships/slide" Target="slides/slide16.xml"/><Relationship Id="rId45" Type="http://schemas.openxmlformats.org/officeDocument/2006/relationships/slide" Target="slides/slide21.xml"/><Relationship Id="rId53" Type="http://schemas.openxmlformats.org/officeDocument/2006/relationships/slide" Target="slides/slide29.xml"/><Relationship Id="rId58" Type="http://schemas.openxmlformats.org/officeDocument/2006/relationships/slide" Target="slides/slide34.xml"/><Relationship Id="rId66" Type="http://schemas.openxmlformats.org/officeDocument/2006/relationships/slide" Target="slides/slide42.xml"/><Relationship Id="rId74" Type="http://schemas.openxmlformats.org/officeDocument/2006/relationships/slide" Target="slides/slide50.xml"/><Relationship Id="rId79"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slide" Target="slides/slide37.xml"/><Relationship Id="rId82"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7.xml"/><Relationship Id="rId44" Type="http://schemas.openxmlformats.org/officeDocument/2006/relationships/slide" Target="slides/slide20.xml"/><Relationship Id="rId52" Type="http://schemas.openxmlformats.org/officeDocument/2006/relationships/slide" Target="slides/slide28.xml"/><Relationship Id="rId60" Type="http://schemas.openxmlformats.org/officeDocument/2006/relationships/slide" Target="slides/slide36.xml"/><Relationship Id="rId65" Type="http://schemas.openxmlformats.org/officeDocument/2006/relationships/slide" Target="slides/slide41.xml"/><Relationship Id="rId73" Type="http://schemas.openxmlformats.org/officeDocument/2006/relationships/slide" Target="slides/slide49.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slide" Target="slides/slide11.xml"/><Relationship Id="rId43" Type="http://schemas.openxmlformats.org/officeDocument/2006/relationships/slide" Target="slides/slide19.xml"/><Relationship Id="rId48" Type="http://schemas.openxmlformats.org/officeDocument/2006/relationships/slide" Target="slides/slide24.xml"/><Relationship Id="rId56" Type="http://schemas.openxmlformats.org/officeDocument/2006/relationships/slide" Target="slides/slide32.xml"/><Relationship Id="rId64" Type="http://schemas.openxmlformats.org/officeDocument/2006/relationships/slide" Target="slides/slide40.xml"/><Relationship Id="rId69" Type="http://schemas.openxmlformats.org/officeDocument/2006/relationships/slide" Target="slides/slide45.xml"/><Relationship Id="rId77" Type="http://schemas.openxmlformats.org/officeDocument/2006/relationships/slide" Target="slides/slide53.xml"/><Relationship Id="rId8" Type="http://schemas.openxmlformats.org/officeDocument/2006/relationships/slideMaster" Target="slideMasters/slideMaster8.xml"/><Relationship Id="rId51" Type="http://schemas.openxmlformats.org/officeDocument/2006/relationships/slide" Target="slides/slide27.xml"/><Relationship Id="rId72" Type="http://schemas.openxmlformats.org/officeDocument/2006/relationships/slide" Target="slides/slide48.xml"/><Relationship Id="rId80"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38" Type="http://schemas.openxmlformats.org/officeDocument/2006/relationships/slide" Target="slides/slide14.xml"/><Relationship Id="rId46" Type="http://schemas.openxmlformats.org/officeDocument/2006/relationships/slide" Target="slides/slide22.xml"/><Relationship Id="rId59" Type="http://schemas.openxmlformats.org/officeDocument/2006/relationships/slide" Target="slides/slide35.xml"/><Relationship Id="rId67" Type="http://schemas.openxmlformats.org/officeDocument/2006/relationships/slide" Target="slides/slide43.xml"/><Relationship Id="rId20" Type="http://schemas.openxmlformats.org/officeDocument/2006/relationships/slideMaster" Target="slideMasters/slideMaster20.xml"/><Relationship Id="rId41" Type="http://schemas.openxmlformats.org/officeDocument/2006/relationships/slide" Target="slides/slide17.xml"/><Relationship Id="rId54" Type="http://schemas.openxmlformats.org/officeDocument/2006/relationships/slide" Target="slides/slide30.xml"/><Relationship Id="rId62" Type="http://schemas.openxmlformats.org/officeDocument/2006/relationships/slide" Target="slides/slide38.xml"/><Relationship Id="rId70" Type="http://schemas.openxmlformats.org/officeDocument/2006/relationships/slide" Target="slides/slide46.xml"/><Relationship Id="rId75"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slide" Target="slides/slide12.xml"/><Relationship Id="rId49" Type="http://schemas.openxmlformats.org/officeDocument/2006/relationships/slide" Target="slides/slide25.xml"/><Relationship Id="rId57"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98" name="Shape 2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16" name="Shape 3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22" name="Shape 3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28" name="Shape 3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35" name="Shape 3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41" name="Shape 3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47" name="Shape 3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53" name="Shape 3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49" name="Shape 2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59" name="Shape 3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Shape 3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65" name="Shape 3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70" name="Shape 37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76" name="Shape 3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82" name="Shape 3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Shape 38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88" name="Shape 3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Shape 39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94" name="Shape 3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Shape 3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00" name="Shape 4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06" name="Shape 4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12" name="Shape 4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18" name="Shape 4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Shape 4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24" name="Shape 42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30" name="Shape 4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Shape 43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36" name="Shape 43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43" name="Shape 44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49" name="Shape 4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55" name="Shape 4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61" name="Shape 4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Shape 46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67" name="Shape 4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Shape 4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73" name="Shape 47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Shape 4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79" name="Shape 47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85" name="Shape 4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Shape 4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91" name="Shape 4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Shape 4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496" name="Shape 49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Shape 5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01" name="Shape 50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Shape 5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06" name="Shape 50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11" name="Shape 51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Shape 5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17" name="Shape 5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Shape 5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23" name="Shape 5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Shape 52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29" name="Shape 5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67" name="Shape 26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Shape 53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35" name="Shape 5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41" name="Shape 5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Shape 5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47" name="Shape 5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553" name="Shape 5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73" name="Shape 2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79" name="Shape 2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86" name="Shape 2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92" name="Shape 2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34"/>
        <p:cNvGrpSpPr/>
        <p:nvPr/>
      </p:nvGrpSpPr>
      <p:grpSpPr>
        <a:xfrm>
          <a:off x="0" y="0"/>
          <a:ext cx="0" cy="0"/>
          <a:chOff x="0" y="0"/>
          <a:chExt cx="0" cy="0"/>
        </a:xfrm>
      </p:grpSpPr>
      <p:sp>
        <p:nvSpPr>
          <p:cNvPr id="35" name="Shape 35"/>
          <p:cNvSpPr txBox="1">
            <a:spLocks noGrp="1"/>
          </p:cNvSpPr>
          <p:nvPr>
            <p:ph type="subTitle" idx="1"/>
          </p:nvPr>
        </p:nvSpPr>
        <p:spPr>
          <a:xfrm>
            <a:off x="4673600" y="2927350"/>
            <a:ext cx="3657600" cy="1822449"/>
          </a:xfrm>
          <a:prstGeom prst="rect">
            <a:avLst/>
          </a:prstGeom>
          <a:noFill/>
          <a:ln>
            <a:noFill/>
          </a:ln>
        </p:spPr>
        <p:txBody>
          <a:bodyPr lIns="91425" tIns="91425" rIns="91425" bIns="91425" anchor="b" anchorCtr="0"/>
          <a:lstStyle>
            <a:lvl1pPr marL="0" marR="0" indent="0" algn="l" rtl="0">
              <a:spcBef>
                <a:spcPts val="560"/>
              </a:spcBef>
              <a:spcAft>
                <a:spcPts val="0"/>
              </a:spcAft>
              <a:buClr>
                <a:schemeClr val="dk1"/>
              </a:buClr>
              <a:buFont typeface="Arial"/>
              <a:buNone/>
              <a:defRPr sz="2800" b="0" i="0" u="none" strike="noStrike" cap="none" baseline="0">
                <a:solidFill>
                  <a:schemeClr val="dk2"/>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6" name="Shape 36"/>
          <p:cNvSpPr txBox="1">
            <a:spLocks noGrp="1"/>
          </p:cNvSpPr>
          <p:nvPr>
            <p:ph type="ctrTitle"/>
          </p:nvPr>
        </p:nvSpPr>
        <p:spPr>
          <a:xfrm>
            <a:off x="936625" y="1425575"/>
            <a:ext cx="7772400" cy="1143000"/>
          </a:xfrm>
          <a:prstGeom prst="rect">
            <a:avLst/>
          </a:prstGeom>
          <a:noFill/>
          <a:ln>
            <a:noFill/>
          </a:ln>
        </p:spPr>
        <p:txBody>
          <a:bodyPr lIns="91425" tIns="91425" rIns="91425" bIns="91425" anchor="ctr" anchorCtr="0"/>
          <a:lstStyle>
            <a:lvl1pPr marL="0" marR="0" indent="0" algn="ctr" rtl="0">
              <a:lnSpc>
                <a:spcPct val="90000"/>
              </a:lnSpc>
              <a:spcBef>
                <a:spcPts val="0"/>
              </a:spcBef>
              <a:spcAft>
                <a:spcPts val="0"/>
              </a:spcAft>
              <a:defRPr sz="3600" b="1" i="0" u="none" strike="noStrike" cap="none" baseline="0">
                <a:solidFill>
                  <a:schemeClr val="dk1"/>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1792288" y="4800600"/>
            <a:ext cx="5486399" cy="566737"/>
          </a:xfrm>
          <a:prstGeom prst="rect">
            <a:avLst/>
          </a:prstGeom>
          <a:noFill/>
          <a:ln>
            <a:noFill/>
          </a:ln>
        </p:spPr>
        <p:txBody>
          <a:bodyPr lIns="91425" tIns="91425" rIns="91425" bIns="91425" anchor="t" anchorCtr="0"/>
          <a:lstStyle>
            <a:lvl1pPr algn="r"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6" name="Shape 116"/>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r" rtl="1">
              <a:spcBef>
                <a:spcPts val="0"/>
              </a:spcBef>
              <a:buClr>
                <a:schemeClr val="dk1"/>
              </a:buClr>
              <a:buFont typeface="Arial"/>
              <a:buNone/>
              <a:defRPr sz="3200" b="0" i="0" u="none" strike="noStrike" cap="none" baseline="0">
                <a:solidFill>
                  <a:schemeClr val="dk1"/>
                </a:solidFill>
                <a:latin typeface="Arial"/>
                <a:ea typeface="Arial"/>
                <a:cs typeface="Arial"/>
                <a:sym typeface="Arial"/>
              </a:defRPr>
            </a:lvl1pPr>
            <a:lvl2pPr marL="457200" marR="0" indent="0" algn="r" rtl="1">
              <a:spcBef>
                <a:spcPts val="0"/>
              </a:spcBef>
              <a:buClr>
                <a:schemeClr val="dk1"/>
              </a:buClr>
              <a:buFont typeface="Arial"/>
              <a:buNone/>
              <a:defRPr sz="2800" b="0" i="0" u="none" strike="noStrike" cap="none" baseline="0">
                <a:solidFill>
                  <a:schemeClr val="dk1"/>
                </a:solidFill>
                <a:latin typeface="Arial"/>
                <a:ea typeface="Arial"/>
                <a:cs typeface="Arial"/>
                <a:sym typeface="Arial"/>
              </a:defRPr>
            </a:lvl2pPr>
            <a:lvl3pPr marL="914400" marR="0" indent="0" algn="r" rtl="1">
              <a:spcBef>
                <a:spcPts val="0"/>
              </a:spcBef>
              <a:buClr>
                <a:schemeClr val="dk1"/>
              </a:buClr>
              <a:buFont typeface="Arial"/>
              <a:buNone/>
              <a:defRPr sz="2400" b="0" i="0" u="none" strike="noStrike" cap="none" baseline="0">
                <a:solidFill>
                  <a:schemeClr val="dk1"/>
                </a:solidFill>
                <a:latin typeface="Arial"/>
                <a:ea typeface="Arial"/>
                <a:cs typeface="Arial"/>
                <a:sym typeface="Arial"/>
              </a:defRPr>
            </a:lvl3pPr>
            <a:lvl4pPr marL="13716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4pPr>
            <a:lvl5pPr marL="18288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5pPr>
            <a:lvl6pPr marL="22860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6pPr>
            <a:lvl7pPr marL="27432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7pPr>
            <a:lvl8pPr marL="32004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8pPr>
            <a:lvl9pPr marL="3657600" marR="0" indent="0" algn="r" rtl="1">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9pPr>
          </a:lstStyle>
          <a:p>
            <a:endParaRPr/>
          </a:p>
        </p:txBody>
      </p:sp>
      <p:sp>
        <p:nvSpPr>
          <p:cNvPr id="117" name="Shape 11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sz="1400"/>
            </a:lvl1pPr>
            <a:lvl2pPr marL="457200" indent="0" rtl="0">
              <a:spcBef>
                <a:spcPts val="0"/>
              </a:spcBef>
              <a:buFont typeface="Arial"/>
              <a:buNone/>
              <a:defRPr sz="1200"/>
            </a:lvl2pPr>
            <a:lvl3pPr marL="914400" indent="0" rtl="0">
              <a:spcBef>
                <a:spcPts val="0"/>
              </a:spcBef>
              <a:buFont typeface="Arial"/>
              <a:buNone/>
              <a:defRPr sz="1000"/>
            </a:lvl3pPr>
            <a:lvl4pPr marL="1371600" indent="0" rtl="0">
              <a:spcBef>
                <a:spcPts val="0"/>
              </a:spcBef>
              <a:buFont typeface="Arial"/>
              <a:buNone/>
              <a:defRPr sz="900"/>
            </a:lvl4pPr>
            <a:lvl5pPr marL="1828800" indent="0" rtl="0">
              <a:spcBef>
                <a:spcPts val="0"/>
              </a:spcBef>
              <a:buFont typeface="Arial"/>
              <a:buNone/>
              <a:defRPr sz="900"/>
            </a:lvl5pPr>
            <a:lvl6pPr marL="2286000" indent="0" rtl="0">
              <a:spcBef>
                <a:spcPts val="0"/>
              </a:spcBef>
              <a:buFont typeface="Arial"/>
              <a:buNone/>
              <a:defRPr sz="900"/>
            </a:lvl6pPr>
            <a:lvl7pPr marL="2743200" indent="0" rtl="0">
              <a:spcBef>
                <a:spcPts val="0"/>
              </a:spcBef>
              <a:buFont typeface="Arial"/>
              <a:buNone/>
              <a:defRPr sz="900"/>
            </a:lvl7pPr>
            <a:lvl8pPr marL="3200400" indent="0" rtl="0">
              <a:spcBef>
                <a:spcPts val="0"/>
              </a:spcBef>
              <a:buFont typeface="Arial"/>
              <a:buNone/>
              <a:defRPr sz="900"/>
            </a:lvl8pPr>
            <a:lvl9pPr marL="3657600" indent="0" rtl="0">
              <a:spcBef>
                <a:spcPts val="0"/>
              </a:spcBef>
              <a:buFont typeface="Arial"/>
              <a:buNone/>
              <a:defRPr sz="9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914400" y="762000"/>
            <a:ext cx="8001000" cy="1143000"/>
          </a:xfrm>
          <a:prstGeom prst="rect">
            <a:avLst/>
          </a:prstGeom>
          <a:noFill/>
          <a:ln>
            <a:noFill/>
          </a:ln>
        </p:spPr>
        <p:txBody>
          <a:bodyPr lIns="91425" tIns="91425" rIns="91425" bIns="91425" anchor="t"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
        <p:nvSpPr>
          <p:cNvPr id="126" name="Shape 126"/>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indent="-263525" algn="l" rtl="0">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215900" algn="l" rtl="0">
              <a:spcBef>
                <a:spcPts val="480"/>
              </a:spcBef>
              <a:spcAft>
                <a:spcPts val="0"/>
              </a:spcAft>
              <a:buClr>
                <a:schemeClr val="dk1"/>
              </a:buClr>
              <a:buFont typeface="Arial"/>
              <a:buChar char="●"/>
              <a:defRPr sz="2400">
                <a:solidFill>
                  <a:schemeClr val="dk1"/>
                </a:solidFill>
                <a:latin typeface="Arial"/>
                <a:ea typeface="Arial"/>
                <a:cs typeface="Arial"/>
                <a:sym typeface="Arial"/>
              </a:defRPr>
            </a:lvl2pPr>
            <a:lvl3pPr marL="1143000" indent="-17145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3pPr>
            <a:lvl4pPr marL="1600200" indent="-174625" algn="l" rtl="0">
              <a:spcBef>
                <a:spcPts val="360"/>
              </a:spcBef>
              <a:spcAft>
                <a:spcPts val="0"/>
              </a:spcAft>
              <a:buClr>
                <a:schemeClr val="dk1"/>
              </a:buClr>
              <a:buFont typeface="Arial"/>
              <a:buChar char="●"/>
              <a:defRPr>
                <a:solidFill>
                  <a:schemeClr val="dk1"/>
                </a:solidFill>
                <a:latin typeface="Arial"/>
                <a:ea typeface="Arial"/>
                <a:cs typeface="Arial"/>
                <a:sym typeface="Arial"/>
              </a:defRPr>
            </a:lvl4pPr>
            <a:lvl5pPr marL="20574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5pPr>
            <a:lvl6pPr marL="25146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6pPr>
            <a:lvl7pPr marL="29718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7pPr>
            <a:lvl8pPr marL="34290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8pPr>
            <a:lvl9pPr marL="38862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6915150" y="762000"/>
            <a:ext cx="2000250" cy="5333999"/>
          </a:xfrm>
          <a:prstGeom prst="rect">
            <a:avLst/>
          </a:prstGeom>
          <a:noFill/>
          <a:ln>
            <a:noFill/>
          </a:ln>
        </p:spPr>
        <p:txBody>
          <a:bodyPr lIns="91425" tIns="91425" rIns="91425" bIns="91425" anchor="t"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
        <p:nvSpPr>
          <p:cNvPr id="135" name="Shape 135"/>
          <p:cNvSpPr txBox="1">
            <a:spLocks noGrp="1"/>
          </p:cNvSpPr>
          <p:nvPr>
            <p:ph type="body" idx="1"/>
          </p:nvPr>
        </p:nvSpPr>
        <p:spPr>
          <a:xfrm>
            <a:off x="914400" y="762000"/>
            <a:ext cx="5848350" cy="5333999"/>
          </a:xfrm>
          <a:prstGeom prst="rect">
            <a:avLst/>
          </a:prstGeom>
          <a:noFill/>
          <a:ln>
            <a:noFill/>
          </a:ln>
        </p:spPr>
        <p:txBody>
          <a:bodyPr lIns="91425" tIns="91425" rIns="91425" bIns="91425" anchor="t" anchorCtr="0"/>
          <a:lstStyle>
            <a:lvl1pPr marL="342900" indent="-263525" algn="l" rtl="0">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215900" algn="l" rtl="0">
              <a:spcBef>
                <a:spcPts val="480"/>
              </a:spcBef>
              <a:spcAft>
                <a:spcPts val="0"/>
              </a:spcAft>
              <a:buClr>
                <a:schemeClr val="dk1"/>
              </a:buClr>
              <a:buFont typeface="Arial"/>
              <a:buChar char="●"/>
              <a:defRPr sz="2400">
                <a:solidFill>
                  <a:schemeClr val="dk1"/>
                </a:solidFill>
                <a:latin typeface="Arial"/>
                <a:ea typeface="Arial"/>
                <a:cs typeface="Arial"/>
                <a:sym typeface="Arial"/>
              </a:defRPr>
            </a:lvl2pPr>
            <a:lvl3pPr marL="1143000" indent="-17145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3pPr>
            <a:lvl4pPr marL="1600200" indent="-174625" algn="l" rtl="0">
              <a:spcBef>
                <a:spcPts val="360"/>
              </a:spcBef>
              <a:spcAft>
                <a:spcPts val="0"/>
              </a:spcAft>
              <a:buClr>
                <a:schemeClr val="dk1"/>
              </a:buClr>
              <a:buFont typeface="Arial"/>
              <a:buChar char="●"/>
              <a:defRPr>
                <a:solidFill>
                  <a:schemeClr val="dk1"/>
                </a:solidFill>
                <a:latin typeface="Arial"/>
                <a:ea typeface="Arial"/>
                <a:cs typeface="Arial"/>
                <a:sym typeface="Arial"/>
              </a:defRPr>
            </a:lvl4pPr>
            <a:lvl5pPr marL="20574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5pPr>
            <a:lvl6pPr marL="25146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6pPr>
            <a:lvl7pPr marL="29718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7pPr>
            <a:lvl8pPr marL="34290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8pPr>
            <a:lvl9pPr marL="38862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2"/>
        <p:cNvGrpSpPr/>
        <p:nvPr/>
      </p:nvGrpSpPr>
      <p:grpSpPr>
        <a:xfrm>
          <a:off x="0" y="0"/>
          <a:ext cx="0" cy="0"/>
          <a:chOff x="0" y="0"/>
          <a:chExt cx="0" cy="0"/>
        </a:xfrm>
      </p:grpSpPr>
      <p:sp>
        <p:nvSpPr>
          <p:cNvPr id="143" name="Shape 143"/>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44" name="Shape 144"/>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3F3F3F"/>
              </a:buClr>
              <a:buFont typeface="Arial"/>
              <a:buNone/>
              <a:defRPr sz="3200" b="0" i="0" u="none" strike="noStrike" cap="none" baseline="0">
                <a:solidFill>
                  <a:srgbClr val="3F3F3F"/>
                </a:solidFill>
                <a:latin typeface="Arial"/>
                <a:ea typeface="Arial"/>
                <a:cs typeface="Arial"/>
                <a:sym typeface="Arial"/>
              </a:defRPr>
            </a:lvl1pPr>
            <a:lvl2pPr marL="457200" marR="0" indent="0" algn="ctr" rtl="0">
              <a:spcBef>
                <a:spcPts val="560"/>
              </a:spcBef>
              <a:spcAft>
                <a:spcPts val="0"/>
              </a:spcAft>
              <a:buClr>
                <a:srgbClr val="3F3F3F"/>
              </a:buClr>
              <a:buFont typeface="Arial"/>
              <a:buNone/>
              <a:defRPr sz="2800" b="0" i="0" u="none" strike="noStrike" cap="none" baseline="0">
                <a:solidFill>
                  <a:srgbClr val="3F3F3F"/>
                </a:solidFill>
                <a:latin typeface="Arial"/>
                <a:ea typeface="Arial"/>
                <a:cs typeface="Arial"/>
                <a:sym typeface="Arial"/>
              </a:defRPr>
            </a:lvl2pPr>
            <a:lvl3pPr marL="914400" marR="0" indent="0" algn="ctr" rtl="0">
              <a:spcBef>
                <a:spcPts val="480"/>
              </a:spcBef>
              <a:spcAft>
                <a:spcPts val="0"/>
              </a:spcAft>
              <a:buClr>
                <a:srgbClr val="3F3F3F"/>
              </a:buClr>
              <a:buFont typeface="Arial"/>
              <a:buNone/>
              <a:defRPr sz="2400" b="0" i="0" u="none" strike="noStrike" cap="none" baseline="0">
                <a:solidFill>
                  <a:srgbClr val="3F3F3F"/>
                </a:solidFill>
                <a:latin typeface="Arial"/>
                <a:ea typeface="Arial"/>
                <a:cs typeface="Arial"/>
                <a:sym typeface="Arial"/>
              </a:defRPr>
            </a:lvl3pPr>
            <a:lvl4pPr marL="1371600" marR="0" indent="0" algn="ctr" rtl="0">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defRPr>
            </a:lvl4pPr>
            <a:lvl5pPr marL="1828800" marR="0" indent="0" algn="ctr" rtl="0">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defRPr>
            </a:lvl5pPr>
            <a:lvl6pPr marL="22860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6pPr>
            <a:lvl7pPr marL="27432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7pPr>
            <a:lvl8pPr marL="32004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8pPr>
            <a:lvl9pPr marL="36576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9pPr>
          </a:lstStyle>
          <a:p>
            <a:endParaRPr/>
          </a:p>
        </p:txBody>
      </p:sp>
      <p:pic>
        <p:nvPicPr>
          <p:cNvPr id="4" name="Picture 3" descr="suv_logo.png"/>
          <p:cNvPicPr>
            <a:picLocks noChangeAspect="1"/>
          </p:cNvPicPr>
          <p:nvPr userDrawn="1"/>
        </p:nvPicPr>
        <p:blipFill>
          <a:blip r:embed="rId2"/>
          <a:stretch>
            <a:fillRect/>
          </a:stretch>
        </p:blipFill>
        <p:spPr>
          <a:xfrm>
            <a:off x="7791476" y="5412828"/>
            <a:ext cx="1043574" cy="1205224"/>
          </a:xfrm>
          <a:prstGeom prst="rect">
            <a:avLst/>
          </a:prstGeom>
        </p:spPr>
      </p:pic>
      <p:sp>
        <p:nvSpPr>
          <p:cNvPr id="5" name="TextBox 4"/>
          <p:cNvSpPr txBox="1"/>
          <p:nvPr userDrawn="1"/>
        </p:nvSpPr>
        <p:spPr>
          <a:xfrm>
            <a:off x="304800" y="6336268"/>
            <a:ext cx="80772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t>
            </a:r>
            <a:r>
              <a:rPr lang="en-US" b="1" dirty="0" smtClean="0"/>
              <a:t>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defRPr>
            </a:lvl1pPr>
            <a:lvl2pPr algn="ctr" rtl="0">
              <a:spcBef>
                <a:spcPts val="0"/>
              </a:spcBef>
              <a:spcAft>
                <a:spcPts val="0"/>
              </a:spcAft>
              <a:defRPr sz="4400">
                <a:solidFill>
                  <a:schemeClr val="dk1"/>
                </a:solidFill>
              </a:defRPr>
            </a:lvl2pPr>
            <a:lvl3pPr algn="ctr" rtl="0">
              <a:spcBef>
                <a:spcPts val="0"/>
              </a:spcBef>
              <a:spcAft>
                <a:spcPts val="0"/>
              </a:spcAft>
              <a:defRPr sz="4400">
                <a:solidFill>
                  <a:schemeClr val="dk1"/>
                </a:solidFill>
              </a:defRPr>
            </a:lvl3pPr>
            <a:lvl4pPr algn="ctr" rtl="0">
              <a:spcBef>
                <a:spcPts val="0"/>
              </a:spcBef>
              <a:spcAft>
                <a:spcPts val="0"/>
              </a:spcAft>
              <a:defRPr sz="4400">
                <a:solidFill>
                  <a:schemeClr val="dk1"/>
                </a:solidFill>
              </a:defRPr>
            </a:lvl4pPr>
            <a:lvl5pPr algn="ctr" rtl="0">
              <a:spcBef>
                <a:spcPts val="0"/>
              </a:spcBef>
              <a:spcAft>
                <a:spcPts val="0"/>
              </a:spcAft>
              <a:defRPr sz="4400">
                <a:solidFill>
                  <a:schemeClr val="dk1"/>
                </a:solidFill>
              </a:defRPr>
            </a:lvl5pPr>
            <a:lvl6pPr marL="457200" algn="ctr" rtl="0">
              <a:spcBef>
                <a:spcPts val="0"/>
              </a:spcBef>
              <a:spcAft>
                <a:spcPts val="0"/>
              </a:spcAft>
              <a:defRPr sz="4400">
                <a:solidFill>
                  <a:schemeClr val="dk1"/>
                </a:solidFill>
              </a:defRPr>
            </a:lvl6pPr>
            <a:lvl7pPr marL="914400" algn="ctr" rtl="0">
              <a:spcBef>
                <a:spcPts val="0"/>
              </a:spcBef>
              <a:spcAft>
                <a:spcPts val="0"/>
              </a:spcAft>
              <a:defRPr sz="4400">
                <a:solidFill>
                  <a:schemeClr val="dk1"/>
                </a:solidFill>
              </a:defRPr>
            </a:lvl7pPr>
            <a:lvl8pPr marL="1371600" algn="ctr" rtl="0">
              <a:spcBef>
                <a:spcPts val="0"/>
              </a:spcBef>
              <a:spcAft>
                <a:spcPts val="0"/>
              </a:spcAft>
              <a:defRPr sz="4400">
                <a:solidFill>
                  <a:schemeClr val="dk1"/>
                </a:solidFill>
              </a:defRPr>
            </a:lvl8pPr>
            <a:lvl9pPr marL="1828800" algn="ctr" rtl="0">
              <a:spcBef>
                <a:spcPts val="0"/>
              </a:spcBef>
              <a:spcAft>
                <a:spcPts val="0"/>
              </a:spcAft>
              <a:defRPr sz="4400">
                <a:solidFill>
                  <a:schemeClr val="dk1"/>
                </a:solidFill>
              </a:defRPr>
            </a:lvl9pPr>
          </a:lstStyle>
          <a:p>
            <a:endParaRPr/>
          </a:p>
        </p:txBody>
      </p:sp>
      <p:sp>
        <p:nvSpPr>
          <p:cNvPr id="153" name="Shape 15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222250" algn="l" rtl="0">
              <a:spcBef>
                <a:spcPts val="640"/>
              </a:spcBef>
              <a:spcAft>
                <a:spcPts val="0"/>
              </a:spcAft>
              <a:buFont typeface="Arial"/>
              <a:buChar char="●"/>
              <a:defRPr sz="3200">
                <a:solidFill>
                  <a:schemeClr val="dk1"/>
                </a:solidFill>
              </a:defRPr>
            </a:lvl1pPr>
            <a:lvl2pPr marL="742950" indent="-177800" algn="l" rtl="0">
              <a:spcBef>
                <a:spcPts val="560"/>
              </a:spcBef>
              <a:spcAft>
                <a:spcPts val="0"/>
              </a:spcAft>
              <a:buFont typeface="Arial"/>
              <a:buChar char="●"/>
              <a:defRPr sz="2800">
                <a:solidFill>
                  <a:schemeClr val="dk1"/>
                </a:solidFill>
              </a:defRPr>
            </a:lvl2pPr>
            <a:lvl3pPr marL="1143000" indent="-136525" algn="l" rtl="0">
              <a:spcBef>
                <a:spcPts val="480"/>
              </a:spcBef>
              <a:spcAft>
                <a:spcPts val="0"/>
              </a:spcAft>
              <a:buFont typeface="Arial"/>
              <a:buChar char="●"/>
              <a:defRPr sz="2400">
                <a:solidFill>
                  <a:schemeClr val="dk1"/>
                </a:solidFill>
              </a:defRPr>
            </a:lvl3pPr>
            <a:lvl4pPr marL="1600200" indent="-152400" algn="l" rtl="0">
              <a:spcBef>
                <a:spcPts val="400"/>
              </a:spcBef>
              <a:spcAft>
                <a:spcPts val="0"/>
              </a:spcAft>
              <a:buFont typeface="Arial"/>
              <a:buChar char="●"/>
              <a:defRPr sz="2000">
                <a:solidFill>
                  <a:schemeClr val="dk1"/>
                </a:solidFill>
              </a:defRPr>
            </a:lvl4pPr>
            <a:lvl5pPr marL="2057400" indent="-152400" algn="l" rtl="0">
              <a:spcBef>
                <a:spcPts val="400"/>
              </a:spcBef>
              <a:spcAft>
                <a:spcPts val="0"/>
              </a:spcAft>
              <a:buFont typeface="Arial"/>
              <a:buChar char="●"/>
              <a:defRPr sz="2000">
                <a:solidFill>
                  <a:schemeClr val="dk1"/>
                </a:solidFill>
              </a:defRPr>
            </a:lvl5pPr>
            <a:lvl6pPr marL="2514600" indent="-152400" algn="l" rtl="0">
              <a:spcBef>
                <a:spcPts val="400"/>
              </a:spcBef>
              <a:buFont typeface="Arial"/>
              <a:buChar char="●"/>
              <a:defRPr sz="2000">
                <a:solidFill>
                  <a:schemeClr val="dk1"/>
                </a:solidFill>
              </a:defRPr>
            </a:lvl6pPr>
            <a:lvl7pPr marL="2971800" indent="-152400" algn="l" rtl="0">
              <a:spcBef>
                <a:spcPts val="400"/>
              </a:spcBef>
              <a:buFont typeface="Arial"/>
              <a:buChar char="●"/>
              <a:defRPr sz="2000">
                <a:solidFill>
                  <a:schemeClr val="dk1"/>
                </a:solidFill>
              </a:defRPr>
            </a:lvl7pPr>
            <a:lvl8pPr marL="3429000" indent="-152400" algn="l" rtl="0">
              <a:spcBef>
                <a:spcPts val="400"/>
              </a:spcBef>
              <a:buFont typeface="Arial"/>
              <a:buChar char="●"/>
              <a:defRPr sz="2000">
                <a:solidFill>
                  <a:schemeClr val="dk1"/>
                </a:solidFill>
              </a:defRPr>
            </a:lvl8pPr>
            <a:lvl9pPr marL="3886200" indent="-152400" algn="l" rtl="0">
              <a:spcBef>
                <a:spcPts val="400"/>
              </a:spcBef>
              <a:buFont typeface="Arial"/>
              <a:buChar char="●"/>
              <a:defRPr sz="2000">
                <a:solidFill>
                  <a:schemeClr val="dk1"/>
                </a:solidFil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2" name="Shape 16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None/>
              <a:defRPr sz="2000">
                <a:solidFill>
                  <a:srgbClr val="3F3F3F"/>
                </a:solidFill>
              </a:defRPr>
            </a:lvl1pPr>
            <a:lvl2pPr marL="457200" indent="0" rtl="0">
              <a:spcBef>
                <a:spcPts val="0"/>
              </a:spcBef>
              <a:buNone/>
              <a:defRPr sz="1800">
                <a:solidFill>
                  <a:srgbClr val="3F3F3F"/>
                </a:solidFill>
              </a:defRPr>
            </a:lvl2pPr>
            <a:lvl3pPr marL="914400" indent="0" rtl="0">
              <a:spcBef>
                <a:spcPts val="0"/>
              </a:spcBef>
              <a:buNone/>
              <a:defRPr sz="1600">
                <a:solidFill>
                  <a:srgbClr val="3F3F3F"/>
                </a:solidFill>
              </a:defRPr>
            </a:lvl3pPr>
            <a:lvl4pPr marL="1371600" indent="0" rtl="0">
              <a:spcBef>
                <a:spcPts val="0"/>
              </a:spcBef>
              <a:buNone/>
              <a:defRPr sz="1400">
                <a:solidFill>
                  <a:srgbClr val="3F3F3F"/>
                </a:solidFill>
              </a:defRPr>
            </a:lvl4pPr>
            <a:lvl5pPr marL="1828800" indent="0" rtl="0">
              <a:spcBef>
                <a:spcPts val="0"/>
              </a:spcBef>
              <a:buNone/>
              <a:defRPr sz="1400">
                <a:solidFill>
                  <a:srgbClr val="3F3F3F"/>
                </a:solidFill>
              </a:defRPr>
            </a:lvl5pPr>
            <a:lvl6pPr marL="2286000" indent="0" rtl="0">
              <a:spcBef>
                <a:spcPts val="0"/>
              </a:spcBef>
              <a:buNone/>
              <a:defRPr sz="1400">
                <a:solidFill>
                  <a:srgbClr val="3F3F3F"/>
                </a:solidFill>
              </a:defRPr>
            </a:lvl6pPr>
            <a:lvl7pPr marL="2743200" indent="0" rtl="0">
              <a:spcBef>
                <a:spcPts val="0"/>
              </a:spcBef>
              <a:buNone/>
              <a:defRPr sz="1400">
                <a:solidFill>
                  <a:srgbClr val="3F3F3F"/>
                </a:solidFill>
              </a:defRPr>
            </a:lvl7pPr>
            <a:lvl8pPr marL="3200400" indent="0" rtl="0">
              <a:spcBef>
                <a:spcPts val="0"/>
              </a:spcBef>
              <a:buNone/>
              <a:defRPr sz="1400">
                <a:solidFill>
                  <a:srgbClr val="3F3F3F"/>
                </a:solidFill>
              </a:defRPr>
            </a:lvl8pPr>
            <a:lvl9pPr marL="3657600" indent="0" rtl="0">
              <a:spcBef>
                <a:spcPts val="0"/>
              </a:spcBef>
              <a:buNone/>
              <a:defRPr sz="1400">
                <a:solidFill>
                  <a:srgbClr val="3F3F3F"/>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defRPr>
            </a:lvl1pPr>
            <a:lvl2pPr algn="ctr" rtl="0">
              <a:spcBef>
                <a:spcPts val="0"/>
              </a:spcBef>
              <a:spcAft>
                <a:spcPts val="0"/>
              </a:spcAft>
              <a:defRPr sz="4400">
                <a:solidFill>
                  <a:schemeClr val="dk1"/>
                </a:solidFill>
              </a:defRPr>
            </a:lvl2pPr>
            <a:lvl3pPr algn="ctr" rtl="0">
              <a:spcBef>
                <a:spcPts val="0"/>
              </a:spcBef>
              <a:spcAft>
                <a:spcPts val="0"/>
              </a:spcAft>
              <a:defRPr sz="4400">
                <a:solidFill>
                  <a:schemeClr val="dk1"/>
                </a:solidFill>
              </a:defRPr>
            </a:lvl3pPr>
            <a:lvl4pPr algn="ctr" rtl="0">
              <a:spcBef>
                <a:spcPts val="0"/>
              </a:spcBef>
              <a:spcAft>
                <a:spcPts val="0"/>
              </a:spcAft>
              <a:defRPr sz="4400">
                <a:solidFill>
                  <a:schemeClr val="dk1"/>
                </a:solidFill>
              </a:defRPr>
            </a:lvl4pPr>
            <a:lvl5pPr algn="ctr" rtl="0">
              <a:spcBef>
                <a:spcPts val="0"/>
              </a:spcBef>
              <a:spcAft>
                <a:spcPts val="0"/>
              </a:spcAft>
              <a:defRPr sz="4400">
                <a:solidFill>
                  <a:schemeClr val="dk1"/>
                </a:solidFill>
              </a:defRPr>
            </a:lvl5pPr>
            <a:lvl6pPr marL="457200" algn="ctr" rtl="0">
              <a:spcBef>
                <a:spcPts val="0"/>
              </a:spcBef>
              <a:spcAft>
                <a:spcPts val="0"/>
              </a:spcAft>
              <a:defRPr sz="4400">
                <a:solidFill>
                  <a:schemeClr val="dk1"/>
                </a:solidFill>
              </a:defRPr>
            </a:lvl6pPr>
            <a:lvl7pPr marL="914400" algn="ctr" rtl="0">
              <a:spcBef>
                <a:spcPts val="0"/>
              </a:spcBef>
              <a:spcAft>
                <a:spcPts val="0"/>
              </a:spcAft>
              <a:defRPr sz="4400">
                <a:solidFill>
                  <a:schemeClr val="dk1"/>
                </a:solidFill>
              </a:defRPr>
            </a:lvl7pPr>
            <a:lvl8pPr marL="1371600" algn="ctr" rtl="0">
              <a:spcBef>
                <a:spcPts val="0"/>
              </a:spcBef>
              <a:spcAft>
                <a:spcPts val="0"/>
              </a:spcAft>
              <a:defRPr sz="4400">
                <a:solidFill>
                  <a:schemeClr val="dk1"/>
                </a:solidFill>
              </a:defRPr>
            </a:lvl8pPr>
            <a:lvl9pPr marL="1828800" algn="ctr" rtl="0">
              <a:spcBef>
                <a:spcPts val="0"/>
              </a:spcBef>
              <a:spcAft>
                <a:spcPts val="0"/>
              </a:spcAft>
              <a:defRPr sz="4400">
                <a:solidFill>
                  <a:schemeClr val="dk1"/>
                </a:solidFill>
              </a:defRPr>
            </a:lvl9pPr>
          </a:lstStyle>
          <a:p>
            <a:endParaRPr/>
          </a:p>
        </p:txBody>
      </p:sp>
      <p:sp>
        <p:nvSpPr>
          <p:cNvPr id="171" name="Shape 17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72" name="Shape 17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1" name="Shape 18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None/>
              <a:defRPr sz="2400" b="1"/>
            </a:lvl1pPr>
            <a:lvl2pPr marL="457200" indent="0" rtl="0">
              <a:spcBef>
                <a:spcPts val="0"/>
              </a:spcBef>
              <a:buNone/>
              <a:defRPr sz="2000" b="1"/>
            </a:lvl2pPr>
            <a:lvl3pPr marL="914400" indent="0" rtl="0">
              <a:spcBef>
                <a:spcPts val="0"/>
              </a:spcBef>
              <a:buNone/>
              <a:defRPr sz="1800" b="1"/>
            </a:lvl3pPr>
            <a:lvl4pPr marL="1371600" indent="0" rtl="0">
              <a:spcBef>
                <a:spcPts val="0"/>
              </a:spcBef>
              <a:buNone/>
              <a:defRPr sz="1600" b="1"/>
            </a:lvl4pPr>
            <a:lvl5pPr marL="1828800" indent="0" rtl="0">
              <a:spcBef>
                <a:spcPts val="0"/>
              </a:spcBef>
              <a:buNone/>
              <a:defRPr sz="1600" b="1"/>
            </a:lvl5pPr>
            <a:lvl6pPr marL="2286000" indent="0" rtl="0">
              <a:spcBef>
                <a:spcPts val="0"/>
              </a:spcBef>
              <a:buNone/>
              <a:defRPr sz="1600" b="1"/>
            </a:lvl6pPr>
            <a:lvl7pPr marL="2743200" indent="0" rtl="0">
              <a:spcBef>
                <a:spcPts val="0"/>
              </a:spcBef>
              <a:buNone/>
              <a:defRPr sz="1600" b="1"/>
            </a:lvl7pPr>
            <a:lvl8pPr marL="3200400" indent="0" rtl="0">
              <a:spcBef>
                <a:spcPts val="0"/>
              </a:spcBef>
              <a:buNone/>
              <a:defRPr sz="1600" b="1"/>
            </a:lvl8pPr>
            <a:lvl9pPr marL="3657600" indent="0" rtl="0">
              <a:spcBef>
                <a:spcPts val="0"/>
              </a:spcBef>
              <a:buNone/>
              <a:defRPr sz="1600" b="1"/>
            </a:lvl9pPr>
          </a:lstStyle>
          <a:p>
            <a:endParaRPr/>
          </a:p>
        </p:txBody>
      </p:sp>
      <p:sp>
        <p:nvSpPr>
          <p:cNvPr id="182" name="Shape 18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83" name="Shape 18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None/>
              <a:defRPr sz="2400" b="1"/>
            </a:lvl1pPr>
            <a:lvl2pPr marL="457200" indent="0" rtl="0">
              <a:spcBef>
                <a:spcPts val="0"/>
              </a:spcBef>
              <a:buNone/>
              <a:defRPr sz="2000" b="1"/>
            </a:lvl2pPr>
            <a:lvl3pPr marL="914400" indent="0" rtl="0">
              <a:spcBef>
                <a:spcPts val="0"/>
              </a:spcBef>
              <a:buNone/>
              <a:defRPr sz="1800" b="1"/>
            </a:lvl3pPr>
            <a:lvl4pPr marL="1371600" indent="0" rtl="0">
              <a:spcBef>
                <a:spcPts val="0"/>
              </a:spcBef>
              <a:buNone/>
              <a:defRPr sz="1600" b="1"/>
            </a:lvl4pPr>
            <a:lvl5pPr marL="1828800" indent="0" rtl="0">
              <a:spcBef>
                <a:spcPts val="0"/>
              </a:spcBef>
              <a:buNone/>
              <a:defRPr sz="1600" b="1"/>
            </a:lvl5pPr>
            <a:lvl6pPr marL="2286000" indent="0" rtl="0">
              <a:spcBef>
                <a:spcPts val="0"/>
              </a:spcBef>
              <a:buNone/>
              <a:defRPr sz="1600" b="1"/>
            </a:lvl6pPr>
            <a:lvl7pPr marL="2743200" indent="0" rtl="0">
              <a:spcBef>
                <a:spcPts val="0"/>
              </a:spcBef>
              <a:buNone/>
              <a:defRPr sz="1600" b="1"/>
            </a:lvl7pPr>
            <a:lvl8pPr marL="3200400" indent="0" rtl="0">
              <a:spcBef>
                <a:spcPts val="0"/>
              </a:spcBef>
              <a:buNone/>
              <a:defRPr sz="1600" b="1"/>
            </a:lvl8pPr>
            <a:lvl9pPr marL="3657600" indent="0" rtl="0">
              <a:spcBef>
                <a:spcPts val="0"/>
              </a:spcBef>
              <a:buNone/>
              <a:defRPr sz="1600" b="1"/>
            </a:lvl9pPr>
          </a:lstStyle>
          <a:p>
            <a:endParaRPr/>
          </a:p>
        </p:txBody>
      </p:sp>
      <p:sp>
        <p:nvSpPr>
          <p:cNvPr id="184" name="Shape 18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defRPr>
            </a:lvl1pPr>
            <a:lvl2pPr algn="ctr" rtl="0">
              <a:spcBef>
                <a:spcPts val="0"/>
              </a:spcBef>
              <a:spcAft>
                <a:spcPts val="0"/>
              </a:spcAft>
              <a:defRPr sz="4400">
                <a:solidFill>
                  <a:schemeClr val="dk1"/>
                </a:solidFill>
              </a:defRPr>
            </a:lvl2pPr>
            <a:lvl3pPr algn="ctr" rtl="0">
              <a:spcBef>
                <a:spcPts val="0"/>
              </a:spcBef>
              <a:spcAft>
                <a:spcPts val="0"/>
              </a:spcAft>
              <a:defRPr sz="4400">
                <a:solidFill>
                  <a:schemeClr val="dk1"/>
                </a:solidFill>
              </a:defRPr>
            </a:lvl3pPr>
            <a:lvl4pPr algn="ctr" rtl="0">
              <a:spcBef>
                <a:spcPts val="0"/>
              </a:spcBef>
              <a:spcAft>
                <a:spcPts val="0"/>
              </a:spcAft>
              <a:defRPr sz="4400">
                <a:solidFill>
                  <a:schemeClr val="dk1"/>
                </a:solidFill>
              </a:defRPr>
            </a:lvl4pPr>
            <a:lvl5pPr algn="ctr" rtl="0">
              <a:spcBef>
                <a:spcPts val="0"/>
              </a:spcBef>
              <a:spcAft>
                <a:spcPts val="0"/>
              </a:spcAft>
              <a:defRPr sz="4400">
                <a:solidFill>
                  <a:schemeClr val="dk1"/>
                </a:solidFill>
              </a:defRPr>
            </a:lvl5pPr>
            <a:lvl6pPr marL="457200" algn="ctr" rtl="0">
              <a:spcBef>
                <a:spcPts val="0"/>
              </a:spcBef>
              <a:spcAft>
                <a:spcPts val="0"/>
              </a:spcAft>
              <a:defRPr sz="4400">
                <a:solidFill>
                  <a:schemeClr val="dk1"/>
                </a:solidFill>
              </a:defRPr>
            </a:lvl6pPr>
            <a:lvl7pPr marL="914400" algn="ctr" rtl="0">
              <a:spcBef>
                <a:spcPts val="0"/>
              </a:spcBef>
              <a:spcAft>
                <a:spcPts val="0"/>
              </a:spcAft>
              <a:defRPr sz="4400">
                <a:solidFill>
                  <a:schemeClr val="dk1"/>
                </a:solidFill>
              </a:defRPr>
            </a:lvl7pPr>
            <a:lvl8pPr marL="1371600" algn="ctr" rtl="0">
              <a:spcBef>
                <a:spcPts val="0"/>
              </a:spcBef>
              <a:spcAft>
                <a:spcPts val="0"/>
              </a:spcAft>
              <a:defRPr sz="4400">
                <a:solidFill>
                  <a:schemeClr val="dk1"/>
                </a:solidFill>
              </a:defRPr>
            </a:lvl8pPr>
            <a:lvl9pPr marL="1828800" algn="ctr" rtl="0">
              <a:spcBef>
                <a:spcPts val="0"/>
              </a:spcBef>
              <a:spcAft>
                <a:spcPts val="0"/>
              </a:spcAft>
              <a:defRPr sz="4400">
                <a:solidFill>
                  <a:schemeClr val="dk1"/>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9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914400" y="762000"/>
            <a:ext cx="8001000" cy="1143000"/>
          </a:xfrm>
          <a:prstGeom prst="rect">
            <a:avLst/>
          </a:prstGeom>
          <a:noFill/>
          <a:ln>
            <a:noFill/>
          </a:ln>
        </p:spPr>
        <p:txBody>
          <a:bodyPr lIns="91425" tIns="91425" rIns="91425" bIns="91425" anchor="t"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
        <p:nvSpPr>
          <p:cNvPr id="45" name="Shape 45"/>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indent="-263525" algn="l" rtl="0">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215900" algn="l" rtl="0">
              <a:spcBef>
                <a:spcPts val="480"/>
              </a:spcBef>
              <a:spcAft>
                <a:spcPts val="0"/>
              </a:spcAft>
              <a:buClr>
                <a:schemeClr val="dk1"/>
              </a:buClr>
              <a:buFont typeface="Arial"/>
              <a:buChar char="●"/>
              <a:defRPr sz="2400">
                <a:solidFill>
                  <a:schemeClr val="dk1"/>
                </a:solidFill>
                <a:latin typeface="Arial"/>
                <a:ea typeface="Arial"/>
                <a:cs typeface="Arial"/>
                <a:sym typeface="Arial"/>
              </a:defRPr>
            </a:lvl2pPr>
            <a:lvl3pPr marL="1143000" indent="-17145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3pPr>
            <a:lvl4pPr marL="1600200" indent="-174625" algn="l" rtl="0">
              <a:spcBef>
                <a:spcPts val="360"/>
              </a:spcBef>
              <a:spcAft>
                <a:spcPts val="0"/>
              </a:spcAft>
              <a:buClr>
                <a:schemeClr val="dk1"/>
              </a:buClr>
              <a:buFont typeface="Arial"/>
              <a:buChar char="●"/>
              <a:defRPr>
                <a:solidFill>
                  <a:schemeClr val="dk1"/>
                </a:solidFill>
                <a:latin typeface="Arial"/>
                <a:ea typeface="Arial"/>
                <a:cs typeface="Arial"/>
                <a:sym typeface="Arial"/>
              </a:defRPr>
            </a:lvl4pPr>
            <a:lvl5pPr marL="20574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5pPr>
            <a:lvl6pPr marL="25146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6pPr>
            <a:lvl7pPr marL="29718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7pPr>
            <a:lvl8pPr marL="34290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8pPr>
            <a:lvl9pPr marL="38862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8" name="Shape 208"/>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209" name="Shape 20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None/>
              <a:defRPr sz="1400"/>
            </a:lvl1pPr>
            <a:lvl2pPr marL="457200" indent="0" rtl="0">
              <a:spcBef>
                <a:spcPts val="0"/>
              </a:spcBef>
              <a:buNone/>
              <a:defRPr sz="1200"/>
            </a:lvl2pPr>
            <a:lvl3pPr marL="914400" indent="0" rtl="0">
              <a:spcBef>
                <a:spcPts val="0"/>
              </a:spcBef>
              <a:buNone/>
              <a:defRPr sz="1000"/>
            </a:lvl3pPr>
            <a:lvl4pPr marL="1371600" indent="0" rtl="0">
              <a:spcBef>
                <a:spcPts val="0"/>
              </a:spcBef>
              <a:buNone/>
              <a:defRPr sz="900"/>
            </a:lvl4pPr>
            <a:lvl5pPr marL="1828800" indent="0" rtl="0">
              <a:spcBef>
                <a:spcPts val="0"/>
              </a:spcBef>
              <a:buNone/>
              <a:defRPr sz="900"/>
            </a:lvl5pPr>
            <a:lvl6pPr marL="2286000" indent="0" rtl="0">
              <a:spcBef>
                <a:spcPts val="0"/>
              </a:spcBef>
              <a:buNone/>
              <a:defRPr sz="900"/>
            </a:lvl6pPr>
            <a:lvl7pPr marL="2743200" indent="0" rtl="0">
              <a:spcBef>
                <a:spcPts val="0"/>
              </a:spcBef>
              <a:buNone/>
              <a:defRPr sz="900"/>
            </a:lvl7pPr>
            <a:lvl8pPr marL="3200400" indent="0" rtl="0">
              <a:spcBef>
                <a:spcPts val="0"/>
              </a:spcBef>
              <a:buNone/>
              <a:defRPr sz="900"/>
            </a:lvl8pPr>
            <a:lvl9pPr marL="3657600" indent="0" rtl="0">
              <a:spcBef>
                <a:spcPts val="0"/>
              </a:spcBef>
              <a:buNone/>
              <a:defRPr sz="900"/>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8" name="Shape 218"/>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buClr>
                <a:srgbClr val="898989"/>
              </a:buClr>
              <a:buFont typeface="Arial"/>
              <a:buNone/>
              <a:defRPr sz="3200" b="0" i="0" u="none" strike="noStrike" cap="none" baseline="0">
                <a:solidFill>
                  <a:srgbClr val="898989"/>
                </a:solidFill>
                <a:latin typeface="Arial"/>
                <a:ea typeface="Arial"/>
                <a:cs typeface="Arial"/>
                <a:sym typeface="Arial"/>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219" name="Shape 219"/>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None/>
              <a:defRPr sz="1400"/>
            </a:lvl1pPr>
            <a:lvl2pPr marL="457200" indent="0" rtl="0">
              <a:spcBef>
                <a:spcPts val="0"/>
              </a:spcBef>
              <a:buNone/>
              <a:defRPr sz="1200"/>
            </a:lvl2pPr>
            <a:lvl3pPr marL="914400" indent="0" rtl="0">
              <a:spcBef>
                <a:spcPts val="0"/>
              </a:spcBef>
              <a:buNone/>
              <a:defRPr sz="1000"/>
            </a:lvl3pPr>
            <a:lvl4pPr marL="1371600" indent="0" rtl="0">
              <a:spcBef>
                <a:spcPts val="0"/>
              </a:spcBef>
              <a:buNone/>
              <a:defRPr sz="900"/>
            </a:lvl4pPr>
            <a:lvl5pPr marL="1828800" indent="0" rtl="0">
              <a:spcBef>
                <a:spcPts val="0"/>
              </a:spcBef>
              <a:buNone/>
              <a:defRPr sz="900"/>
            </a:lvl5pPr>
            <a:lvl6pPr marL="2286000" indent="0" rtl="0">
              <a:spcBef>
                <a:spcPts val="0"/>
              </a:spcBef>
              <a:buNone/>
              <a:defRPr sz="900"/>
            </a:lvl6pPr>
            <a:lvl7pPr marL="2743200" indent="0" rtl="0">
              <a:spcBef>
                <a:spcPts val="0"/>
              </a:spcBef>
              <a:buNone/>
              <a:defRPr sz="900"/>
            </a:lvl7pPr>
            <a:lvl8pPr marL="3200400" indent="0" rtl="0">
              <a:spcBef>
                <a:spcPts val="0"/>
              </a:spcBef>
              <a:buNone/>
              <a:defRPr sz="900"/>
            </a:lvl8pPr>
            <a:lvl9pPr marL="3657600" indent="0" rtl="0">
              <a:spcBef>
                <a:spcPts val="0"/>
              </a:spcBef>
              <a:buNone/>
              <a:defRPr sz="9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defRPr>
            </a:lvl1pPr>
            <a:lvl2pPr algn="ctr" rtl="0">
              <a:spcBef>
                <a:spcPts val="0"/>
              </a:spcBef>
              <a:spcAft>
                <a:spcPts val="0"/>
              </a:spcAft>
              <a:defRPr sz="4400">
                <a:solidFill>
                  <a:schemeClr val="dk1"/>
                </a:solidFill>
              </a:defRPr>
            </a:lvl2pPr>
            <a:lvl3pPr algn="ctr" rtl="0">
              <a:spcBef>
                <a:spcPts val="0"/>
              </a:spcBef>
              <a:spcAft>
                <a:spcPts val="0"/>
              </a:spcAft>
              <a:defRPr sz="4400">
                <a:solidFill>
                  <a:schemeClr val="dk1"/>
                </a:solidFill>
              </a:defRPr>
            </a:lvl3pPr>
            <a:lvl4pPr algn="ctr" rtl="0">
              <a:spcBef>
                <a:spcPts val="0"/>
              </a:spcBef>
              <a:spcAft>
                <a:spcPts val="0"/>
              </a:spcAft>
              <a:defRPr sz="4400">
                <a:solidFill>
                  <a:schemeClr val="dk1"/>
                </a:solidFill>
              </a:defRPr>
            </a:lvl4pPr>
            <a:lvl5pPr algn="ctr" rtl="0">
              <a:spcBef>
                <a:spcPts val="0"/>
              </a:spcBef>
              <a:spcAft>
                <a:spcPts val="0"/>
              </a:spcAft>
              <a:defRPr sz="4400">
                <a:solidFill>
                  <a:schemeClr val="dk1"/>
                </a:solidFill>
              </a:defRPr>
            </a:lvl5pPr>
            <a:lvl6pPr marL="457200" algn="ctr" rtl="0">
              <a:spcBef>
                <a:spcPts val="0"/>
              </a:spcBef>
              <a:spcAft>
                <a:spcPts val="0"/>
              </a:spcAft>
              <a:defRPr sz="4400">
                <a:solidFill>
                  <a:schemeClr val="dk1"/>
                </a:solidFill>
              </a:defRPr>
            </a:lvl6pPr>
            <a:lvl7pPr marL="914400" algn="ctr" rtl="0">
              <a:spcBef>
                <a:spcPts val="0"/>
              </a:spcBef>
              <a:spcAft>
                <a:spcPts val="0"/>
              </a:spcAft>
              <a:defRPr sz="4400">
                <a:solidFill>
                  <a:schemeClr val="dk1"/>
                </a:solidFill>
              </a:defRPr>
            </a:lvl7pPr>
            <a:lvl8pPr marL="1371600" algn="ctr" rtl="0">
              <a:spcBef>
                <a:spcPts val="0"/>
              </a:spcBef>
              <a:spcAft>
                <a:spcPts val="0"/>
              </a:spcAft>
              <a:defRPr sz="4400">
                <a:solidFill>
                  <a:schemeClr val="dk1"/>
                </a:solidFill>
              </a:defRPr>
            </a:lvl8pPr>
            <a:lvl9pPr marL="1828800" algn="ctr" rtl="0">
              <a:spcBef>
                <a:spcPts val="0"/>
              </a:spcBef>
              <a:spcAft>
                <a:spcPts val="0"/>
              </a:spcAft>
              <a:defRPr sz="4400">
                <a:solidFill>
                  <a:schemeClr val="dk1"/>
                </a:solidFill>
              </a:defRPr>
            </a:lvl9pPr>
          </a:lstStyle>
          <a:p>
            <a:endParaRPr/>
          </a:p>
        </p:txBody>
      </p:sp>
      <p:sp>
        <p:nvSpPr>
          <p:cNvPr id="228" name="Shape 228"/>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222250" algn="l" rtl="0">
              <a:spcBef>
                <a:spcPts val="640"/>
              </a:spcBef>
              <a:spcAft>
                <a:spcPts val="0"/>
              </a:spcAft>
              <a:buFont typeface="Arial"/>
              <a:buChar char="●"/>
              <a:defRPr sz="3200">
                <a:solidFill>
                  <a:schemeClr val="dk1"/>
                </a:solidFill>
              </a:defRPr>
            </a:lvl1pPr>
            <a:lvl2pPr marL="742950" indent="-177800" algn="l" rtl="0">
              <a:spcBef>
                <a:spcPts val="560"/>
              </a:spcBef>
              <a:spcAft>
                <a:spcPts val="0"/>
              </a:spcAft>
              <a:buFont typeface="Arial"/>
              <a:buChar char="●"/>
              <a:defRPr sz="2800">
                <a:solidFill>
                  <a:schemeClr val="dk1"/>
                </a:solidFill>
              </a:defRPr>
            </a:lvl2pPr>
            <a:lvl3pPr marL="1143000" indent="-136525" algn="l" rtl="0">
              <a:spcBef>
                <a:spcPts val="480"/>
              </a:spcBef>
              <a:spcAft>
                <a:spcPts val="0"/>
              </a:spcAft>
              <a:buFont typeface="Arial"/>
              <a:buChar char="●"/>
              <a:defRPr sz="2400">
                <a:solidFill>
                  <a:schemeClr val="dk1"/>
                </a:solidFill>
              </a:defRPr>
            </a:lvl3pPr>
            <a:lvl4pPr marL="1600200" indent="-152400" algn="l" rtl="0">
              <a:spcBef>
                <a:spcPts val="400"/>
              </a:spcBef>
              <a:spcAft>
                <a:spcPts val="0"/>
              </a:spcAft>
              <a:buFont typeface="Arial"/>
              <a:buChar char="●"/>
              <a:defRPr sz="2000">
                <a:solidFill>
                  <a:schemeClr val="dk1"/>
                </a:solidFill>
              </a:defRPr>
            </a:lvl4pPr>
            <a:lvl5pPr marL="2057400" indent="-152400" algn="l" rtl="0">
              <a:spcBef>
                <a:spcPts val="400"/>
              </a:spcBef>
              <a:spcAft>
                <a:spcPts val="0"/>
              </a:spcAft>
              <a:buFont typeface="Arial"/>
              <a:buChar char="●"/>
              <a:defRPr sz="2000">
                <a:solidFill>
                  <a:schemeClr val="dk1"/>
                </a:solidFill>
              </a:defRPr>
            </a:lvl5pPr>
            <a:lvl6pPr marL="2514600" indent="-152400" algn="l" rtl="0">
              <a:spcBef>
                <a:spcPts val="400"/>
              </a:spcBef>
              <a:buFont typeface="Arial"/>
              <a:buChar char="●"/>
              <a:defRPr sz="2000">
                <a:solidFill>
                  <a:schemeClr val="dk1"/>
                </a:solidFill>
              </a:defRPr>
            </a:lvl6pPr>
            <a:lvl7pPr marL="2971800" indent="-152400" algn="l" rtl="0">
              <a:spcBef>
                <a:spcPts val="400"/>
              </a:spcBef>
              <a:buFont typeface="Arial"/>
              <a:buChar char="●"/>
              <a:defRPr sz="2000">
                <a:solidFill>
                  <a:schemeClr val="dk1"/>
                </a:solidFill>
              </a:defRPr>
            </a:lvl7pPr>
            <a:lvl8pPr marL="3429000" indent="-152400" algn="l" rtl="0">
              <a:spcBef>
                <a:spcPts val="400"/>
              </a:spcBef>
              <a:buFont typeface="Arial"/>
              <a:buChar char="●"/>
              <a:defRPr sz="2000">
                <a:solidFill>
                  <a:schemeClr val="dk1"/>
                </a:solidFill>
              </a:defRPr>
            </a:lvl8pPr>
            <a:lvl9pPr marL="3886200" indent="-152400" algn="l" rtl="0">
              <a:spcBef>
                <a:spcPts val="400"/>
              </a:spcBef>
              <a:buFont typeface="Arial"/>
              <a:buChar char="●"/>
              <a:defRPr sz="2000">
                <a:solidFill>
                  <a:schemeClr val="dk1"/>
                </a:solidFil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6629400" y="274637"/>
            <a:ext cx="2057400" cy="5851525"/>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defRPr>
            </a:lvl1pPr>
            <a:lvl2pPr algn="ctr" rtl="0">
              <a:spcBef>
                <a:spcPts val="0"/>
              </a:spcBef>
              <a:spcAft>
                <a:spcPts val="0"/>
              </a:spcAft>
              <a:defRPr sz="4400">
                <a:solidFill>
                  <a:schemeClr val="dk1"/>
                </a:solidFill>
              </a:defRPr>
            </a:lvl2pPr>
            <a:lvl3pPr algn="ctr" rtl="0">
              <a:spcBef>
                <a:spcPts val="0"/>
              </a:spcBef>
              <a:spcAft>
                <a:spcPts val="0"/>
              </a:spcAft>
              <a:defRPr sz="4400">
                <a:solidFill>
                  <a:schemeClr val="dk1"/>
                </a:solidFill>
              </a:defRPr>
            </a:lvl3pPr>
            <a:lvl4pPr algn="ctr" rtl="0">
              <a:spcBef>
                <a:spcPts val="0"/>
              </a:spcBef>
              <a:spcAft>
                <a:spcPts val="0"/>
              </a:spcAft>
              <a:defRPr sz="4400">
                <a:solidFill>
                  <a:schemeClr val="dk1"/>
                </a:solidFill>
              </a:defRPr>
            </a:lvl4pPr>
            <a:lvl5pPr algn="ctr" rtl="0">
              <a:spcBef>
                <a:spcPts val="0"/>
              </a:spcBef>
              <a:spcAft>
                <a:spcPts val="0"/>
              </a:spcAft>
              <a:defRPr sz="4400">
                <a:solidFill>
                  <a:schemeClr val="dk1"/>
                </a:solidFill>
              </a:defRPr>
            </a:lvl5pPr>
            <a:lvl6pPr marL="457200" algn="ctr" rtl="0">
              <a:spcBef>
                <a:spcPts val="0"/>
              </a:spcBef>
              <a:spcAft>
                <a:spcPts val="0"/>
              </a:spcAft>
              <a:defRPr sz="4400">
                <a:solidFill>
                  <a:schemeClr val="dk1"/>
                </a:solidFill>
              </a:defRPr>
            </a:lvl6pPr>
            <a:lvl7pPr marL="914400" algn="ctr" rtl="0">
              <a:spcBef>
                <a:spcPts val="0"/>
              </a:spcBef>
              <a:spcAft>
                <a:spcPts val="0"/>
              </a:spcAft>
              <a:defRPr sz="4400">
                <a:solidFill>
                  <a:schemeClr val="dk1"/>
                </a:solidFill>
              </a:defRPr>
            </a:lvl7pPr>
            <a:lvl8pPr marL="1371600" algn="ctr" rtl="0">
              <a:spcBef>
                <a:spcPts val="0"/>
              </a:spcBef>
              <a:spcAft>
                <a:spcPts val="0"/>
              </a:spcAft>
              <a:defRPr sz="4400">
                <a:solidFill>
                  <a:schemeClr val="dk1"/>
                </a:solidFill>
              </a:defRPr>
            </a:lvl8pPr>
            <a:lvl9pPr marL="1828800" algn="ctr" rtl="0">
              <a:spcBef>
                <a:spcPts val="0"/>
              </a:spcBef>
              <a:spcAft>
                <a:spcPts val="0"/>
              </a:spcAft>
              <a:defRPr sz="4400">
                <a:solidFill>
                  <a:schemeClr val="dk1"/>
                </a:solidFill>
              </a:defRPr>
            </a:lvl9pPr>
          </a:lstStyle>
          <a:p>
            <a:endParaRPr/>
          </a:p>
        </p:txBody>
      </p:sp>
      <p:sp>
        <p:nvSpPr>
          <p:cNvPr id="237" name="Shape 237"/>
          <p:cNvSpPr txBox="1">
            <a:spLocks noGrp="1"/>
          </p:cNvSpPr>
          <p:nvPr>
            <p:ph type="body" idx="1"/>
          </p:nvPr>
        </p:nvSpPr>
        <p:spPr>
          <a:xfrm>
            <a:off x="457200" y="274637"/>
            <a:ext cx="6019799" cy="5851525"/>
          </a:xfrm>
          <a:prstGeom prst="rect">
            <a:avLst/>
          </a:prstGeom>
          <a:noFill/>
          <a:ln>
            <a:noFill/>
          </a:ln>
        </p:spPr>
        <p:txBody>
          <a:bodyPr lIns="91425" tIns="91425" rIns="91425" bIns="91425" anchor="t" anchorCtr="0"/>
          <a:lstStyle>
            <a:lvl1pPr marL="342900" indent="-222250" algn="l" rtl="0">
              <a:spcBef>
                <a:spcPts val="640"/>
              </a:spcBef>
              <a:spcAft>
                <a:spcPts val="0"/>
              </a:spcAft>
              <a:buFont typeface="Arial"/>
              <a:buChar char="●"/>
              <a:defRPr sz="3200">
                <a:solidFill>
                  <a:schemeClr val="dk1"/>
                </a:solidFill>
              </a:defRPr>
            </a:lvl1pPr>
            <a:lvl2pPr marL="742950" indent="-177800" algn="l" rtl="0">
              <a:spcBef>
                <a:spcPts val="560"/>
              </a:spcBef>
              <a:spcAft>
                <a:spcPts val="0"/>
              </a:spcAft>
              <a:buFont typeface="Arial"/>
              <a:buChar char="●"/>
              <a:defRPr sz="2800">
                <a:solidFill>
                  <a:schemeClr val="dk1"/>
                </a:solidFill>
              </a:defRPr>
            </a:lvl2pPr>
            <a:lvl3pPr marL="1143000" indent="-136525" algn="l" rtl="0">
              <a:spcBef>
                <a:spcPts val="480"/>
              </a:spcBef>
              <a:spcAft>
                <a:spcPts val="0"/>
              </a:spcAft>
              <a:buFont typeface="Arial"/>
              <a:buChar char="●"/>
              <a:defRPr sz="2400">
                <a:solidFill>
                  <a:schemeClr val="dk1"/>
                </a:solidFill>
              </a:defRPr>
            </a:lvl3pPr>
            <a:lvl4pPr marL="1600200" indent="-152400" algn="l" rtl="0">
              <a:spcBef>
                <a:spcPts val="400"/>
              </a:spcBef>
              <a:spcAft>
                <a:spcPts val="0"/>
              </a:spcAft>
              <a:buFont typeface="Arial"/>
              <a:buChar char="●"/>
              <a:defRPr sz="2000">
                <a:solidFill>
                  <a:schemeClr val="dk1"/>
                </a:solidFill>
              </a:defRPr>
            </a:lvl4pPr>
            <a:lvl5pPr marL="2057400" indent="-152400" algn="l" rtl="0">
              <a:spcBef>
                <a:spcPts val="400"/>
              </a:spcBef>
              <a:spcAft>
                <a:spcPts val="0"/>
              </a:spcAft>
              <a:buFont typeface="Arial"/>
              <a:buChar char="●"/>
              <a:defRPr sz="2000">
                <a:solidFill>
                  <a:schemeClr val="dk1"/>
                </a:solidFill>
              </a:defRPr>
            </a:lvl5pPr>
            <a:lvl6pPr marL="2514600" indent="-152400" algn="l" rtl="0">
              <a:spcBef>
                <a:spcPts val="400"/>
              </a:spcBef>
              <a:buFont typeface="Arial"/>
              <a:buChar char="●"/>
              <a:defRPr sz="2000">
                <a:solidFill>
                  <a:schemeClr val="dk1"/>
                </a:solidFill>
              </a:defRPr>
            </a:lvl6pPr>
            <a:lvl7pPr marL="2971800" indent="-152400" algn="l" rtl="0">
              <a:spcBef>
                <a:spcPts val="400"/>
              </a:spcBef>
              <a:buFont typeface="Arial"/>
              <a:buChar char="●"/>
              <a:defRPr sz="2000">
                <a:solidFill>
                  <a:schemeClr val="dk1"/>
                </a:solidFill>
              </a:defRPr>
            </a:lvl7pPr>
            <a:lvl8pPr marL="3429000" indent="-152400" algn="l" rtl="0">
              <a:spcBef>
                <a:spcPts val="400"/>
              </a:spcBef>
              <a:buFont typeface="Arial"/>
              <a:buChar char="●"/>
              <a:defRPr sz="2000">
                <a:solidFill>
                  <a:schemeClr val="dk1"/>
                </a:solidFill>
              </a:defRPr>
            </a:lvl8pPr>
            <a:lvl9pPr marL="3886200" indent="-152400" algn="l" rtl="0">
              <a:spcBef>
                <a:spcPts val="400"/>
              </a:spcBef>
              <a:buFont typeface="Arial"/>
              <a:buChar char="●"/>
              <a:defRPr sz="2000">
                <a:solidFill>
                  <a:schemeClr val="dk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
        <p:nvSpPr>
          <p:cNvPr id="48" name="Shape 48"/>
          <p:cNvSpPr txBox="1">
            <a:spLocks noGrp="1"/>
          </p:cNvSpPr>
          <p:nvPr>
            <p:ph type="body" idx="1"/>
          </p:nvPr>
        </p:nvSpPr>
        <p:spPr>
          <a:xfrm>
            <a:off x="914400" y="2362200"/>
            <a:ext cx="8001000" cy="4190999"/>
          </a:xfrm>
          <a:prstGeom prst="rect">
            <a:avLst/>
          </a:prstGeom>
          <a:noFill/>
          <a:ln>
            <a:noFill/>
          </a:ln>
        </p:spPr>
        <p:txBody>
          <a:bodyPr lIns="91425" tIns="91425" rIns="91425" bIns="91425" anchor="t" anchorCtr="0"/>
          <a:lstStyle>
            <a:lvl1pPr marL="342900" indent="-263525" algn="l" rtl="0">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215900" algn="l" rtl="0">
              <a:spcBef>
                <a:spcPts val="480"/>
              </a:spcBef>
              <a:spcAft>
                <a:spcPts val="0"/>
              </a:spcAft>
              <a:buClr>
                <a:schemeClr val="dk1"/>
              </a:buClr>
              <a:buFont typeface="Arial"/>
              <a:buChar char="●"/>
              <a:defRPr sz="2400">
                <a:solidFill>
                  <a:schemeClr val="dk1"/>
                </a:solidFill>
                <a:latin typeface="Arial"/>
                <a:ea typeface="Arial"/>
                <a:cs typeface="Arial"/>
                <a:sym typeface="Arial"/>
              </a:defRPr>
            </a:lvl2pPr>
            <a:lvl3pPr marL="1143000" indent="-17145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3pPr>
            <a:lvl4pPr marL="1600200" indent="-174625" algn="l" rtl="0">
              <a:spcBef>
                <a:spcPts val="360"/>
              </a:spcBef>
              <a:spcAft>
                <a:spcPts val="0"/>
              </a:spcAft>
              <a:buClr>
                <a:schemeClr val="dk1"/>
              </a:buClr>
              <a:buFont typeface="Arial"/>
              <a:buChar char="●"/>
              <a:defRPr>
                <a:solidFill>
                  <a:schemeClr val="dk1"/>
                </a:solidFill>
                <a:latin typeface="Arial"/>
                <a:ea typeface="Arial"/>
                <a:cs typeface="Arial"/>
                <a:sym typeface="Arial"/>
              </a:defRPr>
            </a:lvl4pPr>
            <a:lvl5pPr marL="20574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5pPr>
            <a:lvl6pPr marL="25146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6pPr>
            <a:lvl7pPr marL="29718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7pPr>
            <a:lvl8pPr marL="34290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8pPr>
            <a:lvl9pPr marL="3886200" indent="-184150" algn="l" rtl="0">
              <a:spcBef>
                <a:spcPts val="360"/>
              </a:spcBef>
              <a:spcAft>
                <a:spcPts val="0"/>
              </a:spcAft>
              <a:buClr>
                <a:schemeClr val="dk1"/>
              </a:buClr>
              <a:buFont typeface="Arial"/>
              <a:buChar char="●"/>
              <a:defRPr>
                <a:solidFill>
                  <a:schemeClr val="dk1"/>
                </a:solidFill>
                <a:latin typeface="Arial"/>
                <a:ea typeface="Arial"/>
                <a:cs typeface="Arial"/>
                <a:sym typeface="Arial"/>
              </a:defRPr>
            </a:lvl9pPr>
          </a:lstStyle>
          <a:p>
            <a:endParaRPr/>
          </a:p>
        </p:txBody>
      </p:sp>
      <p:sp>
        <p:nvSpPr>
          <p:cNvPr id="49" name="Shape 49"/>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0" name="Shape 50"/>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pic>
        <p:nvPicPr>
          <p:cNvPr id="7" name="Picture 6" descr="suv_logo.png"/>
          <p:cNvPicPr>
            <a:picLocks noChangeAspect="1"/>
          </p:cNvPicPr>
          <p:nvPr userDrawn="1"/>
        </p:nvPicPr>
        <p:blipFill>
          <a:blip r:embed="rId2"/>
          <a:stretch>
            <a:fillRect/>
          </a:stretch>
        </p:blipFill>
        <p:spPr>
          <a:xfrm>
            <a:off x="7791476" y="5412828"/>
            <a:ext cx="1043574" cy="1205224"/>
          </a:xfrm>
          <a:prstGeom prst="rect">
            <a:avLst/>
          </a:prstGeom>
        </p:spPr>
      </p:pic>
      <p:sp>
        <p:nvSpPr>
          <p:cNvPr id="8" name="TextBox 7"/>
          <p:cNvSpPr txBox="1"/>
          <p:nvPr userDrawn="1"/>
        </p:nvSpPr>
        <p:spPr>
          <a:xfrm>
            <a:off x="304800" y="6336268"/>
            <a:ext cx="80772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Assistant Professor, Sumandeep</a:t>
            </a:r>
            <a:r>
              <a:rPr lang="en-US" b="1" baseline="0" dirty="0" smtClean="0"/>
              <a:t> </a:t>
            </a:r>
            <a:r>
              <a:rPr lang="en-US" b="1" dirty="0" smtClean="0"/>
              <a:t>Nursing</a:t>
            </a:r>
            <a:r>
              <a:rPr lang="en-US" b="1" baseline="0" dirty="0" smtClean="0"/>
              <a:t> </a:t>
            </a:r>
            <a:r>
              <a:rPr lang="en-US" b="1" dirty="0" smtClean="0"/>
              <a:t>College, SVDU.</a:t>
            </a:r>
          </a:p>
          <a:p>
            <a:endParaRPr lang="en-US" b="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r"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0" name="Shape 6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sz="2000"/>
            </a:lvl1pPr>
            <a:lvl2pPr marL="457200" indent="0" rtl="0">
              <a:spcBef>
                <a:spcPts val="0"/>
              </a:spcBef>
              <a:buFont typeface="Arial"/>
              <a:buNone/>
              <a:defRPr sz="1800"/>
            </a:lvl2pPr>
            <a:lvl3pPr marL="914400" indent="0" rtl="0">
              <a:spcBef>
                <a:spcPts val="0"/>
              </a:spcBef>
              <a:buFont typeface="Arial"/>
              <a:buNone/>
              <a:defRPr sz="1600"/>
            </a:lvl3pPr>
            <a:lvl4pPr marL="1371600" indent="0" rtl="0">
              <a:spcBef>
                <a:spcPts val="0"/>
              </a:spcBef>
              <a:buFont typeface="Arial"/>
              <a:buNone/>
              <a:defRPr sz="1400"/>
            </a:lvl4pPr>
            <a:lvl5pPr marL="1828800" indent="0" rtl="0">
              <a:spcBef>
                <a:spcPts val="0"/>
              </a:spcBef>
              <a:buFont typeface="Arial"/>
              <a:buNone/>
              <a:defRPr sz="1400"/>
            </a:lvl5pPr>
            <a:lvl6pPr marL="2286000" indent="0" rtl="0">
              <a:spcBef>
                <a:spcPts val="0"/>
              </a:spcBef>
              <a:buFont typeface="Arial"/>
              <a:buNone/>
              <a:defRPr sz="1400"/>
            </a:lvl6pPr>
            <a:lvl7pPr marL="2743200" indent="0" rtl="0">
              <a:spcBef>
                <a:spcPts val="0"/>
              </a:spcBef>
              <a:buFont typeface="Arial"/>
              <a:buNone/>
              <a:defRPr sz="1400"/>
            </a:lvl7pPr>
            <a:lvl8pPr marL="3200400" indent="0" rtl="0">
              <a:spcBef>
                <a:spcPts val="0"/>
              </a:spcBef>
              <a:buFont typeface="Arial"/>
              <a:buNone/>
              <a:defRPr sz="1400"/>
            </a:lvl8pPr>
            <a:lvl9pPr marL="3657600" indent="0" rtl="0">
              <a:spcBef>
                <a:spcPts val="0"/>
              </a:spcBef>
              <a:buFont typeface="Arial"/>
              <a:buNone/>
              <a:defRPr sz="1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914400" y="762000"/>
            <a:ext cx="8001000" cy="1143000"/>
          </a:xfrm>
          <a:prstGeom prst="rect">
            <a:avLst/>
          </a:prstGeom>
          <a:noFill/>
          <a:ln>
            <a:noFill/>
          </a:ln>
        </p:spPr>
        <p:txBody>
          <a:bodyPr lIns="91425" tIns="91425" rIns="91425" bIns="91425" anchor="t"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
        <p:nvSpPr>
          <p:cNvPr id="69" name="Shape 69"/>
          <p:cNvSpPr txBox="1">
            <a:spLocks noGrp="1"/>
          </p:cNvSpPr>
          <p:nvPr>
            <p:ph type="body" idx="1"/>
          </p:nvPr>
        </p:nvSpPr>
        <p:spPr>
          <a:xfrm>
            <a:off x="914400" y="2362200"/>
            <a:ext cx="3924299" cy="37338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70" name="Shape 70"/>
          <p:cNvSpPr txBox="1">
            <a:spLocks noGrp="1"/>
          </p:cNvSpPr>
          <p:nvPr>
            <p:ph type="body" idx="2"/>
          </p:nvPr>
        </p:nvSpPr>
        <p:spPr>
          <a:xfrm>
            <a:off x="4991100" y="2362200"/>
            <a:ext cx="3924299" cy="3733800"/>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9" name="Shape 79"/>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sz="2400" b="1"/>
            </a:lvl1pPr>
            <a:lvl2pPr marL="457200" indent="0" rtl="0">
              <a:spcBef>
                <a:spcPts val="0"/>
              </a:spcBef>
              <a:buFont typeface="Arial"/>
              <a:buNone/>
              <a:defRPr sz="2000" b="1"/>
            </a:lvl2pPr>
            <a:lvl3pPr marL="914400" indent="0" rtl="0">
              <a:spcBef>
                <a:spcPts val="0"/>
              </a:spcBef>
              <a:buFont typeface="Arial"/>
              <a:buNone/>
              <a:defRPr sz="1800" b="1"/>
            </a:lvl3pPr>
            <a:lvl4pPr marL="1371600" indent="0" rtl="0">
              <a:spcBef>
                <a:spcPts val="0"/>
              </a:spcBef>
              <a:buFont typeface="Arial"/>
              <a:buNone/>
              <a:defRPr sz="1600" b="1"/>
            </a:lvl4pPr>
            <a:lvl5pPr marL="1828800" indent="0" rtl="0">
              <a:spcBef>
                <a:spcPts val="0"/>
              </a:spcBef>
              <a:buFont typeface="Arial"/>
              <a:buNone/>
              <a:defRPr sz="1600" b="1"/>
            </a:lvl5pPr>
            <a:lvl6pPr marL="2286000" indent="0" rtl="0">
              <a:spcBef>
                <a:spcPts val="0"/>
              </a:spcBef>
              <a:buFont typeface="Arial"/>
              <a:buNone/>
              <a:defRPr sz="1600" b="1"/>
            </a:lvl6pPr>
            <a:lvl7pPr marL="2743200" indent="0" rtl="0">
              <a:spcBef>
                <a:spcPts val="0"/>
              </a:spcBef>
              <a:buFont typeface="Arial"/>
              <a:buNone/>
              <a:defRPr sz="1600" b="1"/>
            </a:lvl7pPr>
            <a:lvl8pPr marL="3200400" indent="0" rtl="0">
              <a:spcBef>
                <a:spcPts val="0"/>
              </a:spcBef>
              <a:buFont typeface="Arial"/>
              <a:buNone/>
              <a:defRPr sz="1600" b="1"/>
            </a:lvl8pPr>
            <a:lvl9pPr marL="3657600" indent="0" rtl="0">
              <a:spcBef>
                <a:spcPts val="0"/>
              </a:spcBef>
              <a:buFont typeface="Arial"/>
              <a:buNone/>
              <a:defRPr sz="1600" b="1"/>
            </a:lvl9pPr>
          </a:lstStyle>
          <a:p>
            <a:endParaRPr/>
          </a:p>
        </p:txBody>
      </p:sp>
      <p:sp>
        <p:nvSpPr>
          <p:cNvPr id="80" name="Shape 80"/>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81" name="Shape 81"/>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sz="2400" b="1"/>
            </a:lvl1pPr>
            <a:lvl2pPr marL="457200" indent="0" rtl="0">
              <a:spcBef>
                <a:spcPts val="0"/>
              </a:spcBef>
              <a:buFont typeface="Arial"/>
              <a:buNone/>
              <a:defRPr sz="2000" b="1"/>
            </a:lvl2pPr>
            <a:lvl3pPr marL="914400" indent="0" rtl="0">
              <a:spcBef>
                <a:spcPts val="0"/>
              </a:spcBef>
              <a:buFont typeface="Arial"/>
              <a:buNone/>
              <a:defRPr sz="1800" b="1"/>
            </a:lvl3pPr>
            <a:lvl4pPr marL="1371600" indent="0" rtl="0">
              <a:spcBef>
                <a:spcPts val="0"/>
              </a:spcBef>
              <a:buFont typeface="Arial"/>
              <a:buNone/>
              <a:defRPr sz="1600" b="1"/>
            </a:lvl4pPr>
            <a:lvl5pPr marL="1828800" indent="0" rtl="0">
              <a:spcBef>
                <a:spcPts val="0"/>
              </a:spcBef>
              <a:buFont typeface="Arial"/>
              <a:buNone/>
              <a:defRPr sz="1600" b="1"/>
            </a:lvl5pPr>
            <a:lvl6pPr marL="2286000" indent="0" rtl="0">
              <a:spcBef>
                <a:spcPts val="0"/>
              </a:spcBef>
              <a:buFont typeface="Arial"/>
              <a:buNone/>
              <a:defRPr sz="1600" b="1"/>
            </a:lvl6pPr>
            <a:lvl7pPr marL="2743200" indent="0" rtl="0">
              <a:spcBef>
                <a:spcPts val="0"/>
              </a:spcBef>
              <a:buFont typeface="Arial"/>
              <a:buNone/>
              <a:defRPr sz="1600" b="1"/>
            </a:lvl7pPr>
            <a:lvl8pPr marL="3200400" indent="0" rtl="0">
              <a:spcBef>
                <a:spcPts val="0"/>
              </a:spcBef>
              <a:buFont typeface="Arial"/>
              <a:buNone/>
              <a:defRPr sz="1600" b="1"/>
            </a:lvl8pPr>
            <a:lvl9pPr marL="3657600" indent="0" rtl="0">
              <a:spcBef>
                <a:spcPts val="0"/>
              </a:spcBef>
              <a:buFont typeface="Arial"/>
              <a:buNone/>
              <a:defRPr sz="1600" b="1"/>
            </a:lvl9pPr>
          </a:lstStyle>
          <a:p>
            <a:endParaRPr/>
          </a:p>
        </p:txBody>
      </p:sp>
      <p:sp>
        <p:nvSpPr>
          <p:cNvPr id="82" name="Shape 82"/>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914400" y="762000"/>
            <a:ext cx="8001000" cy="1143000"/>
          </a:xfrm>
          <a:prstGeom prst="rect">
            <a:avLst/>
          </a:prstGeom>
          <a:noFill/>
          <a:ln>
            <a:noFill/>
          </a:ln>
        </p:spPr>
        <p:txBody>
          <a:bodyPr lIns="91425" tIns="91425" rIns="91425" bIns="91425" anchor="t" anchorCtr="0"/>
          <a:lstStyle>
            <a:lvl1pPr algn="l" rtl="0">
              <a:lnSpc>
                <a:spcPct val="90000"/>
              </a:lnSpc>
              <a:spcBef>
                <a:spcPts val="0"/>
              </a:spcBef>
              <a:spcAft>
                <a:spcPts val="0"/>
              </a:spcAft>
              <a:defRPr sz="3600" b="1">
                <a:solidFill>
                  <a:schemeClr val="dk2"/>
                </a:solidFill>
                <a:latin typeface="Arial"/>
                <a:ea typeface="Arial"/>
                <a:cs typeface="Arial"/>
                <a:sym typeface="Arial"/>
              </a:defRPr>
            </a:lvl1pPr>
            <a:lvl2pPr algn="l" rtl="0">
              <a:lnSpc>
                <a:spcPct val="90000"/>
              </a:lnSpc>
              <a:spcBef>
                <a:spcPts val="0"/>
              </a:spcBef>
              <a:spcAft>
                <a:spcPts val="0"/>
              </a:spcAft>
              <a:defRPr sz="3600" b="1">
                <a:solidFill>
                  <a:schemeClr val="dk2"/>
                </a:solidFill>
                <a:latin typeface="Arial"/>
                <a:ea typeface="Arial"/>
                <a:cs typeface="Arial"/>
                <a:sym typeface="Arial"/>
              </a:defRPr>
            </a:lvl2pPr>
            <a:lvl3pPr algn="l" rtl="0">
              <a:lnSpc>
                <a:spcPct val="90000"/>
              </a:lnSpc>
              <a:spcBef>
                <a:spcPts val="0"/>
              </a:spcBef>
              <a:spcAft>
                <a:spcPts val="0"/>
              </a:spcAft>
              <a:defRPr sz="3600" b="1">
                <a:solidFill>
                  <a:schemeClr val="dk2"/>
                </a:solidFill>
                <a:latin typeface="Arial"/>
                <a:ea typeface="Arial"/>
                <a:cs typeface="Arial"/>
                <a:sym typeface="Arial"/>
              </a:defRPr>
            </a:lvl3pPr>
            <a:lvl4pPr algn="l" rtl="0">
              <a:lnSpc>
                <a:spcPct val="90000"/>
              </a:lnSpc>
              <a:spcBef>
                <a:spcPts val="0"/>
              </a:spcBef>
              <a:spcAft>
                <a:spcPts val="0"/>
              </a:spcAft>
              <a:defRPr sz="3600" b="1">
                <a:solidFill>
                  <a:schemeClr val="dk2"/>
                </a:solidFill>
                <a:latin typeface="Arial"/>
                <a:ea typeface="Arial"/>
                <a:cs typeface="Arial"/>
                <a:sym typeface="Arial"/>
              </a:defRPr>
            </a:lvl4pPr>
            <a:lvl5pPr algn="l" rtl="0">
              <a:lnSpc>
                <a:spcPct val="90000"/>
              </a:lnSpc>
              <a:spcBef>
                <a:spcPts val="0"/>
              </a:spcBef>
              <a:spcAft>
                <a:spcPts val="0"/>
              </a:spcAft>
              <a:defRPr sz="3600" b="1">
                <a:solidFill>
                  <a:schemeClr val="dk2"/>
                </a:solidFill>
                <a:latin typeface="Arial"/>
                <a:ea typeface="Arial"/>
                <a:cs typeface="Arial"/>
                <a:sym typeface="Arial"/>
              </a:defRPr>
            </a:lvl5pPr>
            <a:lvl6pPr marL="457200" algn="l" rtl="0">
              <a:lnSpc>
                <a:spcPct val="90000"/>
              </a:lnSpc>
              <a:spcBef>
                <a:spcPts val="0"/>
              </a:spcBef>
              <a:spcAft>
                <a:spcPts val="0"/>
              </a:spcAft>
              <a:defRPr sz="3600" b="1">
                <a:solidFill>
                  <a:schemeClr val="dk2"/>
                </a:solidFill>
                <a:latin typeface="Arial"/>
                <a:ea typeface="Arial"/>
                <a:cs typeface="Arial"/>
                <a:sym typeface="Arial"/>
              </a:defRPr>
            </a:lvl6pPr>
            <a:lvl7pPr marL="914400" algn="l" rtl="0">
              <a:lnSpc>
                <a:spcPct val="90000"/>
              </a:lnSpc>
              <a:spcBef>
                <a:spcPts val="0"/>
              </a:spcBef>
              <a:spcAft>
                <a:spcPts val="0"/>
              </a:spcAft>
              <a:defRPr sz="3600" b="1">
                <a:solidFill>
                  <a:schemeClr val="dk2"/>
                </a:solidFill>
                <a:latin typeface="Arial"/>
                <a:ea typeface="Arial"/>
                <a:cs typeface="Arial"/>
                <a:sym typeface="Arial"/>
              </a:defRPr>
            </a:lvl7pPr>
            <a:lvl8pPr marL="1371600" algn="l" rtl="0">
              <a:lnSpc>
                <a:spcPct val="90000"/>
              </a:lnSpc>
              <a:spcBef>
                <a:spcPts val="0"/>
              </a:spcBef>
              <a:spcAft>
                <a:spcPts val="0"/>
              </a:spcAft>
              <a:defRPr sz="3600" b="1">
                <a:solidFill>
                  <a:schemeClr val="dk2"/>
                </a:solidFill>
                <a:latin typeface="Arial"/>
                <a:ea typeface="Arial"/>
                <a:cs typeface="Arial"/>
                <a:sym typeface="Arial"/>
              </a:defRPr>
            </a:lvl8pPr>
            <a:lvl9pPr marL="1828800" algn="l" rtl="0">
              <a:lnSpc>
                <a:spcPct val="90000"/>
              </a:lnSpc>
              <a:spcBef>
                <a:spcPts val="0"/>
              </a:spcBef>
              <a:spcAft>
                <a:spcPts val="0"/>
              </a:spcAft>
              <a:defRPr sz="3600" b="1">
                <a:solidFill>
                  <a:schemeClr val="dk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7"/>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3050"/>
            <a:ext cx="3008313" cy="1162049"/>
          </a:xfrm>
          <a:prstGeom prst="rect">
            <a:avLst/>
          </a:prstGeom>
          <a:noFill/>
          <a:ln>
            <a:noFill/>
          </a:ln>
        </p:spPr>
        <p:txBody>
          <a:bodyPr lIns="91425" tIns="91425" rIns="91425" bIns="91425" anchor="t" anchorCtr="0"/>
          <a:lstStyle>
            <a:lvl1pPr algn="r"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06" name="Shape 10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07" name="Shape 107"/>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sz="1400"/>
            </a:lvl1pPr>
            <a:lvl2pPr marL="457200" indent="0" rtl="0">
              <a:spcBef>
                <a:spcPts val="0"/>
              </a:spcBef>
              <a:buFont typeface="Arial"/>
              <a:buNone/>
              <a:defRPr sz="1200"/>
            </a:lvl2pPr>
            <a:lvl3pPr marL="914400" indent="0" rtl="0">
              <a:spcBef>
                <a:spcPts val="0"/>
              </a:spcBef>
              <a:buFont typeface="Arial"/>
              <a:buNone/>
              <a:defRPr sz="1000"/>
            </a:lvl3pPr>
            <a:lvl4pPr marL="1371600" indent="0" rtl="0">
              <a:spcBef>
                <a:spcPts val="0"/>
              </a:spcBef>
              <a:buFont typeface="Arial"/>
              <a:buNone/>
              <a:defRPr sz="900"/>
            </a:lvl4pPr>
            <a:lvl5pPr marL="1828800" indent="0" rtl="0">
              <a:spcBef>
                <a:spcPts val="0"/>
              </a:spcBef>
              <a:buFont typeface="Arial"/>
              <a:buNone/>
              <a:defRPr sz="900"/>
            </a:lvl5pPr>
            <a:lvl6pPr marL="2286000" indent="0" rtl="0">
              <a:spcBef>
                <a:spcPts val="0"/>
              </a:spcBef>
              <a:buFont typeface="Arial"/>
              <a:buNone/>
              <a:defRPr sz="900"/>
            </a:lvl6pPr>
            <a:lvl7pPr marL="2743200" indent="0" rtl="0">
              <a:spcBef>
                <a:spcPts val="0"/>
              </a:spcBef>
              <a:buFont typeface="Arial"/>
              <a:buNone/>
              <a:defRPr sz="900"/>
            </a:lvl7pPr>
            <a:lvl8pPr marL="3200400" indent="0" rtl="0">
              <a:spcBef>
                <a:spcPts val="0"/>
              </a:spcBef>
              <a:buFont typeface="Arial"/>
              <a:buNone/>
              <a:defRPr sz="900"/>
            </a:lvl8pPr>
            <a:lvl9pPr marL="3657600" indent="0" rtl="0">
              <a:spcBef>
                <a:spcPts val="0"/>
              </a:spcBef>
              <a:buFont typeface="Arial"/>
              <a:buNone/>
              <a:defRPr sz="9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1.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2.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3.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5.xml"/><Relationship Id="rId1" Type="http://schemas.openxmlformats.org/officeDocument/2006/relationships/slideLayout" Target="../slideLayouts/slideLayout14.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6.xml"/><Relationship Id="rId1" Type="http://schemas.openxmlformats.org/officeDocument/2006/relationships/slideLayout" Target="../slideLayouts/slideLayout15.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6.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7.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19.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0.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1.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2.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4"/>
        <p:cNvGrpSpPr/>
        <p:nvPr/>
      </p:nvGrpSpPr>
      <p:grpSpPr>
        <a:xfrm>
          <a:off x="0" y="0"/>
          <a:ext cx="0" cy="0"/>
          <a:chOff x="0" y="0"/>
          <a:chExt cx="0" cy="0"/>
        </a:xfrm>
      </p:grpSpPr>
      <p:grpSp>
        <p:nvGrpSpPr>
          <p:cNvPr id="5" name="Shape 5"/>
          <p:cNvGrpSpPr/>
          <p:nvPr/>
        </p:nvGrpSpPr>
        <p:grpSpPr>
          <a:xfrm>
            <a:off x="0" y="0"/>
            <a:ext cx="3200399" cy="6858000"/>
            <a:chOff x="0" y="0"/>
            <a:chExt cx="3200399" cy="6858000"/>
          </a:xfrm>
        </p:grpSpPr>
        <p:sp>
          <p:nvSpPr>
            <p:cNvPr id="6" name="Shape 6"/>
            <p:cNvSpPr/>
            <p:nvPr/>
          </p:nvSpPr>
          <p:spPr>
            <a:xfrm>
              <a:off x="0" y="0"/>
              <a:ext cx="762000" cy="6858000"/>
            </a:xfrm>
            <a:prstGeom prst="rect">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7" name="Shape 7"/>
            <p:cNvSpPr/>
            <p:nvPr/>
          </p:nvSpPr>
          <p:spPr>
            <a:xfrm>
              <a:off x="685800" y="0"/>
              <a:ext cx="2514599" cy="1066799"/>
            </a:xfrm>
            <a:prstGeom prst="rect">
              <a:avLst/>
            </a:prstGeom>
            <a:solidFill>
              <a:schemeClr val="accent1"/>
            </a:solidFill>
            <a:ln>
              <a:noFill/>
            </a:ln>
          </p:spPr>
          <p:txBody>
            <a:bodyPr lIns="91425" tIns="45700" rIns="91425" bIns="45700" anchor="ctr" anchorCtr="0">
              <a:noAutofit/>
            </a:bodyPr>
            <a:lstStyle/>
            <a:p>
              <a:pPr>
                <a:spcBef>
                  <a:spcPts val="0"/>
                </a:spcBef>
                <a:buNone/>
              </a:pPr>
              <a:endParaRPr/>
            </a:p>
          </p:txBody>
        </p:sp>
      </p:grpSp>
      <p:sp>
        <p:nvSpPr>
          <p:cNvPr id="8" name="Shape 8"/>
          <p:cNvSpPr/>
          <p:nvPr/>
        </p:nvSpPr>
        <p:spPr>
          <a:xfrm>
            <a:off x="762000" y="762000"/>
            <a:ext cx="5105399" cy="609599"/>
          </a:xfrm>
          <a:prstGeom prst="roundRect">
            <a:avLst>
              <a:gd name="adj" fmla="val 10800"/>
            </a:avLst>
          </a:prstGeom>
          <a:solidFill>
            <a:schemeClr val="lt1"/>
          </a:solidFill>
          <a:ln>
            <a:noFill/>
          </a:ln>
        </p:spPr>
        <p:txBody>
          <a:bodyPr lIns="91425" tIns="45700" rIns="91425" bIns="45700" anchor="ctr" anchorCtr="0">
            <a:noAutofit/>
          </a:bodyPr>
          <a:lstStyle/>
          <a:p>
            <a:pPr>
              <a:spcBef>
                <a:spcPts val="0"/>
              </a:spcBef>
              <a:buNone/>
            </a:pPr>
            <a:endParaRPr/>
          </a:p>
        </p:txBody>
      </p:sp>
      <p:sp>
        <p:nvSpPr>
          <p:cNvPr id="9" name="Shape 9"/>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10" name="Shape 10"/>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11" name="Shape 11"/>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2" name="Shape 12"/>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3" name="Shape 13"/>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grpSp>
        <p:nvGrpSpPr>
          <p:cNvPr id="14" name="Shape 14"/>
          <p:cNvGrpSpPr/>
          <p:nvPr/>
        </p:nvGrpSpPr>
        <p:grpSpPr>
          <a:xfrm>
            <a:off x="228599" y="1981200"/>
            <a:ext cx="7391400" cy="319087"/>
            <a:chOff x="228599" y="1981200"/>
            <a:chExt cx="7391400" cy="319087"/>
          </a:xfrm>
        </p:grpSpPr>
        <p:sp>
          <p:nvSpPr>
            <p:cNvPr id="15" name="Shape 15"/>
            <p:cNvSpPr/>
            <p:nvPr/>
          </p:nvSpPr>
          <p:spPr>
            <a:xfrm>
              <a:off x="609600" y="1981200"/>
              <a:ext cx="7010400" cy="317500"/>
            </a:xfrm>
            <a:prstGeom prst="roundRect">
              <a:avLst>
                <a:gd name="adj" fmla="val 0"/>
              </a:avLst>
            </a:prstGeom>
            <a:solidFill>
              <a:schemeClr val="lt2"/>
            </a:solidFill>
            <a:ln>
              <a:noFill/>
            </a:ln>
          </p:spPr>
          <p:txBody>
            <a:bodyPr lIns="91425" tIns="45700" rIns="91425" bIns="45700" anchor="ctr" anchorCtr="0">
              <a:noAutofit/>
            </a:bodyPr>
            <a:lstStyle/>
            <a:p>
              <a:pPr>
                <a:spcBef>
                  <a:spcPts val="0"/>
                </a:spcBef>
                <a:buNone/>
              </a:pPr>
              <a:endParaRPr/>
            </a:p>
          </p:txBody>
        </p:sp>
        <p:sp>
          <p:nvSpPr>
            <p:cNvPr id="16" name="Shape 16"/>
            <p:cNvSpPr/>
            <p:nvPr/>
          </p:nvSpPr>
          <p:spPr>
            <a:xfrm flipH="1">
              <a:off x="228599" y="1981200"/>
              <a:ext cx="393700" cy="319087"/>
            </a:xfrm>
            <a:prstGeom prst="flowChartDelay">
              <a:avLst/>
            </a:prstGeom>
            <a:solidFill>
              <a:schemeClr val="lt2"/>
            </a:solidFill>
            <a:ln>
              <a:noFill/>
            </a:ln>
          </p:spPr>
          <p:txBody>
            <a:bodyPr lIns="91425" tIns="45700" rIns="91425" bIns="45700" anchor="ctr" anchorCtr="0">
              <a:noAutofit/>
            </a:bodyPr>
            <a:lstStyle/>
            <a:p>
              <a:pPr>
                <a:spcBef>
                  <a:spcPts val="0"/>
                </a:spcBef>
                <a:buNone/>
              </a:pPr>
              <a:endParaRPr/>
            </a:p>
          </p:txBody>
        </p:sp>
      </p:grpSp>
    </p:spTree>
  </p:cSld>
  <p:clrMap bg1="lt1" tx1="dk1" bg2="dk2" tx2="lt2" accent1="accent1" accent2="accent2" accent3="accent3" accent4="accent4" accent5="accent5" accent6="accent6" hlink="hlink" folHlink="folHlink"/>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100" name="Shape 100"/>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101" name="Shape 101"/>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02" name="Shape 102"/>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03" name="Shape 103"/>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110" name="Shape 110"/>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111" name="Shape 111"/>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12" name="Shape 112"/>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13" name="Shape 113"/>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120" name="Shape 120"/>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121" name="Shape 121"/>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22" name="Shape 122"/>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23" name="Shape 123"/>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129" name="Shape 129"/>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130" name="Shape 130"/>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31" name="Shape 131"/>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32" name="Shape 132"/>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38" name="Shape 138"/>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39" name="Shape 13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0" name="Shape 14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41" name="Shape 14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47" name="Shape 147"/>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48" name="Shape 1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9" name="Shape 1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50" name="Shape 15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pic>
        <p:nvPicPr>
          <p:cNvPr id="7" name="Picture 6" descr="suv_logo.png"/>
          <p:cNvPicPr>
            <a:picLocks noChangeAspect="1"/>
          </p:cNvPicPr>
          <p:nvPr userDrawn="1"/>
        </p:nvPicPr>
        <p:blipFill>
          <a:blip r:embed="rId3"/>
          <a:stretch>
            <a:fillRect/>
          </a:stretch>
        </p:blipFill>
        <p:spPr>
          <a:xfrm>
            <a:off x="7791476" y="5412828"/>
            <a:ext cx="1043574" cy="1205224"/>
          </a:xfrm>
          <a:prstGeom prst="rect">
            <a:avLst/>
          </a:prstGeom>
        </p:spPr>
      </p:pic>
      <p:sp>
        <p:nvSpPr>
          <p:cNvPr id="8" name="TextBox 7"/>
          <p:cNvSpPr txBox="1"/>
          <p:nvPr userDrawn="1"/>
        </p:nvSpPr>
        <p:spPr>
          <a:xfrm>
            <a:off x="304800" y="6336268"/>
            <a:ext cx="80772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t>
            </a:r>
            <a:r>
              <a:rPr lang="en-US" b="1" dirty="0" smtClean="0"/>
              <a:t>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56" name="Shape 15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57" name="Shape 1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8" name="Shape 1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59" name="Shape 1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pic>
        <p:nvPicPr>
          <p:cNvPr id="7" name="Picture 6" descr="suv_logo.png"/>
          <p:cNvPicPr>
            <a:picLocks noChangeAspect="1"/>
          </p:cNvPicPr>
          <p:nvPr userDrawn="1"/>
        </p:nvPicPr>
        <p:blipFill>
          <a:blip r:embed="rId3"/>
          <a:stretch>
            <a:fillRect/>
          </a:stretch>
        </p:blipFill>
        <p:spPr>
          <a:xfrm>
            <a:off x="7791476" y="5412828"/>
            <a:ext cx="1043574" cy="1205224"/>
          </a:xfrm>
          <a:prstGeom prst="rect">
            <a:avLst/>
          </a:prstGeom>
        </p:spPr>
      </p:pic>
      <p:sp>
        <p:nvSpPr>
          <p:cNvPr id="8" name="TextBox 7"/>
          <p:cNvSpPr txBox="1"/>
          <p:nvPr userDrawn="1"/>
        </p:nvSpPr>
        <p:spPr>
          <a:xfrm>
            <a:off x="304800" y="6336268"/>
            <a:ext cx="80772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t>
            </a:r>
            <a:r>
              <a:rPr lang="en-US" b="1" dirty="0" smtClean="0"/>
              <a:t>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 bg1="lt1" tx1="dk1" bg2="dk2" tx2="lt2" accent1="accent1" accent2="accent2" accent3="accent3" accent4="accent4" accent5="accent5" accent6="accent6" hlink="hlink" folHlink="folHlink"/>
  <p:sldLayoutIdLst>
    <p:sldLayoutId id="2147483662"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65" name="Shape 165"/>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66" name="Shape 16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7" name="Shape 16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68" name="Shape 16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75" name="Shape 175"/>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76" name="Shape 1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77" name="Shape 1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78" name="Shape 1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87" name="Shape 187"/>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88" name="Shape 1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9" name="Shape 1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90" name="Shape 19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5"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9" name="Shape 19"/>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20" name="Shape 2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2" name="Shape 2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195" name="Shape 195"/>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196" name="Shape 19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7" name="Shape 19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98" name="Shape 19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6"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202" name="Shape 20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203" name="Shape 20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4" name="Shape 20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05" name="Shape 20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7"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212" name="Shape 21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213" name="Shape 2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4" name="Shape 2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15" name="Shape 2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8"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222" name="Shape 22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223" name="Shape 2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4" name="Shape 2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25" name="Shape 2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69"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229"/>
        <p:cNvGrpSpPr/>
        <p:nvPr/>
      </p:nvGrpSpPr>
      <p:grpSpPr>
        <a:xfrm>
          <a:off x="0" y="0"/>
          <a:ext cx="0" cy="0"/>
          <a:chOff x="0" y="0"/>
          <a:chExt cx="0" cy="0"/>
        </a:xfrm>
      </p:grpSpPr>
      <p:sp>
        <p:nvSpPr>
          <p:cNvPr id="230" name="Shape 23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1pPr>
            <a:lvl2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dk1"/>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dk1"/>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dk1"/>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dk1"/>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dk1"/>
                </a:solidFill>
                <a:latin typeface="Arial"/>
                <a:ea typeface="Arial"/>
                <a:cs typeface="Arial"/>
                <a:sym typeface="Arial"/>
              </a:defRPr>
            </a:lvl9pPr>
          </a:lstStyle>
          <a:p>
            <a:endParaRPr/>
          </a:p>
        </p:txBody>
      </p:sp>
      <p:sp>
        <p:nvSpPr>
          <p:cNvPr id="231" name="Shape 23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232" name="Shape 2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3" name="Shape 2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34" name="Shape 2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98989"/>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70"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23"/>
        <p:cNvGrpSpPr/>
        <p:nvPr/>
      </p:nvGrpSpPr>
      <p:grpSpPr>
        <a:xfrm>
          <a:off x="0" y="0"/>
          <a:ext cx="0" cy="0"/>
          <a:chOff x="0" y="0"/>
          <a:chExt cx="0" cy="0"/>
        </a:xfrm>
      </p:grpSpPr>
      <p:sp>
        <p:nvSpPr>
          <p:cNvPr id="24" name="Shape 24"/>
          <p:cNvSpPr/>
          <p:nvPr/>
        </p:nvSpPr>
        <p:spPr>
          <a:xfrm>
            <a:off x="0" y="0"/>
            <a:ext cx="4572000" cy="6858000"/>
          </a:xfrm>
          <a:prstGeom prst="rect">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25" name="Shape 25"/>
          <p:cNvSpPr/>
          <p:nvPr/>
        </p:nvSpPr>
        <p:spPr>
          <a:xfrm>
            <a:off x="685800" y="990600"/>
            <a:ext cx="5181600" cy="1904999"/>
          </a:xfrm>
          <a:prstGeom prst="roundRect">
            <a:avLst>
              <a:gd name="adj" fmla="val 10800"/>
            </a:avLst>
          </a:prstGeom>
          <a:solidFill>
            <a:schemeClr val="lt1"/>
          </a:solidFill>
          <a:ln>
            <a:noFill/>
          </a:ln>
        </p:spPr>
        <p:txBody>
          <a:bodyPr lIns="91425" tIns="45700" rIns="91425" bIns="45700" anchor="ctr" anchorCtr="0">
            <a:noAutofit/>
          </a:bodyPr>
          <a:lstStyle/>
          <a:p>
            <a:pPr>
              <a:spcBef>
                <a:spcPts val="0"/>
              </a:spcBef>
              <a:buNone/>
            </a:pPr>
            <a:endParaRPr/>
          </a:p>
        </p:txBody>
      </p:sp>
      <p:grpSp>
        <p:nvGrpSpPr>
          <p:cNvPr id="26" name="Shape 26"/>
          <p:cNvGrpSpPr/>
          <p:nvPr/>
        </p:nvGrpSpPr>
        <p:grpSpPr>
          <a:xfrm>
            <a:off x="3632199" y="4889500"/>
            <a:ext cx="4876800" cy="319087"/>
            <a:chOff x="3632199" y="4889500"/>
            <a:chExt cx="4876800" cy="319087"/>
          </a:xfrm>
        </p:grpSpPr>
        <p:sp>
          <p:nvSpPr>
            <p:cNvPr id="27" name="Shape 27"/>
            <p:cNvSpPr/>
            <p:nvPr/>
          </p:nvSpPr>
          <p:spPr>
            <a:xfrm flipH="1">
              <a:off x="3632199" y="4889500"/>
              <a:ext cx="4625975" cy="317500"/>
            </a:xfrm>
            <a:prstGeom prst="roundRect">
              <a:avLst>
                <a:gd name="adj" fmla="val 0"/>
              </a:avLst>
            </a:prstGeom>
            <a:solidFill>
              <a:schemeClr val="lt2"/>
            </a:solidFill>
            <a:ln>
              <a:noFill/>
            </a:ln>
          </p:spPr>
          <p:txBody>
            <a:bodyPr lIns="91425" tIns="45700" rIns="91425" bIns="45700" anchor="ctr" anchorCtr="0">
              <a:noAutofit/>
            </a:bodyPr>
            <a:lstStyle/>
            <a:p>
              <a:pPr>
                <a:spcBef>
                  <a:spcPts val="0"/>
                </a:spcBef>
                <a:buNone/>
              </a:pPr>
              <a:endParaRPr/>
            </a:p>
          </p:txBody>
        </p:sp>
        <p:sp>
          <p:nvSpPr>
            <p:cNvPr id="28" name="Shape 28"/>
            <p:cNvSpPr/>
            <p:nvPr/>
          </p:nvSpPr>
          <p:spPr>
            <a:xfrm>
              <a:off x="8248650" y="4889500"/>
              <a:ext cx="260350" cy="319087"/>
            </a:xfrm>
            <a:prstGeom prst="flowChartDelay">
              <a:avLst/>
            </a:prstGeom>
            <a:solidFill>
              <a:schemeClr val="lt2"/>
            </a:solidFill>
            <a:ln>
              <a:noFill/>
            </a:ln>
          </p:spPr>
          <p:txBody>
            <a:bodyPr lIns="91425" tIns="45700" rIns="91425" bIns="45700" anchor="ctr" anchorCtr="0">
              <a:noAutofit/>
            </a:bodyPr>
            <a:lstStyle/>
            <a:p>
              <a:pPr>
                <a:spcBef>
                  <a:spcPts val="0"/>
                </a:spcBef>
                <a:buNone/>
              </a:pPr>
              <a:endParaRPr/>
            </a:p>
          </p:txBody>
        </p:sp>
      </p:grpSp>
      <p:sp>
        <p:nvSpPr>
          <p:cNvPr id="29" name="Shape 29"/>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30" name="Shape 30"/>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31" name="Shape 31"/>
          <p:cNvSpPr txBox="1">
            <a:spLocks noGrp="1"/>
          </p:cNvSpPr>
          <p:nvPr>
            <p:ph type="dt" idx="10"/>
          </p:nvPr>
        </p:nvSpPr>
        <p:spPr>
          <a:xfrm>
            <a:off x="26670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5195887" y="6553200"/>
            <a:ext cx="3279775"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9525" y="6359525"/>
            <a:ext cx="587374" cy="488949"/>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39" name="Shape 39"/>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40" name="Shape 40"/>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41" name="Shape 41"/>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54" name="Shape 54"/>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pic>
        <p:nvPicPr>
          <p:cNvPr id="7" name="Picture 6" descr="suv_logo.png"/>
          <p:cNvPicPr>
            <a:picLocks noChangeAspect="1"/>
          </p:cNvPicPr>
          <p:nvPr userDrawn="1"/>
        </p:nvPicPr>
        <p:blipFill>
          <a:blip r:embed="rId3"/>
          <a:stretch>
            <a:fillRect/>
          </a:stretch>
        </p:blipFill>
        <p:spPr>
          <a:xfrm>
            <a:off x="7791476" y="5412828"/>
            <a:ext cx="1043574" cy="1205224"/>
          </a:xfrm>
          <a:prstGeom prst="rect">
            <a:avLst/>
          </a:prstGeom>
        </p:spPr>
      </p:pic>
      <p:sp>
        <p:nvSpPr>
          <p:cNvPr id="8" name="TextBox 7"/>
          <p:cNvSpPr txBox="1"/>
          <p:nvPr userDrawn="1"/>
        </p:nvSpPr>
        <p:spPr>
          <a:xfrm>
            <a:off x="304800" y="6336268"/>
            <a:ext cx="80772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63" name="Shape 63"/>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64" name="Shape 64"/>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pic>
        <p:nvPicPr>
          <p:cNvPr id="7" name="Picture 6" descr="suv_logo.png"/>
          <p:cNvPicPr>
            <a:picLocks noChangeAspect="1"/>
          </p:cNvPicPr>
          <p:nvPr userDrawn="1"/>
        </p:nvPicPr>
        <p:blipFill>
          <a:blip r:embed="rId3"/>
          <a:stretch>
            <a:fillRect/>
          </a:stretch>
        </p:blipFill>
        <p:spPr>
          <a:xfrm>
            <a:off x="7791476" y="5412828"/>
            <a:ext cx="1043574" cy="1205224"/>
          </a:xfrm>
          <a:prstGeom prst="rect">
            <a:avLst/>
          </a:prstGeom>
        </p:spPr>
      </p:pic>
      <p:sp>
        <p:nvSpPr>
          <p:cNvPr id="8" name="TextBox 7"/>
          <p:cNvSpPr txBox="1"/>
          <p:nvPr userDrawn="1"/>
        </p:nvSpPr>
        <p:spPr>
          <a:xfrm>
            <a:off x="304800" y="6336268"/>
            <a:ext cx="80772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cap="none" baseline="0" dirty="0" smtClean="0">
                <a:solidFill>
                  <a:schemeClr val="dk1"/>
                </a:solidFill>
                <a:latin typeface="Arial"/>
                <a:ea typeface="Arial"/>
                <a:cs typeface="Arial"/>
                <a:sym typeface="Arial"/>
              </a:rPr>
              <a:t>Ms</a:t>
            </a:r>
            <a:r>
              <a:rPr lang="en-US" sz="1400" b="1" i="0" u="none" strike="noStrike" cap="none" dirty="0" smtClean="0">
                <a:solidFill>
                  <a:schemeClr val="dk1"/>
                </a:solidFill>
                <a:latin typeface="Arial"/>
                <a:ea typeface="Arial"/>
                <a:cs typeface="Arial"/>
                <a:sym typeface="Arial"/>
              </a:rPr>
              <a:t> </a:t>
            </a:r>
            <a:r>
              <a:rPr lang="en-US" sz="1400" b="1" i="0" u="none" strike="noStrike" cap="none" dirty="0" err="1" smtClean="0">
                <a:solidFill>
                  <a:schemeClr val="dk1"/>
                </a:solidFill>
                <a:latin typeface="Arial"/>
                <a:ea typeface="Arial"/>
                <a:cs typeface="Arial"/>
                <a:sym typeface="Arial"/>
              </a:rPr>
              <a:t>Gagan</a:t>
            </a:r>
            <a:r>
              <a:rPr lang="en-US" sz="1400" b="1" i="0" u="none" strike="noStrike" cap="none" dirty="0" smtClean="0">
                <a:solidFill>
                  <a:schemeClr val="dk1"/>
                </a:solidFill>
                <a:latin typeface="Arial"/>
                <a:ea typeface="Arial"/>
                <a:cs typeface="Arial"/>
                <a:sym typeface="Arial"/>
              </a:rPr>
              <a:t> Sharma</a:t>
            </a:r>
            <a:r>
              <a:rPr lang="en-US" b="1" dirty="0" smtClean="0"/>
              <a:t>, Assistant Professor, Sumandeep</a:t>
            </a:r>
            <a:r>
              <a:rPr lang="en-US" b="1" baseline="0" dirty="0" smtClean="0"/>
              <a:t> </a:t>
            </a:r>
            <a:r>
              <a:rPr lang="en-US" b="1" dirty="0" smtClean="0"/>
              <a:t>Nursing</a:t>
            </a:r>
            <a:r>
              <a:rPr lang="en-US" b="1" baseline="0" dirty="0" smtClean="0"/>
              <a:t> </a:t>
            </a:r>
            <a:r>
              <a:rPr lang="en-US" b="1" dirty="0" smtClean="0"/>
              <a:t>College, SVDU.</a:t>
            </a:r>
          </a:p>
          <a:p>
            <a:endParaRPr lang="en-US" b="1" dirty="0"/>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73" name="Shape 73"/>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74" name="Shape 74"/>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85" name="Shape 85"/>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86" name="Shape 86"/>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87" name="Shape 87"/>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88" name="Shape 88"/>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a:gsLst>
            <a:gs pos="0">
              <a:srgbClr val="BCE7BC"/>
            </a:gs>
            <a:gs pos="50000">
              <a:srgbClr val="D4EFD4"/>
            </a:gs>
            <a:gs pos="100000">
              <a:srgbClr val="EAF7EA"/>
            </a:gs>
          </a:gsLst>
          <a:lin ang="5400000" scaled="0"/>
        </a:gra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914400" y="762000"/>
            <a:ext cx="8001000" cy="1143000"/>
          </a:xfrm>
          <a:prstGeom prst="rect">
            <a:avLst/>
          </a:prstGeom>
          <a:noFill/>
          <a:ln>
            <a:noFill/>
          </a:ln>
        </p:spPr>
        <p:txBody>
          <a:bodyPr lIns="91425" tIns="91425" rIns="91425" bIns="91425" anchor="b" anchorCtr="0"/>
          <a:lstStyle>
            <a:lvl1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1pPr>
            <a:lvl2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2pPr>
            <a:lvl3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3pPr>
            <a:lvl4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4pPr>
            <a:lvl5pPr marL="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5pPr>
            <a:lvl6pPr marL="4572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6pPr>
            <a:lvl7pPr marL="9144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7pPr>
            <a:lvl8pPr marL="13716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8pPr>
            <a:lvl9pPr marL="1828800" marR="0" indent="0" algn="l" rtl="0">
              <a:lnSpc>
                <a:spcPct val="90000"/>
              </a:lnSpc>
              <a:spcBef>
                <a:spcPts val="0"/>
              </a:spcBef>
              <a:spcAft>
                <a:spcPts val="0"/>
              </a:spcAft>
              <a:defRPr sz="3600" b="1" i="0" u="none" strike="noStrike" cap="none" baseline="0">
                <a:solidFill>
                  <a:schemeClr val="dk2"/>
                </a:solidFill>
                <a:latin typeface="Arial"/>
                <a:ea typeface="Arial"/>
                <a:cs typeface="Arial"/>
                <a:sym typeface="Arial"/>
              </a:defRPr>
            </a:lvl9pPr>
          </a:lstStyle>
          <a:p>
            <a:endParaRPr/>
          </a:p>
        </p:txBody>
      </p:sp>
      <p:sp>
        <p:nvSpPr>
          <p:cNvPr id="93" name="Shape 93"/>
          <p:cNvSpPr txBox="1">
            <a:spLocks noGrp="1"/>
          </p:cNvSpPr>
          <p:nvPr>
            <p:ph type="body" idx="1"/>
          </p:nvPr>
        </p:nvSpPr>
        <p:spPr>
          <a:xfrm>
            <a:off x="914400" y="2362200"/>
            <a:ext cx="8001000" cy="3733800"/>
          </a:xfrm>
          <a:prstGeom prst="rect">
            <a:avLst/>
          </a:prstGeom>
          <a:noFill/>
          <a:ln>
            <a:noFill/>
          </a:ln>
        </p:spPr>
        <p:txBody>
          <a:bodyPr lIns="91425" tIns="91425" rIns="91425" bIns="91425" anchor="t" anchorCtr="0"/>
          <a:lstStyle>
            <a:lvl1pPr marL="342900" marR="0" indent="-263525" algn="l" rtl="0">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defRPr>
            </a:lvl1pPr>
            <a:lvl2pPr marL="742950" marR="0" indent="-215900" algn="l" rtl="0">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2pPr>
            <a:lvl3pPr marL="1143000" marR="0" indent="-171450" algn="l" rtl="0">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defRPr>
            </a:lvl3pPr>
            <a:lvl4pPr marL="1600200" marR="0" indent="-174625"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4pPr>
            <a:lvl5pPr marL="20574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5pPr>
            <a:lvl6pPr marL="25146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6pPr>
            <a:lvl7pPr marL="29718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7pPr>
            <a:lvl8pPr marL="34290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8pPr>
            <a:lvl9pPr marL="3886200" marR="0" indent="-184150" algn="l" rtl="0">
              <a:spcBef>
                <a:spcPts val="360"/>
              </a:spcBef>
              <a:spcAft>
                <a:spcPts val="0"/>
              </a:spcAft>
              <a:buClr>
                <a:schemeClr val="dk1"/>
              </a:buClr>
              <a:buFont typeface="Arial"/>
              <a:buChar char="●"/>
              <a:defRPr sz="1800" b="0" i="0" u="none" strike="noStrike" cap="none" baseline="0">
                <a:solidFill>
                  <a:schemeClr val="dk1"/>
                </a:solidFill>
                <a:latin typeface="Arial"/>
                <a:ea typeface="Arial"/>
                <a:cs typeface="Arial"/>
                <a:sym typeface="Arial"/>
              </a:defRPr>
            </a:lvl9pPr>
          </a:lstStyle>
          <a:p>
            <a:endParaRPr/>
          </a:p>
        </p:txBody>
      </p:sp>
      <p:sp>
        <p:nvSpPr>
          <p:cNvPr id="94" name="Shape 94"/>
          <p:cNvSpPr txBox="1">
            <a:spLocks noGrp="1"/>
          </p:cNvSpPr>
          <p:nvPr>
            <p:ph type="dt" idx="10"/>
          </p:nvPr>
        </p:nvSpPr>
        <p:spPr>
          <a:xfrm>
            <a:off x="7010400" y="6553200"/>
            <a:ext cx="1904999"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95" name="Shape 95"/>
          <p:cNvSpPr txBox="1">
            <a:spLocks noGrp="1"/>
          </p:cNvSpPr>
          <p:nvPr>
            <p:ph type="ftr" idx="11"/>
          </p:nvPr>
        </p:nvSpPr>
        <p:spPr>
          <a:xfrm>
            <a:off x="2936875" y="6529387"/>
            <a:ext cx="2895600" cy="304799"/>
          </a:xfrm>
          <a:prstGeom prst="rect">
            <a:avLst/>
          </a:prstGeom>
          <a:noFill/>
          <a:ln>
            <a:noFill/>
          </a:ln>
        </p:spPr>
        <p:txBody>
          <a:bodyPr lIns="91425" tIns="91425" rIns="91425" bIns="91425" anchor="b" anchorCtr="0"/>
          <a:lstStyle>
            <a:lvl1pPr marL="0" marR="0" indent="0" algn="r" rtl="1">
              <a:spcBef>
                <a:spcPts val="0"/>
              </a:spcBef>
              <a:defRPr sz="1800" b="0" i="0" u="none" strike="noStrike" cap="none" baseline="0">
                <a:solidFill>
                  <a:schemeClr val="dk1"/>
                </a:solidFill>
                <a:latin typeface="Arial"/>
                <a:ea typeface="Arial"/>
                <a:cs typeface="Arial"/>
                <a:sym typeface="Arial"/>
              </a:defRPr>
            </a:lvl1pPr>
            <a:lvl2pPr marL="457200" marR="0" indent="0" algn="r" rtl="1">
              <a:spcBef>
                <a:spcPts val="0"/>
              </a:spcBef>
              <a:defRPr sz="1800" b="0" i="0" u="none" strike="noStrike" cap="none" baseline="0">
                <a:solidFill>
                  <a:schemeClr val="dk1"/>
                </a:solidFill>
                <a:latin typeface="Arial"/>
                <a:ea typeface="Arial"/>
                <a:cs typeface="Arial"/>
                <a:sym typeface="Arial"/>
              </a:defRPr>
            </a:lvl2pPr>
            <a:lvl3pPr marL="914400" marR="0" indent="0" algn="r" rtl="1">
              <a:spcBef>
                <a:spcPts val="0"/>
              </a:spcBef>
              <a:defRPr sz="1800" b="0" i="0" u="none" strike="noStrike" cap="none" baseline="0">
                <a:solidFill>
                  <a:schemeClr val="dk1"/>
                </a:solidFill>
                <a:latin typeface="Arial"/>
                <a:ea typeface="Arial"/>
                <a:cs typeface="Arial"/>
                <a:sym typeface="Arial"/>
              </a:defRPr>
            </a:lvl3pPr>
            <a:lvl4pPr marL="1371600" marR="0" indent="0" algn="r" rtl="1">
              <a:spcBef>
                <a:spcPts val="0"/>
              </a:spcBef>
              <a:defRPr sz="1800" b="0" i="0" u="none" strike="noStrike" cap="none" baseline="0">
                <a:solidFill>
                  <a:schemeClr val="dk1"/>
                </a:solidFill>
                <a:latin typeface="Arial"/>
                <a:ea typeface="Arial"/>
                <a:cs typeface="Arial"/>
                <a:sym typeface="Arial"/>
              </a:defRPr>
            </a:lvl4pPr>
            <a:lvl5pPr marL="1828800" marR="0" indent="0" algn="r" rtl="1">
              <a:spcBef>
                <a:spcPts val="0"/>
              </a:spcBef>
              <a:defRPr sz="1800" b="0" i="0" u="none" strike="noStrike" cap="none" baseline="0">
                <a:solidFill>
                  <a:schemeClr val="dk1"/>
                </a:solidFill>
                <a:latin typeface="Arial"/>
                <a:ea typeface="Arial"/>
                <a:cs typeface="Arial"/>
                <a:sym typeface="Arial"/>
              </a:defRPr>
            </a:lvl5pPr>
            <a:lvl6pPr marL="2286000" marR="0" indent="0" algn="r" rtl="1">
              <a:spcBef>
                <a:spcPts val="0"/>
              </a:spcBef>
              <a:defRPr sz="1800" b="0" i="0" u="none" strike="noStrike" cap="none" baseline="0">
                <a:solidFill>
                  <a:schemeClr val="dk1"/>
                </a:solidFill>
                <a:latin typeface="Arial"/>
                <a:ea typeface="Arial"/>
                <a:cs typeface="Arial"/>
                <a:sym typeface="Arial"/>
              </a:defRPr>
            </a:lvl6pPr>
            <a:lvl7pPr marL="2743200" marR="0" indent="0" algn="r" rtl="1">
              <a:spcBef>
                <a:spcPts val="0"/>
              </a:spcBef>
              <a:defRPr sz="1800" b="0" i="0" u="none" strike="noStrike" cap="none" baseline="0">
                <a:solidFill>
                  <a:schemeClr val="dk1"/>
                </a:solidFill>
                <a:latin typeface="Arial"/>
                <a:ea typeface="Arial"/>
                <a:cs typeface="Arial"/>
                <a:sym typeface="Arial"/>
              </a:defRPr>
            </a:lvl7pPr>
            <a:lvl8pPr marL="3200400" marR="0" indent="0" algn="r" rtl="1">
              <a:spcBef>
                <a:spcPts val="0"/>
              </a:spcBef>
              <a:defRPr sz="1800" b="0" i="0" u="none" strike="noStrike" cap="none" baseline="0">
                <a:solidFill>
                  <a:schemeClr val="dk1"/>
                </a:solidFill>
                <a:latin typeface="Arial"/>
                <a:ea typeface="Arial"/>
                <a:cs typeface="Arial"/>
                <a:sym typeface="Arial"/>
              </a:defRPr>
            </a:lvl8pPr>
            <a:lvl9pPr marL="3657600" marR="0" indent="0" algn="r" rtl="1">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96" name="Shape 96"/>
          <p:cNvSpPr txBox="1">
            <a:spLocks noGrp="1"/>
          </p:cNvSpPr>
          <p:nvPr>
            <p:ph type="sldNum" idx="12"/>
          </p:nvPr>
        </p:nvSpPr>
        <p:spPr>
          <a:xfrm>
            <a:off x="84136" y="6343650"/>
            <a:ext cx="587374" cy="488949"/>
          </a:xfrm>
          <a:prstGeom prst="rect">
            <a:avLst/>
          </a:prstGeom>
          <a:noFill/>
          <a:ln>
            <a:noFill/>
          </a:ln>
        </p:spPr>
        <p:txBody>
          <a:bodyPr lIns="91425" tIns="91425" rIns="91425" bIns="91425" anchor="b" anchorCtr="1">
            <a:noAutofit/>
          </a:bodyPr>
          <a:lstStyle/>
          <a:p>
            <a:pPr marL="0" lvl="0" indent="-88900">
              <a:spcBef>
                <a:spcPts val="0"/>
              </a:spcBef>
              <a:buClr>
                <a:srgbClr val="000000"/>
              </a:buClr>
              <a:buFont typeface="Arial"/>
              <a:buChar char="●"/>
            </a:pPr>
            <a:endParaRPr sz="2600" b="0" i="0" u="none" strike="noStrike" cap="none" baseline="0">
              <a:solidFill>
                <a:schemeClr val="lt1"/>
              </a:solidFill>
              <a:latin typeface="Arial"/>
              <a:ea typeface="Arial"/>
              <a:cs typeface="Arial"/>
              <a:sym typeface="Arial"/>
            </a:endParaRPr>
          </a:p>
          <a:p>
            <a:pPr lvl="1">
              <a:spcBef>
                <a:spcPts val="0"/>
              </a:spcBef>
              <a:buClr>
                <a:srgbClr val="000000"/>
              </a:buClr>
              <a:buFont typeface="Courier New"/>
              <a:buChar char="o"/>
            </a:pPr>
            <a:endParaRPr/>
          </a:p>
          <a:p>
            <a:pPr lvl="2">
              <a:spcBef>
                <a:spcPts val="0"/>
              </a:spcBef>
              <a:buClr>
                <a:srgbClr val="000000"/>
              </a:buClr>
              <a:buFont typeface="Wingdings"/>
              <a:buChar char="§"/>
            </a:pPr>
            <a:endParaRPr/>
          </a:p>
          <a:p>
            <a:pPr lvl="3">
              <a:spcBef>
                <a:spcPts val="0"/>
              </a:spcBef>
              <a:buClr>
                <a:srgbClr val="000000"/>
              </a:buClr>
              <a:buFont typeface="Arial"/>
              <a:buChar char="●"/>
            </a:pPr>
            <a:endParaRPr/>
          </a:p>
          <a:p>
            <a:pPr lvl="4">
              <a:spcBef>
                <a:spcPts val="0"/>
              </a:spcBef>
              <a:buClr>
                <a:srgbClr val="000000"/>
              </a:buClr>
              <a:buFont typeface="Courier New"/>
              <a:buChar char="o"/>
            </a:pPr>
            <a:endParaRPr/>
          </a:p>
          <a:p>
            <a:pPr lvl="5">
              <a:spcBef>
                <a:spcPts val="0"/>
              </a:spcBef>
              <a:buClr>
                <a:srgbClr val="000000"/>
              </a:buClr>
              <a:buFont typeface="Wingdings"/>
              <a:buChar char="§"/>
            </a:pPr>
            <a:endParaRPr/>
          </a:p>
          <a:p>
            <a:pPr lvl="6">
              <a:spcBef>
                <a:spcPts val="0"/>
              </a:spcBef>
              <a:buClr>
                <a:srgbClr val="000000"/>
              </a:buClr>
              <a:buFont typeface="Arial"/>
              <a:buChar char="●"/>
            </a:pPr>
            <a:endParaRPr/>
          </a:p>
          <a:p>
            <a:pPr lvl="7">
              <a:spcBef>
                <a:spcPts val="0"/>
              </a:spcBef>
              <a:buClr>
                <a:srgbClr val="000000"/>
              </a:buClr>
              <a:buFont typeface="Courier New"/>
              <a:buChar char="o"/>
            </a:pPr>
            <a:endParaRPr/>
          </a:p>
          <a:p>
            <a:pPr lvl="8">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ctrTitle"/>
          </p:nvPr>
        </p:nvSpPr>
        <p:spPr>
          <a:xfrm>
            <a:off x="685800" y="533400"/>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None/>
            </a:pPr>
            <a:r>
              <a:rPr lang="en-US" sz="8000" b="1" i="0" u="none" strike="noStrike" cap="none" baseline="0">
                <a:solidFill>
                  <a:schemeClr val="dk1"/>
                </a:solidFill>
                <a:latin typeface="Arial"/>
                <a:ea typeface="Arial"/>
                <a:cs typeface="Arial"/>
                <a:sym typeface="Arial"/>
              </a:rPr>
              <a:t>Colon Cancer</a:t>
            </a:r>
          </a:p>
        </p:txBody>
      </p:sp>
      <p:sp>
        <p:nvSpPr>
          <p:cNvPr id="240" name="Shape 240"/>
          <p:cNvSpPr txBox="1">
            <a:spLocks noGrp="1"/>
          </p:cNvSpPr>
          <p:nvPr>
            <p:ph type="subTitle" idx="1"/>
          </p:nvPr>
        </p:nvSpPr>
        <p:spPr>
          <a:xfrm>
            <a:off x="1447800" y="2514600"/>
            <a:ext cx="6400799" cy="1752600"/>
          </a:xfrm>
          <a:prstGeom prst="rect">
            <a:avLst/>
          </a:prstGeom>
          <a:noFill/>
          <a:ln>
            <a:noFill/>
          </a:ln>
        </p:spPr>
        <p:txBody>
          <a:bodyPr lIns="91425" tIns="45700" rIns="91425" bIns="45700" anchor="t" anchorCtr="0">
            <a:noAutofit/>
          </a:bodyPr>
          <a:lstStyle/>
          <a:p>
            <a:pPr marL="0" marR="0" lvl="0" indent="0" algn="ctr" rtl="0">
              <a:lnSpc>
                <a:spcPct val="80000"/>
              </a:lnSpc>
              <a:spcBef>
                <a:spcPts val="720"/>
              </a:spcBef>
              <a:spcAft>
                <a:spcPts val="0"/>
              </a:spcAft>
              <a:buClr>
                <a:srgbClr val="3F3F3F"/>
              </a:buClr>
              <a:buSzPct val="25000"/>
              <a:buFont typeface="Arial"/>
              <a:buNone/>
            </a:pPr>
            <a:r>
              <a:rPr lang="en-US" sz="2500" b="0" i="0" u="none" strike="noStrike" cap="none" baseline="0" dirty="0" smtClean="0">
                <a:solidFill>
                  <a:schemeClr val="dk1"/>
                </a:solidFill>
                <a:latin typeface="Arial"/>
                <a:ea typeface="Arial"/>
                <a:cs typeface="Arial"/>
                <a:sym typeface="Arial"/>
              </a:rPr>
              <a:t>Ms</a:t>
            </a:r>
            <a:r>
              <a:rPr lang="en-US" sz="2500" b="0" i="0" u="none" strike="noStrike" cap="none" dirty="0" smtClean="0">
                <a:solidFill>
                  <a:schemeClr val="dk1"/>
                </a:solidFill>
                <a:latin typeface="Arial"/>
                <a:ea typeface="Arial"/>
                <a:cs typeface="Arial"/>
                <a:sym typeface="Arial"/>
              </a:rPr>
              <a:t> </a:t>
            </a:r>
            <a:r>
              <a:rPr lang="en-US" sz="2500" b="0" i="0" u="none" strike="noStrike" cap="none" dirty="0" err="1" smtClean="0">
                <a:solidFill>
                  <a:schemeClr val="dk1"/>
                </a:solidFill>
                <a:latin typeface="Arial"/>
                <a:ea typeface="Arial"/>
                <a:cs typeface="Arial"/>
                <a:sym typeface="Arial"/>
              </a:rPr>
              <a:t>Gagan</a:t>
            </a:r>
            <a:r>
              <a:rPr lang="en-US" sz="2500" b="0" i="0" u="none" strike="noStrike" cap="none" dirty="0" smtClean="0">
                <a:solidFill>
                  <a:schemeClr val="dk1"/>
                </a:solidFill>
                <a:latin typeface="Arial"/>
                <a:ea typeface="Arial"/>
                <a:cs typeface="Arial"/>
                <a:sym typeface="Arial"/>
              </a:rPr>
              <a:t> Sharma</a:t>
            </a:r>
          </a:p>
          <a:p>
            <a:pPr marL="0" marR="0" lvl="0" indent="0" algn="ctr" rtl="0">
              <a:lnSpc>
                <a:spcPct val="80000"/>
              </a:lnSpc>
              <a:spcBef>
                <a:spcPts val="720"/>
              </a:spcBef>
              <a:spcAft>
                <a:spcPts val="0"/>
              </a:spcAft>
              <a:buClr>
                <a:srgbClr val="3F3F3F"/>
              </a:buClr>
              <a:buSzPct val="25000"/>
              <a:buFont typeface="Arial"/>
              <a:buNone/>
            </a:pPr>
            <a:r>
              <a:rPr lang="en-US" sz="2500" baseline="0" dirty="0" smtClean="0">
                <a:solidFill>
                  <a:schemeClr val="dk1"/>
                </a:solidFill>
              </a:rPr>
              <a:t>Assistant</a:t>
            </a:r>
            <a:r>
              <a:rPr lang="en-US" sz="2500" dirty="0" smtClean="0">
                <a:solidFill>
                  <a:schemeClr val="dk1"/>
                </a:solidFill>
              </a:rPr>
              <a:t> professor </a:t>
            </a:r>
            <a:endParaRPr lang="en-US" sz="25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Polyps</a:t>
            </a:r>
          </a:p>
        </p:txBody>
      </p:sp>
      <p:sp>
        <p:nvSpPr>
          <p:cNvPr id="295" name="Shape 295"/>
          <p:cNvSpPr txBox="1">
            <a:spLocks noGrp="1"/>
          </p:cNvSpPr>
          <p:nvPr>
            <p:ph type="body" idx="1"/>
          </p:nvPr>
        </p:nvSpPr>
        <p:spPr>
          <a:xfrm>
            <a:off x="914400" y="2362200"/>
            <a:ext cx="8001000" cy="4495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Polyps-Most cancers arise from them.</a:t>
            </a:r>
          </a:p>
          <a:p>
            <a:pPr marL="342900" marR="0" lvl="0" indent="-342900" algn="ctr"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Classified as: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1) neoplastic (adenomatous)which are benign or malignant,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2) nonneoplastic (hyperplastic, mucosal, inflammatory, hamartomaous).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Adenomatous polyps found in 33% of people by age 50, 50% by age 70.</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Most lesions &lt;1cm,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60% single, 40% multiple</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Invasive cancer will develop in 24% when untreated.</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Polyps</a:t>
            </a:r>
          </a:p>
        </p:txBody>
      </p:sp>
      <p:sp>
        <p:nvSpPr>
          <p:cNvPr id="301" name="Shape 301"/>
          <p:cNvSpPr txBox="1">
            <a:spLocks noGrp="1"/>
          </p:cNvSpPr>
          <p:nvPr>
            <p:ph type="body" idx="1"/>
          </p:nvPr>
        </p:nvSpPr>
        <p:spPr>
          <a:xfrm>
            <a:off x="914400" y="2362200"/>
            <a:ext cx="8001000" cy="4343400"/>
          </a:xfrm>
          <a:prstGeom prst="rect">
            <a:avLst/>
          </a:prstGeom>
          <a:noFill/>
          <a:ln>
            <a:noFill/>
          </a:ln>
        </p:spPr>
        <p:txBody>
          <a:bodyPr lIns="91425" tIns="45700" rIns="91425" bIns="45700" anchor="t" anchorCtr="0">
            <a:noAutofit/>
          </a:bodyPr>
          <a:lstStyle/>
          <a:p>
            <a:pPr marL="342900" marR="0" lvl="0" indent="-342900" algn="ctr"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Adenomatous polyps:</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Tubular(75-87%)</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Tubulovillous (8-15%)</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Villous(5-10%).</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Tubulovillous, villous(most in rectum) have most increased risk of cancer </a:t>
            </a:r>
            <a:r>
              <a:rPr lang="en-US" sz="2000" b="0" i="0" u="none" strike="noStrike" cap="none" baseline="0">
                <a:solidFill>
                  <a:schemeClr val="dk1"/>
                </a:solidFill>
                <a:latin typeface="Arial"/>
                <a:ea typeface="Arial"/>
                <a:cs typeface="Arial"/>
                <a:sym typeface="Arial"/>
              </a:rPr>
              <a:t>(</a:t>
            </a:r>
            <a:r>
              <a:rPr lang="en-US" sz="1800" b="0" i="0" u="none" strike="noStrike" cap="none" baseline="0">
                <a:solidFill>
                  <a:schemeClr val="dk1"/>
                </a:solidFill>
                <a:latin typeface="Arial"/>
                <a:ea typeface="Arial"/>
                <a:cs typeface="Arial"/>
                <a:sym typeface="Arial"/>
              </a:rPr>
              <a:t>20% and 40% respectively.)</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Size, degree of dysplasia (</a:t>
            </a:r>
            <a:r>
              <a:rPr lang="en-US" sz="2000" b="0" i="0" u="none" strike="noStrike" cap="none" baseline="0">
                <a:solidFill>
                  <a:schemeClr val="dk1"/>
                </a:solidFill>
                <a:latin typeface="Arial"/>
                <a:ea typeface="Arial"/>
                <a:cs typeface="Arial"/>
                <a:sym typeface="Arial"/>
              </a:rPr>
              <a:t>46% cancer &gt;2cm, 34% in severe dysplasia</a:t>
            </a:r>
            <a:r>
              <a:rPr lang="en-US" sz="2800" b="0" i="0" u="none" strike="noStrike" cap="none" baseline="0">
                <a:solidFill>
                  <a:schemeClr val="dk1"/>
                </a:solidFill>
                <a:latin typeface="Arial"/>
                <a:ea typeface="Arial"/>
                <a:cs typeface="Arial"/>
                <a:sym typeface="Arial"/>
              </a:rPr>
              <a:t>).</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Polyps</a:t>
            </a:r>
          </a:p>
        </p:txBody>
      </p:sp>
      <p:sp>
        <p:nvSpPr>
          <p:cNvPr id="307" name="Shape 307"/>
          <p:cNvSpPr txBox="1">
            <a:spLocks noGrp="1"/>
          </p:cNvSpPr>
          <p:nvPr>
            <p:ph type="body" idx="1"/>
          </p:nvPr>
        </p:nvSpPr>
        <p:spPr>
          <a:xfrm>
            <a:off x="914400" y="2362200"/>
            <a:ext cx="8001000" cy="4190999"/>
          </a:xfrm>
          <a:prstGeom prst="rect">
            <a:avLst/>
          </a:prstGeom>
          <a:noFill/>
          <a:ln>
            <a:noFill/>
          </a:ln>
        </p:spPr>
        <p:txBody>
          <a:bodyPr lIns="91425" tIns="45700" rIns="91425" bIns="45700" anchor="t" anchorCtr="0">
            <a:noAutofit/>
          </a:bodyPr>
          <a:lstStyle/>
          <a:p>
            <a:pPr marL="342900" marR="0" lvl="0" indent="-342900" algn="ctr"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Prognosis: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Poor differentiation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lymphovascular invasion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Submucosal</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Positive margin.</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8-17% of polyps with invasive carcinoma will have + nodes.</a:t>
            </a: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A negative margin of resection associated with decreased adverse outcome (0.8%). </a:t>
            </a:r>
          </a:p>
          <a:p>
            <a:pPr marL="342900" marR="0" lvl="0" indent="-342900" algn="l" rtl="0">
              <a:spcBef>
                <a:spcPts val="480"/>
              </a:spcBef>
              <a:spcAft>
                <a:spcPts val="0"/>
              </a:spcAft>
              <a:buClr>
                <a:schemeClr val="dk1"/>
              </a:buClr>
              <a:buSzPct val="61111"/>
              <a:buFont typeface="Arial"/>
              <a:buChar char="●"/>
            </a:pPr>
            <a:r>
              <a:rPr lang="en-US" sz="1800" b="0" i="0" u="none" strike="noStrike" cap="none" baseline="0">
                <a:solidFill>
                  <a:schemeClr val="dk1"/>
                </a:solidFill>
                <a:latin typeface="Arial"/>
                <a:ea typeface="Arial"/>
                <a:cs typeface="Arial"/>
                <a:sym typeface="Arial"/>
              </a:rPr>
              <a:t>27% of patients with positive margins will have adverse outcomes</a:t>
            </a:r>
            <a:r>
              <a:rPr lang="en-US" sz="2400" b="0" i="0" u="none" strike="noStrike" cap="none" baseline="0">
                <a:solidFill>
                  <a:schemeClr val="dk1"/>
                </a:solidFill>
                <a:latin typeface="Arial"/>
                <a:ea typeface="Arial"/>
                <a:cs typeface="Arial"/>
                <a:sym typeface="Arial"/>
              </a:rPr>
              <a: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Treatment</a:t>
            </a:r>
          </a:p>
        </p:txBody>
      </p:sp>
      <p:sp>
        <p:nvSpPr>
          <p:cNvPr id="313" name="Shape 313"/>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Endoscopic removal, surveillance every three years.</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Biopsy if it can’t be removed.</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Surgery for those not amenable to safe polypectomy (large sessile villous lesions).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Shape 318"/>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Treatment</a:t>
            </a:r>
          </a:p>
        </p:txBody>
      </p:sp>
      <p:sp>
        <p:nvSpPr>
          <p:cNvPr id="319" name="Shape 319"/>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Fungation, ulceration, distortion are contraindications for polypectomy.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Colectomy indicated for residual carcinoma, those at high risk for +LN despite complete polypectomy.</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+margin, poor diff, level 4, vascular, lymphatic invasion.</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Sessile polyp with invasive cancer should be considered for resection even if no high risk pathologic features.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Weigh all against pts medical condition of course.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Hereditary Polyposis Syndromes</a:t>
            </a:r>
          </a:p>
        </p:txBody>
      </p:sp>
      <p:sp>
        <p:nvSpPr>
          <p:cNvPr id="325" name="Shape 325"/>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All have this in common: Multiple intestinal polyps, extraintestinal manifestations.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FAP: 1-2% of colon cancer patients. A point mutation of APC gene on chromosome 5, band q21.</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Polyps found throughout the GI tract but most in colon. Symptoms manifest by ages 16-50.</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Cancer will develop in all by age 50.</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331" name="Shape 331"/>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a:spcBef>
                <a:spcPts val="0"/>
              </a:spcBef>
              <a:buNone/>
            </a:pPr>
            <a:endParaRPr/>
          </a:p>
        </p:txBody>
      </p:sp>
      <p:pic>
        <p:nvPicPr>
          <p:cNvPr id="332" name="Shape 332"/>
          <p:cNvPicPr preferRelativeResize="0"/>
          <p:nvPr/>
        </p:nvPicPr>
        <p:blipFill>
          <a:blip r:embed="rId3">
            <a:alphaModFix/>
          </a:blip>
          <a:stretch>
            <a:fillRect/>
          </a:stretch>
        </p:blipFill>
        <p:spPr>
          <a:xfrm>
            <a:off x="0" y="222250"/>
            <a:ext cx="9143999" cy="6413499"/>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Hereditary Polyposis Syndromes</a:t>
            </a:r>
          </a:p>
        </p:txBody>
      </p:sp>
      <p:sp>
        <p:nvSpPr>
          <p:cNvPr id="338" name="Shape 338"/>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Gardner’s Syndrome: Variant of FAP. Colonic and extracolonic manifestations.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Periampulary lesions, duodenal lesions, gastric polyps.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Ocular, cutaneous, skeletal (retinal, mandible, jaw, teeth, sebaceous cysts).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Desmoids, hepatoblastoma, thyroid cancer, Turcot’s syndrome (brain).</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Hereditary Nonpolyposis Syndromes</a:t>
            </a:r>
          </a:p>
        </p:txBody>
      </p:sp>
      <p:sp>
        <p:nvSpPr>
          <p:cNvPr id="344" name="Shape 344"/>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Lynch I and II. Occurs five times more frequently than familial polyposis. 1-5 % of colon cancers. Lynch I just colon, Lynch II also involves endometrium, ovary, stomach, small bowel, biliary, pancreas, ureter, renal pelvis.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85% lifetime risk of colon cancer, more right sided cancers (60-70%), earlier (45y), lower stage, better survival, but 20% risk of metachronous, synchronous lesions.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Inflammatory Bowel Disease</a:t>
            </a:r>
          </a:p>
        </p:txBody>
      </p:sp>
      <p:sp>
        <p:nvSpPr>
          <p:cNvPr id="350" name="Shape 350"/>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Ulcerative colitis carries a risk of colorectal carcinoma 30 times greater than general population.</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Risk increases with duration of disease.</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After 30 years, risk increases to 35%</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Crohn’s disease associated with 10-20 fold increased risk of cancer.</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Need to do surveillance in these population.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Epidemiology</a:t>
            </a:r>
          </a:p>
        </p:txBody>
      </p:sp>
      <p:sp>
        <p:nvSpPr>
          <p:cNvPr id="246" name="Shape 246"/>
          <p:cNvSpPr txBox="1">
            <a:spLocks noGrp="1"/>
          </p:cNvSpPr>
          <p:nvPr>
            <p:ph type="body" idx="1"/>
          </p:nvPr>
        </p:nvSpPr>
        <p:spPr>
          <a:xfrm>
            <a:off x="914400" y="2362200"/>
            <a:ext cx="8001000" cy="41909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Colorectal cancer is the second leading cause of cancer-related deaths after lung cancer </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5-year survival rate : 55%.</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The most lethal GI malignant diseases in the Western world. </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Is preventable and is highly curable if detected early</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so public health initiatives have emphasized large-scale screening and surveillance. </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Previous Colon Cancer</a:t>
            </a:r>
          </a:p>
        </p:txBody>
      </p:sp>
      <p:sp>
        <p:nvSpPr>
          <p:cNvPr id="356" name="Shape 356"/>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 second primary colon cancer is three times more likely to develop in patients with a history of colon cancer.</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Metachronous lesions develop in 5-8% of patients.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History of First-Degree Relatives</a:t>
            </a:r>
          </a:p>
        </p:txBody>
      </p:sp>
      <p:sp>
        <p:nvSpPr>
          <p:cNvPr id="362" name="Shape 362"/>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People with first-degree relatives with colorectal cancer have a 1.8-8 fold increase risk of colorectal cancer.</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Risk is higher if more than one relative affected.</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Risk is higher if developed in the relative at a young age.</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pic>
        <p:nvPicPr>
          <p:cNvPr id="367" name="Shape 367"/>
          <p:cNvPicPr preferRelativeResize="0"/>
          <p:nvPr/>
        </p:nvPicPr>
        <p:blipFill>
          <a:blip r:embed="rId3">
            <a:alphaModFix/>
          </a:blip>
          <a:stretch>
            <a:fillRect/>
          </a:stretch>
        </p:blipFill>
        <p:spPr>
          <a:xfrm>
            <a:off x="533400" y="990600"/>
            <a:ext cx="8201025" cy="5321300"/>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Clinical manifestations</a:t>
            </a:r>
          </a:p>
        </p:txBody>
      </p:sp>
      <p:sp>
        <p:nvSpPr>
          <p:cNvPr id="373" name="Shape 373"/>
          <p:cNvSpPr txBox="1">
            <a:spLocks noGrp="1"/>
          </p:cNvSpPr>
          <p:nvPr>
            <p:ph type="body" idx="1"/>
          </p:nvPr>
        </p:nvSpPr>
        <p:spPr>
          <a:xfrm>
            <a:off x="914400" y="2362200"/>
            <a:ext cx="8001000" cy="4267199"/>
          </a:xfrm>
          <a:prstGeom prst="rect">
            <a:avLst/>
          </a:prstGeom>
          <a:noFill/>
          <a:ln>
            <a:noFill/>
          </a:ln>
        </p:spPr>
        <p:txBody>
          <a:bodyPr lIns="91425" tIns="45700" rIns="91425" bIns="45700" anchor="t" anchorCtr="0">
            <a:noAutofit/>
          </a:bodyPr>
          <a:lstStyle/>
          <a:p>
            <a:pPr marL="342900" marR="0" lvl="0" indent="-342900" algn="l" rtl="0">
              <a:spcBef>
                <a:spcPts val="720"/>
              </a:spcBef>
              <a:spcAft>
                <a:spcPts val="0"/>
              </a:spcAft>
              <a:buClr>
                <a:schemeClr val="dk1"/>
              </a:buClr>
              <a:buSzPct val="44444"/>
              <a:buFont typeface="Arial"/>
              <a:buChar char="●"/>
            </a:pPr>
            <a:r>
              <a:rPr lang="en-US" sz="3600" b="0" i="0" u="none" strike="noStrike" cap="none" baseline="0">
                <a:solidFill>
                  <a:schemeClr val="dk1"/>
                </a:solidFill>
                <a:latin typeface="Arial"/>
                <a:ea typeface="Arial"/>
                <a:cs typeface="Arial"/>
                <a:sym typeface="Arial"/>
              </a:rPr>
              <a:t>Bleeding,</a:t>
            </a:r>
          </a:p>
          <a:p>
            <a:pPr marL="342900" marR="0" lvl="0" indent="-342900" algn="l" rtl="0">
              <a:spcBef>
                <a:spcPts val="720"/>
              </a:spcBef>
              <a:spcAft>
                <a:spcPts val="0"/>
              </a:spcAft>
              <a:buClr>
                <a:schemeClr val="dk1"/>
              </a:buClr>
              <a:buSzPct val="44444"/>
              <a:buFont typeface="Arial"/>
              <a:buChar char="●"/>
            </a:pPr>
            <a:r>
              <a:rPr lang="en-US" sz="3600" b="0" i="0" u="none" strike="noStrike" cap="none" baseline="0">
                <a:solidFill>
                  <a:schemeClr val="dk1"/>
                </a:solidFill>
                <a:latin typeface="Arial"/>
                <a:ea typeface="Arial"/>
                <a:cs typeface="Arial"/>
                <a:sym typeface="Arial"/>
              </a:rPr>
              <a:t>Pain, </a:t>
            </a:r>
          </a:p>
          <a:p>
            <a:pPr marL="342900" marR="0" lvl="0" indent="-342900" algn="l" rtl="0">
              <a:spcBef>
                <a:spcPts val="720"/>
              </a:spcBef>
              <a:spcAft>
                <a:spcPts val="0"/>
              </a:spcAft>
              <a:buClr>
                <a:schemeClr val="dk1"/>
              </a:buClr>
              <a:buSzPct val="44444"/>
              <a:buFont typeface="Arial"/>
              <a:buChar char="●"/>
            </a:pPr>
            <a:r>
              <a:rPr lang="en-US" sz="3600" b="0" i="0" u="none" strike="noStrike" cap="none" baseline="0">
                <a:solidFill>
                  <a:schemeClr val="dk1"/>
                </a:solidFill>
                <a:latin typeface="Arial"/>
                <a:ea typeface="Arial"/>
                <a:cs typeface="Arial"/>
                <a:sym typeface="Arial"/>
              </a:rPr>
              <a:t>Change in bowel habits.</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 </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Symptoms typically vary depending on where the lesion resides.</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379" name="Shape 379"/>
          <p:cNvSpPr txBox="1">
            <a:spLocks noGrp="1"/>
          </p:cNvSpPr>
          <p:nvPr>
            <p:ph type="body" idx="1"/>
          </p:nvPr>
        </p:nvSpPr>
        <p:spPr>
          <a:xfrm>
            <a:off x="914400" y="2362200"/>
            <a:ext cx="8001000" cy="4267199"/>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Neoplasms in the proximal colon, where intestinal contents are relatively liquid, do not generally cause the abdominal pain or change in bowel habits characteristic of obstructive lesions. </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These lesions often ulcerate and cause chronic blood loss; patients commonly present with complaints of fatigue, palpitations, or even angina pectoris. </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Physical examination often reveals Hemoccult-positive stools, and laboratory testing demonstrates hypochromic, microcytic anemia characteristic of iron deficiency</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385" name="Shape 385"/>
          <p:cNvSpPr txBox="1">
            <a:spLocks noGrp="1"/>
          </p:cNvSpPr>
          <p:nvPr>
            <p:ph type="body" idx="1"/>
          </p:nvPr>
        </p:nvSpPr>
        <p:spPr>
          <a:xfrm>
            <a:off x="914400" y="2362200"/>
            <a:ext cx="8001000" cy="4495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Thus, the presence of unexplained iron deficiency anemia in any adult male patient or postmenopausal female patient should prompt a rigorous evaluation for colorectal cancer, that is, endoscopic and/or radiographic visualization of the entire colon. </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Shape 390"/>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391" name="Shape 391"/>
          <p:cNvSpPr txBox="1">
            <a:spLocks noGrp="1"/>
          </p:cNvSpPr>
          <p:nvPr>
            <p:ph type="body" idx="1"/>
          </p:nvPr>
        </p:nvSpPr>
        <p:spPr>
          <a:xfrm>
            <a:off x="762000" y="2362200"/>
            <a:ext cx="8153399" cy="44958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In contrast to right-sided lesions, cancers in the distal colon may bleed, but they often cause constriction of the gut wall and can manifest with abdominal cramping, stool obstruction, or even perforation. </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Tumors of the rectosigmoid region may manifest with hematochezia, tenesmus, and narrowing of the caliber of the stool.</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The differential diagnosis for rectal bleeding should include: hemorrhoids, angiodysplasia, diverticulosis, and other benign and malignant tumors </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Shape 396"/>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397" name="Shape 397"/>
          <p:cNvSpPr txBox="1">
            <a:spLocks noGrp="1"/>
          </p:cNvSpPr>
          <p:nvPr>
            <p:ph type="body" idx="1"/>
          </p:nvPr>
        </p:nvSpPr>
        <p:spPr>
          <a:xfrm>
            <a:off x="914400" y="2362200"/>
            <a:ext cx="8001000" cy="41909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Hepatomegaly</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If disease has spread to the abdomen, both ascites and bowel obstruction may occur.</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Metastatic spread to the pelvic region may become evident as bladder dysfunction, sacral or sciatic nerve pain, and vaginal discharge or bleeding.</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Lesions that have spread to the lung or bone marrow can remain silent until very advanced disease is present.</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Shape 402"/>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Diagnosis</a:t>
            </a:r>
          </a:p>
        </p:txBody>
      </p:sp>
      <p:sp>
        <p:nvSpPr>
          <p:cNvPr id="403" name="Shape 403"/>
          <p:cNvSpPr txBox="1">
            <a:spLocks noGrp="1"/>
          </p:cNvSpPr>
          <p:nvPr>
            <p:ph type="body" idx="1"/>
          </p:nvPr>
        </p:nvSpPr>
        <p:spPr>
          <a:xfrm>
            <a:off x="914400" y="2362200"/>
            <a:ext cx="8001000" cy="4267199"/>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The history, physical examination, and judicious use of both laboratory and radiologic tests are important</a:t>
            </a:r>
          </a:p>
          <a:p>
            <a:pPr marL="342900" marR="0" lvl="0" indent="-342900" algn="ctr"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Pertinent history include: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prior history of colorectal cancer or adenomatous polyps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inflammatory bowel disease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inherited colorectal cancer syndromes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any first-degree relatives with colorectal cancer. </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409" name="Shape 409"/>
          <p:cNvSpPr txBox="1">
            <a:spLocks noGrp="1"/>
          </p:cNvSpPr>
          <p:nvPr>
            <p:ph type="body" idx="1"/>
          </p:nvPr>
        </p:nvSpPr>
        <p:spPr>
          <a:xfrm>
            <a:off x="762000" y="2362200"/>
            <a:ext cx="8153399" cy="4495800"/>
          </a:xfrm>
          <a:prstGeom prst="rect">
            <a:avLst/>
          </a:prstGeom>
          <a:noFill/>
          <a:ln>
            <a:noFill/>
          </a:ln>
        </p:spPr>
        <p:txBody>
          <a:bodyPr lIns="91425" tIns="45700" rIns="91425" bIns="45700" anchor="t" anchorCtr="0">
            <a:noAutofit/>
          </a:bodyPr>
          <a:lstStyle/>
          <a:p>
            <a:pPr marL="342900" marR="0" lvl="0" indent="-342900" algn="ctr"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On physical examination,</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extraintestinal lesions characteristic of Peutz-Jeghers may be noticed</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Metastatic disease is suggested by:</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Hepathomegaly </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Umbilical mass </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Ascites.</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The digital rectal examination may reveal a distal rectal cancer or the spread of tumor to the rectal shelf </a:t>
            </a:r>
          </a:p>
          <a:p>
            <a:pPr marL="342900" marR="0" lvl="0" indent="-342900" algn="ctr"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Lab Data</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The stool shows evidence of frank or occult blood </a:t>
            </a:r>
            <a:r>
              <a:rPr lang="en-US" sz="1600" b="0" i="0" u="none" strike="noStrike" cap="none" baseline="0">
                <a:solidFill>
                  <a:schemeClr val="dk1"/>
                </a:solidFill>
                <a:latin typeface="Arial"/>
                <a:ea typeface="Arial"/>
                <a:cs typeface="Arial"/>
                <a:sym typeface="Arial"/>
              </a:rPr>
              <a:t>(in 40 to 80% of advanced cases. )</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Iron deficiency anemia </a:t>
            </a:r>
          </a:p>
          <a:p>
            <a:pPr marL="342900" marR="0" lvl="0" indent="-342900" algn="l" rtl="0">
              <a:lnSpc>
                <a:spcPct val="90000"/>
              </a:lnSpc>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Elevation in liver enzymes</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Epidemiology</a:t>
            </a:r>
          </a:p>
        </p:txBody>
      </p:sp>
      <p:sp>
        <p:nvSpPr>
          <p:cNvPr id="252" name="Shape 252"/>
          <p:cNvSpPr txBox="1">
            <a:spLocks noGrp="1"/>
          </p:cNvSpPr>
          <p:nvPr>
            <p:ph type="body" idx="1"/>
          </p:nvPr>
        </p:nvSpPr>
        <p:spPr>
          <a:xfrm>
            <a:off x="914400" y="2362200"/>
            <a:ext cx="8001000" cy="4190999"/>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Rare in &lt; 40y,</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rapid increase at 50y.</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At presentation:</a:t>
            </a:r>
          </a:p>
          <a:p>
            <a:pPr marL="342900" marR="0" lvl="0" indent="-342900" algn="l" rtl="0">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37% localized,</a:t>
            </a:r>
          </a:p>
          <a:p>
            <a:pPr marL="342900" marR="0" lvl="0" indent="-342900" algn="l" rtl="0">
              <a:spcBef>
                <a:spcPts val="400"/>
              </a:spcBef>
              <a:spcAft>
                <a:spcPts val="0"/>
              </a:spcAft>
              <a:buClr>
                <a:schemeClr val="dk1"/>
              </a:buClr>
              <a:buSzPct val="45000"/>
              <a:buFont typeface="Arial"/>
              <a:buChar char="●"/>
            </a:pPr>
            <a:r>
              <a:rPr lang="en-US" sz="2000" b="0" i="0" u="none" strike="noStrike" cap="none" baseline="0">
                <a:solidFill>
                  <a:schemeClr val="dk1"/>
                </a:solidFill>
                <a:latin typeface="Arial"/>
                <a:ea typeface="Arial"/>
                <a:cs typeface="Arial"/>
                <a:sym typeface="Arial"/>
              </a:rPr>
              <a:t>37% regional, </a:t>
            </a:r>
          </a:p>
          <a:p>
            <a:pPr marL="342900" marR="0" lvl="0" indent="-342900" algn="l" rtl="0">
              <a:spcBef>
                <a:spcPts val="560"/>
              </a:spcBef>
              <a:spcAft>
                <a:spcPts val="0"/>
              </a:spcAft>
              <a:buClr>
                <a:schemeClr val="dk1"/>
              </a:buClr>
              <a:buSzPct val="62500"/>
              <a:buFont typeface="Arial"/>
              <a:buChar char="●"/>
            </a:pPr>
            <a:r>
              <a:rPr lang="en-US" sz="2000" b="0" i="0" u="none" strike="noStrike" cap="none" baseline="0">
                <a:solidFill>
                  <a:schemeClr val="dk1"/>
                </a:solidFill>
                <a:latin typeface="Arial"/>
                <a:ea typeface="Arial"/>
                <a:cs typeface="Arial"/>
                <a:sym typeface="Arial"/>
              </a:rPr>
              <a:t>20% metastatic</a:t>
            </a:r>
            <a:r>
              <a:rPr lang="en-US" sz="2800" b="0" i="0" u="none" strike="noStrike" cap="none" baseline="0">
                <a:solidFill>
                  <a:schemeClr val="dk1"/>
                </a:solidFill>
                <a:latin typeface="Arial"/>
                <a:ea typeface="Arial"/>
                <a:cs typeface="Arial"/>
                <a:sym typeface="Arial"/>
              </a:rPr>
              <a:t>.</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IBD, FAP, HNPCC, FHX are at inc risk</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75% sporadic, rest are in those at high risk.</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Shape 414"/>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415" name="Shape 415"/>
          <p:cNvSpPr txBox="1">
            <a:spLocks noGrp="1"/>
          </p:cNvSpPr>
          <p:nvPr>
            <p:ph type="body" idx="1"/>
          </p:nvPr>
        </p:nvSpPr>
        <p:spPr>
          <a:xfrm>
            <a:off x="838200" y="2362200"/>
            <a:ext cx="8077199" cy="43434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Methods for diagnosing colorectal cancer are similar to those used to detect polyps.</a:t>
            </a:r>
          </a:p>
          <a:p>
            <a:pPr marL="342900" marR="0" lvl="0" indent="-342900" algn="l" rtl="0">
              <a:spcBef>
                <a:spcPts val="560"/>
              </a:spcBef>
              <a:spcAft>
                <a:spcPts val="0"/>
              </a:spcAft>
              <a:buClr>
                <a:schemeClr val="dk1"/>
              </a:buClr>
              <a:buSzPct val="44642"/>
              <a:buFont typeface="Arial"/>
              <a:buChar char="●"/>
            </a:pPr>
            <a:r>
              <a:rPr lang="en-US" sz="2800" b="1" i="1" u="none" strike="noStrike" cap="none" baseline="0">
                <a:solidFill>
                  <a:schemeClr val="dk1"/>
                </a:solidFill>
                <a:latin typeface="Arial"/>
                <a:ea typeface="Arial"/>
                <a:cs typeface="Arial"/>
                <a:sym typeface="Arial"/>
              </a:rPr>
              <a:t>Colonoscopy</a:t>
            </a:r>
            <a:r>
              <a:rPr lang="en-US" sz="2400" b="0" i="0" u="none" strike="noStrike" cap="none" baseline="0">
                <a:solidFill>
                  <a:schemeClr val="dk1"/>
                </a:solidFill>
                <a:latin typeface="Arial"/>
                <a:ea typeface="Arial"/>
                <a:cs typeface="Arial"/>
                <a:sym typeface="Arial"/>
              </a:rPr>
              <a:t> is the procedure of choice for all patients who have occult blood in their stools or who present with signs and symptoms characteristic of colorectal cancer</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Colonoscopy is more accurate than radiographic studies for the detection of colorectal neoplasms of all sizes and has the advantage of enabling the clinician to obtain tissue for histologic analysis.</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Colon Cancer</a:t>
            </a:r>
          </a:p>
        </p:txBody>
      </p:sp>
      <p:pic>
        <p:nvPicPr>
          <p:cNvPr id="421" name="Shape 421"/>
          <p:cNvPicPr preferRelativeResize="0"/>
          <p:nvPr/>
        </p:nvPicPr>
        <p:blipFill>
          <a:blip r:embed="rId3">
            <a:alphaModFix/>
          </a:blip>
          <a:stretch>
            <a:fillRect/>
          </a:stretch>
        </p:blipFill>
        <p:spPr>
          <a:xfrm>
            <a:off x="2165350" y="2438400"/>
            <a:ext cx="4813300" cy="4229099"/>
          </a:xfrm>
          <a:prstGeom prst="rect">
            <a:avLst/>
          </a:prstGeom>
          <a:noFill/>
          <a:ln>
            <a:noFill/>
          </a:ln>
        </p:spPr>
      </p:pic>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Shape 426"/>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Screening</a:t>
            </a:r>
          </a:p>
        </p:txBody>
      </p:sp>
      <p:sp>
        <p:nvSpPr>
          <p:cNvPr id="427" name="Shape 427"/>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FOBT, DCBE, endoscopy most useful screening methods.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FOBT detects cancer at an earlier stage, with reduction in cancer deaths.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Flexible sigmoidoscopy and polyp clearance has resulted in decreased colon cancer.</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Value of full colonoscopy is noted since 40% of colon cancers occur proximal to splenic flexure.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DCBE used if pt refuses scope, or poor scope, etc.</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Shape 432"/>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Barium Enema Sigmoid Cancer</a:t>
            </a:r>
          </a:p>
        </p:txBody>
      </p:sp>
      <p:pic>
        <p:nvPicPr>
          <p:cNvPr id="433" name="Shape 433"/>
          <p:cNvPicPr preferRelativeResize="0"/>
          <p:nvPr/>
        </p:nvPicPr>
        <p:blipFill>
          <a:blip r:embed="rId3">
            <a:alphaModFix/>
          </a:blip>
          <a:stretch>
            <a:fillRect/>
          </a:stretch>
        </p:blipFill>
        <p:spPr>
          <a:xfrm>
            <a:off x="1752600" y="2667000"/>
            <a:ext cx="5638799" cy="3886199"/>
          </a:xfrm>
          <a:prstGeom prst="rect">
            <a:avLst/>
          </a:prstGeom>
          <a:noFill/>
          <a:ln>
            <a:noFill/>
          </a:ln>
        </p:spPr>
      </p:pic>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Virtual Colonoscopy</a:t>
            </a:r>
          </a:p>
        </p:txBody>
      </p:sp>
      <p:pic>
        <p:nvPicPr>
          <p:cNvPr id="439" name="Shape 439"/>
          <p:cNvPicPr preferRelativeResize="0"/>
          <p:nvPr/>
        </p:nvPicPr>
        <p:blipFill>
          <a:blip r:embed="rId3">
            <a:alphaModFix/>
          </a:blip>
          <a:stretch>
            <a:fillRect/>
          </a:stretch>
        </p:blipFill>
        <p:spPr>
          <a:xfrm>
            <a:off x="1371600" y="2895600"/>
            <a:ext cx="3429000" cy="3417886"/>
          </a:xfrm>
          <a:prstGeom prst="rect">
            <a:avLst/>
          </a:prstGeom>
          <a:noFill/>
          <a:ln>
            <a:noFill/>
          </a:ln>
        </p:spPr>
      </p:pic>
      <p:pic>
        <p:nvPicPr>
          <p:cNvPr id="440" name="Shape 440"/>
          <p:cNvPicPr preferRelativeResize="0"/>
          <p:nvPr/>
        </p:nvPicPr>
        <p:blipFill>
          <a:blip r:embed="rId4">
            <a:alphaModFix/>
          </a:blip>
          <a:stretch>
            <a:fillRect/>
          </a:stretch>
        </p:blipFill>
        <p:spPr>
          <a:xfrm>
            <a:off x="4953000" y="2895600"/>
            <a:ext cx="3810000" cy="3352799"/>
          </a:xfrm>
          <a:prstGeom prst="rect">
            <a:avLst/>
          </a:prstGeom>
          <a:noFill/>
          <a:ln>
            <a:noFill/>
          </a:ln>
        </p:spPr>
      </p:pic>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Screening </a:t>
            </a:r>
          </a:p>
        </p:txBody>
      </p:sp>
      <p:sp>
        <p:nvSpPr>
          <p:cNvPr id="446" name="Shape 446"/>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CEA has no role in in screening for primary lesions. False positives occur in benign disease(lung, liver, bowel) as well as malignancies of pancreas, breast ovaries, prostate, head and neck, bladder, kidney.</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CEA increased in smokers.</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60% of tumors will be missed by CEA alone.</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Recommendations</a:t>
            </a:r>
          </a:p>
        </p:txBody>
      </p:sp>
      <p:sp>
        <p:nvSpPr>
          <p:cNvPr id="452" name="Shape 452"/>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Age&gt;50 asymptomatic, average risk.</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FOBT yearly, scope if positive</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Flex sigmoidoscopy every 5y (full colon if +)</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Increased risk: Same but start age 40.</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Recommendations</a:t>
            </a:r>
          </a:p>
        </p:txBody>
      </p:sp>
      <p:sp>
        <p:nvSpPr>
          <p:cNvPr id="458" name="Shape 458"/>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Hx of HNPCC: Full colon every 1-2y (20-30y) then full colon yearly after 40y.</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Hx Aden Polyps: repeat in 3y, second exam normal repeat 5y.</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Hx Colon cancer: Full colon within 1y, if second normal repeat 3y, if next normal every 5y.</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FAP: Counseling, Flex Sigmoid every 12 months.</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Shape 463"/>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Pathology</a:t>
            </a:r>
          </a:p>
        </p:txBody>
      </p:sp>
      <p:sp>
        <p:nvSpPr>
          <p:cNvPr id="464" name="Shape 464"/>
          <p:cNvSpPr txBox="1">
            <a:spLocks noGrp="1"/>
          </p:cNvSpPr>
          <p:nvPr>
            <p:ph type="body" idx="1"/>
          </p:nvPr>
        </p:nvSpPr>
        <p:spPr>
          <a:xfrm>
            <a:off x="914400" y="2362200"/>
            <a:ext cx="8001000" cy="4267199"/>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&gt;90% adenocarcinomas. </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Four morphologic variants:</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Ulcerative (most common)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exophytic (polypoid, fungating)</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annular (classic applecore)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submucosal infiltrative(linnitus type).</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Grading system 1-3. Most developed to least differentiated glandular structures.</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Shape 469"/>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The Layers of the Wall</a:t>
            </a:r>
          </a:p>
        </p:txBody>
      </p:sp>
      <p:pic>
        <p:nvPicPr>
          <p:cNvPr id="470" name="Shape 470"/>
          <p:cNvPicPr preferRelativeResize="0"/>
          <p:nvPr/>
        </p:nvPicPr>
        <p:blipFill>
          <a:blip r:embed="rId3">
            <a:alphaModFix/>
          </a:blip>
          <a:stretch>
            <a:fillRect/>
          </a:stretch>
        </p:blipFill>
        <p:spPr>
          <a:xfrm>
            <a:off x="1936750" y="2743200"/>
            <a:ext cx="5268911" cy="360045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258" name="Shape 258"/>
          <p:cNvSpPr txBox="1">
            <a:spLocks noGrp="1"/>
          </p:cNvSpPr>
          <p:nvPr>
            <p:ph type="body" idx="1"/>
          </p:nvPr>
        </p:nvSpPr>
        <p:spPr>
          <a:xfrm>
            <a:off x="914400" y="2362200"/>
            <a:ext cx="8001000" cy="4495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Adenomatous polyps and adenocarcinomas arising from epithelial cells </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anal carcinoma (squamous or transitional cell types)</a:t>
            </a: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Lymphoma</a:t>
            </a: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Leiomyosarcoma</a:t>
            </a: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carcinoid tumor</a:t>
            </a:r>
          </a:p>
          <a:p>
            <a:pPr marL="342900" marR="0" lvl="0" indent="-342900" algn="l" rtl="0">
              <a:spcBef>
                <a:spcPts val="360"/>
              </a:spcBef>
              <a:spcAft>
                <a:spcPts val="0"/>
              </a:spcAft>
              <a:buClr>
                <a:schemeClr val="dk1"/>
              </a:buClr>
              <a:buSzPct val="44444"/>
              <a:buFont typeface="Arial"/>
              <a:buChar char="●"/>
            </a:pPr>
            <a:r>
              <a:rPr lang="en-US" sz="1800" b="0" i="0" u="none" strike="noStrike" cap="none" baseline="0">
                <a:solidFill>
                  <a:schemeClr val="dk1"/>
                </a:solidFill>
                <a:latin typeface="Arial"/>
                <a:ea typeface="Arial"/>
                <a:cs typeface="Arial"/>
                <a:sym typeface="Arial"/>
              </a:rPr>
              <a:t>Kaposi's sarcoma .</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Malignant diseases from adjacent sites: prostate, ovary, uterus, and stomach</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Shape 47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Colon Wall</a:t>
            </a:r>
          </a:p>
        </p:txBody>
      </p:sp>
      <p:pic>
        <p:nvPicPr>
          <p:cNvPr id="476" name="Shape 476"/>
          <p:cNvPicPr preferRelativeResize="0"/>
          <p:nvPr/>
        </p:nvPicPr>
        <p:blipFill>
          <a:blip r:embed="rId3">
            <a:alphaModFix/>
          </a:blip>
          <a:stretch>
            <a:fillRect/>
          </a:stretch>
        </p:blipFill>
        <p:spPr>
          <a:xfrm>
            <a:off x="2133600" y="2667000"/>
            <a:ext cx="5410200" cy="3657600"/>
          </a:xfrm>
          <a:prstGeom prst="rect">
            <a:avLst/>
          </a:prstGeom>
          <a:noFill/>
          <a:ln>
            <a:noFill/>
          </a:ln>
        </p:spPr>
      </p:pic>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Staging- Aston Collier</a:t>
            </a:r>
          </a:p>
        </p:txBody>
      </p:sp>
      <p:sp>
        <p:nvSpPr>
          <p:cNvPr id="482" name="Shape 482"/>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 to submucosa only</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B1- to muscularis only </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B2- thru wall, not adjacent. </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B3- Adjacent organs involved.</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C1- B1 plus LN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C2- B2 plus LN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C3- B3 plus LN</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D- Distant mets</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Shape 487"/>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Staging-TNM</a:t>
            </a:r>
          </a:p>
        </p:txBody>
      </p:sp>
      <p:sp>
        <p:nvSpPr>
          <p:cNvPr id="488" name="Shape 488"/>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T1 invades submucosa</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T2 invades muscularis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T3 invades subserosa</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T4 invades organs outside</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N1- 1-3 nodes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N2- 4 or more nodes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N3- central nodes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M0- no mets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M1- distant mets</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pic>
        <p:nvPicPr>
          <p:cNvPr id="493" name="Shape 493"/>
          <p:cNvPicPr preferRelativeResize="0"/>
          <p:nvPr/>
        </p:nvPicPr>
        <p:blipFill>
          <a:blip r:embed="rId3">
            <a:alphaModFix/>
          </a:blip>
          <a:stretch>
            <a:fillRect/>
          </a:stretch>
        </p:blipFill>
        <p:spPr>
          <a:xfrm>
            <a:off x="1066800" y="762000"/>
            <a:ext cx="7292974" cy="5451475"/>
          </a:xfrm>
          <a:prstGeom prst="rect">
            <a:avLst/>
          </a:prstGeom>
          <a:noFill/>
          <a:ln>
            <a:noFill/>
          </a:ln>
        </p:spPr>
      </p:pic>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pic>
        <p:nvPicPr>
          <p:cNvPr id="498" name="Shape 498"/>
          <p:cNvPicPr preferRelativeResize="0"/>
          <p:nvPr/>
        </p:nvPicPr>
        <p:blipFill>
          <a:blip r:embed="rId3">
            <a:alphaModFix/>
          </a:blip>
          <a:stretch>
            <a:fillRect/>
          </a:stretch>
        </p:blipFill>
        <p:spPr>
          <a:xfrm>
            <a:off x="2057400" y="914400"/>
            <a:ext cx="4525961" cy="4675186"/>
          </a:xfrm>
          <a:prstGeom prst="rect">
            <a:avLst/>
          </a:prstGeom>
          <a:noFill/>
          <a:ln>
            <a:noFill/>
          </a:ln>
        </p:spPr>
      </p:pic>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pic>
        <p:nvPicPr>
          <p:cNvPr id="503" name="Shape 503"/>
          <p:cNvPicPr preferRelativeResize="0"/>
          <p:nvPr/>
        </p:nvPicPr>
        <p:blipFill>
          <a:blip r:embed="rId3">
            <a:alphaModFix/>
          </a:blip>
          <a:stretch>
            <a:fillRect/>
          </a:stretch>
        </p:blipFill>
        <p:spPr>
          <a:xfrm>
            <a:off x="2057400" y="914400"/>
            <a:ext cx="4525961" cy="4686300"/>
          </a:xfrm>
          <a:prstGeom prst="rect">
            <a:avLst/>
          </a:prstGeom>
          <a:noFill/>
          <a:ln>
            <a:noFill/>
          </a:ln>
        </p:spPr>
      </p:pic>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pic>
        <p:nvPicPr>
          <p:cNvPr id="508" name="Shape 508"/>
          <p:cNvPicPr preferRelativeResize="0"/>
          <p:nvPr/>
        </p:nvPicPr>
        <p:blipFill>
          <a:blip r:embed="rId3">
            <a:alphaModFix/>
          </a:blip>
          <a:stretch>
            <a:fillRect/>
          </a:stretch>
        </p:blipFill>
        <p:spPr>
          <a:xfrm>
            <a:off x="1752600" y="1295400"/>
            <a:ext cx="5714999" cy="4686300"/>
          </a:xfrm>
          <a:prstGeom prst="rect">
            <a:avLst/>
          </a:prstGeom>
          <a:noFill/>
          <a:ln>
            <a:noFill/>
          </a:ln>
        </p:spPr>
      </p:pic>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Shape 513"/>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Clinical Presentation</a:t>
            </a:r>
          </a:p>
        </p:txBody>
      </p:sp>
      <p:sp>
        <p:nvSpPr>
          <p:cNvPr id="514" name="Shape 514"/>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Bleeding, pain, bowel habit changes, weight loss, anorexia, nausea, vomiting, fatigue, anemia.</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Right upper quadrant pain, fevers sweats, hepatomegaly, ascites, effusions, adenopathy(METS).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Obstruction(5-15%) increases risk of death 1.4 fold.</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Perforation (6-8%) increases it 3.4 fold.</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Stage I 15%, Stage II 30%, Stage III 20%, Stage IV 25%.</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Obstruction less common on right side.</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Shape 519"/>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Diagnosis</a:t>
            </a:r>
          </a:p>
        </p:txBody>
      </p:sp>
      <p:sp>
        <p:nvSpPr>
          <p:cNvPr id="520" name="Shape 520"/>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Scope, CXR, CBC, CEA, U/A, LFTs.</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Preop CT scan? Some get it for abnormal LFTs only (but only 15% of liver mets have abnormal LFTs). Others will get it if large bulky tumors to see about adjacent organs, LN.</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10% of mets are missed with preoperative and operative evaluations, IOUS best for this.</a:t>
            </a: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Shape 52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Diagnosis</a:t>
            </a:r>
          </a:p>
        </p:txBody>
      </p:sp>
      <p:sp>
        <p:nvSpPr>
          <p:cNvPr id="526" name="Shape 526"/>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15-20% liver mets not palpable.</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Preop CEA reflects prognosis, disease extent (over 10-20 poor)</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CEA may not be elevated in poorly differentiated or rectal cancers.</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CEA really only good for follow up.</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Colon Polyp</a:t>
            </a:r>
          </a:p>
        </p:txBody>
      </p:sp>
      <p:pic>
        <p:nvPicPr>
          <p:cNvPr id="264" name="Shape 264"/>
          <p:cNvPicPr preferRelativeResize="0"/>
          <p:nvPr/>
        </p:nvPicPr>
        <p:blipFill>
          <a:blip r:embed="rId3">
            <a:alphaModFix/>
          </a:blip>
          <a:stretch>
            <a:fillRect/>
          </a:stretch>
        </p:blipFill>
        <p:spPr>
          <a:xfrm>
            <a:off x="2057400" y="2590800"/>
            <a:ext cx="5257799" cy="3962399"/>
          </a:xfrm>
          <a:prstGeom prst="rect">
            <a:avLst/>
          </a:prstGeom>
          <a:noFill/>
          <a:ln>
            <a:noFill/>
          </a:ln>
        </p:spPr>
      </p:pic>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Shape 53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Rectal Cancer</a:t>
            </a:r>
          </a:p>
        </p:txBody>
      </p:sp>
      <p:sp>
        <p:nvSpPr>
          <p:cNvPr id="532" name="Shape 532"/>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In addition to H&amp;P, CXR, CBC, LFTs, U/A, EUS, Proctoscopic exam, full colonoscopy, CT scan should be done for rectal cancer.</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Accurate preoperative staging critical because stage may influence treatment decisions such as trans anal excision, preop chemoradiation.</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Shape 537"/>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Rectal Cancer</a:t>
            </a:r>
          </a:p>
        </p:txBody>
      </p:sp>
      <p:sp>
        <p:nvSpPr>
          <p:cNvPr id="538" name="Shape 538"/>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EUS is most accurate tool in determining tumor stage with all layers identified with 67-93% accuracy.</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Differentiating T1 from T3 easy but T2 from T3 harder.</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Limitations of EUS: operator experience, differentiating LN vs.blood vessels, post radiation changes, stenotic lesions, overstaging (10-15%), understaging (1-2%).</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Superior to CT or MRI for depth of tumor.</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Shape 543"/>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Rectal Cancer</a:t>
            </a:r>
          </a:p>
        </p:txBody>
      </p:sp>
      <p:sp>
        <p:nvSpPr>
          <p:cNvPr id="544" name="Shape 544"/>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Lymph node staging more difficult. EUS 62-83% accurate, CT scan 35-73% accurate.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All these tests pick up </a:t>
            </a:r>
            <a:r>
              <a:rPr lang="en-US" sz="2400" b="1" i="0" u="none" strike="noStrike" cap="none" baseline="0">
                <a:solidFill>
                  <a:schemeClr val="dk1"/>
                </a:solidFill>
                <a:latin typeface="Arial"/>
                <a:ea typeface="Arial"/>
                <a:cs typeface="Arial"/>
                <a:sym typeface="Arial"/>
              </a:rPr>
              <a:t>size</a:t>
            </a:r>
            <a:r>
              <a:rPr lang="en-US" sz="2400" b="0" i="0" u="none" strike="noStrike" cap="none" baseline="0">
                <a:solidFill>
                  <a:schemeClr val="dk1"/>
                </a:solidFill>
                <a:latin typeface="Arial"/>
                <a:ea typeface="Arial"/>
                <a:cs typeface="Arial"/>
                <a:sym typeface="Arial"/>
              </a:rPr>
              <a:t> of LN only.</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50-75% of involved LN are normal in size, so may not be picked up. Similarly, enlarged LN may be inflammatory, so false negative.</a:t>
            </a:r>
          </a:p>
          <a:p>
            <a:pPr marL="342900" marR="0" lvl="0" indent="-342900" algn="l" rtl="0">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LN&gt; 3mm and hypoechoic are likely to have malignancy, also FNA might help under EUS guidance.</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Shape 549"/>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Rectal Cancer</a:t>
            </a:r>
          </a:p>
        </p:txBody>
      </p:sp>
      <p:sp>
        <p:nvSpPr>
          <p:cNvPr id="550" name="Shape 550"/>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CT scanning of abdomen and pelvis is important for other organ involvement, and distant spread.</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CT is better than EUS for contiguous organ involvement.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Polyps of the Colon</a:t>
            </a:r>
          </a:p>
        </p:txBody>
      </p:sp>
      <p:sp>
        <p:nvSpPr>
          <p:cNvPr id="270" name="Shape 270"/>
          <p:cNvSpPr txBox="1">
            <a:spLocks noGrp="1"/>
          </p:cNvSpPr>
          <p:nvPr>
            <p:ph type="body" idx="1"/>
          </p:nvPr>
        </p:nvSpPr>
        <p:spPr>
          <a:xfrm>
            <a:off x="838200" y="2362200"/>
            <a:ext cx="8077199" cy="41909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Sessile or pedunculated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Rectal bleeding or partial bowel obstruction (rare) or because of their potential to become malignant </a:t>
            </a:r>
          </a:p>
          <a:p>
            <a:pPr marL="342900" marR="0" lvl="0" indent="-342900" algn="l" rtl="0">
              <a:lnSpc>
                <a:spcPct val="90000"/>
              </a:lnSpc>
              <a:spcBef>
                <a:spcPts val="480"/>
              </a:spcBef>
              <a:spcAft>
                <a:spcPts val="0"/>
              </a:spcAft>
              <a:buClr>
                <a:schemeClr val="dk1"/>
              </a:buClr>
              <a:buSzPct val="45833"/>
              <a:buFont typeface="Arial"/>
              <a:buChar char="●"/>
            </a:pPr>
            <a:r>
              <a:rPr lang="en-US" sz="2400" b="0" i="1" u="none" strike="noStrike" cap="none" baseline="0">
                <a:solidFill>
                  <a:schemeClr val="dk1"/>
                </a:solidFill>
                <a:latin typeface="Arial"/>
                <a:ea typeface="Arial"/>
                <a:cs typeface="Arial"/>
                <a:sym typeface="Arial"/>
              </a:rPr>
              <a:t>Non-neoplastic polyps:</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    hyperplastic,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    inflammatory,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    lymphoid,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    juvenile polyps </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Adenomatous polyps are relatively common,</a:t>
            </a:r>
          </a:p>
          <a:p>
            <a:pPr marL="342900" marR="0" lvl="0" indent="-342900" algn="l" rtl="0">
              <a:lnSpc>
                <a:spcPct val="90000"/>
              </a:lnSpc>
              <a:spcBef>
                <a:spcPts val="480"/>
              </a:spcBef>
              <a:spcAft>
                <a:spcPts val="0"/>
              </a:spcAft>
              <a:buClr>
                <a:schemeClr val="dk1"/>
              </a:buClr>
              <a:buSzPct val="45833"/>
              <a:buFont typeface="Arial"/>
              <a:buChar char="●"/>
            </a:pPr>
            <a:r>
              <a:rPr lang="en-US" sz="2400" b="0" i="0" u="none" strike="noStrike" cap="none" baseline="0">
                <a:solidFill>
                  <a:schemeClr val="dk1"/>
                </a:solidFill>
                <a:latin typeface="Arial"/>
                <a:ea typeface="Arial"/>
                <a:cs typeface="Arial"/>
                <a:sym typeface="Arial"/>
              </a:rPr>
              <a:t>particularly in elderly </a:t>
            </a: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a:p>
            <a:pPr marL="342900" marR="0" lvl="0" indent="-292100" algn="l" rtl="0">
              <a:spcBef>
                <a:spcPts val="360"/>
              </a:spcBef>
              <a:spcAft>
                <a:spcPts val="0"/>
              </a:spcAft>
              <a:buClr>
                <a:schemeClr val="dk1"/>
              </a:buClr>
              <a:buFont typeface="Arial"/>
              <a:buNone/>
            </a:pPr>
            <a:endParaRPr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Pathophysiology</a:t>
            </a:r>
          </a:p>
        </p:txBody>
      </p:sp>
      <p:sp>
        <p:nvSpPr>
          <p:cNvPr id="276" name="Shape 276"/>
          <p:cNvSpPr txBox="1">
            <a:spLocks noGrp="1"/>
          </p:cNvSpPr>
          <p:nvPr>
            <p:ph type="body" idx="1"/>
          </p:nvPr>
        </p:nvSpPr>
        <p:spPr>
          <a:xfrm>
            <a:off x="914400" y="2362200"/>
            <a:ext cx="8001000" cy="4114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sequence-specific accumulation of genetic lesions that cause an imbalance between epithelial cell proliferation and cell death.</a:t>
            </a:r>
          </a:p>
          <a:p>
            <a:pPr marL="342900" marR="0" lvl="0" indent="-342900" algn="l" rtl="0">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As a result, cells accumulate at the luminal surface, where they remain undifferentiated and continue to undergo cell division, thus eventually leading to the abnormal development of a mass of adenomatous tissue.</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a:spcBef>
                <a:spcPts val="0"/>
              </a:spcBef>
              <a:buNone/>
            </a:pPr>
            <a:endParaRPr/>
          </a:p>
        </p:txBody>
      </p:sp>
      <p:sp>
        <p:nvSpPr>
          <p:cNvPr id="282" name="Shape 282"/>
          <p:cNvSpPr txBox="1">
            <a:spLocks noGrp="1"/>
          </p:cNvSpPr>
          <p:nvPr>
            <p:ph type="body" idx="1"/>
          </p:nvPr>
        </p:nvSpPr>
        <p:spPr>
          <a:xfrm>
            <a:off x="914400" y="2362200"/>
            <a:ext cx="8001000" cy="3733800"/>
          </a:xfrm>
          <a:prstGeom prst="rect">
            <a:avLst/>
          </a:prstGeom>
          <a:noFill/>
          <a:ln>
            <a:noFill/>
          </a:ln>
        </p:spPr>
        <p:txBody>
          <a:bodyPr lIns="91425" tIns="45700" rIns="91425" bIns="45700" anchor="t" anchorCtr="0">
            <a:noAutofit/>
          </a:bodyPr>
          <a:lstStyle/>
          <a:p>
            <a:pPr>
              <a:spcBef>
                <a:spcPts val="0"/>
              </a:spcBef>
              <a:buNone/>
            </a:pPr>
            <a:endParaRPr/>
          </a:p>
        </p:txBody>
      </p:sp>
      <p:pic>
        <p:nvPicPr>
          <p:cNvPr id="283" name="Shape 283"/>
          <p:cNvPicPr preferRelativeResize="0"/>
          <p:nvPr/>
        </p:nvPicPr>
        <p:blipFill>
          <a:blip r:embed="rId3">
            <a:alphaModFix/>
          </a:blip>
          <a:stretch>
            <a:fillRect/>
          </a:stretch>
        </p:blipFill>
        <p:spPr>
          <a:xfrm>
            <a:off x="0" y="0"/>
            <a:ext cx="9143999" cy="685800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914400" y="762000"/>
            <a:ext cx="80010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spcAft>
                <a:spcPts val="0"/>
              </a:spcAft>
              <a:buNone/>
            </a:pPr>
            <a:r>
              <a:rPr lang="en-US" sz="3600" b="1" i="0" u="none" strike="noStrike" cap="none" baseline="0">
                <a:solidFill>
                  <a:schemeClr val="dk2"/>
                </a:solidFill>
                <a:latin typeface="Arial"/>
                <a:ea typeface="Arial"/>
                <a:cs typeface="Arial"/>
                <a:sym typeface="Arial"/>
              </a:rPr>
              <a:t>Risk Factors</a:t>
            </a:r>
          </a:p>
        </p:txBody>
      </p:sp>
      <p:sp>
        <p:nvSpPr>
          <p:cNvPr id="289" name="Shape 289"/>
          <p:cNvSpPr txBox="1">
            <a:spLocks noGrp="1"/>
          </p:cNvSpPr>
          <p:nvPr>
            <p:ph type="body" idx="1"/>
          </p:nvPr>
        </p:nvSpPr>
        <p:spPr>
          <a:xfrm>
            <a:off x="914400" y="2362200"/>
            <a:ext cx="8001000" cy="4495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Diet- red meat, animal fat, increased cholesterol in stool. </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Folate is protective. (</a:t>
            </a:r>
            <a:r>
              <a:rPr lang="en-US" sz="2000" b="0" i="0" u="none" strike="noStrike" cap="none" baseline="0">
                <a:solidFill>
                  <a:schemeClr val="dk1"/>
                </a:solidFill>
                <a:latin typeface="Arial"/>
                <a:ea typeface="Arial"/>
                <a:cs typeface="Arial"/>
                <a:sym typeface="Arial"/>
              </a:rPr>
              <a:t>Decreased folate= Kras mutations</a:t>
            </a:r>
            <a:r>
              <a:rPr lang="en-US" sz="2800" b="0" i="0" u="none" strike="noStrike" cap="none" baseline="0">
                <a:solidFill>
                  <a:schemeClr val="dk1"/>
                </a:solidFill>
                <a:latin typeface="Arial"/>
                <a:ea typeface="Arial"/>
                <a:cs typeface="Arial"/>
                <a:sym typeface="Arial"/>
              </a:rPr>
              <a:t>.)</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Calcium supplementation decrease new adenomas.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Fiber- use not supported yet for protection from cancer.</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HRT, ASA, NSAIDS, COX2 protective and in some cases cause regression of polyps.</a:t>
            </a:r>
          </a:p>
          <a:p>
            <a:pPr marL="342900" marR="0" lvl="0" indent="-342900" algn="l" rtl="0">
              <a:lnSpc>
                <a:spcPct val="90000"/>
              </a:lnSpc>
              <a:spcBef>
                <a:spcPts val="560"/>
              </a:spcBef>
              <a:spcAft>
                <a:spcPts val="0"/>
              </a:spcAft>
              <a:buClr>
                <a:schemeClr val="dk1"/>
              </a:buClr>
              <a:buSzPct val="44642"/>
              <a:buFont typeface="Arial"/>
              <a:buChar char="●"/>
            </a:pPr>
            <a:r>
              <a:rPr lang="en-US" sz="2800" b="0" i="0" u="none" strike="noStrike" cap="none" baseline="0">
                <a:solidFill>
                  <a:schemeClr val="dk1"/>
                </a:solidFill>
                <a:latin typeface="Arial"/>
                <a:ea typeface="Arial"/>
                <a:cs typeface="Arial"/>
                <a:sym typeface="Arial"/>
              </a:rPr>
              <a:t>Alcohol consumption increases risk.</a:t>
            </a:r>
          </a:p>
        </p:txBody>
      </p:sp>
    </p:spTree>
  </p:cSld>
  <p:clrMapOvr>
    <a:masterClrMapping/>
  </p:clrMapOvr>
  <p:transition spd="slow">
    <p:cut/>
  </p:transition>
</p:sld>
</file>

<file path=ppt/theme/theme1.xml><?xml version="1.0" encoding="utf-8"?>
<a:theme xmlns:a="http://schemas.openxmlformats.org/drawingml/2006/main" name="Custom Theme">
  <a:themeElements>
    <a:clrScheme name="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Custom Theme">
  <a:themeElements>
    <a:clrScheme name="8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Custom Theme">
  <a:themeElements>
    <a:clrScheme name="9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Custom Theme">
  <a:themeElements>
    <a:clrScheme name="10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Custom Theme">
  <a:themeElements>
    <a:clrScheme name="11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Custom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Custom Theme">
  <a:themeElements>
    <a:clrScheme name="2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Custom Theme">
  <a:themeElements>
    <a:clrScheme name="3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Custom Theme">
  <a:themeElements>
    <a:clrScheme name="4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Custom Theme">
  <a:themeElements>
    <a:clrScheme name="5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Custom Theme">
  <a:themeElements>
    <a:clrScheme name="6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Custom Theme">
  <a:themeElements>
    <a:clrScheme name="7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Custom Theme">
  <a:themeElements>
    <a:clrScheme name="8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Custom Theme">
  <a:themeElements>
    <a:clrScheme name="9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Custom Theme">
  <a:themeElements>
    <a:clrScheme name="10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Custom Theme">
  <a:themeElements>
    <a:clrScheme name="11_Office Theme 1">
      <a:dk1>
        <a:srgbClr val="000000"/>
      </a:dk1>
      <a:lt1>
        <a:srgbClr val="FFFFFF"/>
      </a:lt1>
      <a:dk2>
        <a:srgbClr val="1F497D"/>
      </a:dk2>
      <a:lt2>
        <a:srgbClr val="EEECE1"/>
      </a:lt2>
      <a:accent1>
        <a:srgbClr val="4F81BD"/>
      </a:accent1>
      <a:accent2>
        <a:srgbClr val="C0504D"/>
      </a:accent2>
      <a:accent3>
        <a:srgbClr val="FFFFFF"/>
      </a:accent3>
      <a:accent4>
        <a:srgbClr val="4F81BD"/>
      </a:accent4>
      <a:accent5>
        <a:srgbClr val="C0504D"/>
      </a:accent5>
      <a:accent6>
        <a:srgbClr val="FFFFF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1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2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Theme">
  <a:themeElements>
    <a:clrScheme name="3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Custom Theme">
  <a:themeElements>
    <a:clrScheme name="4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ustom Theme">
  <a:themeElements>
    <a:clrScheme name="5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Custom Theme">
  <a:themeElements>
    <a:clrScheme name="6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Custom Theme">
  <a:themeElements>
    <a:clrScheme name="7_Capsules 1">
      <a:dk1>
        <a:srgbClr val="003366"/>
      </a:dk1>
      <a:lt1>
        <a:srgbClr val="FFFFFF"/>
      </a:lt1>
      <a:dk2>
        <a:srgbClr val="006666"/>
      </a:dk2>
      <a:lt2>
        <a:srgbClr val="003366"/>
      </a:lt2>
      <a:accent1>
        <a:srgbClr val="99CC99"/>
      </a:accent1>
      <a:accent2>
        <a:srgbClr val="33CCCC"/>
      </a:accent2>
      <a:accent3>
        <a:srgbClr val="FFFFFF"/>
      </a:accent3>
      <a:accent4>
        <a:srgbClr val="99CC99"/>
      </a:accent4>
      <a:accent5>
        <a:srgbClr val="33CCCC"/>
      </a:accent5>
      <a:accent6>
        <a:srgbClr val="FFFFFF"/>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2138</Words>
  <Application>Microsoft Office PowerPoint</Application>
  <PresentationFormat>On-screen Show (4:3)</PresentationFormat>
  <Paragraphs>233</Paragraphs>
  <Slides>53</Slides>
  <Notes>53</Notes>
  <HiddenSlides>0</HiddenSlides>
  <MMClips>0</MMClips>
  <ScaleCrop>false</ScaleCrop>
  <HeadingPairs>
    <vt:vector size="4" baseType="variant">
      <vt:variant>
        <vt:lpstr>Theme</vt:lpstr>
      </vt:variant>
      <vt:variant>
        <vt:i4>24</vt:i4>
      </vt:variant>
      <vt:variant>
        <vt:lpstr>Slide Titles</vt:lpstr>
      </vt:variant>
      <vt:variant>
        <vt:i4>53</vt:i4>
      </vt:variant>
    </vt:vector>
  </HeadingPairs>
  <TitlesOfParts>
    <vt:vector size="77" baseType="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Custom Theme</vt:lpstr>
      <vt:lpstr>Colon Cancer</vt:lpstr>
      <vt:lpstr>Epidemiology</vt:lpstr>
      <vt:lpstr>Epidemiology</vt:lpstr>
      <vt:lpstr>Slide 4</vt:lpstr>
      <vt:lpstr>Colon Polyp</vt:lpstr>
      <vt:lpstr>Polyps of the Colon</vt:lpstr>
      <vt:lpstr>Pathophysiology</vt:lpstr>
      <vt:lpstr>Slide 8</vt:lpstr>
      <vt:lpstr>Risk Factors</vt:lpstr>
      <vt:lpstr>Polyps</vt:lpstr>
      <vt:lpstr>Polyps</vt:lpstr>
      <vt:lpstr>Polyps</vt:lpstr>
      <vt:lpstr>Treatment</vt:lpstr>
      <vt:lpstr>Treatment</vt:lpstr>
      <vt:lpstr>Hereditary Polyposis Syndromes</vt:lpstr>
      <vt:lpstr>Slide 16</vt:lpstr>
      <vt:lpstr>Hereditary Polyposis Syndromes</vt:lpstr>
      <vt:lpstr>Hereditary Nonpolyposis Syndromes</vt:lpstr>
      <vt:lpstr>Inflammatory Bowel Disease</vt:lpstr>
      <vt:lpstr>Previous Colon Cancer</vt:lpstr>
      <vt:lpstr>History of First-Degree Relatives</vt:lpstr>
      <vt:lpstr>Slide 22</vt:lpstr>
      <vt:lpstr>Clinical manifestations</vt:lpstr>
      <vt:lpstr>Slide 24</vt:lpstr>
      <vt:lpstr>Slide 25</vt:lpstr>
      <vt:lpstr>Slide 26</vt:lpstr>
      <vt:lpstr>Slide 27</vt:lpstr>
      <vt:lpstr>Diagnosis</vt:lpstr>
      <vt:lpstr>Slide 29</vt:lpstr>
      <vt:lpstr>Slide 30</vt:lpstr>
      <vt:lpstr>Colon Cancer</vt:lpstr>
      <vt:lpstr>Screening</vt:lpstr>
      <vt:lpstr>Barium Enema Sigmoid Cancer</vt:lpstr>
      <vt:lpstr>Virtual Colonoscopy</vt:lpstr>
      <vt:lpstr>Screening </vt:lpstr>
      <vt:lpstr>Recommendations</vt:lpstr>
      <vt:lpstr>Recommendations</vt:lpstr>
      <vt:lpstr>Pathology</vt:lpstr>
      <vt:lpstr>The Layers of the Wall</vt:lpstr>
      <vt:lpstr>Colon Wall</vt:lpstr>
      <vt:lpstr>Staging- Aston Collier</vt:lpstr>
      <vt:lpstr>Staging-TNM</vt:lpstr>
      <vt:lpstr>Slide 43</vt:lpstr>
      <vt:lpstr>Slide 44</vt:lpstr>
      <vt:lpstr>Slide 45</vt:lpstr>
      <vt:lpstr>Slide 46</vt:lpstr>
      <vt:lpstr>Clinical Presentation</vt:lpstr>
      <vt:lpstr>Diagnosis</vt:lpstr>
      <vt:lpstr>Diagnosis</vt:lpstr>
      <vt:lpstr>Rectal Cancer</vt:lpstr>
      <vt:lpstr>Rectal Cancer</vt:lpstr>
      <vt:lpstr>Rectal Cancer</vt:lpstr>
      <vt:lpstr>Rectal Cancer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 Cancer</dc:title>
  <dc:creator>ABC</dc:creator>
  <cp:lastModifiedBy>ABC</cp:lastModifiedBy>
  <cp:revision>2</cp:revision>
  <dcterms:modified xsi:type="dcterms:W3CDTF">2020-08-14T10:27:57Z</dcterms:modified>
</cp:coreProperties>
</file>