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3"/>
  </p:notesMasterIdLst>
  <p:sldIdLst>
    <p:sldId id="256" r:id="rId2"/>
    <p:sldId id="257" r:id="rId3"/>
    <p:sldId id="373" r:id="rId4"/>
    <p:sldId id="258" r:id="rId5"/>
    <p:sldId id="375" r:id="rId6"/>
    <p:sldId id="260" r:id="rId7"/>
    <p:sldId id="377" r:id="rId8"/>
    <p:sldId id="332" r:id="rId9"/>
    <p:sldId id="262" r:id="rId10"/>
    <p:sldId id="263" r:id="rId11"/>
    <p:sldId id="264" r:id="rId12"/>
    <p:sldId id="266" r:id="rId13"/>
    <p:sldId id="268" r:id="rId14"/>
    <p:sldId id="269" r:id="rId15"/>
    <p:sldId id="270" r:id="rId16"/>
    <p:sldId id="271" r:id="rId17"/>
    <p:sldId id="272" r:id="rId18"/>
    <p:sldId id="273" r:id="rId19"/>
    <p:sldId id="274" r:id="rId20"/>
    <p:sldId id="275" r:id="rId21"/>
    <p:sldId id="277" r:id="rId22"/>
    <p:sldId id="278" r:id="rId23"/>
    <p:sldId id="279" r:id="rId24"/>
    <p:sldId id="280" r:id="rId25"/>
    <p:sldId id="282" r:id="rId26"/>
    <p:sldId id="284" r:id="rId27"/>
    <p:sldId id="286" r:id="rId28"/>
    <p:sldId id="289" r:id="rId29"/>
    <p:sldId id="295" r:id="rId30"/>
    <p:sldId id="296" r:id="rId31"/>
    <p:sldId id="297" r:id="rId32"/>
    <p:sldId id="352" r:id="rId33"/>
    <p:sldId id="354" r:id="rId34"/>
    <p:sldId id="356" r:id="rId35"/>
    <p:sldId id="358" r:id="rId36"/>
    <p:sldId id="359" r:id="rId37"/>
    <p:sldId id="360" r:id="rId38"/>
    <p:sldId id="362" r:id="rId39"/>
    <p:sldId id="363" r:id="rId40"/>
    <p:sldId id="364" r:id="rId41"/>
    <p:sldId id="365" r:id="rId42"/>
    <p:sldId id="339" r:id="rId43"/>
    <p:sldId id="340" r:id="rId44"/>
    <p:sldId id="341" r:id="rId45"/>
    <p:sldId id="342" r:id="rId46"/>
    <p:sldId id="343" r:id="rId47"/>
    <p:sldId id="344" r:id="rId48"/>
    <p:sldId id="345" r:id="rId49"/>
    <p:sldId id="346" r:id="rId50"/>
    <p:sldId id="347" r:id="rId51"/>
    <p:sldId id="348" r:id="rId52"/>
    <p:sldId id="349" r:id="rId53"/>
    <p:sldId id="366" r:id="rId54"/>
    <p:sldId id="367" r:id="rId55"/>
    <p:sldId id="368" r:id="rId56"/>
    <p:sldId id="369" r:id="rId57"/>
    <p:sldId id="370" r:id="rId58"/>
    <p:sldId id="371" r:id="rId59"/>
    <p:sldId id="372" r:id="rId60"/>
    <p:sldId id="376" r:id="rId61"/>
    <p:sldId id="338" r:id="rId6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66FF99"/>
    <a:srgbClr val="CC00FF"/>
    <a:srgbClr val="660066"/>
    <a:srgbClr val="0407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1320"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34"/>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E17972-465F-4EF3-B940-DD6027145453}"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IN"/>
        </a:p>
      </dgm:t>
    </dgm:pt>
    <dgm:pt modelId="{C03056A1-B8F1-4552-8EAA-B5DC7F43BD33}">
      <dgm:prSet phldrT="[Text]" custT="1"/>
      <dgm:spPr>
        <a:solidFill>
          <a:schemeClr val="tx1">
            <a:lumMod val="85000"/>
            <a:lumOff val="15000"/>
          </a:schemeClr>
        </a:solidFill>
      </dgm:spPr>
      <dgm:t>
        <a:bodyPr/>
        <a:lstStyle/>
        <a:p>
          <a:r>
            <a:rPr lang="en-IN" sz="3600" b="1" dirty="0" smtClean="0">
              <a:latin typeface="Andalus" pitchFamily="18" charset="-78"/>
              <a:cs typeface="Andalus" pitchFamily="18" charset="-78"/>
            </a:rPr>
            <a:t>Myocardial dysfunction</a:t>
          </a:r>
          <a:endParaRPr lang="en-IN" sz="3600" b="1" dirty="0">
            <a:latin typeface="Andalus" pitchFamily="18" charset="-78"/>
            <a:cs typeface="Andalus" pitchFamily="18" charset="-78"/>
          </a:endParaRPr>
        </a:p>
      </dgm:t>
    </dgm:pt>
    <dgm:pt modelId="{2FC466D6-8B7D-44D3-B8E3-581D13DF0F5C}" type="parTrans" cxnId="{DC1C1049-8B42-4BC4-9FAF-710FEB421526}">
      <dgm:prSet/>
      <dgm:spPr/>
      <dgm:t>
        <a:bodyPr/>
        <a:lstStyle/>
        <a:p>
          <a:endParaRPr lang="en-IN"/>
        </a:p>
      </dgm:t>
    </dgm:pt>
    <dgm:pt modelId="{97E352AF-97D8-4ED2-934D-6045E8C09BDD}" type="sibTrans" cxnId="{DC1C1049-8B42-4BC4-9FAF-710FEB421526}">
      <dgm:prSet/>
      <dgm:spPr/>
      <dgm:t>
        <a:bodyPr/>
        <a:lstStyle/>
        <a:p>
          <a:endParaRPr lang="en-IN"/>
        </a:p>
      </dgm:t>
    </dgm:pt>
    <dgm:pt modelId="{0C35F185-4F18-4017-9AFF-BAAF11431D39}">
      <dgm:prSet phldrT="[Text]" custT="1"/>
      <dgm:spPr>
        <a:solidFill>
          <a:srgbClr val="C00000"/>
        </a:solidFill>
      </dgm:spPr>
      <dgm:t>
        <a:bodyPr/>
        <a:lstStyle/>
        <a:p>
          <a:r>
            <a:rPr lang="en-IN" sz="3600" b="1" dirty="0" smtClean="0">
              <a:latin typeface="Andalus" pitchFamily="18" charset="-78"/>
              <a:cs typeface="Andalus" pitchFamily="18" charset="-78"/>
            </a:rPr>
            <a:t>Activation of RAAS</a:t>
          </a:r>
          <a:endParaRPr lang="en-IN" sz="3600" b="1" dirty="0">
            <a:latin typeface="Andalus" pitchFamily="18" charset="-78"/>
            <a:cs typeface="Andalus" pitchFamily="18" charset="-78"/>
          </a:endParaRPr>
        </a:p>
      </dgm:t>
    </dgm:pt>
    <dgm:pt modelId="{0BFD15E5-9D73-4872-B479-F8C2A3FA55CE}" type="parTrans" cxnId="{EDA29FB5-E563-4749-A9A9-8192E354DEF6}">
      <dgm:prSet/>
      <dgm:spPr/>
      <dgm:t>
        <a:bodyPr/>
        <a:lstStyle/>
        <a:p>
          <a:endParaRPr lang="en-IN"/>
        </a:p>
      </dgm:t>
    </dgm:pt>
    <dgm:pt modelId="{BC0B5E2F-6558-4BD0-87F4-1170FC0F4DC9}" type="sibTrans" cxnId="{EDA29FB5-E563-4749-A9A9-8192E354DEF6}">
      <dgm:prSet/>
      <dgm:spPr/>
      <dgm:t>
        <a:bodyPr/>
        <a:lstStyle/>
        <a:p>
          <a:endParaRPr lang="en-IN"/>
        </a:p>
      </dgm:t>
    </dgm:pt>
    <dgm:pt modelId="{944F54F6-EA45-4D3C-9F8F-306D0F34E0AC}">
      <dgm:prSet phldrT="[Text]" custT="1"/>
      <dgm:spPr>
        <a:solidFill>
          <a:srgbClr val="040748"/>
        </a:solidFill>
      </dgm:spPr>
      <dgm:t>
        <a:bodyPr/>
        <a:lstStyle/>
        <a:p>
          <a:r>
            <a:rPr lang="en-IN" sz="3600" b="1" dirty="0" smtClean="0">
              <a:latin typeface="Andalus" pitchFamily="18" charset="-78"/>
              <a:cs typeface="Andalus" pitchFamily="18" charset="-78"/>
            </a:rPr>
            <a:t>Activation of </a:t>
          </a:r>
          <a:r>
            <a:rPr lang="en-IN" sz="3600" b="1" dirty="0" err="1" smtClean="0">
              <a:latin typeface="Andalus" pitchFamily="18" charset="-78"/>
              <a:cs typeface="Andalus" pitchFamily="18" charset="-78"/>
            </a:rPr>
            <a:t>baroreceptor</a:t>
          </a:r>
          <a:r>
            <a:rPr lang="en-IN" sz="3600" b="1" dirty="0" smtClean="0">
              <a:latin typeface="Andalus" pitchFamily="18" charset="-78"/>
              <a:cs typeface="Andalus" pitchFamily="18" charset="-78"/>
            </a:rPr>
            <a:t> </a:t>
          </a:r>
          <a:endParaRPr lang="en-IN" sz="3600" b="1" dirty="0">
            <a:latin typeface="Andalus" pitchFamily="18" charset="-78"/>
            <a:cs typeface="Andalus" pitchFamily="18" charset="-78"/>
          </a:endParaRPr>
        </a:p>
      </dgm:t>
    </dgm:pt>
    <dgm:pt modelId="{775879EC-507E-4247-879D-2CDF4C1B7F96}" type="parTrans" cxnId="{0A0DD136-03A1-447E-BB55-A9B254D3A122}">
      <dgm:prSet/>
      <dgm:spPr/>
      <dgm:t>
        <a:bodyPr/>
        <a:lstStyle/>
        <a:p>
          <a:endParaRPr lang="en-IN"/>
        </a:p>
      </dgm:t>
    </dgm:pt>
    <dgm:pt modelId="{9DBB6734-68E7-447A-9662-A2859E0DCB89}" type="sibTrans" cxnId="{0A0DD136-03A1-447E-BB55-A9B254D3A122}">
      <dgm:prSet/>
      <dgm:spPr/>
      <dgm:t>
        <a:bodyPr/>
        <a:lstStyle/>
        <a:p>
          <a:endParaRPr lang="en-IN"/>
        </a:p>
      </dgm:t>
    </dgm:pt>
    <dgm:pt modelId="{308A4694-B49F-429A-915F-EF555757D27A}">
      <dgm:prSet phldrT="[Text]" custT="1"/>
      <dgm:spPr>
        <a:solidFill>
          <a:srgbClr val="7030A0"/>
        </a:solidFill>
      </dgm:spPr>
      <dgm:t>
        <a:bodyPr/>
        <a:lstStyle/>
        <a:p>
          <a:r>
            <a:rPr lang="en-IN" sz="3200" b="1" dirty="0" smtClean="0">
              <a:latin typeface="Andalus" pitchFamily="18" charset="-78"/>
              <a:cs typeface="Andalus" pitchFamily="18" charset="-78"/>
            </a:rPr>
            <a:t>Decrease CO, BP and kidney perfusion</a:t>
          </a:r>
          <a:endParaRPr lang="en-IN" sz="3200" b="1" dirty="0">
            <a:latin typeface="Andalus" pitchFamily="18" charset="-78"/>
            <a:cs typeface="Andalus" pitchFamily="18" charset="-78"/>
          </a:endParaRPr>
        </a:p>
      </dgm:t>
    </dgm:pt>
    <dgm:pt modelId="{4CAFB7A6-8C2E-47E4-9A80-AEAAA0B49749}" type="parTrans" cxnId="{B662550F-D96F-41E7-8744-6D33BFF60526}">
      <dgm:prSet/>
      <dgm:spPr/>
      <dgm:t>
        <a:bodyPr/>
        <a:lstStyle/>
        <a:p>
          <a:endParaRPr lang="en-IN"/>
        </a:p>
      </dgm:t>
    </dgm:pt>
    <dgm:pt modelId="{CAB7A934-AA54-4840-AD66-26BB6C1D02CC}" type="sibTrans" cxnId="{B662550F-D96F-41E7-8744-6D33BFF60526}">
      <dgm:prSet/>
      <dgm:spPr/>
      <dgm:t>
        <a:bodyPr/>
        <a:lstStyle/>
        <a:p>
          <a:endParaRPr lang="en-IN"/>
        </a:p>
      </dgm:t>
    </dgm:pt>
    <dgm:pt modelId="{A58D12A7-629F-425B-B77C-222F3262B271}" type="pres">
      <dgm:prSet presAssocID="{28E17972-465F-4EF3-B940-DD6027145453}" presName="diagram" presStyleCnt="0">
        <dgm:presLayoutVars>
          <dgm:chPref val="1"/>
          <dgm:dir/>
          <dgm:animOne val="branch"/>
          <dgm:animLvl val="lvl"/>
          <dgm:resizeHandles val="exact"/>
        </dgm:presLayoutVars>
      </dgm:prSet>
      <dgm:spPr/>
      <dgm:t>
        <a:bodyPr/>
        <a:lstStyle/>
        <a:p>
          <a:endParaRPr lang="en-IN"/>
        </a:p>
      </dgm:t>
    </dgm:pt>
    <dgm:pt modelId="{656E5DE5-B24C-442A-83CB-A9EE8A36499B}" type="pres">
      <dgm:prSet presAssocID="{C03056A1-B8F1-4552-8EAA-B5DC7F43BD33}" presName="root1" presStyleCnt="0"/>
      <dgm:spPr/>
    </dgm:pt>
    <dgm:pt modelId="{3E6B14C2-0D08-4E87-AF3D-19D6EE9079BF}" type="pres">
      <dgm:prSet presAssocID="{C03056A1-B8F1-4552-8EAA-B5DC7F43BD33}" presName="LevelOneTextNode" presStyleLbl="node0" presStyleIdx="0" presStyleCnt="2" custLinFactNeighborX="-1805" custLinFactNeighborY="-1241">
        <dgm:presLayoutVars>
          <dgm:chPref val="3"/>
        </dgm:presLayoutVars>
      </dgm:prSet>
      <dgm:spPr/>
      <dgm:t>
        <a:bodyPr/>
        <a:lstStyle/>
        <a:p>
          <a:endParaRPr lang="en-IN"/>
        </a:p>
      </dgm:t>
    </dgm:pt>
    <dgm:pt modelId="{C762B75D-8FC9-4DD6-A058-7448E9083EA6}" type="pres">
      <dgm:prSet presAssocID="{C03056A1-B8F1-4552-8EAA-B5DC7F43BD33}" presName="level2hierChild" presStyleCnt="0"/>
      <dgm:spPr/>
    </dgm:pt>
    <dgm:pt modelId="{5925326D-4614-41AD-AC84-17CE797EAFC9}" type="pres">
      <dgm:prSet presAssocID="{308A4694-B49F-429A-915F-EF555757D27A}" presName="root1" presStyleCnt="0"/>
      <dgm:spPr/>
    </dgm:pt>
    <dgm:pt modelId="{EA83FEF0-7C52-4BEB-AB91-B82375324679}" type="pres">
      <dgm:prSet presAssocID="{308A4694-B49F-429A-915F-EF555757D27A}" presName="LevelOneTextNode" presStyleLbl="node0" presStyleIdx="1" presStyleCnt="2" custScaleY="161781">
        <dgm:presLayoutVars>
          <dgm:chPref val="3"/>
        </dgm:presLayoutVars>
      </dgm:prSet>
      <dgm:spPr/>
      <dgm:t>
        <a:bodyPr/>
        <a:lstStyle/>
        <a:p>
          <a:endParaRPr lang="en-IN"/>
        </a:p>
      </dgm:t>
    </dgm:pt>
    <dgm:pt modelId="{2E995E74-D63C-4D61-A86F-CC1B1983E5FA}" type="pres">
      <dgm:prSet presAssocID="{308A4694-B49F-429A-915F-EF555757D27A}" presName="level2hierChild" presStyleCnt="0"/>
      <dgm:spPr/>
    </dgm:pt>
    <dgm:pt modelId="{D39C3D13-2C06-4A27-9873-1829E52CF069}" type="pres">
      <dgm:prSet presAssocID="{0BFD15E5-9D73-4872-B479-F8C2A3FA55CE}" presName="conn2-1" presStyleLbl="parChTrans1D2" presStyleIdx="0" presStyleCnt="2"/>
      <dgm:spPr/>
      <dgm:t>
        <a:bodyPr/>
        <a:lstStyle/>
        <a:p>
          <a:endParaRPr lang="en-IN"/>
        </a:p>
      </dgm:t>
    </dgm:pt>
    <dgm:pt modelId="{4537BCA0-48C1-439E-8B53-C9FE9B7BB1FE}" type="pres">
      <dgm:prSet presAssocID="{0BFD15E5-9D73-4872-B479-F8C2A3FA55CE}" presName="connTx" presStyleLbl="parChTrans1D2" presStyleIdx="0" presStyleCnt="2"/>
      <dgm:spPr/>
      <dgm:t>
        <a:bodyPr/>
        <a:lstStyle/>
        <a:p>
          <a:endParaRPr lang="en-IN"/>
        </a:p>
      </dgm:t>
    </dgm:pt>
    <dgm:pt modelId="{25029513-6AE6-43EA-832D-0F3EB972C823}" type="pres">
      <dgm:prSet presAssocID="{0C35F185-4F18-4017-9AFF-BAAF11431D39}" presName="root2" presStyleCnt="0"/>
      <dgm:spPr/>
    </dgm:pt>
    <dgm:pt modelId="{02B2AEE5-394A-435B-B4B0-93674EF35981}" type="pres">
      <dgm:prSet presAssocID="{0C35F185-4F18-4017-9AFF-BAAF11431D39}" presName="LevelTwoTextNode" presStyleLbl="node2" presStyleIdx="0" presStyleCnt="2">
        <dgm:presLayoutVars>
          <dgm:chPref val="3"/>
        </dgm:presLayoutVars>
      </dgm:prSet>
      <dgm:spPr/>
      <dgm:t>
        <a:bodyPr/>
        <a:lstStyle/>
        <a:p>
          <a:endParaRPr lang="en-IN"/>
        </a:p>
      </dgm:t>
    </dgm:pt>
    <dgm:pt modelId="{11A20046-1AA0-462E-8A81-668307A88271}" type="pres">
      <dgm:prSet presAssocID="{0C35F185-4F18-4017-9AFF-BAAF11431D39}" presName="level3hierChild" presStyleCnt="0"/>
      <dgm:spPr/>
    </dgm:pt>
    <dgm:pt modelId="{46255B94-D8AC-49A3-96D2-CF1AA9EA5A04}" type="pres">
      <dgm:prSet presAssocID="{775879EC-507E-4247-879D-2CDF4C1B7F96}" presName="conn2-1" presStyleLbl="parChTrans1D2" presStyleIdx="1" presStyleCnt="2"/>
      <dgm:spPr/>
      <dgm:t>
        <a:bodyPr/>
        <a:lstStyle/>
        <a:p>
          <a:endParaRPr lang="en-IN"/>
        </a:p>
      </dgm:t>
    </dgm:pt>
    <dgm:pt modelId="{9148F81A-AD6B-404D-B3F6-2B18AF50ED66}" type="pres">
      <dgm:prSet presAssocID="{775879EC-507E-4247-879D-2CDF4C1B7F96}" presName="connTx" presStyleLbl="parChTrans1D2" presStyleIdx="1" presStyleCnt="2"/>
      <dgm:spPr/>
      <dgm:t>
        <a:bodyPr/>
        <a:lstStyle/>
        <a:p>
          <a:endParaRPr lang="en-IN"/>
        </a:p>
      </dgm:t>
    </dgm:pt>
    <dgm:pt modelId="{A511E134-F18D-417B-8B12-6D44B31824AB}" type="pres">
      <dgm:prSet presAssocID="{944F54F6-EA45-4D3C-9F8F-306D0F34E0AC}" presName="root2" presStyleCnt="0"/>
      <dgm:spPr/>
    </dgm:pt>
    <dgm:pt modelId="{26126FCD-74EB-4A86-8BAB-5E9B61B082F2}" type="pres">
      <dgm:prSet presAssocID="{944F54F6-EA45-4D3C-9F8F-306D0F34E0AC}" presName="LevelTwoTextNode" presStyleLbl="node2" presStyleIdx="1" presStyleCnt="2">
        <dgm:presLayoutVars>
          <dgm:chPref val="3"/>
        </dgm:presLayoutVars>
      </dgm:prSet>
      <dgm:spPr/>
      <dgm:t>
        <a:bodyPr/>
        <a:lstStyle/>
        <a:p>
          <a:endParaRPr lang="en-IN"/>
        </a:p>
      </dgm:t>
    </dgm:pt>
    <dgm:pt modelId="{DC2B6C9D-EB25-4DF4-9090-5FB182990030}" type="pres">
      <dgm:prSet presAssocID="{944F54F6-EA45-4D3C-9F8F-306D0F34E0AC}" presName="level3hierChild" presStyleCnt="0"/>
      <dgm:spPr/>
    </dgm:pt>
  </dgm:ptLst>
  <dgm:cxnLst>
    <dgm:cxn modelId="{944F11D6-1B7D-4592-916E-757DA85A9762}" type="presOf" srcId="{775879EC-507E-4247-879D-2CDF4C1B7F96}" destId="{9148F81A-AD6B-404D-B3F6-2B18AF50ED66}" srcOrd="1" destOrd="0" presId="urn:microsoft.com/office/officeart/2005/8/layout/hierarchy2"/>
    <dgm:cxn modelId="{4F34C686-478D-41E1-AD04-5072FC55C22C}" type="presOf" srcId="{308A4694-B49F-429A-915F-EF555757D27A}" destId="{EA83FEF0-7C52-4BEB-AB91-B82375324679}" srcOrd="0" destOrd="0" presId="urn:microsoft.com/office/officeart/2005/8/layout/hierarchy2"/>
    <dgm:cxn modelId="{7A1A92B2-ADE4-4E12-94F9-4F5141A0421E}" type="presOf" srcId="{C03056A1-B8F1-4552-8EAA-B5DC7F43BD33}" destId="{3E6B14C2-0D08-4E87-AF3D-19D6EE9079BF}" srcOrd="0" destOrd="0" presId="urn:microsoft.com/office/officeart/2005/8/layout/hierarchy2"/>
    <dgm:cxn modelId="{E102F057-CCB9-4729-9C34-9380CBC8DDD7}" type="presOf" srcId="{0BFD15E5-9D73-4872-B479-F8C2A3FA55CE}" destId="{D39C3D13-2C06-4A27-9873-1829E52CF069}" srcOrd="0" destOrd="0" presId="urn:microsoft.com/office/officeart/2005/8/layout/hierarchy2"/>
    <dgm:cxn modelId="{02902D36-E670-44DF-9A4C-8B9C2D012FEB}" type="presOf" srcId="{944F54F6-EA45-4D3C-9F8F-306D0F34E0AC}" destId="{26126FCD-74EB-4A86-8BAB-5E9B61B082F2}" srcOrd="0" destOrd="0" presId="urn:microsoft.com/office/officeart/2005/8/layout/hierarchy2"/>
    <dgm:cxn modelId="{0927AAE0-A7E0-49FB-BF28-8A88E2791856}" type="presOf" srcId="{28E17972-465F-4EF3-B940-DD6027145453}" destId="{A58D12A7-629F-425B-B77C-222F3262B271}" srcOrd="0" destOrd="0" presId="urn:microsoft.com/office/officeart/2005/8/layout/hierarchy2"/>
    <dgm:cxn modelId="{4EE20731-D5D2-4C04-AC0A-22E7685CCF2B}" type="presOf" srcId="{775879EC-507E-4247-879D-2CDF4C1B7F96}" destId="{46255B94-D8AC-49A3-96D2-CF1AA9EA5A04}" srcOrd="0" destOrd="0" presId="urn:microsoft.com/office/officeart/2005/8/layout/hierarchy2"/>
    <dgm:cxn modelId="{DC1C1049-8B42-4BC4-9FAF-710FEB421526}" srcId="{28E17972-465F-4EF3-B940-DD6027145453}" destId="{C03056A1-B8F1-4552-8EAA-B5DC7F43BD33}" srcOrd="0" destOrd="0" parTransId="{2FC466D6-8B7D-44D3-B8E3-581D13DF0F5C}" sibTransId="{97E352AF-97D8-4ED2-934D-6045E8C09BDD}"/>
    <dgm:cxn modelId="{B662550F-D96F-41E7-8744-6D33BFF60526}" srcId="{28E17972-465F-4EF3-B940-DD6027145453}" destId="{308A4694-B49F-429A-915F-EF555757D27A}" srcOrd="1" destOrd="0" parTransId="{4CAFB7A6-8C2E-47E4-9A80-AEAAA0B49749}" sibTransId="{CAB7A934-AA54-4840-AD66-26BB6C1D02CC}"/>
    <dgm:cxn modelId="{A1532299-BD0C-4CA2-A979-BA343A1104A2}" type="presOf" srcId="{0BFD15E5-9D73-4872-B479-F8C2A3FA55CE}" destId="{4537BCA0-48C1-439E-8B53-C9FE9B7BB1FE}" srcOrd="1" destOrd="0" presId="urn:microsoft.com/office/officeart/2005/8/layout/hierarchy2"/>
    <dgm:cxn modelId="{59F10201-119D-4ACC-BE45-80D5FCA6FEDA}" type="presOf" srcId="{0C35F185-4F18-4017-9AFF-BAAF11431D39}" destId="{02B2AEE5-394A-435B-B4B0-93674EF35981}" srcOrd="0" destOrd="0" presId="urn:microsoft.com/office/officeart/2005/8/layout/hierarchy2"/>
    <dgm:cxn modelId="{EDA29FB5-E563-4749-A9A9-8192E354DEF6}" srcId="{308A4694-B49F-429A-915F-EF555757D27A}" destId="{0C35F185-4F18-4017-9AFF-BAAF11431D39}" srcOrd="0" destOrd="0" parTransId="{0BFD15E5-9D73-4872-B479-F8C2A3FA55CE}" sibTransId="{BC0B5E2F-6558-4BD0-87F4-1170FC0F4DC9}"/>
    <dgm:cxn modelId="{0A0DD136-03A1-447E-BB55-A9B254D3A122}" srcId="{308A4694-B49F-429A-915F-EF555757D27A}" destId="{944F54F6-EA45-4D3C-9F8F-306D0F34E0AC}" srcOrd="1" destOrd="0" parTransId="{775879EC-507E-4247-879D-2CDF4C1B7F96}" sibTransId="{9DBB6734-68E7-447A-9662-A2859E0DCB89}"/>
    <dgm:cxn modelId="{AD08C702-163D-40BF-9E23-661232476E05}" type="presParOf" srcId="{A58D12A7-629F-425B-B77C-222F3262B271}" destId="{656E5DE5-B24C-442A-83CB-A9EE8A36499B}" srcOrd="0" destOrd="0" presId="urn:microsoft.com/office/officeart/2005/8/layout/hierarchy2"/>
    <dgm:cxn modelId="{F0C2FB02-03E7-4E58-AC07-D081F560DFB7}" type="presParOf" srcId="{656E5DE5-B24C-442A-83CB-A9EE8A36499B}" destId="{3E6B14C2-0D08-4E87-AF3D-19D6EE9079BF}" srcOrd="0" destOrd="0" presId="urn:microsoft.com/office/officeart/2005/8/layout/hierarchy2"/>
    <dgm:cxn modelId="{672F2FAD-CED6-4117-B40A-9857923A8C94}" type="presParOf" srcId="{656E5DE5-B24C-442A-83CB-A9EE8A36499B}" destId="{C762B75D-8FC9-4DD6-A058-7448E9083EA6}" srcOrd="1" destOrd="0" presId="urn:microsoft.com/office/officeart/2005/8/layout/hierarchy2"/>
    <dgm:cxn modelId="{CEE6BDBD-6F4B-48DE-AAE9-9825ACBA2E3B}" type="presParOf" srcId="{A58D12A7-629F-425B-B77C-222F3262B271}" destId="{5925326D-4614-41AD-AC84-17CE797EAFC9}" srcOrd="1" destOrd="0" presId="urn:microsoft.com/office/officeart/2005/8/layout/hierarchy2"/>
    <dgm:cxn modelId="{128AF64D-6F18-4411-9800-7FBC2BC8D4A7}" type="presParOf" srcId="{5925326D-4614-41AD-AC84-17CE797EAFC9}" destId="{EA83FEF0-7C52-4BEB-AB91-B82375324679}" srcOrd="0" destOrd="0" presId="urn:microsoft.com/office/officeart/2005/8/layout/hierarchy2"/>
    <dgm:cxn modelId="{237D7F1F-D472-4926-AD57-32637CD5B9DF}" type="presParOf" srcId="{5925326D-4614-41AD-AC84-17CE797EAFC9}" destId="{2E995E74-D63C-4D61-A86F-CC1B1983E5FA}" srcOrd="1" destOrd="0" presId="urn:microsoft.com/office/officeart/2005/8/layout/hierarchy2"/>
    <dgm:cxn modelId="{4C5FCBAA-79E3-421C-9B3E-CAFF89529363}" type="presParOf" srcId="{2E995E74-D63C-4D61-A86F-CC1B1983E5FA}" destId="{D39C3D13-2C06-4A27-9873-1829E52CF069}" srcOrd="0" destOrd="0" presId="urn:microsoft.com/office/officeart/2005/8/layout/hierarchy2"/>
    <dgm:cxn modelId="{C07639FF-6C64-490F-B45E-250EB0A2DFE7}" type="presParOf" srcId="{D39C3D13-2C06-4A27-9873-1829E52CF069}" destId="{4537BCA0-48C1-439E-8B53-C9FE9B7BB1FE}" srcOrd="0" destOrd="0" presId="urn:microsoft.com/office/officeart/2005/8/layout/hierarchy2"/>
    <dgm:cxn modelId="{B081E44C-29E0-405A-936C-3AF321279C50}" type="presParOf" srcId="{2E995E74-D63C-4D61-A86F-CC1B1983E5FA}" destId="{25029513-6AE6-43EA-832D-0F3EB972C823}" srcOrd="1" destOrd="0" presId="urn:microsoft.com/office/officeart/2005/8/layout/hierarchy2"/>
    <dgm:cxn modelId="{DC4BA7F6-28E3-472A-8B70-6C98B7F37FED}" type="presParOf" srcId="{25029513-6AE6-43EA-832D-0F3EB972C823}" destId="{02B2AEE5-394A-435B-B4B0-93674EF35981}" srcOrd="0" destOrd="0" presId="urn:microsoft.com/office/officeart/2005/8/layout/hierarchy2"/>
    <dgm:cxn modelId="{F5D9BF04-EE37-4B18-AD69-7EF2B93010F6}" type="presParOf" srcId="{25029513-6AE6-43EA-832D-0F3EB972C823}" destId="{11A20046-1AA0-462E-8A81-668307A88271}" srcOrd="1" destOrd="0" presId="urn:microsoft.com/office/officeart/2005/8/layout/hierarchy2"/>
    <dgm:cxn modelId="{4F0CFE58-D046-49D0-A0DD-D96239B6CCB9}" type="presParOf" srcId="{2E995E74-D63C-4D61-A86F-CC1B1983E5FA}" destId="{46255B94-D8AC-49A3-96D2-CF1AA9EA5A04}" srcOrd="2" destOrd="0" presId="urn:microsoft.com/office/officeart/2005/8/layout/hierarchy2"/>
    <dgm:cxn modelId="{B00857A3-A542-493E-A842-90AF6CD20B9B}" type="presParOf" srcId="{46255B94-D8AC-49A3-96D2-CF1AA9EA5A04}" destId="{9148F81A-AD6B-404D-B3F6-2B18AF50ED66}" srcOrd="0" destOrd="0" presId="urn:microsoft.com/office/officeart/2005/8/layout/hierarchy2"/>
    <dgm:cxn modelId="{F4463076-E9C7-4BA1-A564-8147B6DF5B6A}" type="presParOf" srcId="{2E995E74-D63C-4D61-A86F-CC1B1983E5FA}" destId="{A511E134-F18D-417B-8B12-6D44B31824AB}" srcOrd="3" destOrd="0" presId="urn:microsoft.com/office/officeart/2005/8/layout/hierarchy2"/>
    <dgm:cxn modelId="{A7E03D47-0D27-4B2F-A54B-F6266A46867E}" type="presParOf" srcId="{A511E134-F18D-417B-8B12-6D44B31824AB}" destId="{26126FCD-74EB-4A86-8BAB-5E9B61B082F2}" srcOrd="0" destOrd="0" presId="urn:microsoft.com/office/officeart/2005/8/layout/hierarchy2"/>
    <dgm:cxn modelId="{BFA0BB26-03F0-4ECA-BDAA-B85022E8C7DB}" type="presParOf" srcId="{A511E134-F18D-417B-8B12-6D44B31824AB}" destId="{DC2B6C9D-EB25-4DF4-9090-5FB182990030}"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40A4555-0C0A-4D1F-B349-49D5ABB31E73}" type="doc">
      <dgm:prSet loTypeId="urn:microsoft.com/office/officeart/2005/8/layout/vProcess5" loCatId="process" qsTypeId="urn:microsoft.com/office/officeart/2005/8/quickstyle/simple1" qsCatId="simple" csTypeId="urn:microsoft.com/office/officeart/2005/8/colors/colorful4" csCatId="colorful" phldr="1"/>
      <dgm:spPr/>
      <dgm:t>
        <a:bodyPr/>
        <a:lstStyle/>
        <a:p>
          <a:endParaRPr lang="en-IN"/>
        </a:p>
      </dgm:t>
    </dgm:pt>
    <dgm:pt modelId="{025A659A-6557-45AE-89EC-E9F8C28C64B8}">
      <dgm:prSet phldrT="[Text]" custT="1"/>
      <dgm:spPr>
        <a:solidFill>
          <a:schemeClr val="tx1">
            <a:lumMod val="95000"/>
            <a:lumOff val="5000"/>
          </a:schemeClr>
        </a:solidFill>
      </dgm:spPr>
      <dgm:t>
        <a:bodyPr/>
        <a:lstStyle/>
        <a:p>
          <a:r>
            <a:rPr lang="en-IN" sz="3600" dirty="0" smtClean="0">
              <a:solidFill>
                <a:srgbClr val="FFFF00"/>
              </a:solidFill>
            </a:rPr>
            <a:t>Activation of RAAS</a:t>
          </a:r>
          <a:endParaRPr lang="en-IN" sz="3600" dirty="0">
            <a:solidFill>
              <a:srgbClr val="FFFF00"/>
            </a:solidFill>
          </a:endParaRPr>
        </a:p>
      </dgm:t>
    </dgm:pt>
    <dgm:pt modelId="{64F33084-508B-48E8-815B-40A169F91628}" type="parTrans" cxnId="{F7C18CC4-EB04-4F77-BD70-5037D846A79E}">
      <dgm:prSet/>
      <dgm:spPr/>
      <dgm:t>
        <a:bodyPr/>
        <a:lstStyle/>
        <a:p>
          <a:endParaRPr lang="en-IN"/>
        </a:p>
      </dgm:t>
    </dgm:pt>
    <dgm:pt modelId="{E642DB3F-FA41-44EC-BBF9-0BF503D08982}" type="sibTrans" cxnId="{F7C18CC4-EB04-4F77-BD70-5037D846A79E}">
      <dgm:prSet/>
      <dgm:spPr/>
      <dgm:t>
        <a:bodyPr/>
        <a:lstStyle/>
        <a:p>
          <a:endParaRPr lang="en-IN"/>
        </a:p>
      </dgm:t>
    </dgm:pt>
    <dgm:pt modelId="{B52280A7-448C-4D41-9B74-F509EE19845D}">
      <dgm:prSet phldrT="[Text]" custT="1"/>
      <dgm:spPr>
        <a:solidFill>
          <a:schemeClr val="accent5">
            <a:lumMod val="75000"/>
          </a:schemeClr>
        </a:solidFill>
      </dgm:spPr>
      <dgm:t>
        <a:bodyPr/>
        <a:lstStyle/>
        <a:p>
          <a:r>
            <a:rPr lang="en-IN" sz="3600" dirty="0" smtClean="0">
              <a:solidFill>
                <a:srgbClr val="FFFF00"/>
              </a:solidFill>
            </a:rPr>
            <a:t>Activation of </a:t>
          </a:r>
          <a:r>
            <a:rPr lang="en-IN" sz="3600" dirty="0" err="1" smtClean="0">
              <a:solidFill>
                <a:srgbClr val="FFFF00"/>
              </a:solidFill>
            </a:rPr>
            <a:t>Angiotensinogen</a:t>
          </a:r>
          <a:r>
            <a:rPr lang="en-IN" sz="3600" dirty="0" smtClean="0">
              <a:solidFill>
                <a:srgbClr val="FFFF00"/>
              </a:solidFill>
            </a:rPr>
            <a:t> in liver                                                                      </a:t>
          </a:r>
          <a:endParaRPr lang="en-IN" sz="3600" dirty="0">
            <a:solidFill>
              <a:srgbClr val="FFFF00"/>
            </a:solidFill>
          </a:endParaRPr>
        </a:p>
      </dgm:t>
    </dgm:pt>
    <dgm:pt modelId="{F4442B0B-C462-4F26-97BA-81A4DFF81F54}" type="parTrans" cxnId="{B777E84A-7F90-4AE6-B7B7-6AA7C3D60A5E}">
      <dgm:prSet/>
      <dgm:spPr/>
      <dgm:t>
        <a:bodyPr/>
        <a:lstStyle/>
        <a:p>
          <a:endParaRPr lang="en-IN"/>
        </a:p>
      </dgm:t>
    </dgm:pt>
    <dgm:pt modelId="{FB7AA1DE-AF57-45A4-B9F2-BCD721BD2E90}" type="sibTrans" cxnId="{B777E84A-7F90-4AE6-B7B7-6AA7C3D60A5E}">
      <dgm:prSet/>
      <dgm:spPr/>
      <dgm:t>
        <a:bodyPr/>
        <a:lstStyle/>
        <a:p>
          <a:endParaRPr lang="en-IN"/>
        </a:p>
      </dgm:t>
    </dgm:pt>
    <dgm:pt modelId="{16F5BC21-BC74-412F-B51E-C9B4824CF192}">
      <dgm:prSet phldrT="[Text]" custT="1"/>
      <dgm:spPr>
        <a:solidFill>
          <a:schemeClr val="tx2">
            <a:lumMod val="75000"/>
          </a:schemeClr>
        </a:solidFill>
      </dgm:spPr>
      <dgm:t>
        <a:bodyPr/>
        <a:lstStyle/>
        <a:p>
          <a:r>
            <a:rPr lang="en-IN" sz="3600" dirty="0" err="1" smtClean="0">
              <a:solidFill>
                <a:srgbClr val="FFFF00"/>
              </a:solidFill>
            </a:rPr>
            <a:t>Angiotensine</a:t>
          </a:r>
          <a:r>
            <a:rPr lang="en-IN" sz="3600" dirty="0" smtClean="0">
              <a:solidFill>
                <a:srgbClr val="FFFF00"/>
              </a:solidFill>
            </a:rPr>
            <a:t> I into II</a:t>
          </a:r>
          <a:endParaRPr lang="en-IN" sz="3600" dirty="0">
            <a:solidFill>
              <a:srgbClr val="FFFF00"/>
            </a:solidFill>
          </a:endParaRPr>
        </a:p>
      </dgm:t>
    </dgm:pt>
    <dgm:pt modelId="{AB3D5396-3951-4E6B-8463-68345AE92B14}" type="parTrans" cxnId="{DB9636E8-9717-4E46-97E0-B316EF492A7F}">
      <dgm:prSet/>
      <dgm:spPr/>
      <dgm:t>
        <a:bodyPr/>
        <a:lstStyle/>
        <a:p>
          <a:endParaRPr lang="en-IN"/>
        </a:p>
      </dgm:t>
    </dgm:pt>
    <dgm:pt modelId="{20FA1DC9-B56E-44B4-ABB3-2068094C2AEE}" type="sibTrans" cxnId="{DB9636E8-9717-4E46-97E0-B316EF492A7F}">
      <dgm:prSet/>
      <dgm:spPr/>
      <dgm:t>
        <a:bodyPr/>
        <a:lstStyle/>
        <a:p>
          <a:endParaRPr lang="en-IN"/>
        </a:p>
      </dgm:t>
    </dgm:pt>
    <dgm:pt modelId="{EBC36E85-4479-4EC9-878E-E1386377CB9E}">
      <dgm:prSet phldrT="[Text]" custT="1"/>
      <dgm:spPr>
        <a:solidFill>
          <a:srgbClr val="C00000"/>
        </a:solidFill>
      </dgm:spPr>
      <dgm:t>
        <a:bodyPr/>
        <a:lstStyle/>
        <a:p>
          <a:r>
            <a:rPr lang="en-IN" sz="4000" dirty="0" smtClean="0"/>
            <a:t>  </a:t>
          </a:r>
          <a:r>
            <a:rPr lang="en-IN" sz="3600" dirty="0" smtClean="0">
              <a:solidFill>
                <a:srgbClr val="FFFF00"/>
              </a:solidFill>
            </a:rPr>
            <a:t>Increase aldosterone                                                                                                                          </a:t>
          </a:r>
          <a:endParaRPr lang="en-IN" sz="4000" dirty="0">
            <a:solidFill>
              <a:srgbClr val="FFFF00"/>
            </a:solidFill>
          </a:endParaRPr>
        </a:p>
      </dgm:t>
    </dgm:pt>
    <dgm:pt modelId="{42EB9753-B156-47D0-A452-8BFF0C1F71AF}" type="parTrans" cxnId="{27A0DCAE-DC6D-4595-A198-84F4CBE04A24}">
      <dgm:prSet/>
      <dgm:spPr/>
      <dgm:t>
        <a:bodyPr/>
        <a:lstStyle/>
        <a:p>
          <a:endParaRPr lang="en-IN"/>
        </a:p>
      </dgm:t>
    </dgm:pt>
    <dgm:pt modelId="{C7419DA8-9909-4C08-9115-4770E524FE53}" type="sibTrans" cxnId="{27A0DCAE-DC6D-4595-A198-84F4CBE04A24}">
      <dgm:prSet/>
      <dgm:spPr/>
      <dgm:t>
        <a:bodyPr/>
        <a:lstStyle/>
        <a:p>
          <a:endParaRPr lang="en-IN"/>
        </a:p>
      </dgm:t>
    </dgm:pt>
    <dgm:pt modelId="{2E83B5BC-FD9F-4E62-9054-98C545782BBD}">
      <dgm:prSet phldrT="[Text]" custT="1"/>
      <dgm:spPr>
        <a:solidFill>
          <a:srgbClr val="660066"/>
        </a:solidFill>
      </dgm:spPr>
      <dgm:t>
        <a:bodyPr/>
        <a:lstStyle/>
        <a:p>
          <a:r>
            <a:rPr lang="en-IN" sz="3600" dirty="0" smtClean="0">
              <a:solidFill>
                <a:srgbClr val="FFFF00"/>
              </a:solidFill>
            </a:rPr>
            <a:t>Vasoconstriction</a:t>
          </a:r>
          <a:r>
            <a:rPr lang="en-IN" sz="4600" dirty="0" smtClean="0">
              <a:solidFill>
                <a:srgbClr val="FFFF00"/>
              </a:solidFill>
            </a:rPr>
            <a:t> </a:t>
          </a:r>
          <a:endParaRPr lang="en-IN" sz="4600" dirty="0">
            <a:solidFill>
              <a:srgbClr val="FFFF00"/>
            </a:solidFill>
          </a:endParaRPr>
        </a:p>
      </dgm:t>
    </dgm:pt>
    <dgm:pt modelId="{026EE00F-9AAF-4D52-81A3-D3535157FAEF}" type="parTrans" cxnId="{DCFF264B-A814-45E3-B453-4439C8849F9E}">
      <dgm:prSet/>
      <dgm:spPr/>
      <dgm:t>
        <a:bodyPr/>
        <a:lstStyle/>
        <a:p>
          <a:endParaRPr lang="en-IN"/>
        </a:p>
      </dgm:t>
    </dgm:pt>
    <dgm:pt modelId="{2BEF9859-A7FF-4DBD-B665-90AB75D105C9}" type="sibTrans" cxnId="{DCFF264B-A814-45E3-B453-4439C8849F9E}">
      <dgm:prSet/>
      <dgm:spPr/>
      <dgm:t>
        <a:bodyPr/>
        <a:lstStyle/>
        <a:p>
          <a:endParaRPr lang="en-IN"/>
        </a:p>
      </dgm:t>
    </dgm:pt>
    <dgm:pt modelId="{05528C93-4FCC-4D2E-B01F-DA8A2EC7B021}" type="pres">
      <dgm:prSet presAssocID="{E40A4555-0C0A-4D1F-B349-49D5ABB31E73}" presName="outerComposite" presStyleCnt="0">
        <dgm:presLayoutVars>
          <dgm:chMax val="5"/>
          <dgm:dir/>
          <dgm:resizeHandles val="exact"/>
        </dgm:presLayoutVars>
      </dgm:prSet>
      <dgm:spPr/>
      <dgm:t>
        <a:bodyPr/>
        <a:lstStyle/>
        <a:p>
          <a:endParaRPr lang="en-IN"/>
        </a:p>
      </dgm:t>
    </dgm:pt>
    <dgm:pt modelId="{E42986EE-BE3A-41F3-8DC0-0C67675B0AC4}" type="pres">
      <dgm:prSet presAssocID="{E40A4555-0C0A-4D1F-B349-49D5ABB31E73}" presName="dummyMaxCanvas" presStyleCnt="0">
        <dgm:presLayoutVars/>
      </dgm:prSet>
      <dgm:spPr/>
    </dgm:pt>
    <dgm:pt modelId="{02C60507-3F18-4709-8093-137EFA79361F}" type="pres">
      <dgm:prSet presAssocID="{E40A4555-0C0A-4D1F-B349-49D5ABB31E73}" presName="FiveNodes_1" presStyleLbl="node1" presStyleIdx="0" presStyleCnt="5">
        <dgm:presLayoutVars>
          <dgm:bulletEnabled val="1"/>
        </dgm:presLayoutVars>
      </dgm:prSet>
      <dgm:spPr/>
      <dgm:t>
        <a:bodyPr/>
        <a:lstStyle/>
        <a:p>
          <a:endParaRPr lang="en-IN"/>
        </a:p>
      </dgm:t>
    </dgm:pt>
    <dgm:pt modelId="{94E34404-1E8F-43A8-935B-6B065678A4A6}" type="pres">
      <dgm:prSet presAssocID="{E40A4555-0C0A-4D1F-B349-49D5ABB31E73}" presName="FiveNodes_2" presStyleLbl="node1" presStyleIdx="1" presStyleCnt="5" custScaleX="106198">
        <dgm:presLayoutVars>
          <dgm:bulletEnabled val="1"/>
        </dgm:presLayoutVars>
      </dgm:prSet>
      <dgm:spPr/>
      <dgm:t>
        <a:bodyPr/>
        <a:lstStyle/>
        <a:p>
          <a:endParaRPr lang="en-IN"/>
        </a:p>
      </dgm:t>
    </dgm:pt>
    <dgm:pt modelId="{177A08DF-00E9-447B-9C39-84D656C7439B}" type="pres">
      <dgm:prSet presAssocID="{E40A4555-0C0A-4D1F-B349-49D5ABB31E73}" presName="FiveNodes_3" presStyleLbl="node1" presStyleIdx="2" presStyleCnt="5">
        <dgm:presLayoutVars>
          <dgm:bulletEnabled val="1"/>
        </dgm:presLayoutVars>
      </dgm:prSet>
      <dgm:spPr/>
      <dgm:t>
        <a:bodyPr/>
        <a:lstStyle/>
        <a:p>
          <a:endParaRPr lang="en-IN"/>
        </a:p>
      </dgm:t>
    </dgm:pt>
    <dgm:pt modelId="{C9EE86C8-2D7A-4B8C-9B45-04AA0A3A51B2}" type="pres">
      <dgm:prSet presAssocID="{E40A4555-0C0A-4D1F-B349-49D5ABB31E73}" presName="FiveNodes_4" presStyleLbl="node1" presStyleIdx="3" presStyleCnt="5">
        <dgm:presLayoutVars>
          <dgm:bulletEnabled val="1"/>
        </dgm:presLayoutVars>
      </dgm:prSet>
      <dgm:spPr/>
      <dgm:t>
        <a:bodyPr/>
        <a:lstStyle/>
        <a:p>
          <a:endParaRPr lang="en-IN"/>
        </a:p>
      </dgm:t>
    </dgm:pt>
    <dgm:pt modelId="{2EDA8875-7E4F-4CE8-BC6F-CD107D03DBFD}" type="pres">
      <dgm:prSet presAssocID="{E40A4555-0C0A-4D1F-B349-49D5ABB31E73}" presName="FiveNodes_5" presStyleLbl="node1" presStyleIdx="4" presStyleCnt="5">
        <dgm:presLayoutVars>
          <dgm:bulletEnabled val="1"/>
        </dgm:presLayoutVars>
      </dgm:prSet>
      <dgm:spPr/>
      <dgm:t>
        <a:bodyPr/>
        <a:lstStyle/>
        <a:p>
          <a:endParaRPr lang="en-IN"/>
        </a:p>
      </dgm:t>
    </dgm:pt>
    <dgm:pt modelId="{C5F5BBB9-1DA7-4891-A802-43BBE713B7C5}" type="pres">
      <dgm:prSet presAssocID="{E40A4555-0C0A-4D1F-B349-49D5ABB31E73}" presName="FiveConn_1-2" presStyleLbl="fgAccFollowNode1" presStyleIdx="0" presStyleCnt="4">
        <dgm:presLayoutVars>
          <dgm:bulletEnabled val="1"/>
        </dgm:presLayoutVars>
      </dgm:prSet>
      <dgm:spPr/>
      <dgm:t>
        <a:bodyPr/>
        <a:lstStyle/>
        <a:p>
          <a:endParaRPr lang="en-IN"/>
        </a:p>
      </dgm:t>
    </dgm:pt>
    <dgm:pt modelId="{A652BE76-5C9F-452C-B709-8A86740E579E}" type="pres">
      <dgm:prSet presAssocID="{E40A4555-0C0A-4D1F-B349-49D5ABB31E73}" presName="FiveConn_2-3" presStyleLbl="fgAccFollowNode1" presStyleIdx="1" presStyleCnt="4">
        <dgm:presLayoutVars>
          <dgm:bulletEnabled val="1"/>
        </dgm:presLayoutVars>
      </dgm:prSet>
      <dgm:spPr/>
      <dgm:t>
        <a:bodyPr/>
        <a:lstStyle/>
        <a:p>
          <a:endParaRPr lang="en-IN"/>
        </a:p>
      </dgm:t>
    </dgm:pt>
    <dgm:pt modelId="{8BFA03DA-8BBE-4BEC-8E7C-E06A46759F0D}" type="pres">
      <dgm:prSet presAssocID="{E40A4555-0C0A-4D1F-B349-49D5ABB31E73}" presName="FiveConn_3-4" presStyleLbl="fgAccFollowNode1" presStyleIdx="2" presStyleCnt="4">
        <dgm:presLayoutVars>
          <dgm:bulletEnabled val="1"/>
        </dgm:presLayoutVars>
      </dgm:prSet>
      <dgm:spPr/>
      <dgm:t>
        <a:bodyPr/>
        <a:lstStyle/>
        <a:p>
          <a:endParaRPr lang="en-IN"/>
        </a:p>
      </dgm:t>
    </dgm:pt>
    <dgm:pt modelId="{6B4B4E39-1E25-4D0C-AFA2-8C99F47194D0}" type="pres">
      <dgm:prSet presAssocID="{E40A4555-0C0A-4D1F-B349-49D5ABB31E73}" presName="FiveConn_4-5" presStyleLbl="fgAccFollowNode1" presStyleIdx="3" presStyleCnt="4">
        <dgm:presLayoutVars>
          <dgm:bulletEnabled val="1"/>
        </dgm:presLayoutVars>
      </dgm:prSet>
      <dgm:spPr/>
      <dgm:t>
        <a:bodyPr/>
        <a:lstStyle/>
        <a:p>
          <a:endParaRPr lang="en-IN"/>
        </a:p>
      </dgm:t>
    </dgm:pt>
    <dgm:pt modelId="{46E0BCDC-4A21-4508-8DA0-6130FDD5E976}" type="pres">
      <dgm:prSet presAssocID="{E40A4555-0C0A-4D1F-B349-49D5ABB31E73}" presName="FiveNodes_1_text" presStyleLbl="node1" presStyleIdx="4" presStyleCnt="5">
        <dgm:presLayoutVars>
          <dgm:bulletEnabled val="1"/>
        </dgm:presLayoutVars>
      </dgm:prSet>
      <dgm:spPr/>
      <dgm:t>
        <a:bodyPr/>
        <a:lstStyle/>
        <a:p>
          <a:endParaRPr lang="en-IN"/>
        </a:p>
      </dgm:t>
    </dgm:pt>
    <dgm:pt modelId="{55790699-E3FB-45F5-AA64-039BDDDC1921}" type="pres">
      <dgm:prSet presAssocID="{E40A4555-0C0A-4D1F-B349-49D5ABB31E73}" presName="FiveNodes_2_text" presStyleLbl="node1" presStyleIdx="4" presStyleCnt="5">
        <dgm:presLayoutVars>
          <dgm:bulletEnabled val="1"/>
        </dgm:presLayoutVars>
      </dgm:prSet>
      <dgm:spPr/>
      <dgm:t>
        <a:bodyPr/>
        <a:lstStyle/>
        <a:p>
          <a:endParaRPr lang="en-IN"/>
        </a:p>
      </dgm:t>
    </dgm:pt>
    <dgm:pt modelId="{66C7A26A-2090-4E36-9905-76AA81C57F84}" type="pres">
      <dgm:prSet presAssocID="{E40A4555-0C0A-4D1F-B349-49D5ABB31E73}" presName="FiveNodes_3_text" presStyleLbl="node1" presStyleIdx="4" presStyleCnt="5">
        <dgm:presLayoutVars>
          <dgm:bulletEnabled val="1"/>
        </dgm:presLayoutVars>
      </dgm:prSet>
      <dgm:spPr/>
      <dgm:t>
        <a:bodyPr/>
        <a:lstStyle/>
        <a:p>
          <a:endParaRPr lang="en-IN"/>
        </a:p>
      </dgm:t>
    </dgm:pt>
    <dgm:pt modelId="{D0B681B3-6DAD-4370-817E-AAE79B4D4EA9}" type="pres">
      <dgm:prSet presAssocID="{E40A4555-0C0A-4D1F-B349-49D5ABB31E73}" presName="FiveNodes_4_text" presStyleLbl="node1" presStyleIdx="4" presStyleCnt="5">
        <dgm:presLayoutVars>
          <dgm:bulletEnabled val="1"/>
        </dgm:presLayoutVars>
      </dgm:prSet>
      <dgm:spPr/>
      <dgm:t>
        <a:bodyPr/>
        <a:lstStyle/>
        <a:p>
          <a:endParaRPr lang="en-IN"/>
        </a:p>
      </dgm:t>
    </dgm:pt>
    <dgm:pt modelId="{CD73449D-C630-471C-8114-5112106EB1D1}" type="pres">
      <dgm:prSet presAssocID="{E40A4555-0C0A-4D1F-B349-49D5ABB31E73}" presName="FiveNodes_5_text" presStyleLbl="node1" presStyleIdx="4" presStyleCnt="5">
        <dgm:presLayoutVars>
          <dgm:bulletEnabled val="1"/>
        </dgm:presLayoutVars>
      </dgm:prSet>
      <dgm:spPr/>
      <dgm:t>
        <a:bodyPr/>
        <a:lstStyle/>
        <a:p>
          <a:endParaRPr lang="en-IN"/>
        </a:p>
      </dgm:t>
    </dgm:pt>
  </dgm:ptLst>
  <dgm:cxnLst>
    <dgm:cxn modelId="{DAB5D53A-1214-484F-8129-4BD9A299654D}" type="presOf" srcId="{EBC36E85-4479-4EC9-878E-E1386377CB9E}" destId="{C9EE86C8-2D7A-4B8C-9B45-04AA0A3A51B2}" srcOrd="0" destOrd="0" presId="urn:microsoft.com/office/officeart/2005/8/layout/vProcess5"/>
    <dgm:cxn modelId="{27A0DCAE-DC6D-4595-A198-84F4CBE04A24}" srcId="{E40A4555-0C0A-4D1F-B349-49D5ABB31E73}" destId="{EBC36E85-4479-4EC9-878E-E1386377CB9E}" srcOrd="3" destOrd="0" parTransId="{42EB9753-B156-47D0-A452-8BFF0C1F71AF}" sibTransId="{C7419DA8-9909-4C08-9115-4770E524FE53}"/>
    <dgm:cxn modelId="{58E891BB-D2EF-42FD-A3C9-BCDDA745DF87}" type="presOf" srcId="{16F5BC21-BC74-412F-B51E-C9B4824CF192}" destId="{66C7A26A-2090-4E36-9905-76AA81C57F84}" srcOrd="1" destOrd="0" presId="urn:microsoft.com/office/officeart/2005/8/layout/vProcess5"/>
    <dgm:cxn modelId="{9C781745-2DC3-4F71-828D-9449E38ADA24}" type="presOf" srcId="{025A659A-6557-45AE-89EC-E9F8C28C64B8}" destId="{46E0BCDC-4A21-4508-8DA0-6130FDD5E976}" srcOrd="1" destOrd="0" presId="urn:microsoft.com/office/officeart/2005/8/layout/vProcess5"/>
    <dgm:cxn modelId="{DB9636E8-9717-4E46-97E0-B316EF492A7F}" srcId="{E40A4555-0C0A-4D1F-B349-49D5ABB31E73}" destId="{16F5BC21-BC74-412F-B51E-C9B4824CF192}" srcOrd="2" destOrd="0" parTransId="{AB3D5396-3951-4E6B-8463-68345AE92B14}" sibTransId="{20FA1DC9-B56E-44B4-ABB3-2068094C2AEE}"/>
    <dgm:cxn modelId="{D9F53ED9-A4CC-4397-A135-F1ED9421F313}" type="presOf" srcId="{2E83B5BC-FD9F-4E62-9054-98C545782BBD}" destId="{2EDA8875-7E4F-4CE8-BC6F-CD107D03DBFD}" srcOrd="0" destOrd="0" presId="urn:microsoft.com/office/officeart/2005/8/layout/vProcess5"/>
    <dgm:cxn modelId="{57892E4C-6571-4195-8D97-C14AC86C4C15}" type="presOf" srcId="{2E83B5BC-FD9F-4E62-9054-98C545782BBD}" destId="{CD73449D-C630-471C-8114-5112106EB1D1}" srcOrd="1" destOrd="0" presId="urn:microsoft.com/office/officeart/2005/8/layout/vProcess5"/>
    <dgm:cxn modelId="{1B9AF746-9D60-4DFD-B2AE-ABA979DB3025}" type="presOf" srcId="{E40A4555-0C0A-4D1F-B349-49D5ABB31E73}" destId="{05528C93-4FCC-4D2E-B01F-DA8A2EC7B021}" srcOrd="0" destOrd="0" presId="urn:microsoft.com/office/officeart/2005/8/layout/vProcess5"/>
    <dgm:cxn modelId="{F7C18CC4-EB04-4F77-BD70-5037D846A79E}" srcId="{E40A4555-0C0A-4D1F-B349-49D5ABB31E73}" destId="{025A659A-6557-45AE-89EC-E9F8C28C64B8}" srcOrd="0" destOrd="0" parTransId="{64F33084-508B-48E8-815B-40A169F91628}" sibTransId="{E642DB3F-FA41-44EC-BBF9-0BF503D08982}"/>
    <dgm:cxn modelId="{2F80D797-687C-40DC-AF94-EF4EF8E69B07}" type="presOf" srcId="{EBC36E85-4479-4EC9-878E-E1386377CB9E}" destId="{D0B681B3-6DAD-4370-817E-AAE79B4D4EA9}" srcOrd="1" destOrd="0" presId="urn:microsoft.com/office/officeart/2005/8/layout/vProcess5"/>
    <dgm:cxn modelId="{8005018D-C2E2-412C-95D8-86CE3604858A}" type="presOf" srcId="{C7419DA8-9909-4C08-9115-4770E524FE53}" destId="{6B4B4E39-1E25-4D0C-AFA2-8C99F47194D0}" srcOrd="0" destOrd="0" presId="urn:microsoft.com/office/officeart/2005/8/layout/vProcess5"/>
    <dgm:cxn modelId="{5E7485CB-8D74-47FC-9741-087634C2F0B2}" type="presOf" srcId="{FB7AA1DE-AF57-45A4-B9F2-BCD721BD2E90}" destId="{A652BE76-5C9F-452C-B709-8A86740E579E}" srcOrd="0" destOrd="0" presId="urn:microsoft.com/office/officeart/2005/8/layout/vProcess5"/>
    <dgm:cxn modelId="{B55E67D7-C97C-458D-BA60-768B557C3D0E}" type="presOf" srcId="{E642DB3F-FA41-44EC-BBF9-0BF503D08982}" destId="{C5F5BBB9-1DA7-4891-A802-43BBE713B7C5}" srcOrd="0" destOrd="0" presId="urn:microsoft.com/office/officeart/2005/8/layout/vProcess5"/>
    <dgm:cxn modelId="{DCFF264B-A814-45E3-B453-4439C8849F9E}" srcId="{E40A4555-0C0A-4D1F-B349-49D5ABB31E73}" destId="{2E83B5BC-FD9F-4E62-9054-98C545782BBD}" srcOrd="4" destOrd="0" parTransId="{026EE00F-9AAF-4D52-81A3-D3535157FAEF}" sibTransId="{2BEF9859-A7FF-4DBD-B665-90AB75D105C9}"/>
    <dgm:cxn modelId="{EE914830-FAD1-4EA3-8A97-FFB41C10FF1D}" type="presOf" srcId="{025A659A-6557-45AE-89EC-E9F8C28C64B8}" destId="{02C60507-3F18-4709-8093-137EFA79361F}" srcOrd="0" destOrd="0" presId="urn:microsoft.com/office/officeart/2005/8/layout/vProcess5"/>
    <dgm:cxn modelId="{B777E84A-7F90-4AE6-B7B7-6AA7C3D60A5E}" srcId="{E40A4555-0C0A-4D1F-B349-49D5ABB31E73}" destId="{B52280A7-448C-4D41-9B74-F509EE19845D}" srcOrd="1" destOrd="0" parTransId="{F4442B0B-C462-4F26-97BA-81A4DFF81F54}" sibTransId="{FB7AA1DE-AF57-45A4-B9F2-BCD721BD2E90}"/>
    <dgm:cxn modelId="{18224696-8CC3-47C8-AC15-FF3B0E545465}" type="presOf" srcId="{20FA1DC9-B56E-44B4-ABB3-2068094C2AEE}" destId="{8BFA03DA-8BBE-4BEC-8E7C-E06A46759F0D}" srcOrd="0" destOrd="0" presId="urn:microsoft.com/office/officeart/2005/8/layout/vProcess5"/>
    <dgm:cxn modelId="{EE41858E-EC5F-4B20-8D80-884B813B5A10}" type="presOf" srcId="{B52280A7-448C-4D41-9B74-F509EE19845D}" destId="{94E34404-1E8F-43A8-935B-6B065678A4A6}" srcOrd="0" destOrd="0" presId="urn:microsoft.com/office/officeart/2005/8/layout/vProcess5"/>
    <dgm:cxn modelId="{11B138FD-1BCC-4F79-A90E-9C3B898DDB0C}" type="presOf" srcId="{16F5BC21-BC74-412F-B51E-C9B4824CF192}" destId="{177A08DF-00E9-447B-9C39-84D656C7439B}" srcOrd="0" destOrd="0" presId="urn:microsoft.com/office/officeart/2005/8/layout/vProcess5"/>
    <dgm:cxn modelId="{CC0511DE-3566-4669-BB2E-000AAE1033E5}" type="presOf" srcId="{B52280A7-448C-4D41-9B74-F509EE19845D}" destId="{55790699-E3FB-45F5-AA64-039BDDDC1921}" srcOrd="1" destOrd="0" presId="urn:microsoft.com/office/officeart/2005/8/layout/vProcess5"/>
    <dgm:cxn modelId="{D5C44AE7-D99D-495D-BCBB-1605D16DDEAF}" type="presParOf" srcId="{05528C93-4FCC-4D2E-B01F-DA8A2EC7B021}" destId="{E42986EE-BE3A-41F3-8DC0-0C67675B0AC4}" srcOrd="0" destOrd="0" presId="urn:microsoft.com/office/officeart/2005/8/layout/vProcess5"/>
    <dgm:cxn modelId="{B1DA2D67-464D-4B59-990F-238A6F7166A1}" type="presParOf" srcId="{05528C93-4FCC-4D2E-B01F-DA8A2EC7B021}" destId="{02C60507-3F18-4709-8093-137EFA79361F}" srcOrd="1" destOrd="0" presId="urn:microsoft.com/office/officeart/2005/8/layout/vProcess5"/>
    <dgm:cxn modelId="{BB7C7E84-37C1-40D5-AF13-27A9BA71466A}" type="presParOf" srcId="{05528C93-4FCC-4D2E-B01F-DA8A2EC7B021}" destId="{94E34404-1E8F-43A8-935B-6B065678A4A6}" srcOrd="2" destOrd="0" presId="urn:microsoft.com/office/officeart/2005/8/layout/vProcess5"/>
    <dgm:cxn modelId="{B3736C1E-D0A3-4059-BB4A-75BE5A80DAF1}" type="presParOf" srcId="{05528C93-4FCC-4D2E-B01F-DA8A2EC7B021}" destId="{177A08DF-00E9-447B-9C39-84D656C7439B}" srcOrd="3" destOrd="0" presId="urn:microsoft.com/office/officeart/2005/8/layout/vProcess5"/>
    <dgm:cxn modelId="{77FB11DB-EAA8-4270-8A19-2FFA76B03A52}" type="presParOf" srcId="{05528C93-4FCC-4D2E-B01F-DA8A2EC7B021}" destId="{C9EE86C8-2D7A-4B8C-9B45-04AA0A3A51B2}" srcOrd="4" destOrd="0" presId="urn:microsoft.com/office/officeart/2005/8/layout/vProcess5"/>
    <dgm:cxn modelId="{97E907B1-E7C7-45D0-8F9B-34E9DB57716E}" type="presParOf" srcId="{05528C93-4FCC-4D2E-B01F-DA8A2EC7B021}" destId="{2EDA8875-7E4F-4CE8-BC6F-CD107D03DBFD}" srcOrd="5" destOrd="0" presId="urn:microsoft.com/office/officeart/2005/8/layout/vProcess5"/>
    <dgm:cxn modelId="{978EFE88-C61D-4193-90A3-74699C327F2D}" type="presParOf" srcId="{05528C93-4FCC-4D2E-B01F-DA8A2EC7B021}" destId="{C5F5BBB9-1DA7-4891-A802-43BBE713B7C5}" srcOrd="6" destOrd="0" presId="urn:microsoft.com/office/officeart/2005/8/layout/vProcess5"/>
    <dgm:cxn modelId="{8DCAF66A-295C-4DC7-92BE-1B666099F821}" type="presParOf" srcId="{05528C93-4FCC-4D2E-B01F-DA8A2EC7B021}" destId="{A652BE76-5C9F-452C-B709-8A86740E579E}" srcOrd="7" destOrd="0" presId="urn:microsoft.com/office/officeart/2005/8/layout/vProcess5"/>
    <dgm:cxn modelId="{750CEC18-9028-458F-8990-808AB595329B}" type="presParOf" srcId="{05528C93-4FCC-4D2E-B01F-DA8A2EC7B021}" destId="{8BFA03DA-8BBE-4BEC-8E7C-E06A46759F0D}" srcOrd="8" destOrd="0" presId="urn:microsoft.com/office/officeart/2005/8/layout/vProcess5"/>
    <dgm:cxn modelId="{345AAA6E-1E4A-43FD-8FF7-D519CAC11438}" type="presParOf" srcId="{05528C93-4FCC-4D2E-B01F-DA8A2EC7B021}" destId="{6B4B4E39-1E25-4D0C-AFA2-8C99F47194D0}" srcOrd="9" destOrd="0" presId="urn:microsoft.com/office/officeart/2005/8/layout/vProcess5"/>
    <dgm:cxn modelId="{78E950B1-FF88-4138-B8CB-48A76D52A632}" type="presParOf" srcId="{05528C93-4FCC-4D2E-B01F-DA8A2EC7B021}" destId="{46E0BCDC-4A21-4508-8DA0-6130FDD5E976}" srcOrd="10" destOrd="0" presId="urn:microsoft.com/office/officeart/2005/8/layout/vProcess5"/>
    <dgm:cxn modelId="{6017AE94-7A37-46C9-9BB4-6110A6C3B1F9}" type="presParOf" srcId="{05528C93-4FCC-4D2E-B01F-DA8A2EC7B021}" destId="{55790699-E3FB-45F5-AA64-039BDDDC1921}" srcOrd="11" destOrd="0" presId="urn:microsoft.com/office/officeart/2005/8/layout/vProcess5"/>
    <dgm:cxn modelId="{DAA051B4-F397-46E7-B08A-73CD82D36948}" type="presParOf" srcId="{05528C93-4FCC-4D2E-B01F-DA8A2EC7B021}" destId="{66C7A26A-2090-4E36-9905-76AA81C57F84}" srcOrd="12" destOrd="0" presId="urn:microsoft.com/office/officeart/2005/8/layout/vProcess5"/>
    <dgm:cxn modelId="{C49343D1-7A2E-49D3-B2D4-2B32DE17CF3D}" type="presParOf" srcId="{05528C93-4FCC-4D2E-B01F-DA8A2EC7B021}" destId="{D0B681B3-6DAD-4370-817E-AAE79B4D4EA9}" srcOrd="13" destOrd="0" presId="urn:microsoft.com/office/officeart/2005/8/layout/vProcess5"/>
    <dgm:cxn modelId="{9ACFF229-FD3E-42D9-BCDD-8D2F9E3ABBDB}" type="presParOf" srcId="{05528C93-4FCC-4D2E-B01F-DA8A2EC7B021}" destId="{CD73449D-C630-471C-8114-5112106EB1D1}"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77CAAF1-E390-4F65-9CE1-9B0C58D3ED19}" type="doc">
      <dgm:prSet loTypeId="urn:microsoft.com/office/officeart/2005/8/layout/vProcess5" loCatId="process" qsTypeId="urn:microsoft.com/office/officeart/2005/8/quickstyle/simple1" qsCatId="simple" csTypeId="urn:microsoft.com/office/officeart/2005/8/colors/colorful5" csCatId="colorful" phldr="1"/>
      <dgm:spPr/>
      <dgm:t>
        <a:bodyPr/>
        <a:lstStyle/>
        <a:p>
          <a:endParaRPr lang="en-IN"/>
        </a:p>
      </dgm:t>
    </dgm:pt>
    <dgm:pt modelId="{7B57C7CE-C783-4B85-95D6-425E08FD9721}">
      <dgm:prSet phldrT="[Text]" custT="1"/>
      <dgm:spPr>
        <a:solidFill>
          <a:srgbClr val="002060"/>
        </a:solidFill>
      </dgm:spPr>
      <dgm:t>
        <a:bodyPr/>
        <a:lstStyle/>
        <a:p>
          <a:r>
            <a:rPr lang="en-IN" sz="3600" dirty="0" smtClean="0">
              <a:solidFill>
                <a:srgbClr val="FFFF00"/>
              </a:solidFill>
            </a:rPr>
            <a:t>Activation of </a:t>
          </a:r>
          <a:r>
            <a:rPr lang="en-IN" sz="3600" dirty="0" err="1" smtClean="0">
              <a:solidFill>
                <a:srgbClr val="FFFF00"/>
              </a:solidFill>
            </a:rPr>
            <a:t>baroreceptor</a:t>
          </a:r>
          <a:r>
            <a:rPr lang="en-IN" sz="3600" dirty="0" smtClean="0">
              <a:solidFill>
                <a:srgbClr val="FFFF00"/>
              </a:solidFill>
            </a:rPr>
            <a:t> </a:t>
          </a:r>
          <a:endParaRPr lang="en-IN" sz="3600" dirty="0">
            <a:solidFill>
              <a:srgbClr val="FFFF00"/>
            </a:solidFill>
          </a:endParaRPr>
        </a:p>
      </dgm:t>
    </dgm:pt>
    <dgm:pt modelId="{00C3BA39-6B8C-426D-B69C-311E61FF6128}" type="parTrans" cxnId="{65E442DE-D0EC-4348-A059-9401608F5A31}">
      <dgm:prSet/>
      <dgm:spPr/>
      <dgm:t>
        <a:bodyPr/>
        <a:lstStyle/>
        <a:p>
          <a:endParaRPr lang="en-IN"/>
        </a:p>
      </dgm:t>
    </dgm:pt>
    <dgm:pt modelId="{F63BDD25-DF72-496A-AF87-CDCDFBF70E21}" type="sibTrans" cxnId="{65E442DE-D0EC-4348-A059-9401608F5A31}">
      <dgm:prSet/>
      <dgm:spPr/>
      <dgm:t>
        <a:bodyPr/>
        <a:lstStyle/>
        <a:p>
          <a:endParaRPr lang="en-IN"/>
        </a:p>
      </dgm:t>
    </dgm:pt>
    <dgm:pt modelId="{C05A9754-AD4D-47E0-8B27-BA1ECF6EBDA2}">
      <dgm:prSet phldrT="[Text]" custT="1"/>
      <dgm:spPr>
        <a:solidFill>
          <a:srgbClr val="00B050"/>
        </a:solidFill>
      </dgm:spPr>
      <dgm:t>
        <a:bodyPr/>
        <a:lstStyle/>
        <a:p>
          <a:r>
            <a:rPr lang="en-IN" sz="3600" dirty="0" smtClean="0">
              <a:solidFill>
                <a:srgbClr val="FFFF00"/>
              </a:solidFill>
            </a:rPr>
            <a:t>Stimulation of vasomotor centre in medulla</a:t>
          </a:r>
          <a:endParaRPr lang="en-IN" sz="3600" dirty="0">
            <a:solidFill>
              <a:srgbClr val="FFFF00"/>
            </a:solidFill>
          </a:endParaRPr>
        </a:p>
      </dgm:t>
    </dgm:pt>
    <dgm:pt modelId="{919C8425-792F-413B-81A5-842AA11DD56D}" type="parTrans" cxnId="{21668072-CFE3-4DF6-BC03-E1286D45BAD7}">
      <dgm:prSet/>
      <dgm:spPr/>
      <dgm:t>
        <a:bodyPr/>
        <a:lstStyle/>
        <a:p>
          <a:endParaRPr lang="en-IN"/>
        </a:p>
      </dgm:t>
    </dgm:pt>
    <dgm:pt modelId="{38750E79-76CC-429C-A8A9-B1FD6659B34A}" type="sibTrans" cxnId="{21668072-CFE3-4DF6-BC03-E1286D45BAD7}">
      <dgm:prSet/>
      <dgm:spPr/>
      <dgm:t>
        <a:bodyPr/>
        <a:lstStyle/>
        <a:p>
          <a:endParaRPr lang="en-IN"/>
        </a:p>
      </dgm:t>
    </dgm:pt>
    <dgm:pt modelId="{D16618AB-3EC5-4140-841D-36D3BA9FAD76}">
      <dgm:prSet phldrT="[Text]" custT="1"/>
      <dgm:spPr>
        <a:solidFill>
          <a:srgbClr val="0070C0"/>
        </a:solidFill>
      </dgm:spPr>
      <dgm:t>
        <a:bodyPr/>
        <a:lstStyle/>
        <a:p>
          <a:r>
            <a:rPr lang="en-IN" sz="3600" dirty="0" smtClean="0">
              <a:solidFill>
                <a:srgbClr val="FFFF00"/>
              </a:solidFill>
            </a:rPr>
            <a:t>Activation of sympathetic nervous system</a:t>
          </a:r>
          <a:endParaRPr lang="en-IN" sz="3600" dirty="0">
            <a:solidFill>
              <a:srgbClr val="FFFF00"/>
            </a:solidFill>
          </a:endParaRPr>
        </a:p>
      </dgm:t>
    </dgm:pt>
    <dgm:pt modelId="{E6E4F7BC-0215-4A74-AC7B-88C199A2A8CB}" type="parTrans" cxnId="{F899B122-AF4A-4A4E-847F-1EA3036EAD98}">
      <dgm:prSet/>
      <dgm:spPr/>
      <dgm:t>
        <a:bodyPr/>
        <a:lstStyle/>
        <a:p>
          <a:endParaRPr lang="en-IN"/>
        </a:p>
      </dgm:t>
    </dgm:pt>
    <dgm:pt modelId="{81B1AB61-304D-4DF7-A9F4-19E782F6D233}" type="sibTrans" cxnId="{F899B122-AF4A-4A4E-847F-1EA3036EAD98}">
      <dgm:prSet/>
      <dgm:spPr/>
      <dgm:t>
        <a:bodyPr/>
        <a:lstStyle/>
        <a:p>
          <a:endParaRPr lang="en-IN"/>
        </a:p>
      </dgm:t>
    </dgm:pt>
    <dgm:pt modelId="{C342794E-0F0A-49D4-AB0F-2BF6C3DDDE64}">
      <dgm:prSet phldrT="[Text]" custT="1"/>
      <dgm:spPr>
        <a:solidFill>
          <a:srgbClr val="7030A0"/>
        </a:solidFill>
      </dgm:spPr>
      <dgm:t>
        <a:bodyPr/>
        <a:lstStyle/>
        <a:p>
          <a:r>
            <a:rPr lang="en-IN" sz="3600" dirty="0" smtClean="0">
              <a:solidFill>
                <a:srgbClr val="FFFF00"/>
              </a:solidFill>
            </a:rPr>
            <a:t>Increase catecholamine</a:t>
          </a:r>
          <a:endParaRPr lang="en-IN" sz="3600" dirty="0">
            <a:solidFill>
              <a:srgbClr val="FFFF00"/>
            </a:solidFill>
          </a:endParaRPr>
        </a:p>
      </dgm:t>
    </dgm:pt>
    <dgm:pt modelId="{5599282E-522E-4974-A313-20FE42889F8B}" type="parTrans" cxnId="{460F7AE1-611E-408B-9184-36EA326F78E2}">
      <dgm:prSet/>
      <dgm:spPr/>
      <dgm:t>
        <a:bodyPr/>
        <a:lstStyle/>
        <a:p>
          <a:endParaRPr lang="en-IN"/>
        </a:p>
      </dgm:t>
    </dgm:pt>
    <dgm:pt modelId="{3609D43C-99E0-461E-B0F0-A730BC8CB85B}" type="sibTrans" cxnId="{460F7AE1-611E-408B-9184-36EA326F78E2}">
      <dgm:prSet/>
      <dgm:spPr/>
      <dgm:t>
        <a:bodyPr/>
        <a:lstStyle/>
        <a:p>
          <a:endParaRPr lang="en-IN"/>
        </a:p>
      </dgm:t>
    </dgm:pt>
    <dgm:pt modelId="{661FC2D9-89C1-4D73-B2BC-034A53052D1F}">
      <dgm:prSet phldrT="[Text]" custT="1"/>
      <dgm:spPr>
        <a:solidFill>
          <a:srgbClr val="FF0000"/>
        </a:solidFill>
      </dgm:spPr>
      <dgm:t>
        <a:bodyPr/>
        <a:lstStyle/>
        <a:p>
          <a:r>
            <a:rPr lang="en-IN" sz="4000" dirty="0" smtClean="0">
              <a:solidFill>
                <a:srgbClr val="FFFF00"/>
              </a:solidFill>
            </a:rPr>
            <a:t>Vasoconstriction </a:t>
          </a:r>
          <a:endParaRPr lang="en-IN" sz="4000" dirty="0">
            <a:solidFill>
              <a:srgbClr val="FFFF00"/>
            </a:solidFill>
          </a:endParaRPr>
        </a:p>
      </dgm:t>
    </dgm:pt>
    <dgm:pt modelId="{F11691B5-0398-45B2-86F2-ECB871F25AA2}" type="parTrans" cxnId="{700B270E-B031-4ED1-9B4A-FCE463214EFB}">
      <dgm:prSet/>
      <dgm:spPr/>
      <dgm:t>
        <a:bodyPr/>
        <a:lstStyle/>
        <a:p>
          <a:endParaRPr lang="en-IN"/>
        </a:p>
      </dgm:t>
    </dgm:pt>
    <dgm:pt modelId="{8D396024-5597-4AB4-A736-D7FEEC82D114}" type="sibTrans" cxnId="{700B270E-B031-4ED1-9B4A-FCE463214EFB}">
      <dgm:prSet/>
      <dgm:spPr/>
      <dgm:t>
        <a:bodyPr/>
        <a:lstStyle/>
        <a:p>
          <a:endParaRPr lang="en-IN"/>
        </a:p>
      </dgm:t>
    </dgm:pt>
    <dgm:pt modelId="{952194AE-E991-4EA2-82CB-3E222CDB77A2}" type="pres">
      <dgm:prSet presAssocID="{277CAAF1-E390-4F65-9CE1-9B0C58D3ED19}" presName="outerComposite" presStyleCnt="0">
        <dgm:presLayoutVars>
          <dgm:chMax val="5"/>
          <dgm:dir/>
          <dgm:resizeHandles val="exact"/>
        </dgm:presLayoutVars>
      </dgm:prSet>
      <dgm:spPr/>
      <dgm:t>
        <a:bodyPr/>
        <a:lstStyle/>
        <a:p>
          <a:endParaRPr lang="en-IN"/>
        </a:p>
      </dgm:t>
    </dgm:pt>
    <dgm:pt modelId="{34A91036-80B9-476E-97A7-319AF2F37C7D}" type="pres">
      <dgm:prSet presAssocID="{277CAAF1-E390-4F65-9CE1-9B0C58D3ED19}" presName="dummyMaxCanvas" presStyleCnt="0">
        <dgm:presLayoutVars/>
      </dgm:prSet>
      <dgm:spPr/>
    </dgm:pt>
    <dgm:pt modelId="{46DD930E-034C-40BB-B98D-BA7BAE1464F5}" type="pres">
      <dgm:prSet presAssocID="{277CAAF1-E390-4F65-9CE1-9B0C58D3ED19}" presName="FiveNodes_1" presStyleLbl="node1" presStyleIdx="0" presStyleCnt="5" custScaleX="110036">
        <dgm:presLayoutVars>
          <dgm:bulletEnabled val="1"/>
        </dgm:presLayoutVars>
      </dgm:prSet>
      <dgm:spPr/>
      <dgm:t>
        <a:bodyPr/>
        <a:lstStyle/>
        <a:p>
          <a:endParaRPr lang="en-IN"/>
        </a:p>
      </dgm:t>
    </dgm:pt>
    <dgm:pt modelId="{4820930C-D00C-4D4A-B5B4-B4FEE965B4A7}" type="pres">
      <dgm:prSet presAssocID="{277CAAF1-E390-4F65-9CE1-9B0C58D3ED19}" presName="FiveNodes_2" presStyleLbl="node1" presStyleIdx="1" presStyleCnt="5" custScaleX="109476">
        <dgm:presLayoutVars>
          <dgm:bulletEnabled val="1"/>
        </dgm:presLayoutVars>
      </dgm:prSet>
      <dgm:spPr/>
      <dgm:t>
        <a:bodyPr/>
        <a:lstStyle/>
        <a:p>
          <a:endParaRPr lang="en-IN"/>
        </a:p>
      </dgm:t>
    </dgm:pt>
    <dgm:pt modelId="{D981C882-3268-4C94-83EC-C6BDF0E74EAB}" type="pres">
      <dgm:prSet presAssocID="{277CAAF1-E390-4F65-9CE1-9B0C58D3ED19}" presName="FiveNodes_3" presStyleLbl="node1" presStyleIdx="2" presStyleCnt="5" custScaleX="114480">
        <dgm:presLayoutVars>
          <dgm:bulletEnabled val="1"/>
        </dgm:presLayoutVars>
      </dgm:prSet>
      <dgm:spPr/>
      <dgm:t>
        <a:bodyPr/>
        <a:lstStyle/>
        <a:p>
          <a:endParaRPr lang="en-IN"/>
        </a:p>
      </dgm:t>
    </dgm:pt>
    <dgm:pt modelId="{0E506A51-E230-47A0-B5D8-2BD85BD2EBC0}" type="pres">
      <dgm:prSet presAssocID="{277CAAF1-E390-4F65-9CE1-9B0C58D3ED19}" presName="FiveNodes_4" presStyleLbl="node1" presStyleIdx="3" presStyleCnt="5">
        <dgm:presLayoutVars>
          <dgm:bulletEnabled val="1"/>
        </dgm:presLayoutVars>
      </dgm:prSet>
      <dgm:spPr/>
      <dgm:t>
        <a:bodyPr/>
        <a:lstStyle/>
        <a:p>
          <a:endParaRPr lang="en-IN"/>
        </a:p>
      </dgm:t>
    </dgm:pt>
    <dgm:pt modelId="{2AE7A578-A2CA-4263-8870-C73B21046C69}" type="pres">
      <dgm:prSet presAssocID="{277CAAF1-E390-4F65-9CE1-9B0C58D3ED19}" presName="FiveNodes_5" presStyleLbl="node1" presStyleIdx="4" presStyleCnt="5">
        <dgm:presLayoutVars>
          <dgm:bulletEnabled val="1"/>
        </dgm:presLayoutVars>
      </dgm:prSet>
      <dgm:spPr/>
      <dgm:t>
        <a:bodyPr/>
        <a:lstStyle/>
        <a:p>
          <a:endParaRPr lang="en-IN"/>
        </a:p>
      </dgm:t>
    </dgm:pt>
    <dgm:pt modelId="{3305396A-E4E0-4928-B99C-77010AAE0653}" type="pres">
      <dgm:prSet presAssocID="{277CAAF1-E390-4F65-9CE1-9B0C58D3ED19}" presName="FiveConn_1-2" presStyleLbl="fgAccFollowNode1" presStyleIdx="0" presStyleCnt="4">
        <dgm:presLayoutVars>
          <dgm:bulletEnabled val="1"/>
        </dgm:presLayoutVars>
      </dgm:prSet>
      <dgm:spPr/>
      <dgm:t>
        <a:bodyPr/>
        <a:lstStyle/>
        <a:p>
          <a:endParaRPr lang="en-IN"/>
        </a:p>
      </dgm:t>
    </dgm:pt>
    <dgm:pt modelId="{05F03730-AC03-4880-9E33-2B4F3A492688}" type="pres">
      <dgm:prSet presAssocID="{277CAAF1-E390-4F65-9CE1-9B0C58D3ED19}" presName="FiveConn_2-3" presStyleLbl="fgAccFollowNode1" presStyleIdx="1" presStyleCnt="4">
        <dgm:presLayoutVars>
          <dgm:bulletEnabled val="1"/>
        </dgm:presLayoutVars>
      </dgm:prSet>
      <dgm:spPr/>
      <dgm:t>
        <a:bodyPr/>
        <a:lstStyle/>
        <a:p>
          <a:endParaRPr lang="en-IN"/>
        </a:p>
      </dgm:t>
    </dgm:pt>
    <dgm:pt modelId="{AA8FC71F-6474-426B-839A-014DEA715EE8}" type="pres">
      <dgm:prSet presAssocID="{277CAAF1-E390-4F65-9CE1-9B0C58D3ED19}" presName="FiveConn_3-4" presStyleLbl="fgAccFollowNode1" presStyleIdx="2" presStyleCnt="4">
        <dgm:presLayoutVars>
          <dgm:bulletEnabled val="1"/>
        </dgm:presLayoutVars>
      </dgm:prSet>
      <dgm:spPr/>
      <dgm:t>
        <a:bodyPr/>
        <a:lstStyle/>
        <a:p>
          <a:endParaRPr lang="en-IN"/>
        </a:p>
      </dgm:t>
    </dgm:pt>
    <dgm:pt modelId="{475D4163-36EC-4B2F-8419-9A1B8C8BBC6C}" type="pres">
      <dgm:prSet presAssocID="{277CAAF1-E390-4F65-9CE1-9B0C58D3ED19}" presName="FiveConn_4-5" presStyleLbl="fgAccFollowNode1" presStyleIdx="3" presStyleCnt="4">
        <dgm:presLayoutVars>
          <dgm:bulletEnabled val="1"/>
        </dgm:presLayoutVars>
      </dgm:prSet>
      <dgm:spPr/>
      <dgm:t>
        <a:bodyPr/>
        <a:lstStyle/>
        <a:p>
          <a:endParaRPr lang="en-IN"/>
        </a:p>
      </dgm:t>
    </dgm:pt>
    <dgm:pt modelId="{A5A06DBD-CA8D-4EDE-9AA3-4BD9D76E4542}" type="pres">
      <dgm:prSet presAssocID="{277CAAF1-E390-4F65-9CE1-9B0C58D3ED19}" presName="FiveNodes_1_text" presStyleLbl="node1" presStyleIdx="4" presStyleCnt="5">
        <dgm:presLayoutVars>
          <dgm:bulletEnabled val="1"/>
        </dgm:presLayoutVars>
      </dgm:prSet>
      <dgm:spPr/>
      <dgm:t>
        <a:bodyPr/>
        <a:lstStyle/>
        <a:p>
          <a:endParaRPr lang="en-IN"/>
        </a:p>
      </dgm:t>
    </dgm:pt>
    <dgm:pt modelId="{9E8195F7-5697-450C-B458-3E0E9F0E0C8E}" type="pres">
      <dgm:prSet presAssocID="{277CAAF1-E390-4F65-9CE1-9B0C58D3ED19}" presName="FiveNodes_2_text" presStyleLbl="node1" presStyleIdx="4" presStyleCnt="5">
        <dgm:presLayoutVars>
          <dgm:bulletEnabled val="1"/>
        </dgm:presLayoutVars>
      </dgm:prSet>
      <dgm:spPr/>
      <dgm:t>
        <a:bodyPr/>
        <a:lstStyle/>
        <a:p>
          <a:endParaRPr lang="en-IN"/>
        </a:p>
      </dgm:t>
    </dgm:pt>
    <dgm:pt modelId="{26215F0D-A53A-41EB-89D4-3E0F86ACB21A}" type="pres">
      <dgm:prSet presAssocID="{277CAAF1-E390-4F65-9CE1-9B0C58D3ED19}" presName="FiveNodes_3_text" presStyleLbl="node1" presStyleIdx="4" presStyleCnt="5">
        <dgm:presLayoutVars>
          <dgm:bulletEnabled val="1"/>
        </dgm:presLayoutVars>
      </dgm:prSet>
      <dgm:spPr/>
      <dgm:t>
        <a:bodyPr/>
        <a:lstStyle/>
        <a:p>
          <a:endParaRPr lang="en-IN"/>
        </a:p>
      </dgm:t>
    </dgm:pt>
    <dgm:pt modelId="{F135AA5F-0A0A-4F6C-89E2-D91573CDF679}" type="pres">
      <dgm:prSet presAssocID="{277CAAF1-E390-4F65-9CE1-9B0C58D3ED19}" presName="FiveNodes_4_text" presStyleLbl="node1" presStyleIdx="4" presStyleCnt="5">
        <dgm:presLayoutVars>
          <dgm:bulletEnabled val="1"/>
        </dgm:presLayoutVars>
      </dgm:prSet>
      <dgm:spPr/>
      <dgm:t>
        <a:bodyPr/>
        <a:lstStyle/>
        <a:p>
          <a:endParaRPr lang="en-IN"/>
        </a:p>
      </dgm:t>
    </dgm:pt>
    <dgm:pt modelId="{93BFE981-160A-4795-A67E-8507D35CCCB5}" type="pres">
      <dgm:prSet presAssocID="{277CAAF1-E390-4F65-9CE1-9B0C58D3ED19}" presName="FiveNodes_5_text" presStyleLbl="node1" presStyleIdx="4" presStyleCnt="5">
        <dgm:presLayoutVars>
          <dgm:bulletEnabled val="1"/>
        </dgm:presLayoutVars>
      </dgm:prSet>
      <dgm:spPr/>
      <dgm:t>
        <a:bodyPr/>
        <a:lstStyle/>
        <a:p>
          <a:endParaRPr lang="en-IN"/>
        </a:p>
      </dgm:t>
    </dgm:pt>
  </dgm:ptLst>
  <dgm:cxnLst>
    <dgm:cxn modelId="{6D107066-45E1-4895-8669-550FC57429EF}" type="presOf" srcId="{C342794E-0F0A-49D4-AB0F-2BF6C3DDDE64}" destId="{F135AA5F-0A0A-4F6C-89E2-D91573CDF679}" srcOrd="1" destOrd="0" presId="urn:microsoft.com/office/officeart/2005/8/layout/vProcess5"/>
    <dgm:cxn modelId="{159665F4-8D6F-41D5-92B0-D7E9D2A84F81}" type="presOf" srcId="{D16618AB-3EC5-4140-841D-36D3BA9FAD76}" destId="{D981C882-3268-4C94-83EC-C6BDF0E74EAB}" srcOrd="0" destOrd="0" presId="urn:microsoft.com/office/officeart/2005/8/layout/vProcess5"/>
    <dgm:cxn modelId="{19238D87-3CFD-495A-8F41-056D4959902C}" type="presOf" srcId="{C05A9754-AD4D-47E0-8B27-BA1ECF6EBDA2}" destId="{4820930C-D00C-4D4A-B5B4-B4FEE965B4A7}" srcOrd="0" destOrd="0" presId="urn:microsoft.com/office/officeart/2005/8/layout/vProcess5"/>
    <dgm:cxn modelId="{B1016C4C-1533-441D-A636-657B17D68C26}" type="presOf" srcId="{C342794E-0F0A-49D4-AB0F-2BF6C3DDDE64}" destId="{0E506A51-E230-47A0-B5D8-2BD85BD2EBC0}" srcOrd="0" destOrd="0" presId="urn:microsoft.com/office/officeart/2005/8/layout/vProcess5"/>
    <dgm:cxn modelId="{F899B122-AF4A-4A4E-847F-1EA3036EAD98}" srcId="{277CAAF1-E390-4F65-9CE1-9B0C58D3ED19}" destId="{D16618AB-3EC5-4140-841D-36D3BA9FAD76}" srcOrd="2" destOrd="0" parTransId="{E6E4F7BC-0215-4A74-AC7B-88C199A2A8CB}" sibTransId="{81B1AB61-304D-4DF7-A9F4-19E782F6D233}"/>
    <dgm:cxn modelId="{846CB178-834D-462E-8000-740D7B00535E}" type="presOf" srcId="{7B57C7CE-C783-4B85-95D6-425E08FD9721}" destId="{46DD930E-034C-40BB-B98D-BA7BAE1464F5}" srcOrd="0" destOrd="0" presId="urn:microsoft.com/office/officeart/2005/8/layout/vProcess5"/>
    <dgm:cxn modelId="{87E13FE3-21D0-4399-95B7-698B0C8C1680}" type="presOf" srcId="{7B57C7CE-C783-4B85-95D6-425E08FD9721}" destId="{A5A06DBD-CA8D-4EDE-9AA3-4BD9D76E4542}" srcOrd="1" destOrd="0" presId="urn:microsoft.com/office/officeart/2005/8/layout/vProcess5"/>
    <dgm:cxn modelId="{CDBECA43-D096-4DF6-8F00-3E4713EC8445}" type="presOf" srcId="{3609D43C-99E0-461E-B0F0-A730BC8CB85B}" destId="{475D4163-36EC-4B2F-8419-9A1B8C8BBC6C}" srcOrd="0" destOrd="0" presId="urn:microsoft.com/office/officeart/2005/8/layout/vProcess5"/>
    <dgm:cxn modelId="{460F7AE1-611E-408B-9184-36EA326F78E2}" srcId="{277CAAF1-E390-4F65-9CE1-9B0C58D3ED19}" destId="{C342794E-0F0A-49D4-AB0F-2BF6C3DDDE64}" srcOrd="3" destOrd="0" parTransId="{5599282E-522E-4974-A313-20FE42889F8B}" sibTransId="{3609D43C-99E0-461E-B0F0-A730BC8CB85B}"/>
    <dgm:cxn modelId="{21668072-CFE3-4DF6-BC03-E1286D45BAD7}" srcId="{277CAAF1-E390-4F65-9CE1-9B0C58D3ED19}" destId="{C05A9754-AD4D-47E0-8B27-BA1ECF6EBDA2}" srcOrd="1" destOrd="0" parTransId="{919C8425-792F-413B-81A5-842AA11DD56D}" sibTransId="{38750E79-76CC-429C-A8A9-B1FD6659B34A}"/>
    <dgm:cxn modelId="{65E442DE-D0EC-4348-A059-9401608F5A31}" srcId="{277CAAF1-E390-4F65-9CE1-9B0C58D3ED19}" destId="{7B57C7CE-C783-4B85-95D6-425E08FD9721}" srcOrd="0" destOrd="0" parTransId="{00C3BA39-6B8C-426D-B69C-311E61FF6128}" sibTransId="{F63BDD25-DF72-496A-AF87-CDCDFBF70E21}"/>
    <dgm:cxn modelId="{C1BDFA59-286C-4AAA-BA50-921B548C0C05}" type="presOf" srcId="{C05A9754-AD4D-47E0-8B27-BA1ECF6EBDA2}" destId="{9E8195F7-5697-450C-B458-3E0E9F0E0C8E}" srcOrd="1" destOrd="0" presId="urn:microsoft.com/office/officeart/2005/8/layout/vProcess5"/>
    <dgm:cxn modelId="{7AE3FA9C-4BD7-4ED8-BB26-59661BCBF8E6}" type="presOf" srcId="{D16618AB-3EC5-4140-841D-36D3BA9FAD76}" destId="{26215F0D-A53A-41EB-89D4-3E0F86ACB21A}" srcOrd="1" destOrd="0" presId="urn:microsoft.com/office/officeart/2005/8/layout/vProcess5"/>
    <dgm:cxn modelId="{BEB927D6-8AB7-4335-ABC4-5722E81A438D}" type="presOf" srcId="{661FC2D9-89C1-4D73-B2BC-034A53052D1F}" destId="{2AE7A578-A2CA-4263-8870-C73B21046C69}" srcOrd="0" destOrd="0" presId="urn:microsoft.com/office/officeart/2005/8/layout/vProcess5"/>
    <dgm:cxn modelId="{2D6C3665-91EA-4588-B313-68663E3EA23B}" type="presOf" srcId="{F63BDD25-DF72-496A-AF87-CDCDFBF70E21}" destId="{3305396A-E4E0-4928-B99C-77010AAE0653}" srcOrd="0" destOrd="0" presId="urn:microsoft.com/office/officeart/2005/8/layout/vProcess5"/>
    <dgm:cxn modelId="{327366D1-650F-4451-B80A-E76726C2B9EC}" type="presOf" srcId="{38750E79-76CC-429C-A8A9-B1FD6659B34A}" destId="{05F03730-AC03-4880-9E33-2B4F3A492688}" srcOrd="0" destOrd="0" presId="urn:microsoft.com/office/officeart/2005/8/layout/vProcess5"/>
    <dgm:cxn modelId="{248BB39D-EBAC-4A40-8C02-4303F5A01273}" type="presOf" srcId="{277CAAF1-E390-4F65-9CE1-9B0C58D3ED19}" destId="{952194AE-E991-4EA2-82CB-3E222CDB77A2}" srcOrd="0" destOrd="0" presId="urn:microsoft.com/office/officeart/2005/8/layout/vProcess5"/>
    <dgm:cxn modelId="{EAC26DCE-ED17-4C4D-AD81-03B49C6F1609}" type="presOf" srcId="{661FC2D9-89C1-4D73-B2BC-034A53052D1F}" destId="{93BFE981-160A-4795-A67E-8507D35CCCB5}" srcOrd="1" destOrd="0" presId="urn:microsoft.com/office/officeart/2005/8/layout/vProcess5"/>
    <dgm:cxn modelId="{000133F4-F8FD-41E3-AF68-47C3FAF3D5C0}" type="presOf" srcId="{81B1AB61-304D-4DF7-A9F4-19E782F6D233}" destId="{AA8FC71F-6474-426B-839A-014DEA715EE8}" srcOrd="0" destOrd="0" presId="urn:microsoft.com/office/officeart/2005/8/layout/vProcess5"/>
    <dgm:cxn modelId="{700B270E-B031-4ED1-9B4A-FCE463214EFB}" srcId="{277CAAF1-E390-4F65-9CE1-9B0C58D3ED19}" destId="{661FC2D9-89C1-4D73-B2BC-034A53052D1F}" srcOrd="4" destOrd="0" parTransId="{F11691B5-0398-45B2-86F2-ECB871F25AA2}" sibTransId="{8D396024-5597-4AB4-A736-D7FEEC82D114}"/>
    <dgm:cxn modelId="{9F775DB0-BD36-4177-9592-C6C5208B455C}" type="presParOf" srcId="{952194AE-E991-4EA2-82CB-3E222CDB77A2}" destId="{34A91036-80B9-476E-97A7-319AF2F37C7D}" srcOrd="0" destOrd="0" presId="urn:microsoft.com/office/officeart/2005/8/layout/vProcess5"/>
    <dgm:cxn modelId="{C1112D3F-A402-4343-AEC9-CF338283EC90}" type="presParOf" srcId="{952194AE-E991-4EA2-82CB-3E222CDB77A2}" destId="{46DD930E-034C-40BB-B98D-BA7BAE1464F5}" srcOrd="1" destOrd="0" presId="urn:microsoft.com/office/officeart/2005/8/layout/vProcess5"/>
    <dgm:cxn modelId="{46CCF4A5-CA91-460A-894E-84CA6BACF58F}" type="presParOf" srcId="{952194AE-E991-4EA2-82CB-3E222CDB77A2}" destId="{4820930C-D00C-4D4A-B5B4-B4FEE965B4A7}" srcOrd="2" destOrd="0" presId="urn:microsoft.com/office/officeart/2005/8/layout/vProcess5"/>
    <dgm:cxn modelId="{0D36B97F-E43D-40AB-9E18-89376E7575F2}" type="presParOf" srcId="{952194AE-E991-4EA2-82CB-3E222CDB77A2}" destId="{D981C882-3268-4C94-83EC-C6BDF0E74EAB}" srcOrd="3" destOrd="0" presId="urn:microsoft.com/office/officeart/2005/8/layout/vProcess5"/>
    <dgm:cxn modelId="{EDBB12F9-B1D3-404C-BBE0-2D79AAA0701D}" type="presParOf" srcId="{952194AE-E991-4EA2-82CB-3E222CDB77A2}" destId="{0E506A51-E230-47A0-B5D8-2BD85BD2EBC0}" srcOrd="4" destOrd="0" presId="urn:microsoft.com/office/officeart/2005/8/layout/vProcess5"/>
    <dgm:cxn modelId="{83A58501-F9C3-40CF-8918-9A83F5BA6DD9}" type="presParOf" srcId="{952194AE-E991-4EA2-82CB-3E222CDB77A2}" destId="{2AE7A578-A2CA-4263-8870-C73B21046C69}" srcOrd="5" destOrd="0" presId="urn:microsoft.com/office/officeart/2005/8/layout/vProcess5"/>
    <dgm:cxn modelId="{CE400898-F9D0-4B24-B537-425854E3B352}" type="presParOf" srcId="{952194AE-E991-4EA2-82CB-3E222CDB77A2}" destId="{3305396A-E4E0-4928-B99C-77010AAE0653}" srcOrd="6" destOrd="0" presId="urn:microsoft.com/office/officeart/2005/8/layout/vProcess5"/>
    <dgm:cxn modelId="{EFDBBCE6-6143-4BED-85D7-E06E2FFFE4A1}" type="presParOf" srcId="{952194AE-E991-4EA2-82CB-3E222CDB77A2}" destId="{05F03730-AC03-4880-9E33-2B4F3A492688}" srcOrd="7" destOrd="0" presId="urn:microsoft.com/office/officeart/2005/8/layout/vProcess5"/>
    <dgm:cxn modelId="{F6ED97DF-5955-4EAE-A4F4-2CF06DB9104D}" type="presParOf" srcId="{952194AE-E991-4EA2-82CB-3E222CDB77A2}" destId="{AA8FC71F-6474-426B-839A-014DEA715EE8}" srcOrd="8" destOrd="0" presId="urn:microsoft.com/office/officeart/2005/8/layout/vProcess5"/>
    <dgm:cxn modelId="{77415A72-128F-4A53-96F9-9357C6A9C528}" type="presParOf" srcId="{952194AE-E991-4EA2-82CB-3E222CDB77A2}" destId="{475D4163-36EC-4B2F-8419-9A1B8C8BBC6C}" srcOrd="9" destOrd="0" presId="urn:microsoft.com/office/officeart/2005/8/layout/vProcess5"/>
    <dgm:cxn modelId="{1C169135-66C5-4AE8-9EE5-54D35FF01AF9}" type="presParOf" srcId="{952194AE-E991-4EA2-82CB-3E222CDB77A2}" destId="{A5A06DBD-CA8D-4EDE-9AA3-4BD9D76E4542}" srcOrd="10" destOrd="0" presId="urn:microsoft.com/office/officeart/2005/8/layout/vProcess5"/>
    <dgm:cxn modelId="{895DDB42-9571-49DC-AB73-2C6AB0C33D35}" type="presParOf" srcId="{952194AE-E991-4EA2-82CB-3E222CDB77A2}" destId="{9E8195F7-5697-450C-B458-3E0E9F0E0C8E}" srcOrd="11" destOrd="0" presId="urn:microsoft.com/office/officeart/2005/8/layout/vProcess5"/>
    <dgm:cxn modelId="{0827B6A7-8308-4EE1-BB87-D0D32B82D92C}" type="presParOf" srcId="{952194AE-E991-4EA2-82CB-3E222CDB77A2}" destId="{26215F0D-A53A-41EB-89D4-3E0F86ACB21A}" srcOrd="12" destOrd="0" presId="urn:microsoft.com/office/officeart/2005/8/layout/vProcess5"/>
    <dgm:cxn modelId="{4AACD5C8-BD31-4DDA-8686-8EAF758DFE97}" type="presParOf" srcId="{952194AE-E991-4EA2-82CB-3E222CDB77A2}" destId="{F135AA5F-0A0A-4F6C-89E2-D91573CDF679}" srcOrd="13" destOrd="0" presId="urn:microsoft.com/office/officeart/2005/8/layout/vProcess5"/>
    <dgm:cxn modelId="{586D6AA3-C02F-481B-9D37-B54C42B82C35}" type="presParOf" srcId="{952194AE-E991-4EA2-82CB-3E222CDB77A2}" destId="{93BFE981-160A-4795-A67E-8507D35CCCB5}"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2B8763F-B8B0-4FC1-A613-B0E5C06548BB}" type="doc">
      <dgm:prSet loTypeId="urn:microsoft.com/office/officeart/2005/8/layout/vProcess5" loCatId="process" qsTypeId="urn:microsoft.com/office/officeart/2005/8/quickstyle/simple1" qsCatId="simple" csTypeId="urn:microsoft.com/office/officeart/2005/8/colors/colorful5" csCatId="colorful" phldr="1"/>
      <dgm:spPr/>
      <dgm:t>
        <a:bodyPr/>
        <a:lstStyle/>
        <a:p>
          <a:endParaRPr lang="en-IN"/>
        </a:p>
      </dgm:t>
    </dgm:pt>
    <dgm:pt modelId="{90BAE7C8-801A-4802-B6BA-427A4BFA4118}">
      <dgm:prSet phldrT="[Text]" custT="1"/>
      <dgm:spPr>
        <a:solidFill>
          <a:schemeClr val="tx2">
            <a:lumMod val="60000"/>
            <a:lumOff val="40000"/>
          </a:schemeClr>
        </a:solidFill>
      </dgm:spPr>
      <dgm:t>
        <a:bodyPr/>
        <a:lstStyle/>
        <a:p>
          <a:r>
            <a:rPr lang="en-IN" sz="3600" b="1" dirty="0" smtClean="0">
              <a:solidFill>
                <a:srgbClr val="FFFF00"/>
              </a:solidFill>
            </a:rPr>
            <a:t>Vasoconstriction</a:t>
          </a:r>
          <a:r>
            <a:rPr lang="en-IN" sz="2800" b="1" dirty="0" smtClean="0"/>
            <a:t> </a:t>
          </a:r>
          <a:endParaRPr lang="en-IN" sz="2800" b="1" dirty="0"/>
        </a:p>
      </dgm:t>
    </dgm:pt>
    <dgm:pt modelId="{1F40AB6A-F250-45C8-916D-25EDF46C78F8}" type="parTrans" cxnId="{77C1F068-334D-420F-9BE2-C20CC3984035}">
      <dgm:prSet/>
      <dgm:spPr/>
      <dgm:t>
        <a:bodyPr/>
        <a:lstStyle/>
        <a:p>
          <a:endParaRPr lang="en-IN"/>
        </a:p>
      </dgm:t>
    </dgm:pt>
    <dgm:pt modelId="{8A3C077C-054D-4FD5-98E9-9CF6F94A2BB1}" type="sibTrans" cxnId="{77C1F068-334D-420F-9BE2-C20CC3984035}">
      <dgm:prSet/>
      <dgm:spPr/>
      <dgm:t>
        <a:bodyPr/>
        <a:lstStyle/>
        <a:p>
          <a:endParaRPr lang="en-IN"/>
        </a:p>
      </dgm:t>
    </dgm:pt>
    <dgm:pt modelId="{BD74B928-3097-432E-8496-04807D4CDB6F}">
      <dgm:prSet phldrT="[Text]" custT="1"/>
      <dgm:spPr>
        <a:solidFill>
          <a:schemeClr val="tx1"/>
        </a:solidFill>
      </dgm:spPr>
      <dgm:t>
        <a:bodyPr/>
        <a:lstStyle/>
        <a:p>
          <a:r>
            <a:rPr lang="en-IN" sz="3600" b="1" dirty="0" smtClean="0">
              <a:solidFill>
                <a:srgbClr val="FFFF00"/>
              </a:solidFill>
            </a:rPr>
            <a:t>Ventricular remodelling </a:t>
          </a:r>
          <a:endParaRPr lang="en-IN" sz="3600" b="1" dirty="0">
            <a:solidFill>
              <a:srgbClr val="FFFF00"/>
            </a:solidFill>
          </a:endParaRPr>
        </a:p>
      </dgm:t>
    </dgm:pt>
    <dgm:pt modelId="{575FA45D-5B1E-4DB6-A096-6BF66D3A6ED5}" type="parTrans" cxnId="{5295CDCC-4468-4C63-A1B4-14BD84771BAA}">
      <dgm:prSet/>
      <dgm:spPr/>
      <dgm:t>
        <a:bodyPr/>
        <a:lstStyle/>
        <a:p>
          <a:endParaRPr lang="en-IN"/>
        </a:p>
      </dgm:t>
    </dgm:pt>
    <dgm:pt modelId="{90786912-311F-4537-BC6A-86935F258B7D}" type="sibTrans" cxnId="{5295CDCC-4468-4C63-A1B4-14BD84771BAA}">
      <dgm:prSet/>
      <dgm:spPr/>
      <dgm:t>
        <a:bodyPr/>
        <a:lstStyle/>
        <a:p>
          <a:endParaRPr lang="en-IN"/>
        </a:p>
      </dgm:t>
    </dgm:pt>
    <dgm:pt modelId="{473812AF-2E78-4C6F-9910-9AAC342BFC17}">
      <dgm:prSet phldrT="[Text]" custT="1"/>
      <dgm:spPr>
        <a:solidFill>
          <a:schemeClr val="accent3">
            <a:lumMod val="50000"/>
          </a:schemeClr>
        </a:solidFill>
      </dgm:spPr>
      <dgm:t>
        <a:bodyPr/>
        <a:lstStyle/>
        <a:p>
          <a:r>
            <a:rPr lang="en-IN" sz="3600" b="1" dirty="0" smtClean="0">
              <a:solidFill>
                <a:srgbClr val="FFFF00"/>
              </a:solidFill>
            </a:rPr>
            <a:t>Heart Failure</a:t>
          </a:r>
          <a:endParaRPr lang="en-IN" sz="3600" b="1" dirty="0">
            <a:solidFill>
              <a:srgbClr val="FFFF00"/>
            </a:solidFill>
          </a:endParaRPr>
        </a:p>
      </dgm:t>
    </dgm:pt>
    <dgm:pt modelId="{6E643344-40DD-4947-834D-B0EBDF3C778A}" type="parTrans" cxnId="{7958122A-32C1-4C49-A0D2-1B28479C54BE}">
      <dgm:prSet/>
      <dgm:spPr/>
      <dgm:t>
        <a:bodyPr/>
        <a:lstStyle/>
        <a:p>
          <a:endParaRPr lang="en-IN"/>
        </a:p>
      </dgm:t>
    </dgm:pt>
    <dgm:pt modelId="{7CEF2786-3F24-435F-BE28-9012454DB649}" type="sibTrans" cxnId="{7958122A-32C1-4C49-A0D2-1B28479C54BE}">
      <dgm:prSet/>
      <dgm:spPr/>
      <dgm:t>
        <a:bodyPr/>
        <a:lstStyle/>
        <a:p>
          <a:endParaRPr lang="en-IN"/>
        </a:p>
      </dgm:t>
    </dgm:pt>
    <dgm:pt modelId="{E33C4523-3D79-48C0-AF92-443626B0D414}" type="pres">
      <dgm:prSet presAssocID="{92B8763F-B8B0-4FC1-A613-B0E5C06548BB}" presName="outerComposite" presStyleCnt="0">
        <dgm:presLayoutVars>
          <dgm:chMax val="5"/>
          <dgm:dir/>
          <dgm:resizeHandles val="exact"/>
        </dgm:presLayoutVars>
      </dgm:prSet>
      <dgm:spPr/>
      <dgm:t>
        <a:bodyPr/>
        <a:lstStyle/>
        <a:p>
          <a:endParaRPr lang="en-IN"/>
        </a:p>
      </dgm:t>
    </dgm:pt>
    <dgm:pt modelId="{10666C67-E72C-4681-AB02-4397AC898F95}" type="pres">
      <dgm:prSet presAssocID="{92B8763F-B8B0-4FC1-A613-B0E5C06548BB}" presName="dummyMaxCanvas" presStyleCnt="0">
        <dgm:presLayoutVars/>
      </dgm:prSet>
      <dgm:spPr/>
    </dgm:pt>
    <dgm:pt modelId="{61B38578-E909-4B60-933F-D543C2D85F5B}" type="pres">
      <dgm:prSet presAssocID="{92B8763F-B8B0-4FC1-A613-B0E5C06548BB}" presName="ThreeNodes_1" presStyleLbl="node1" presStyleIdx="0" presStyleCnt="3">
        <dgm:presLayoutVars>
          <dgm:bulletEnabled val="1"/>
        </dgm:presLayoutVars>
      </dgm:prSet>
      <dgm:spPr/>
      <dgm:t>
        <a:bodyPr/>
        <a:lstStyle/>
        <a:p>
          <a:endParaRPr lang="en-IN"/>
        </a:p>
      </dgm:t>
    </dgm:pt>
    <dgm:pt modelId="{5F182499-AB9F-48F8-AAF3-0ED1398D1B53}" type="pres">
      <dgm:prSet presAssocID="{92B8763F-B8B0-4FC1-A613-B0E5C06548BB}" presName="ThreeNodes_2" presStyleLbl="node1" presStyleIdx="1" presStyleCnt="3" custScaleX="117474" custLinFactNeighborX="562" custLinFactNeighborY="-1204">
        <dgm:presLayoutVars>
          <dgm:bulletEnabled val="1"/>
        </dgm:presLayoutVars>
      </dgm:prSet>
      <dgm:spPr/>
      <dgm:t>
        <a:bodyPr/>
        <a:lstStyle/>
        <a:p>
          <a:endParaRPr lang="en-IN"/>
        </a:p>
      </dgm:t>
    </dgm:pt>
    <dgm:pt modelId="{2734623B-05F9-4832-A9B7-6916E6ACAD45}" type="pres">
      <dgm:prSet presAssocID="{92B8763F-B8B0-4FC1-A613-B0E5C06548BB}" presName="ThreeNodes_3" presStyleLbl="node1" presStyleIdx="2" presStyleCnt="3" custLinFactNeighborX="-2758" custLinFactNeighborY="-1064">
        <dgm:presLayoutVars>
          <dgm:bulletEnabled val="1"/>
        </dgm:presLayoutVars>
      </dgm:prSet>
      <dgm:spPr/>
      <dgm:t>
        <a:bodyPr/>
        <a:lstStyle/>
        <a:p>
          <a:endParaRPr lang="en-IN"/>
        </a:p>
      </dgm:t>
    </dgm:pt>
    <dgm:pt modelId="{69227977-E714-4182-8BEE-D6496E65B719}" type="pres">
      <dgm:prSet presAssocID="{92B8763F-B8B0-4FC1-A613-B0E5C06548BB}" presName="ThreeConn_1-2" presStyleLbl="fgAccFollowNode1" presStyleIdx="0" presStyleCnt="2">
        <dgm:presLayoutVars>
          <dgm:bulletEnabled val="1"/>
        </dgm:presLayoutVars>
      </dgm:prSet>
      <dgm:spPr/>
      <dgm:t>
        <a:bodyPr/>
        <a:lstStyle/>
        <a:p>
          <a:endParaRPr lang="en-IN"/>
        </a:p>
      </dgm:t>
    </dgm:pt>
    <dgm:pt modelId="{8E00FFFC-7285-45B9-8FF3-0B00ADFFFF7D}" type="pres">
      <dgm:prSet presAssocID="{92B8763F-B8B0-4FC1-A613-B0E5C06548BB}" presName="ThreeConn_2-3" presStyleLbl="fgAccFollowNode1" presStyleIdx="1" presStyleCnt="2">
        <dgm:presLayoutVars>
          <dgm:bulletEnabled val="1"/>
        </dgm:presLayoutVars>
      </dgm:prSet>
      <dgm:spPr/>
      <dgm:t>
        <a:bodyPr/>
        <a:lstStyle/>
        <a:p>
          <a:endParaRPr lang="en-IN"/>
        </a:p>
      </dgm:t>
    </dgm:pt>
    <dgm:pt modelId="{53FED8F6-C193-4EB4-B48F-E8BE5364E2B8}" type="pres">
      <dgm:prSet presAssocID="{92B8763F-B8B0-4FC1-A613-B0E5C06548BB}" presName="ThreeNodes_1_text" presStyleLbl="node1" presStyleIdx="2" presStyleCnt="3">
        <dgm:presLayoutVars>
          <dgm:bulletEnabled val="1"/>
        </dgm:presLayoutVars>
      </dgm:prSet>
      <dgm:spPr/>
      <dgm:t>
        <a:bodyPr/>
        <a:lstStyle/>
        <a:p>
          <a:endParaRPr lang="en-IN"/>
        </a:p>
      </dgm:t>
    </dgm:pt>
    <dgm:pt modelId="{8A391A9B-E881-44EC-BB8F-D60CED62896D}" type="pres">
      <dgm:prSet presAssocID="{92B8763F-B8B0-4FC1-A613-B0E5C06548BB}" presName="ThreeNodes_2_text" presStyleLbl="node1" presStyleIdx="2" presStyleCnt="3">
        <dgm:presLayoutVars>
          <dgm:bulletEnabled val="1"/>
        </dgm:presLayoutVars>
      </dgm:prSet>
      <dgm:spPr/>
      <dgm:t>
        <a:bodyPr/>
        <a:lstStyle/>
        <a:p>
          <a:endParaRPr lang="en-IN"/>
        </a:p>
      </dgm:t>
    </dgm:pt>
    <dgm:pt modelId="{FBD09785-7AFA-4A26-A7D0-C535DFC384EE}" type="pres">
      <dgm:prSet presAssocID="{92B8763F-B8B0-4FC1-A613-B0E5C06548BB}" presName="ThreeNodes_3_text" presStyleLbl="node1" presStyleIdx="2" presStyleCnt="3">
        <dgm:presLayoutVars>
          <dgm:bulletEnabled val="1"/>
        </dgm:presLayoutVars>
      </dgm:prSet>
      <dgm:spPr/>
      <dgm:t>
        <a:bodyPr/>
        <a:lstStyle/>
        <a:p>
          <a:endParaRPr lang="en-IN"/>
        </a:p>
      </dgm:t>
    </dgm:pt>
  </dgm:ptLst>
  <dgm:cxnLst>
    <dgm:cxn modelId="{5894BE85-0CD4-4BD6-A4FC-20389A66EC5E}" type="presOf" srcId="{473812AF-2E78-4C6F-9910-9AAC342BFC17}" destId="{2734623B-05F9-4832-A9B7-6916E6ACAD45}" srcOrd="0" destOrd="0" presId="urn:microsoft.com/office/officeart/2005/8/layout/vProcess5"/>
    <dgm:cxn modelId="{8C1B13BE-466F-4324-B2B5-FC13FD05FA81}" type="presOf" srcId="{92B8763F-B8B0-4FC1-A613-B0E5C06548BB}" destId="{E33C4523-3D79-48C0-AF92-443626B0D414}" srcOrd="0" destOrd="0" presId="urn:microsoft.com/office/officeart/2005/8/layout/vProcess5"/>
    <dgm:cxn modelId="{BF2EA110-7BE1-4610-9FE4-87A8F6D38EAF}" type="presOf" srcId="{BD74B928-3097-432E-8496-04807D4CDB6F}" destId="{5F182499-AB9F-48F8-AAF3-0ED1398D1B53}" srcOrd="0" destOrd="0" presId="urn:microsoft.com/office/officeart/2005/8/layout/vProcess5"/>
    <dgm:cxn modelId="{9B4794A6-17F0-4B51-935D-C726B9BEE5AC}" type="presOf" srcId="{90786912-311F-4537-BC6A-86935F258B7D}" destId="{8E00FFFC-7285-45B9-8FF3-0B00ADFFFF7D}" srcOrd="0" destOrd="0" presId="urn:microsoft.com/office/officeart/2005/8/layout/vProcess5"/>
    <dgm:cxn modelId="{7995387C-6BEC-444E-8D10-B880E5FBE583}" type="presOf" srcId="{BD74B928-3097-432E-8496-04807D4CDB6F}" destId="{8A391A9B-E881-44EC-BB8F-D60CED62896D}" srcOrd="1" destOrd="0" presId="urn:microsoft.com/office/officeart/2005/8/layout/vProcess5"/>
    <dgm:cxn modelId="{77C1F068-334D-420F-9BE2-C20CC3984035}" srcId="{92B8763F-B8B0-4FC1-A613-B0E5C06548BB}" destId="{90BAE7C8-801A-4802-B6BA-427A4BFA4118}" srcOrd="0" destOrd="0" parTransId="{1F40AB6A-F250-45C8-916D-25EDF46C78F8}" sibTransId="{8A3C077C-054D-4FD5-98E9-9CF6F94A2BB1}"/>
    <dgm:cxn modelId="{7958122A-32C1-4C49-A0D2-1B28479C54BE}" srcId="{92B8763F-B8B0-4FC1-A613-B0E5C06548BB}" destId="{473812AF-2E78-4C6F-9910-9AAC342BFC17}" srcOrd="2" destOrd="0" parTransId="{6E643344-40DD-4947-834D-B0EBDF3C778A}" sibTransId="{7CEF2786-3F24-435F-BE28-9012454DB649}"/>
    <dgm:cxn modelId="{A32E574C-E9FE-456A-BA0C-F8850520A443}" type="presOf" srcId="{8A3C077C-054D-4FD5-98E9-9CF6F94A2BB1}" destId="{69227977-E714-4182-8BEE-D6496E65B719}" srcOrd="0" destOrd="0" presId="urn:microsoft.com/office/officeart/2005/8/layout/vProcess5"/>
    <dgm:cxn modelId="{71D9C700-31B7-4C7E-B3CE-2872D9E7A55A}" type="presOf" srcId="{473812AF-2E78-4C6F-9910-9AAC342BFC17}" destId="{FBD09785-7AFA-4A26-A7D0-C535DFC384EE}" srcOrd="1" destOrd="0" presId="urn:microsoft.com/office/officeart/2005/8/layout/vProcess5"/>
    <dgm:cxn modelId="{5295CDCC-4468-4C63-A1B4-14BD84771BAA}" srcId="{92B8763F-B8B0-4FC1-A613-B0E5C06548BB}" destId="{BD74B928-3097-432E-8496-04807D4CDB6F}" srcOrd="1" destOrd="0" parTransId="{575FA45D-5B1E-4DB6-A096-6BF66D3A6ED5}" sibTransId="{90786912-311F-4537-BC6A-86935F258B7D}"/>
    <dgm:cxn modelId="{77382121-EB9A-4667-9879-AA1AEF8D5329}" type="presOf" srcId="{90BAE7C8-801A-4802-B6BA-427A4BFA4118}" destId="{61B38578-E909-4B60-933F-D543C2D85F5B}" srcOrd="0" destOrd="0" presId="urn:microsoft.com/office/officeart/2005/8/layout/vProcess5"/>
    <dgm:cxn modelId="{B3E15026-DD0A-4930-8971-51BBAD096EA7}" type="presOf" srcId="{90BAE7C8-801A-4802-B6BA-427A4BFA4118}" destId="{53FED8F6-C193-4EB4-B48F-E8BE5364E2B8}" srcOrd="1" destOrd="0" presId="urn:microsoft.com/office/officeart/2005/8/layout/vProcess5"/>
    <dgm:cxn modelId="{9F024E8A-B4DE-4888-9517-1B86AA392B5A}" type="presParOf" srcId="{E33C4523-3D79-48C0-AF92-443626B0D414}" destId="{10666C67-E72C-4681-AB02-4397AC898F95}" srcOrd="0" destOrd="0" presId="urn:microsoft.com/office/officeart/2005/8/layout/vProcess5"/>
    <dgm:cxn modelId="{682B8285-07E6-492C-B0CC-C7B1E449AFAC}" type="presParOf" srcId="{E33C4523-3D79-48C0-AF92-443626B0D414}" destId="{61B38578-E909-4B60-933F-D543C2D85F5B}" srcOrd="1" destOrd="0" presId="urn:microsoft.com/office/officeart/2005/8/layout/vProcess5"/>
    <dgm:cxn modelId="{2F1EC761-ACBE-4A25-A4CC-2328BD76E766}" type="presParOf" srcId="{E33C4523-3D79-48C0-AF92-443626B0D414}" destId="{5F182499-AB9F-48F8-AAF3-0ED1398D1B53}" srcOrd="2" destOrd="0" presId="urn:microsoft.com/office/officeart/2005/8/layout/vProcess5"/>
    <dgm:cxn modelId="{6DCA8F19-11CE-4903-94F2-A14E28498B17}" type="presParOf" srcId="{E33C4523-3D79-48C0-AF92-443626B0D414}" destId="{2734623B-05F9-4832-A9B7-6916E6ACAD45}" srcOrd="3" destOrd="0" presId="urn:microsoft.com/office/officeart/2005/8/layout/vProcess5"/>
    <dgm:cxn modelId="{46CDFF11-5AF5-4E96-90DA-0EA0AE78C0C6}" type="presParOf" srcId="{E33C4523-3D79-48C0-AF92-443626B0D414}" destId="{69227977-E714-4182-8BEE-D6496E65B719}" srcOrd="4" destOrd="0" presId="urn:microsoft.com/office/officeart/2005/8/layout/vProcess5"/>
    <dgm:cxn modelId="{2BB5DAF6-35C2-43D3-B258-B67DC2E6FAE3}" type="presParOf" srcId="{E33C4523-3D79-48C0-AF92-443626B0D414}" destId="{8E00FFFC-7285-45B9-8FF3-0B00ADFFFF7D}" srcOrd="5" destOrd="0" presId="urn:microsoft.com/office/officeart/2005/8/layout/vProcess5"/>
    <dgm:cxn modelId="{2CD6666A-EBED-4488-BD7B-202F2C843DEA}" type="presParOf" srcId="{E33C4523-3D79-48C0-AF92-443626B0D414}" destId="{53FED8F6-C193-4EB4-B48F-E8BE5364E2B8}" srcOrd="6" destOrd="0" presId="urn:microsoft.com/office/officeart/2005/8/layout/vProcess5"/>
    <dgm:cxn modelId="{4FFCEB05-EC55-4C33-B341-EA0D354F32B4}" type="presParOf" srcId="{E33C4523-3D79-48C0-AF92-443626B0D414}" destId="{8A391A9B-E881-44EC-BB8F-D60CED62896D}" srcOrd="7" destOrd="0" presId="urn:microsoft.com/office/officeart/2005/8/layout/vProcess5"/>
    <dgm:cxn modelId="{859DFDA9-410A-49BF-8106-573A0A2FBCAD}" type="presParOf" srcId="{E33C4523-3D79-48C0-AF92-443626B0D414}" destId="{FBD09785-7AFA-4A26-A7D0-C535DFC384EE}"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1610CB9-6449-4C83-ABEF-D4EFDF60564F}" type="doc">
      <dgm:prSet loTypeId="urn:microsoft.com/office/officeart/2005/8/layout/vProcess5" loCatId="process" qsTypeId="urn:microsoft.com/office/officeart/2005/8/quickstyle/simple1" qsCatId="simple" csTypeId="urn:microsoft.com/office/officeart/2005/8/colors/colorful5" csCatId="colorful" phldr="1"/>
      <dgm:spPr/>
      <dgm:t>
        <a:bodyPr/>
        <a:lstStyle/>
        <a:p>
          <a:endParaRPr lang="en-IN"/>
        </a:p>
      </dgm:t>
    </dgm:pt>
    <dgm:pt modelId="{696F00E7-4644-410B-9421-6B50D2950B0A}">
      <dgm:prSet custT="1"/>
      <dgm:spPr/>
      <dgm:t>
        <a:bodyPr/>
        <a:lstStyle/>
        <a:p>
          <a:r>
            <a:rPr lang="en-IN" sz="2800" dirty="0" smtClean="0">
              <a:solidFill>
                <a:schemeClr val="tx2">
                  <a:lumMod val="50000"/>
                </a:schemeClr>
              </a:solidFill>
            </a:rPr>
            <a:t>Due to MI or exacerbation of chronic heart failure</a:t>
          </a:r>
          <a:endParaRPr lang="en-IN" sz="2800" dirty="0">
            <a:solidFill>
              <a:schemeClr val="tx2">
                <a:lumMod val="50000"/>
              </a:schemeClr>
            </a:solidFill>
          </a:endParaRPr>
        </a:p>
      </dgm:t>
    </dgm:pt>
    <dgm:pt modelId="{0E5EEAAC-A228-4BDF-8F4C-4BB7C3A92638}" type="parTrans" cxnId="{0E39560A-7819-419F-834A-23DAEF16FD3F}">
      <dgm:prSet/>
      <dgm:spPr/>
      <dgm:t>
        <a:bodyPr/>
        <a:lstStyle/>
        <a:p>
          <a:endParaRPr lang="en-IN"/>
        </a:p>
      </dgm:t>
    </dgm:pt>
    <dgm:pt modelId="{BFB22CF0-38E9-4568-9305-CBF186F012AC}" type="sibTrans" cxnId="{0E39560A-7819-419F-834A-23DAEF16FD3F}">
      <dgm:prSet/>
      <dgm:spPr/>
      <dgm:t>
        <a:bodyPr/>
        <a:lstStyle/>
        <a:p>
          <a:endParaRPr lang="en-IN"/>
        </a:p>
      </dgm:t>
    </dgm:pt>
    <dgm:pt modelId="{DA59B0BA-21C5-44E5-9137-87ACBEA071D5}">
      <dgm:prSet custT="1"/>
      <dgm:spPr/>
      <dgm:t>
        <a:bodyPr/>
        <a:lstStyle/>
        <a:p>
          <a:r>
            <a:rPr lang="en-IN" sz="3200" dirty="0" smtClean="0">
              <a:solidFill>
                <a:schemeClr val="tx2">
                  <a:lumMod val="50000"/>
                </a:schemeClr>
              </a:solidFill>
            </a:rPr>
            <a:t>Myocardial scarring</a:t>
          </a:r>
          <a:endParaRPr lang="en-IN" sz="3200" dirty="0">
            <a:solidFill>
              <a:schemeClr val="tx2">
                <a:lumMod val="50000"/>
              </a:schemeClr>
            </a:solidFill>
          </a:endParaRPr>
        </a:p>
      </dgm:t>
    </dgm:pt>
    <dgm:pt modelId="{A1E84847-120B-4004-A92F-A5A2B3E623AC}" type="parTrans" cxnId="{383AC716-065B-46A5-8516-21207C5067A1}">
      <dgm:prSet/>
      <dgm:spPr/>
      <dgm:t>
        <a:bodyPr/>
        <a:lstStyle/>
        <a:p>
          <a:endParaRPr lang="en-IN"/>
        </a:p>
      </dgm:t>
    </dgm:pt>
    <dgm:pt modelId="{D18D004F-9BFF-40A1-A767-B445FDB3A668}" type="sibTrans" cxnId="{383AC716-065B-46A5-8516-21207C5067A1}">
      <dgm:prSet/>
      <dgm:spPr/>
      <dgm:t>
        <a:bodyPr/>
        <a:lstStyle/>
        <a:p>
          <a:endParaRPr lang="en-IN"/>
        </a:p>
      </dgm:t>
    </dgm:pt>
    <dgm:pt modelId="{315B4A26-9E7B-4F6E-AA0E-8DC32532B3D9}">
      <dgm:prSet custT="1"/>
      <dgm:spPr/>
      <dgm:t>
        <a:bodyPr/>
        <a:lstStyle/>
        <a:p>
          <a:r>
            <a:rPr lang="en-IN" sz="2800" dirty="0" smtClean="0">
              <a:solidFill>
                <a:schemeClr val="tx2">
                  <a:lumMod val="50000"/>
                </a:schemeClr>
              </a:solidFill>
            </a:rPr>
            <a:t>Ischemia can limit the </a:t>
          </a:r>
          <a:r>
            <a:rPr lang="en-IN" sz="2800" dirty="0" err="1" smtClean="0">
              <a:solidFill>
                <a:schemeClr val="tx2">
                  <a:lumMod val="50000"/>
                </a:schemeClr>
              </a:solidFill>
            </a:rPr>
            <a:t>distensibility</a:t>
          </a:r>
          <a:r>
            <a:rPr lang="en-IN" sz="2800" dirty="0" smtClean="0">
              <a:solidFill>
                <a:schemeClr val="tx2">
                  <a:lumMod val="50000"/>
                </a:schemeClr>
              </a:solidFill>
            </a:rPr>
            <a:t> of ventricle and sudden increase workload</a:t>
          </a:r>
          <a:endParaRPr lang="en-IN" sz="2800" dirty="0">
            <a:solidFill>
              <a:schemeClr val="tx2">
                <a:lumMod val="50000"/>
              </a:schemeClr>
            </a:solidFill>
          </a:endParaRPr>
        </a:p>
      </dgm:t>
    </dgm:pt>
    <dgm:pt modelId="{29F608F6-3B30-42E6-9B6F-A6E865F9C9F3}" type="parTrans" cxnId="{2CDEE03A-5930-4419-BF84-3EADA47BAA5C}">
      <dgm:prSet/>
      <dgm:spPr/>
      <dgm:t>
        <a:bodyPr/>
        <a:lstStyle/>
        <a:p>
          <a:endParaRPr lang="en-IN"/>
        </a:p>
      </dgm:t>
    </dgm:pt>
    <dgm:pt modelId="{9A0A1677-E5E0-487E-9CCE-6E6C094D6870}" type="sibTrans" cxnId="{2CDEE03A-5930-4419-BF84-3EADA47BAA5C}">
      <dgm:prSet/>
      <dgm:spPr/>
      <dgm:t>
        <a:bodyPr/>
        <a:lstStyle/>
        <a:p>
          <a:endParaRPr lang="en-IN"/>
        </a:p>
      </dgm:t>
    </dgm:pt>
    <dgm:pt modelId="{20D4898F-5F96-4704-B89A-60CD5F1AA859}" type="pres">
      <dgm:prSet presAssocID="{61610CB9-6449-4C83-ABEF-D4EFDF60564F}" presName="outerComposite" presStyleCnt="0">
        <dgm:presLayoutVars>
          <dgm:chMax val="5"/>
          <dgm:dir/>
          <dgm:resizeHandles val="exact"/>
        </dgm:presLayoutVars>
      </dgm:prSet>
      <dgm:spPr/>
      <dgm:t>
        <a:bodyPr/>
        <a:lstStyle/>
        <a:p>
          <a:endParaRPr lang="en-IN"/>
        </a:p>
      </dgm:t>
    </dgm:pt>
    <dgm:pt modelId="{C6CE7E60-BE40-415C-A8A3-DAACD0F1F656}" type="pres">
      <dgm:prSet presAssocID="{61610CB9-6449-4C83-ABEF-D4EFDF60564F}" presName="dummyMaxCanvas" presStyleCnt="0">
        <dgm:presLayoutVars/>
      </dgm:prSet>
      <dgm:spPr/>
    </dgm:pt>
    <dgm:pt modelId="{7582EB6A-CC68-4BF1-A40C-C2802699635C}" type="pres">
      <dgm:prSet presAssocID="{61610CB9-6449-4C83-ABEF-D4EFDF60564F}" presName="ThreeNodes_1" presStyleLbl="node1" presStyleIdx="0" presStyleCnt="3">
        <dgm:presLayoutVars>
          <dgm:bulletEnabled val="1"/>
        </dgm:presLayoutVars>
      </dgm:prSet>
      <dgm:spPr/>
      <dgm:t>
        <a:bodyPr/>
        <a:lstStyle/>
        <a:p>
          <a:endParaRPr lang="en-IN"/>
        </a:p>
      </dgm:t>
    </dgm:pt>
    <dgm:pt modelId="{23FB6D3A-6BCD-4934-83FF-23FD438F3D93}" type="pres">
      <dgm:prSet presAssocID="{61610CB9-6449-4C83-ABEF-D4EFDF60564F}" presName="ThreeNodes_2" presStyleLbl="node1" presStyleIdx="1" presStyleCnt="3">
        <dgm:presLayoutVars>
          <dgm:bulletEnabled val="1"/>
        </dgm:presLayoutVars>
      </dgm:prSet>
      <dgm:spPr/>
      <dgm:t>
        <a:bodyPr/>
        <a:lstStyle/>
        <a:p>
          <a:endParaRPr lang="en-IN"/>
        </a:p>
      </dgm:t>
    </dgm:pt>
    <dgm:pt modelId="{49320583-154A-4308-9464-1D5F8687A2DE}" type="pres">
      <dgm:prSet presAssocID="{61610CB9-6449-4C83-ABEF-D4EFDF60564F}" presName="ThreeNodes_3" presStyleLbl="node1" presStyleIdx="2" presStyleCnt="3">
        <dgm:presLayoutVars>
          <dgm:bulletEnabled val="1"/>
        </dgm:presLayoutVars>
      </dgm:prSet>
      <dgm:spPr/>
      <dgm:t>
        <a:bodyPr/>
        <a:lstStyle/>
        <a:p>
          <a:endParaRPr lang="en-IN"/>
        </a:p>
      </dgm:t>
    </dgm:pt>
    <dgm:pt modelId="{ABCE00AE-8D8D-47B5-84E2-186CB53A29FE}" type="pres">
      <dgm:prSet presAssocID="{61610CB9-6449-4C83-ABEF-D4EFDF60564F}" presName="ThreeConn_1-2" presStyleLbl="fgAccFollowNode1" presStyleIdx="0" presStyleCnt="2">
        <dgm:presLayoutVars>
          <dgm:bulletEnabled val="1"/>
        </dgm:presLayoutVars>
      </dgm:prSet>
      <dgm:spPr/>
      <dgm:t>
        <a:bodyPr/>
        <a:lstStyle/>
        <a:p>
          <a:endParaRPr lang="en-IN"/>
        </a:p>
      </dgm:t>
    </dgm:pt>
    <dgm:pt modelId="{960EFE22-E287-413B-95F6-2180E1B52745}" type="pres">
      <dgm:prSet presAssocID="{61610CB9-6449-4C83-ABEF-D4EFDF60564F}" presName="ThreeConn_2-3" presStyleLbl="fgAccFollowNode1" presStyleIdx="1" presStyleCnt="2">
        <dgm:presLayoutVars>
          <dgm:bulletEnabled val="1"/>
        </dgm:presLayoutVars>
      </dgm:prSet>
      <dgm:spPr/>
      <dgm:t>
        <a:bodyPr/>
        <a:lstStyle/>
        <a:p>
          <a:endParaRPr lang="en-IN"/>
        </a:p>
      </dgm:t>
    </dgm:pt>
    <dgm:pt modelId="{5F4EC7D7-437A-4DAE-B660-F99FB753AC86}" type="pres">
      <dgm:prSet presAssocID="{61610CB9-6449-4C83-ABEF-D4EFDF60564F}" presName="ThreeNodes_1_text" presStyleLbl="node1" presStyleIdx="2" presStyleCnt="3">
        <dgm:presLayoutVars>
          <dgm:bulletEnabled val="1"/>
        </dgm:presLayoutVars>
      </dgm:prSet>
      <dgm:spPr/>
      <dgm:t>
        <a:bodyPr/>
        <a:lstStyle/>
        <a:p>
          <a:endParaRPr lang="en-IN"/>
        </a:p>
      </dgm:t>
    </dgm:pt>
    <dgm:pt modelId="{B27C601E-1747-40FE-A2B6-79CBF6C867A8}" type="pres">
      <dgm:prSet presAssocID="{61610CB9-6449-4C83-ABEF-D4EFDF60564F}" presName="ThreeNodes_2_text" presStyleLbl="node1" presStyleIdx="2" presStyleCnt="3">
        <dgm:presLayoutVars>
          <dgm:bulletEnabled val="1"/>
        </dgm:presLayoutVars>
      </dgm:prSet>
      <dgm:spPr/>
      <dgm:t>
        <a:bodyPr/>
        <a:lstStyle/>
        <a:p>
          <a:endParaRPr lang="en-IN"/>
        </a:p>
      </dgm:t>
    </dgm:pt>
    <dgm:pt modelId="{08A86586-1521-49FE-B55D-82E0905ED3C4}" type="pres">
      <dgm:prSet presAssocID="{61610CB9-6449-4C83-ABEF-D4EFDF60564F}" presName="ThreeNodes_3_text" presStyleLbl="node1" presStyleIdx="2" presStyleCnt="3">
        <dgm:presLayoutVars>
          <dgm:bulletEnabled val="1"/>
        </dgm:presLayoutVars>
      </dgm:prSet>
      <dgm:spPr/>
      <dgm:t>
        <a:bodyPr/>
        <a:lstStyle/>
        <a:p>
          <a:endParaRPr lang="en-IN"/>
        </a:p>
      </dgm:t>
    </dgm:pt>
  </dgm:ptLst>
  <dgm:cxnLst>
    <dgm:cxn modelId="{87C97656-B9EC-4D46-B7D5-942230A8BD8B}" type="presOf" srcId="{61610CB9-6449-4C83-ABEF-D4EFDF60564F}" destId="{20D4898F-5F96-4704-B89A-60CD5F1AA859}" srcOrd="0" destOrd="0" presId="urn:microsoft.com/office/officeart/2005/8/layout/vProcess5"/>
    <dgm:cxn modelId="{FA9DB79B-E41E-4720-AF2A-660347B0B185}" type="presOf" srcId="{696F00E7-4644-410B-9421-6B50D2950B0A}" destId="{5F4EC7D7-437A-4DAE-B660-F99FB753AC86}" srcOrd="1" destOrd="0" presId="urn:microsoft.com/office/officeart/2005/8/layout/vProcess5"/>
    <dgm:cxn modelId="{383AC716-065B-46A5-8516-21207C5067A1}" srcId="{61610CB9-6449-4C83-ABEF-D4EFDF60564F}" destId="{DA59B0BA-21C5-44E5-9137-87ACBEA071D5}" srcOrd="1" destOrd="0" parTransId="{A1E84847-120B-4004-A92F-A5A2B3E623AC}" sibTransId="{D18D004F-9BFF-40A1-A767-B445FDB3A668}"/>
    <dgm:cxn modelId="{F358D461-E7D1-46FE-BD26-C9CA654CC38E}" type="presOf" srcId="{D18D004F-9BFF-40A1-A767-B445FDB3A668}" destId="{960EFE22-E287-413B-95F6-2180E1B52745}" srcOrd="0" destOrd="0" presId="urn:microsoft.com/office/officeart/2005/8/layout/vProcess5"/>
    <dgm:cxn modelId="{2CDEE03A-5930-4419-BF84-3EADA47BAA5C}" srcId="{61610CB9-6449-4C83-ABEF-D4EFDF60564F}" destId="{315B4A26-9E7B-4F6E-AA0E-8DC32532B3D9}" srcOrd="2" destOrd="0" parTransId="{29F608F6-3B30-42E6-9B6F-A6E865F9C9F3}" sibTransId="{9A0A1677-E5E0-487E-9CCE-6E6C094D6870}"/>
    <dgm:cxn modelId="{60F4A15C-1632-4178-93D3-337905F6CC58}" type="presOf" srcId="{BFB22CF0-38E9-4568-9305-CBF186F012AC}" destId="{ABCE00AE-8D8D-47B5-84E2-186CB53A29FE}" srcOrd="0" destOrd="0" presId="urn:microsoft.com/office/officeart/2005/8/layout/vProcess5"/>
    <dgm:cxn modelId="{2CDF5428-F7BA-451B-A52F-FA2E4C1D8EB8}" type="presOf" srcId="{315B4A26-9E7B-4F6E-AA0E-8DC32532B3D9}" destId="{49320583-154A-4308-9464-1D5F8687A2DE}" srcOrd="0" destOrd="0" presId="urn:microsoft.com/office/officeart/2005/8/layout/vProcess5"/>
    <dgm:cxn modelId="{C3CB8993-A1A1-4712-B438-97B02CE05F33}" type="presOf" srcId="{315B4A26-9E7B-4F6E-AA0E-8DC32532B3D9}" destId="{08A86586-1521-49FE-B55D-82E0905ED3C4}" srcOrd="1" destOrd="0" presId="urn:microsoft.com/office/officeart/2005/8/layout/vProcess5"/>
    <dgm:cxn modelId="{72A2B0D7-FFB3-4847-80AD-DB114FE215B6}" type="presOf" srcId="{DA59B0BA-21C5-44E5-9137-87ACBEA071D5}" destId="{B27C601E-1747-40FE-A2B6-79CBF6C867A8}" srcOrd="1" destOrd="0" presId="urn:microsoft.com/office/officeart/2005/8/layout/vProcess5"/>
    <dgm:cxn modelId="{01CBED2E-9D15-4E2F-9AB3-33B135451222}" type="presOf" srcId="{DA59B0BA-21C5-44E5-9137-87ACBEA071D5}" destId="{23FB6D3A-6BCD-4934-83FF-23FD438F3D93}" srcOrd="0" destOrd="0" presId="urn:microsoft.com/office/officeart/2005/8/layout/vProcess5"/>
    <dgm:cxn modelId="{0B56FB15-76FC-41EC-9971-51B1EA64351B}" type="presOf" srcId="{696F00E7-4644-410B-9421-6B50D2950B0A}" destId="{7582EB6A-CC68-4BF1-A40C-C2802699635C}" srcOrd="0" destOrd="0" presId="urn:microsoft.com/office/officeart/2005/8/layout/vProcess5"/>
    <dgm:cxn modelId="{0E39560A-7819-419F-834A-23DAEF16FD3F}" srcId="{61610CB9-6449-4C83-ABEF-D4EFDF60564F}" destId="{696F00E7-4644-410B-9421-6B50D2950B0A}" srcOrd="0" destOrd="0" parTransId="{0E5EEAAC-A228-4BDF-8F4C-4BB7C3A92638}" sibTransId="{BFB22CF0-38E9-4568-9305-CBF186F012AC}"/>
    <dgm:cxn modelId="{56DC8528-9B4C-437B-A0A5-762C502FFFA1}" type="presParOf" srcId="{20D4898F-5F96-4704-B89A-60CD5F1AA859}" destId="{C6CE7E60-BE40-415C-A8A3-DAACD0F1F656}" srcOrd="0" destOrd="0" presId="urn:microsoft.com/office/officeart/2005/8/layout/vProcess5"/>
    <dgm:cxn modelId="{FD0445E1-E44D-48F7-A57D-3D13A96E75D2}" type="presParOf" srcId="{20D4898F-5F96-4704-B89A-60CD5F1AA859}" destId="{7582EB6A-CC68-4BF1-A40C-C2802699635C}" srcOrd="1" destOrd="0" presId="urn:microsoft.com/office/officeart/2005/8/layout/vProcess5"/>
    <dgm:cxn modelId="{C43E9A47-F4AB-4E25-9A3B-E33A211F8152}" type="presParOf" srcId="{20D4898F-5F96-4704-B89A-60CD5F1AA859}" destId="{23FB6D3A-6BCD-4934-83FF-23FD438F3D93}" srcOrd="2" destOrd="0" presId="urn:microsoft.com/office/officeart/2005/8/layout/vProcess5"/>
    <dgm:cxn modelId="{7572D415-CA74-4DF4-B818-12C99DE12655}" type="presParOf" srcId="{20D4898F-5F96-4704-B89A-60CD5F1AA859}" destId="{49320583-154A-4308-9464-1D5F8687A2DE}" srcOrd="3" destOrd="0" presId="urn:microsoft.com/office/officeart/2005/8/layout/vProcess5"/>
    <dgm:cxn modelId="{8AB82CD9-0A84-420F-9D39-6E1CBCB9C3DC}" type="presParOf" srcId="{20D4898F-5F96-4704-B89A-60CD5F1AA859}" destId="{ABCE00AE-8D8D-47B5-84E2-186CB53A29FE}" srcOrd="4" destOrd="0" presId="urn:microsoft.com/office/officeart/2005/8/layout/vProcess5"/>
    <dgm:cxn modelId="{777950C3-DE35-4818-811E-7B6A2740D385}" type="presParOf" srcId="{20D4898F-5F96-4704-B89A-60CD5F1AA859}" destId="{960EFE22-E287-413B-95F6-2180E1B52745}" srcOrd="5" destOrd="0" presId="urn:microsoft.com/office/officeart/2005/8/layout/vProcess5"/>
    <dgm:cxn modelId="{FB6B38C5-DE54-4977-9D42-546548D6F81D}" type="presParOf" srcId="{20D4898F-5F96-4704-B89A-60CD5F1AA859}" destId="{5F4EC7D7-437A-4DAE-B660-F99FB753AC86}" srcOrd="6" destOrd="0" presId="urn:microsoft.com/office/officeart/2005/8/layout/vProcess5"/>
    <dgm:cxn modelId="{8F204834-244A-4BB7-B43A-72D663421B5F}" type="presParOf" srcId="{20D4898F-5F96-4704-B89A-60CD5F1AA859}" destId="{B27C601E-1747-40FE-A2B6-79CBF6C867A8}" srcOrd="7" destOrd="0" presId="urn:microsoft.com/office/officeart/2005/8/layout/vProcess5"/>
    <dgm:cxn modelId="{2ED67281-FCF5-4C57-9D3D-E095100EBB78}" type="presParOf" srcId="{20D4898F-5F96-4704-B89A-60CD5F1AA859}" destId="{08A86586-1521-49FE-B55D-82E0905ED3C4}"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D986765-4838-4BB7-BF86-88038FAB3289}" type="doc">
      <dgm:prSet loTypeId="urn:microsoft.com/office/officeart/2005/8/layout/vProcess5" loCatId="process" qsTypeId="urn:microsoft.com/office/officeart/2005/8/quickstyle/simple1" qsCatId="simple" csTypeId="urn:microsoft.com/office/officeart/2005/8/colors/colorful5" csCatId="colorful" phldr="1"/>
      <dgm:spPr/>
      <dgm:t>
        <a:bodyPr/>
        <a:lstStyle/>
        <a:p>
          <a:endParaRPr lang="en-IN"/>
        </a:p>
      </dgm:t>
    </dgm:pt>
    <dgm:pt modelId="{F1E2141B-5153-45ED-8363-9E4981345B41}">
      <dgm:prSet/>
      <dgm:spPr/>
      <dgm:t>
        <a:bodyPr/>
        <a:lstStyle/>
        <a:p>
          <a:r>
            <a:rPr lang="en-IN" dirty="0" smtClean="0">
              <a:solidFill>
                <a:schemeClr val="tx2">
                  <a:lumMod val="50000"/>
                </a:schemeClr>
              </a:solidFill>
            </a:rPr>
            <a:t>Resistance into ventricular filling and blood back up into pulmonary circulation</a:t>
          </a:r>
          <a:endParaRPr lang="en-IN" dirty="0">
            <a:solidFill>
              <a:schemeClr val="tx2">
                <a:lumMod val="50000"/>
              </a:schemeClr>
            </a:solidFill>
          </a:endParaRPr>
        </a:p>
      </dgm:t>
    </dgm:pt>
    <dgm:pt modelId="{4DFA003D-66DE-4CB5-AB95-CCA776D7A9BD}" type="parTrans" cxnId="{BDB356E2-1FCC-491F-91A3-EAA89F7499B5}">
      <dgm:prSet/>
      <dgm:spPr/>
      <dgm:t>
        <a:bodyPr/>
        <a:lstStyle/>
        <a:p>
          <a:endParaRPr lang="en-IN"/>
        </a:p>
      </dgm:t>
    </dgm:pt>
    <dgm:pt modelId="{2FC83C88-51B2-4398-BB66-48039E7AFDEF}" type="sibTrans" cxnId="{BDB356E2-1FCC-491F-91A3-EAA89F7499B5}">
      <dgm:prSet/>
      <dgm:spPr/>
      <dgm:t>
        <a:bodyPr/>
        <a:lstStyle/>
        <a:p>
          <a:endParaRPr lang="en-IN"/>
        </a:p>
      </dgm:t>
    </dgm:pt>
    <dgm:pt modelId="{AF44E198-148F-48F3-91D0-BBE971420C29}">
      <dgm:prSet/>
      <dgm:spPr/>
      <dgm:t>
        <a:bodyPr/>
        <a:lstStyle/>
        <a:p>
          <a:r>
            <a:rPr lang="en-IN" dirty="0" smtClean="0">
              <a:solidFill>
                <a:schemeClr val="tx2">
                  <a:lumMod val="50000"/>
                </a:schemeClr>
              </a:solidFill>
            </a:rPr>
            <a:t>Quickly develop pulmonary </a:t>
          </a:r>
          <a:r>
            <a:rPr lang="en-IN" dirty="0" err="1" smtClean="0">
              <a:solidFill>
                <a:schemeClr val="tx2">
                  <a:lumMod val="50000"/>
                </a:schemeClr>
              </a:solidFill>
            </a:rPr>
            <a:t>edema</a:t>
          </a:r>
          <a:r>
            <a:rPr lang="en-IN" dirty="0" smtClean="0">
              <a:solidFill>
                <a:schemeClr val="tx2">
                  <a:lumMod val="50000"/>
                </a:schemeClr>
              </a:solidFill>
            </a:rPr>
            <a:t> </a:t>
          </a:r>
          <a:endParaRPr lang="en-IN" dirty="0">
            <a:solidFill>
              <a:schemeClr val="tx2">
                <a:lumMod val="50000"/>
              </a:schemeClr>
            </a:solidFill>
          </a:endParaRPr>
        </a:p>
      </dgm:t>
    </dgm:pt>
    <dgm:pt modelId="{1DF642B3-C00C-45E9-8C1A-580E6709128A}" type="parTrans" cxnId="{DC82F2FF-C839-4C40-80F6-4895DA965C63}">
      <dgm:prSet/>
      <dgm:spPr/>
      <dgm:t>
        <a:bodyPr/>
        <a:lstStyle/>
        <a:p>
          <a:endParaRPr lang="en-IN"/>
        </a:p>
      </dgm:t>
    </dgm:pt>
    <dgm:pt modelId="{11C5D1C0-5679-4BFB-9F19-6E866B08AB5B}" type="sibTrans" cxnId="{DC82F2FF-C839-4C40-80F6-4895DA965C63}">
      <dgm:prSet/>
      <dgm:spPr/>
      <dgm:t>
        <a:bodyPr/>
        <a:lstStyle/>
        <a:p>
          <a:endParaRPr lang="en-IN"/>
        </a:p>
      </dgm:t>
    </dgm:pt>
    <dgm:pt modelId="{145583B0-7FE8-47E6-92E3-B649C1C7A34E}">
      <dgm:prSet/>
      <dgm:spPr/>
      <dgm:t>
        <a:bodyPr/>
        <a:lstStyle/>
        <a:p>
          <a:r>
            <a:rPr lang="en-IN" dirty="0" smtClean="0">
              <a:solidFill>
                <a:schemeClr val="tx2">
                  <a:lumMod val="50000"/>
                </a:schemeClr>
              </a:solidFill>
            </a:rPr>
            <a:t>Blood volume overload into the lungs and left ventricle</a:t>
          </a:r>
          <a:endParaRPr lang="en-IN" dirty="0">
            <a:solidFill>
              <a:schemeClr val="tx2">
                <a:lumMod val="50000"/>
              </a:schemeClr>
            </a:solidFill>
          </a:endParaRPr>
        </a:p>
      </dgm:t>
    </dgm:pt>
    <dgm:pt modelId="{F42F1824-1914-40B8-BA28-8A6D2F289007}" type="parTrans" cxnId="{B474C93F-BDA1-4066-A8DF-54D8EE5399B4}">
      <dgm:prSet/>
      <dgm:spPr/>
      <dgm:t>
        <a:bodyPr/>
        <a:lstStyle/>
        <a:p>
          <a:endParaRPr lang="en-IN"/>
        </a:p>
      </dgm:t>
    </dgm:pt>
    <dgm:pt modelId="{76C00DAB-980C-4A96-87C0-076C49DBD1B4}" type="sibTrans" cxnId="{B474C93F-BDA1-4066-A8DF-54D8EE5399B4}">
      <dgm:prSet/>
      <dgm:spPr/>
      <dgm:t>
        <a:bodyPr/>
        <a:lstStyle/>
        <a:p>
          <a:endParaRPr lang="en-IN"/>
        </a:p>
      </dgm:t>
    </dgm:pt>
    <dgm:pt modelId="{B331E975-F23E-44D5-9DA7-D46713DA5D63}" type="pres">
      <dgm:prSet presAssocID="{AD986765-4838-4BB7-BF86-88038FAB3289}" presName="outerComposite" presStyleCnt="0">
        <dgm:presLayoutVars>
          <dgm:chMax val="5"/>
          <dgm:dir/>
          <dgm:resizeHandles val="exact"/>
        </dgm:presLayoutVars>
      </dgm:prSet>
      <dgm:spPr/>
      <dgm:t>
        <a:bodyPr/>
        <a:lstStyle/>
        <a:p>
          <a:endParaRPr lang="en-IN"/>
        </a:p>
      </dgm:t>
    </dgm:pt>
    <dgm:pt modelId="{FF61E089-CF1A-4F5D-81E8-45CDDEED303B}" type="pres">
      <dgm:prSet presAssocID="{AD986765-4838-4BB7-BF86-88038FAB3289}" presName="dummyMaxCanvas" presStyleCnt="0">
        <dgm:presLayoutVars/>
      </dgm:prSet>
      <dgm:spPr/>
    </dgm:pt>
    <dgm:pt modelId="{CDC64842-2E45-4FDA-9EAC-37CE2E583987}" type="pres">
      <dgm:prSet presAssocID="{AD986765-4838-4BB7-BF86-88038FAB3289}" presName="ThreeNodes_1" presStyleLbl="node1" presStyleIdx="0" presStyleCnt="3" custScaleX="106208">
        <dgm:presLayoutVars>
          <dgm:bulletEnabled val="1"/>
        </dgm:presLayoutVars>
      </dgm:prSet>
      <dgm:spPr/>
      <dgm:t>
        <a:bodyPr/>
        <a:lstStyle/>
        <a:p>
          <a:endParaRPr lang="en-IN"/>
        </a:p>
      </dgm:t>
    </dgm:pt>
    <dgm:pt modelId="{28D1551A-310F-4437-AC17-D3A897581D5E}" type="pres">
      <dgm:prSet presAssocID="{AD986765-4838-4BB7-BF86-88038FAB3289}" presName="ThreeNodes_2" presStyleLbl="node1" presStyleIdx="1" presStyleCnt="3" custScaleX="105629">
        <dgm:presLayoutVars>
          <dgm:bulletEnabled val="1"/>
        </dgm:presLayoutVars>
      </dgm:prSet>
      <dgm:spPr/>
      <dgm:t>
        <a:bodyPr/>
        <a:lstStyle/>
        <a:p>
          <a:endParaRPr lang="en-IN"/>
        </a:p>
      </dgm:t>
    </dgm:pt>
    <dgm:pt modelId="{8E7DF600-1B39-4544-86FA-25BA7FA4A8D0}" type="pres">
      <dgm:prSet presAssocID="{AD986765-4838-4BB7-BF86-88038FAB3289}" presName="ThreeNodes_3" presStyleLbl="node1" presStyleIdx="2" presStyleCnt="3" custScaleX="108154">
        <dgm:presLayoutVars>
          <dgm:bulletEnabled val="1"/>
        </dgm:presLayoutVars>
      </dgm:prSet>
      <dgm:spPr/>
      <dgm:t>
        <a:bodyPr/>
        <a:lstStyle/>
        <a:p>
          <a:endParaRPr lang="en-IN"/>
        </a:p>
      </dgm:t>
    </dgm:pt>
    <dgm:pt modelId="{06E0679A-7B36-47D7-9855-0D998C46D9C8}" type="pres">
      <dgm:prSet presAssocID="{AD986765-4838-4BB7-BF86-88038FAB3289}" presName="ThreeConn_1-2" presStyleLbl="fgAccFollowNode1" presStyleIdx="0" presStyleCnt="2">
        <dgm:presLayoutVars>
          <dgm:bulletEnabled val="1"/>
        </dgm:presLayoutVars>
      </dgm:prSet>
      <dgm:spPr/>
      <dgm:t>
        <a:bodyPr/>
        <a:lstStyle/>
        <a:p>
          <a:endParaRPr lang="en-IN"/>
        </a:p>
      </dgm:t>
    </dgm:pt>
    <dgm:pt modelId="{F0B5BF10-94FC-492B-BF17-792E0ED2EC72}" type="pres">
      <dgm:prSet presAssocID="{AD986765-4838-4BB7-BF86-88038FAB3289}" presName="ThreeConn_2-3" presStyleLbl="fgAccFollowNode1" presStyleIdx="1" presStyleCnt="2">
        <dgm:presLayoutVars>
          <dgm:bulletEnabled val="1"/>
        </dgm:presLayoutVars>
      </dgm:prSet>
      <dgm:spPr/>
      <dgm:t>
        <a:bodyPr/>
        <a:lstStyle/>
        <a:p>
          <a:endParaRPr lang="en-IN"/>
        </a:p>
      </dgm:t>
    </dgm:pt>
    <dgm:pt modelId="{771A3044-A1A5-4AFA-8BA8-D022F114C760}" type="pres">
      <dgm:prSet presAssocID="{AD986765-4838-4BB7-BF86-88038FAB3289}" presName="ThreeNodes_1_text" presStyleLbl="node1" presStyleIdx="2" presStyleCnt="3">
        <dgm:presLayoutVars>
          <dgm:bulletEnabled val="1"/>
        </dgm:presLayoutVars>
      </dgm:prSet>
      <dgm:spPr/>
      <dgm:t>
        <a:bodyPr/>
        <a:lstStyle/>
        <a:p>
          <a:endParaRPr lang="en-IN"/>
        </a:p>
      </dgm:t>
    </dgm:pt>
    <dgm:pt modelId="{008D1E55-D5BA-438F-835E-25C97DB8A791}" type="pres">
      <dgm:prSet presAssocID="{AD986765-4838-4BB7-BF86-88038FAB3289}" presName="ThreeNodes_2_text" presStyleLbl="node1" presStyleIdx="2" presStyleCnt="3">
        <dgm:presLayoutVars>
          <dgm:bulletEnabled val="1"/>
        </dgm:presLayoutVars>
      </dgm:prSet>
      <dgm:spPr/>
      <dgm:t>
        <a:bodyPr/>
        <a:lstStyle/>
        <a:p>
          <a:endParaRPr lang="en-IN"/>
        </a:p>
      </dgm:t>
    </dgm:pt>
    <dgm:pt modelId="{7D36355D-2FED-406D-92E6-3B0214E69AEB}" type="pres">
      <dgm:prSet presAssocID="{AD986765-4838-4BB7-BF86-88038FAB3289}" presName="ThreeNodes_3_text" presStyleLbl="node1" presStyleIdx="2" presStyleCnt="3">
        <dgm:presLayoutVars>
          <dgm:bulletEnabled val="1"/>
        </dgm:presLayoutVars>
      </dgm:prSet>
      <dgm:spPr/>
      <dgm:t>
        <a:bodyPr/>
        <a:lstStyle/>
        <a:p>
          <a:endParaRPr lang="en-IN"/>
        </a:p>
      </dgm:t>
    </dgm:pt>
  </dgm:ptLst>
  <dgm:cxnLst>
    <dgm:cxn modelId="{B91BFCFA-A9E0-4112-AA9C-C18BC8683F1D}" type="presOf" srcId="{F1E2141B-5153-45ED-8363-9E4981345B41}" destId="{771A3044-A1A5-4AFA-8BA8-D022F114C760}" srcOrd="1" destOrd="0" presId="urn:microsoft.com/office/officeart/2005/8/layout/vProcess5"/>
    <dgm:cxn modelId="{C3F79496-6A41-4C74-B619-B2F87D9D3A85}" type="presOf" srcId="{2FC83C88-51B2-4398-BB66-48039E7AFDEF}" destId="{06E0679A-7B36-47D7-9855-0D998C46D9C8}" srcOrd="0" destOrd="0" presId="urn:microsoft.com/office/officeart/2005/8/layout/vProcess5"/>
    <dgm:cxn modelId="{8CA0588B-2D84-4FF5-8C3C-F0543B679E8A}" type="presOf" srcId="{11C5D1C0-5679-4BFB-9F19-6E866B08AB5B}" destId="{F0B5BF10-94FC-492B-BF17-792E0ED2EC72}" srcOrd="0" destOrd="0" presId="urn:microsoft.com/office/officeart/2005/8/layout/vProcess5"/>
    <dgm:cxn modelId="{D959F729-BFA0-4B91-A9E9-0CA70A4C386D}" type="presOf" srcId="{145583B0-7FE8-47E6-92E3-B649C1C7A34E}" destId="{7D36355D-2FED-406D-92E6-3B0214E69AEB}" srcOrd="1" destOrd="0" presId="urn:microsoft.com/office/officeart/2005/8/layout/vProcess5"/>
    <dgm:cxn modelId="{742FBC23-DA84-4F1A-ADEB-ED1FC8B4A446}" type="presOf" srcId="{AF44E198-148F-48F3-91D0-BBE971420C29}" destId="{008D1E55-D5BA-438F-835E-25C97DB8A791}" srcOrd="1" destOrd="0" presId="urn:microsoft.com/office/officeart/2005/8/layout/vProcess5"/>
    <dgm:cxn modelId="{3156C45C-6C20-4ADA-8AAB-6EE5A75A1D86}" type="presOf" srcId="{145583B0-7FE8-47E6-92E3-B649C1C7A34E}" destId="{8E7DF600-1B39-4544-86FA-25BA7FA4A8D0}" srcOrd="0" destOrd="0" presId="urn:microsoft.com/office/officeart/2005/8/layout/vProcess5"/>
    <dgm:cxn modelId="{8ABDD6EF-6AEB-455A-AD68-D7D4C75D4661}" type="presOf" srcId="{F1E2141B-5153-45ED-8363-9E4981345B41}" destId="{CDC64842-2E45-4FDA-9EAC-37CE2E583987}" srcOrd="0" destOrd="0" presId="urn:microsoft.com/office/officeart/2005/8/layout/vProcess5"/>
    <dgm:cxn modelId="{FEA959EB-A191-4914-BDB0-0CE9282853AF}" type="presOf" srcId="{AD986765-4838-4BB7-BF86-88038FAB3289}" destId="{B331E975-F23E-44D5-9DA7-D46713DA5D63}" srcOrd="0" destOrd="0" presId="urn:microsoft.com/office/officeart/2005/8/layout/vProcess5"/>
    <dgm:cxn modelId="{BDB356E2-1FCC-491F-91A3-EAA89F7499B5}" srcId="{AD986765-4838-4BB7-BF86-88038FAB3289}" destId="{F1E2141B-5153-45ED-8363-9E4981345B41}" srcOrd="0" destOrd="0" parTransId="{4DFA003D-66DE-4CB5-AB95-CCA776D7A9BD}" sibTransId="{2FC83C88-51B2-4398-BB66-48039E7AFDEF}"/>
    <dgm:cxn modelId="{A5E4007D-F5F6-4095-9FAA-80A703F0E8C2}" type="presOf" srcId="{AF44E198-148F-48F3-91D0-BBE971420C29}" destId="{28D1551A-310F-4437-AC17-D3A897581D5E}" srcOrd="0" destOrd="0" presId="urn:microsoft.com/office/officeart/2005/8/layout/vProcess5"/>
    <dgm:cxn modelId="{B474C93F-BDA1-4066-A8DF-54D8EE5399B4}" srcId="{AD986765-4838-4BB7-BF86-88038FAB3289}" destId="{145583B0-7FE8-47E6-92E3-B649C1C7A34E}" srcOrd="2" destOrd="0" parTransId="{F42F1824-1914-40B8-BA28-8A6D2F289007}" sibTransId="{76C00DAB-980C-4A96-87C0-076C49DBD1B4}"/>
    <dgm:cxn modelId="{DC82F2FF-C839-4C40-80F6-4895DA965C63}" srcId="{AD986765-4838-4BB7-BF86-88038FAB3289}" destId="{AF44E198-148F-48F3-91D0-BBE971420C29}" srcOrd="1" destOrd="0" parTransId="{1DF642B3-C00C-45E9-8C1A-580E6709128A}" sibTransId="{11C5D1C0-5679-4BFB-9F19-6E866B08AB5B}"/>
    <dgm:cxn modelId="{6E5E8FB7-268C-4CE9-A38E-B41F1B0AEA9E}" type="presParOf" srcId="{B331E975-F23E-44D5-9DA7-D46713DA5D63}" destId="{FF61E089-CF1A-4F5D-81E8-45CDDEED303B}" srcOrd="0" destOrd="0" presId="urn:microsoft.com/office/officeart/2005/8/layout/vProcess5"/>
    <dgm:cxn modelId="{5F9E5D58-15A4-4451-B007-5AA3AA840336}" type="presParOf" srcId="{B331E975-F23E-44D5-9DA7-D46713DA5D63}" destId="{CDC64842-2E45-4FDA-9EAC-37CE2E583987}" srcOrd="1" destOrd="0" presId="urn:microsoft.com/office/officeart/2005/8/layout/vProcess5"/>
    <dgm:cxn modelId="{D5EC24EF-F2C2-4629-83DE-FA6E1F282185}" type="presParOf" srcId="{B331E975-F23E-44D5-9DA7-D46713DA5D63}" destId="{28D1551A-310F-4437-AC17-D3A897581D5E}" srcOrd="2" destOrd="0" presId="urn:microsoft.com/office/officeart/2005/8/layout/vProcess5"/>
    <dgm:cxn modelId="{C4EDE7C1-BC34-412B-BB21-55F2B9B39A44}" type="presParOf" srcId="{B331E975-F23E-44D5-9DA7-D46713DA5D63}" destId="{8E7DF600-1B39-4544-86FA-25BA7FA4A8D0}" srcOrd="3" destOrd="0" presId="urn:microsoft.com/office/officeart/2005/8/layout/vProcess5"/>
    <dgm:cxn modelId="{DD461434-3480-4C5A-A7D7-9D02CB258E9D}" type="presParOf" srcId="{B331E975-F23E-44D5-9DA7-D46713DA5D63}" destId="{06E0679A-7B36-47D7-9855-0D998C46D9C8}" srcOrd="4" destOrd="0" presId="urn:microsoft.com/office/officeart/2005/8/layout/vProcess5"/>
    <dgm:cxn modelId="{1A0C763C-9F88-476D-AFB6-3334318AC331}" type="presParOf" srcId="{B331E975-F23E-44D5-9DA7-D46713DA5D63}" destId="{F0B5BF10-94FC-492B-BF17-792E0ED2EC72}" srcOrd="5" destOrd="0" presId="urn:microsoft.com/office/officeart/2005/8/layout/vProcess5"/>
    <dgm:cxn modelId="{8175AE6B-1537-4B52-A1E0-0246C922BBB9}" type="presParOf" srcId="{B331E975-F23E-44D5-9DA7-D46713DA5D63}" destId="{771A3044-A1A5-4AFA-8BA8-D022F114C760}" srcOrd="6" destOrd="0" presId="urn:microsoft.com/office/officeart/2005/8/layout/vProcess5"/>
    <dgm:cxn modelId="{4C78E44B-AB05-42E9-8228-996F18D00362}" type="presParOf" srcId="{B331E975-F23E-44D5-9DA7-D46713DA5D63}" destId="{008D1E55-D5BA-438F-835E-25C97DB8A791}" srcOrd="7" destOrd="0" presId="urn:microsoft.com/office/officeart/2005/8/layout/vProcess5"/>
    <dgm:cxn modelId="{2A0B907D-0510-455D-A9DB-2A75D54EF353}" type="presParOf" srcId="{B331E975-F23E-44D5-9DA7-D46713DA5D63}" destId="{7D36355D-2FED-406D-92E6-3B0214E69AEB}"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FB3F8FB-D5F7-4A0A-B4B6-6AD82A833577}" type="doc">
      <dgm:prSet loTypeId="urn:microsoft.com/office/officeart/2005/8/layout/vProcess5" loCatId="process" qsTypeId="urn:microsoft.com/office/officeart/2005/8/quickstyle/simple1" qsCatId="simple" csTypeId="urn:microsoft.com/office/officeart/2005/8/colors/colorful5" csCatId="colorful" phldr="1"/>
      <dgm:spPr/>
      <dgm:t>
        <a:bodyPr/>
        <a:lstStyle/>
        <a:p>
          <a:endParaRPr lang="en-IN"/>
        </a:p>
      </dgm:t>
    </dgm:pt>
    <dgm:pt modelId="{2ED8CE78-4411-4336-9812-634B95B35637}">
      <dgm:prSet custT="1"/>
      <dgm:spPr/>
      <dgm:t>
        <a:bodyPr/>
        <a:lstStyle/>
        <a:p>
          <a:r>
            <a:rPr lang="en-IN" sz="3600" dirty="0" smtClean="0">
              <a:solidFill>
                <a:schemeClr val="tx2">
                  <a:lumMod val="50000"/>
                </a:schemeClr>
              </a:solidFill>
            </a:rPr>
            <a:t>Increase arterial and pulmonary venous pressure</a:t>
          </a:r>
          <a:endParaRPr lang="en-IN" sz="3600" dirty="0">
            <a:solidFill>
              <a:schemeClr val="tx2">
                <a:lumMod val="50000"/>
              </a:schemeClr>
            </a:solidFill>
          </a:endParaRPr>
        </a:p>
      </dgm:t>
    </dgm:pt>
    <dgm:pt modelId="{23B864E4-D5CD-4DCD-97FD-8B76E6A37B58}" type="parTrans" cxnId="{2D18BCDE-98B3-495C-AD22-2C45434E3B8B}">
      <dgm:prSet/>
      <dgm:spPr/>
      <dgm:t>
        <a:bodyPr/>
        <a:lstStyle/>
        <a:p>
          <a:endParaRPr lang="en-IN"/>
        </a:p>
      </dgm:t>
    </dgm:pt>
    <dgm:pt modelId="{C47D4B2F-6B37-43F0-9395-678E0F9CF36F}" type="sibTrans" cxnId="{2D18BCDE-98B3-495C-AD22-2C45434E3B8B}">
      <dgm:prSet/>
      <dgm:spPr/>
      <dgm:t>
        <a:bodyPr/>
        <a:lstStyle/>
        <a:p>
          <a:endParaRPr lang="en-IN">
            <a:solidFill>
              <a:schemeClr val="tx1"/>
            </a:solidFill>
          </a:endParaRPr>
        </a:p>
      </dgm:t>
    </dgm:pt>
    <dgm:pt modelId="{836C0821-A976-4500-9E5C-231891621987}">
      <dgm:prSet custT="1"/>
      <dgm:spPr/>
      <dgm:t>
        <a:bodyPr/>
        <a:lstStyle/>
        <a:p>
          <a:r>
            <a:rPr lang="en-IN" sz="3600" dirty="0" smtClean="0">
              <a:solidFill>
                <a:schemeClr val="tx2">
                  <a:lumMod val="50000"/>
                </a:schemeClr>
              </a:solidFill>
            </a:rPr>
            <a:t>Pulmonary congestion </a:t>
          </a:r>
          <a:endParaRPr lang="en-IN" sz="3600" dirty="0">
            <a:solidFill>
              <a:schemeClr val="tx2">
                <a:lumMod val="50000"/>
              </a:schemeClr>
            </a:solidFill>
          </a:endParaRPr>
        </a:p>
      </dgm:t>
    </dgm:pt>
    <dgm:pt modelId="{10CC47D7-2375-4DC4-970C-65B72A37548B}" type="parTrans" cxnId="{264AF174-A68B-4ADA-BC3E-B3F6D8829DC4}">
      <dgm:prSet/>
      <dgm:spPr/>
      <dgm:t>
        <a:bodyPr/>
        <a:lstStyle/>
        <a:p>
          <a:endParaRPr lang="en-IN"/>
        </a:p>
      </dgm:t>
    </dgm:pt>
    <dgm:pt modelId="{A2AB1533-C17D-425B-AA08-F63BA7659C08}" type="sibTrans" cxnId="{264AF174-A68B-4ADA-BC3E-B3F6D8829DC4}">
      <dgm:prSet/>
      <dgm:spPr/>
      <dgm:t>
        <a:bodyPr/>
        <a:lstStyle/>
        <a:p>
          <a:endParaRPr lang="en-IN"/>
        </a:p>
      </dgm:t>
    </dgm:pt>
    <dgm:pt modelId="{3DD19908-030E-4142-A594-FAA51955F1DB}">
      <dgm:prSet custT="1"/>
      <dgm:spPr/>
      <dgm:t>
        <a:bodyPr/>
        <a:lstStyle/>
        <a:p>
          <a:r>
            <a:rPr lang="en-IN" sz="4000" dirty="0" smtClean="0">
              <a:solidFill>
                <a:schemeClr val="tx2">
                  <a:lumMod val="50000"/>
                </a:schemeClr>
              </a:solidFill>
            </a:rPr>
            <a:t>Pulmonary </a:t>
          </a:r>
          <a:r>
            <a:rPr lang="en-IN" sz="4000" dirty="0" err="1" smtClean="0">
              <a:solidFill>
                <a:schemeClr val="tx2">
                  <a:lumMod val="50000"/>
                </a:schemeClr>
              </a:solidFill>
            </a:rPr>
            <a:t>edema</a:t>
          </a:r>
          <a:endParaRPr lang="en-IN" sz="4000" dirty="0">
            <a:solidFill>
              <a:schemeClr val="tx2">
                <a:lumMod val="50000"/>
              </a:schemeClr>
            </a:solidFill>
          </a:endParaRPr>
        </a:p>
      </dgm:t>
    </dgm:pt>
    <dgm:pt modelId="{40AA6B55-DCBA-4FC2-AA04-16588C31C904}" type="parTrans" cxnId="{07C6CAF4-C46E-44E5-B93A-26B513C312CE}">
      <dgm:prSet/>
      <dgm:spPr/>
      <dgm:t>
        <a:bodyPr/>
        <a:lstStyle/>
        <a:p>
          <a:endParaRPr lang="en-IN"/>
        </a:p>
      </dgm:t>
    </dgm:pt>
    <dgm:pt modelId="{1364EA45-390E-4703-BAF1-BCA657293692}" type="sibTrans" cxnId="{07C6CAF4-C46E-44E5-B93A-26B513C312CE}">
      <dgm:prSet/>
      <dgm:spPr/>
      <dgm:t>
        <a:bodyPr/>
        <a:lstStyle/>
        <a:p>
          <a:endParaRPr lang="en-IN"/>
        </a:p>
      </dgm:t>
    </dgm:pt>
    <dgm:pt modelId="{0EFAEB25-EBD0-47DE-B2E1-0CA34B417CC6}" type="pres">
      <dgm:prSet presAssocID="{FFB3F8FB-D5F7-4A0A-B4B6-6AD82A833577}" presName="outerComposite" presStyleCnt="0">
        <dgm:presLayoutVars>
          <dgm:chMax val="5"/>
          <dgm:dir/>
          <dgm:resizeHandles val="exact"/>
        </dgm:presLayoutVars>
      </dgm:prSet>
      <dgm:spPr/>
      <dgm:t>
        <a:bodyPr/>
        <a:lstStyle/>
        <a:p>
          <a:endParaRPr lang="en-IN"/>
        </a:p>
      </dgm:t>
    </dgm:pt>
    <dgm:pt modelId="{46A1E37E-3EE0-47C5-912F-9529D5D02202}" type="pres">
      <dgm:prSet presAssocID="{FFB3F8FB-D5F7-4A0A-B4B6-6AD82A833577}" presName="dummyMaxCanvas" presStyleCnt="0">
        <dgm:presLayoutVars/>
      </dgm:prSet>
      <dgm:spPr/>
    </dgm:pt>
    <dgm:pt modelId="{68D3A12A-60C0-4FA0-AA0A-C490B226CFF8}" type="pres">
      <dgm:prSet presAssocID="{FFB3F8FB-D5F7-4A0A-B4B6-6AD82A833577}" presName="ThreeNodes_1" presStyleLbl="node1" presStyleIdx="0" presStyleCnt="3" custScaleX="103414" custScaleY="92593">
        <dgm:presLayoutVars>
          <dgm:bulletEnabled val="1"/>
        </dgm:presLayoutVars>
      </dgm:prSet>
      <dgm:spPr/>
      <dgm:t>
        <a:bodyPr/>
        <a:lstStyle/>
        <a:p>
          <a:endParaRPr lang="en-IN"/>
        </a:p>
      </dgm:t>
    </dgm:pt>
    <dgm:pt modelId="{2F604B54-D8F7-4919-9DA6-4DF5D3526565}" type="pres">
      <dgm:prSet presAssocID="{FFB3F8FB-D5F7-4A0A-B4B6-6AD82A833577}" presName="ThreeNodes_2" presStyleLbl="node1" presStyleIdx="1" presStyleCnt="3" custScaleX="111233" custScaleY="88888">
        <dgm:presLayoutVars>
          <dgm:bulletEnabled val="1"/>
        </dgm:presLayoutVars>
      </dgm:prSet>
      <dgm:spPr/>
      <dgm:t>
        <a:bodyPr/>
        <a:lstStyle/>
        <a:p>
          <a:endParaRPr lang="en-IN"/>
        </a:p>
      </dgm:t>
    </dgm:pt>
    <dgm:pt modelId="{C6B9C9C7-7A0E-47AA-BAEB-53B570F822E3}" type="pres">
      <dgm:prSet presAssocID="{FFB3F8FB-D5F7-4A0A-B4B6-6AD82A833577}" presName="ThreeNodes_3" presStyleLbl="node1" presStyleIdx="2" presStyleCnt="3" custScaleY="77780">
        <dgm:presLayoutVars>
          <dgm:bulletEnabled val="1"/>
        </dgm:presLayoutVars>
      </dgm:prSet>
      <dgm:spPr/>
      <dgm:t>
        <a:bodyPr/>
        <a:lstStyle/>
        <a:p>
          <a:endParaRPr lang="en-IN"/>
        </a:p>
      </dgm:t>
    </dgm:pt>
    <dgm:pt modelId="{AF965009-AF59-4038-AB19-6A6051D037C6}" type="pres">
      <dgm:prSet presAssocID="{FFB3F8FB-D5F7-4A0A-B4B6-6AD82A833577}" presName="ThreeConn_1-2" presStyleLbl="fgAccFollowNode1" presStyleIdx="0" presStyleCnt="2">
        <dgm:presLayoutVars>
          <dgm:bulletEnabled val="1"/>
        </dgm:presLayoutVars>
      </dgm:prSet>
      <dgm:spPr/>
      <dgm:t>
        <a:bodyPr/>
        <a:lstStyle/>
        <a:p>
          <a:endParaRPr lang="en-IN"/>
        </a:p>
      </dgm:t>
    </dgm:pt>
    <dgm:pt modelId="{FC2DAACF-5FC6-4857-A4D9-9F01B711A014}" type="pres">
      <dgm:prSet presAssocID="{FFB3F8FB-D5F7-4A0A-B4B6-6AD82A833577}" presName="ThreeConn_2-3" presStyleLbl="fgAccFollowNode1" presStyleIdx="1" presStyleCnt="2">
        <dgm:presLayoutVars>
          <dgm:bulletEnabled val="1"/>
        </dgm:presLayoutVars>
      </dgm:prSet>
      <dgm:spPr/>
      <dgm:t>
        <a:bodyPr/>
        <a:lstStyle/>
        <a:p>
          <a:endParaRPr lang="en-IN"/>
        </a:p>
      </dgm:t>
    </dgm:pt>
    <dgm:pt modelId="{10E28D0E-7C51-4BB2-A43C-43C2C4028381}" type="pres">
      <dgm:prSet presAssocID="{FFB3F8FB-D5F7-4A0A-B4B6-6AD82A833577}" presName="ThreeNodes_1_text" presStyleLbl="node1" presStyleIdx="2" presStyleCnt="3">
        <dgm:presLayoutVars>
          <dgm:bulletEnabled val="1"/>
        </dgm:presLayoutVars>
      </dgm:prSet>
      <dgm:spPr/>
      <dgm:t>
        <a:bodyPr/>
        <a:lstStyle/>
        <a:p>
          <a:endParaRPr lang="en-IN"/>
        </a:p>
      </dgm:t>
    </dgm:pt>
    <dgm:pt modelId="{4F9DFB2D-97E7-4177-9C37-226D778847B6}" type="pres">
      <dgm:prSet presAssocID="{FFB3F8FB-D5F7-4A0A-B4B6-6AD82A833577}" presName="ThreeNodes_2_text" presStyleLbl="node1" presStyleIdx="2" presStyleCnt="3">
        <dgm:presLayoutVars>
          <dgm:bulletEnabled val="1"/>
        </dgm:presLayoutVars>
      </dgm:prSet>
      <dgm:spPr/>
      <dgm:t>
        <a:bodyPr/>
        <a:lstStyle/>
        <a:p>
          <a:endParaRPr lang="en-IN"/>
        </a:p>
      </dgm:t>
    </dgm:pt>
    <dgm:pt modelId="{332C967A-6C4D-4F33-BF6F-ECFDE8732E7D}" type="pres">
      <dgm:prSet presAssocID="{FFB3F8FB-D5F7-4A0A-B4B6-6AD82A833577}" presName="ThreeNodes_3_text" presStyleLbl="node1" presStyleIdx="2" presStyleCnt="3">
        <dgm:presLayoutVars>
          <dgm:bulletEnabled val="1"/>
        </dgm:presLayoutVars>
      </dgm:prSet>
      <dgm:spPr/>
      <dgm:t>
        <a:bodyPr/>
        <a:lstStyle/>
        <a:p>
          <a:endParaRPr lang="en-IN"/>
        </a:p>
      </dgm:t>
    </dgm:pt>
  </dgm:ptLst>
  <dgm:cxnLst>
    <dgm:cxn modelId="{8EEAA3BA-39A2-47FD-9D57-C3A100FDFBB9}" type="presOf" srcId="{2ED8CE78-4411-4336-9812-634B95B35637}" destId="{68D3A12A-60C0-4FA0-AA0A-C490B226CFF8}" srcOrd="0" destOrd="0" presId="urn:microsoft.com/office/officeart/2005/8/layout/vProcess5"/>
    <dgm:cxn modelId="{3F8B45E2-22A6-4315-89A1-5E70FCB22DB2}" type="presOf" srcId="{836C0821-A976-4500-9E5C-231891621987}" destId="{4F9DFB2D-97E7-4177-9C37-226D778847B6}" srcOrd="1" destOrd="0" presId="urn:microsoft.com/office/officeart/2005/8/layout/vProcess5"/>
    <dgm:cxn modelId="{2D18BCDE-98B3-495C-AD22-2C45434E3B8B}" srcId="{FFB3F8FB-D5F7-4A0A-B4B6-6AD82A833577}" destId="{2ED8CE78-4411-4336-9812-634B95B35637}" srcOrd="0" destOrd="0" parTransId="{23B864E4-D5CD-4DCD-97FD-8B76E6A37B58}" sibTransId="{C47D4B2F-6B37-43F0-9395-678E0F9CF36F}"/>
    <dgm:cxn modelId="{264AF174-A68B-4ADA-BC3E-B3F6D8829DC4}" srcId="{FFB3F8FB-D5F7-4A0A-B4B6-6AD82A833577}" destId="{836C0821-A976-4500-9E5C-231891621987}" srcOrd="1" destOrd="0" parTransId="{10CC47D7-2375-4DC4-970C-65B72A37548B}" sibTransId="{A2AB1533-C17D-425B-AA08-F63BA7659C08}"/>
    <dgm:cxn modelId="{07C6CAF4-C46E-44E5-B93A-26B513C312CE}" srcId="{FFB3F8FB-D5F7-4A0A-B4B6-6AD82A833577}" destId="{3DD19908-030E-4142-A594-FAA51955F1DB}" srcOrd="2" destOrd="0" parTransId="{40AA6B55-DCBA-4FC2-AA04-16588C31C904}" sibTransId="{1364EA45-390E-4703-BAF1-BCA657293692}"/>
    <dgm:cxn modelId="{CD113CA4-21A9-4ACD-AC97-761B265C4B2C}" type="presOf" srcId="{FFB3F8FB-D5F7-4A0A-B4B6-6AD82A833577}" destId="{0EFAEB25-EBD0-47DE-B2E1-0CA34B417CC6}" srcOrd="0" destOrd="0" presId="urn:microsoft.com/office/officeart/2005/8/layout/vProcess5"/>
    <dgm:cxn modelId="{16A725CD-EC41-4744-A9C3-F5B5F33BBE51}" type="presOf" srcId="{A2AB1533-C17D-425B-AA08-F63BA7659C08}" destId="{FC2DAACF-5FC6-4857-A4D9-9F01B711A014}" srcOrd="0" destOrd="0" presId="urn:microsoft.com/office/officeart/2005/8/layout/vProcess5"/>
    <dgm:cxn modelId="{07272021-D6E9-4711-ADC1-1EFFFC42F59F}" type="presOf" srcId="{3DD19908-030E-4142-A594-FAA51955F1DB}" destId="{C6B9C9C7-7A0E-47AA-BAEB-53B570F822E3}" srcOrd="0" destOrd="0" presId="urn:microsoft.com/office/officeart/2005/8/layout/vProcess5"/>
    <dgm:cxn modelId="{5963EB01-2152-45B7-A9AE-8B6F41404D74}" type="presOf" srcId="{2ED8CE78-4411-4336-9812-634B95B35637}" destId="{10E28D0E-7C51-4BB2-A43C-43C2C4028381}" srcOrd="1" destOrd="0" presId="urn:microsoft.com/office/officeart/2005/8/layout/vProcess5"/>
    <dgm:cxn modelId="{8FBC9A31-125F-473C-8C23-701CCD0003D4}" type="presOf" srcId="{3DD19908-030E-4142-A594-FAA51955F1DB}" destId="{332C967A-6C4D-4F33-BF6F-ECFDE8732E7D}" srcOrd="1" destOrd="0" presId="urn:microsoft.com/office/officeart/2005/8/layout/vProcess5"/>
    <dgm:cxn modelId="{D1333949-6640-451D-9CD7-C431B400F70A}" type="presOf" srcId="{836C0821-A976-4500-9E5C-231891621987}" destId="{2F604B54-D8F7-4919-9DA6-4DF5D3526565}" srcOrd="0" destOrd="0" presId="urn:microsoft.com/office/officeart/2005/8/layout/vProcess5"/>
    <dgm:cxn modelId="{0882973B-4ED3-4640-B202-FFFEFEABCE7B}" type="presOf" srcId="{C47D4B2F-6B37-43F0-9395-678E0F9CF36F}" destId="{AF965009-AF59-4038-AB19-6A6051D037C6}" srcOrd="0" destOrd="0" presId="urn:microsoft.com/office/officeart/2005/8/layout/vProcess5"/>
    <dgm:cxn modelId="{B1248774-ED48-498F-8974-748F106B1FD1}" type="presParOf" srcId="{0EFAEB25-EBD0-47DE-B2E1-0CA34B417CC6}" destId="{46A1E37E-3EE0-47C5-912F-9529D5D02202}" srcOrd="0" destOrd="0" presId="urn:microsoft.com/office/officeart/2005/8/layout/vProcess5"/>
    <dgm:cxn modelId="{821C945A-D985-4AA2-BC1D-B1D83BFDE933}" type="presParOf" srcId="{0EFAEB25-EBD0-47DE-B2E1-0CA34B417CC6}" destId="{68D3A12A-60C0-4FA0-AA0A-C490B226CFF8}" srcOrd="1" destOrd="0" presId="urn:microsoft.com/office/officeart/2005/8/layout/vProcess5"/>
    <dgm:cxn modelId="{5BFA614D-4E9D-47B1-9EB1-5D8FCCA4B6AF}" type="presParOf" srcId="{0EFAEB25-EBD0-47DE-B2E1-0CA34B417CC6}" destId="{2F604B54-D8F7-4919-9DA6-4DF5D3526565}" srcOrd="2" destOrd="0" presId="urn:microsoft.com/office/officeart/2005/8/layout/vProcess5"/>
    <dgm:cxn modelId="{5EBDA875-6186-453A-851E-178154B1DE30}" type="presParOf" srcId="{0EFAEB25-EBD0-47DE-B2E1-0CA34B417CC6}" destId="{C6B9C9C7-7A0E-47AA-BAEB-53B570F822E3}" srcOrd="3" destOrd="0" presId="urn:microsoft.com/office/officeart/2005/8/layout/vProcess5"/>
    <dgm:cxn modelId="{8ED96C47-DA77-4347-8014-E50F6A277BF5}" type="presParOf" srcId="{0EFAEB25-EBD0-47DE-B2E1-0CA34B417CC6}" destId="{AF965009-AF59-4038-AB19-6A6051D037C6}" srcOrd="4" destOrd="0" presId="urn:microsoft.com/office/officeart/2005/8/layout/vProcess5"/>
    <dgm:cxn modelId="{9F5ADE25-FC52-49FD-8582-97D53CE6FA26}" type="presParOf" srcId="{0EFAEB25-EBD0-47DE-B2E1-0CA34B417CC6}" destId="{FC2DAACF-5FC6-4857-A4D9-9F01B711A014}" srcOrd="5" destOrd="0" presId="urn:microsoft.com/office/officeart/2005/8/layout/vProcess5"/>
    <dgm:cxn modelId="{2E16DB57-30AD-4D50-873E-4E81A7F60626}" type="presParOf" srcId="{0EFAEB25-EBD0-47DE-B2E1-0CA34B417CC6}" destId="{10E28D0E-7C51-4BB2-A43C-43C2C4028381}" srcOrd="6" destOrd="0" presId="urn:microsoft.com/office/officeart/2005/8/layout/vProcess5"/>
    <dgm:cxn modelId="{3B384A69-1245-40A7-B2E1-7E9706227C7F}" type="presParOf" srcId="{0EFAEB25-EBD0-47DE-B2E1-0CA34B417CC6}" destId="{4F9DFB2D-97E7-4177-9C37-226D778847B6}" srcOrd="7" destOrd="0" presId="urn:microsoft.com/office/officeart/2005/8/layout/vProcess5"/>
    <dgm:cxn modelId="{46F9CF35-A4D7-4DA0-B6C1-A51FED2D8F93}" type="presParOf" srcId="{0EFAEB25-EBD0-47DE-B2E1-0CA34B417CC6}" destId="{332C967A-6C4D-4F33-BF6F-ECFDE8732E7D}"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64B102E-E6CA-4E84-9D8D-4F8D7D05CC43}" type="doc">
      <dgm:prSet loTypeId="urn:microsoft.com/office/officeart/2005/8/layout/pyramid2" loCatId="list" qsTypeId="urn:microsoft.com/office/officeart/2005/8/quickstyle/simple1" qsCatId="simple" csTypeId="urn:microsoft.com/office/officeart/2005/8/colors/accent2_4" csCatId="accent2" phldr="1"/>
      <dgm:spPr/>
    </dgm:pt>
    <dgm:pt modelId="{6AFDE5E5-9AEA-44AE-83A7-53FE1794AA66}">
      <dgm:prSet phldrT="[Text]"/>
      <dgm:spPr>
        <a:solidFill>
          <a:schemeClr val="accent2">
            <a:lumMod val="20000"/>
            <a:lumOff val="80000"/>
            <a:alpha val="90000"/>
          </a:schemeClr>
        </a:solidFill>
      </dgm:spPr>
      <dgm:t>
        <a:bodyPr/>
        <a:lstStyle/>
        <a:p>
          <a:r>
            <a:rPr lang="en-IN" dirty="0" smtClean="0"/>
            <a:t>Restlessness and anxiety</a:t>
          </a:r>
          <a:endParaRPr lang="en-IN" dirty="0"/>
        </a:p>
      </dgm:t>
    </dgm:pt>
    <dgm:pt modelId="{8376829C-E4A3-4621-A6DD-A92D379B2BB8}" type="parTrans" cxnId="{595A1B39-8FFD-4758-B2DD-1FD296EC726E}">
      <dgm:prSet/>
      <dgm:spPr/>
      <dgm:t>
        <a:bodyPr/>
        <a:lstStyle/>
        <a:p>
          <a:endParaRPr lang="en-IN"/>
        </a:p>
      </dgm:t>
    </dgm:pt>
    <dgm:pt modelId="{74C95485-2FE6-429A-A4F7-D390F3F823A9}" type="sibTrans" cxnId="{595A1B39-8FFD-4758-B2DD-1FD296EC726E}">
      <dgm:prSet/>
      <dgm:spPr/>
      <dgm:t>
        <a:bodyPr/>
        <a:lstStyle/>
        <a:p>
          <a:endParaRPr lang="en-IN"/>
        </a:p>
      </dgm:t>
    </dgm:pt>
    <dgm:pt modelId="{F3E13590-4DE8-4C57-8D33-00E123D3F816}">
      <dgm:prSet/>
      <dgm:spPr>
        <a:solidFill>
          <a:schemeClr val="tx2">
            <a:lumMod val="20000"/>
            <a:lumOff val="80000"/>
            <a:alpha val="90000"/>
          </a:schemeClr>
        </a:solidFill>
      </dgm:spPr>
      <dgm:t>
        <a:bodyPr/>
        <a:lstStyle/>
        <a:p>
          <a:r>
            <a:rPr lang="en-IN" dirty="0" smtClean="0"/>
            <a:t>Frothy pink and </a:t>
          </a:r>
          <a:r>
            <a:rPr lang="en-IN" dirty="0" err="1" smtClean="0"/>
            <a:t>mucoid</a:t>
          </a:r>
          <a:r>
            <a:rPr lang="en-IN" dirty="0" smtClean="0"/>
            <a:t> sputum</a:t>
          </a:r>
          <a:endParaRPr lang="en-IN" dirty="0"/>
        </a:p>
      </dgm:t>
    </dgm:pt>
    <dgm:pt modelId="{312D1D3C-4740-43D0-A908-B8DFA3173471}" type="parTrans" cxnId="{F91FAA6D-6F8B-46E4-9A71-8F3B94CE7DD8}">
      <dgm:prSet/>
      <dgm:spPr/>
      <dgm:t>
        <a:bodyPr/>
        <a:lstStyle/>
        <a:p>
          <a:endParaRPr lang="en-IN"/>
        </a:p>
      </dgm:t>
    </dgm:pt>
    <dgm:pt modelId="{A210BE06-1234-4A88-A18F-C4531FC44C7F}" type="sibTrans" cxnId="{F91FAA6D-6F8B-46E4-9A71-8F3B94CE7DD8}">
      <dgm:prSet/>
      <dgm:spPr/>
      <dgm:t>
        <a:bodyPr/>
        <a:lstStyle/>
        <a:p>
          <a:endParaRPr lang="en-IN"/>
        </a:p>
      </dgm:t>
    </dgm:pt>
    <dgm:pt modelId="{9D240F53-76C9-4388-8C7C-73C7EF403DAE}">
      <dgm:prSet/>
      <dgm:spPr>
        <a:solidFill>
          <a:srgbClr val="FFFF00">
            <a:alpha val="90000"/>
          </a:srgbClr>
        </a:solidFill>
      </dgm:spPr>
      <dgm:t>
        <a:bodyPr/>
        <a:lstStyle/>
        <a:p>
          <a:r>
            <a:rPr lang="en-IN" dirty="0" smtClean="0"/>
            <a:t>Breathlessness as a sense of suffocation</a:t>
          </a:r>
          <a:endParaRPr lang="en-IN" dirty="0"/>
        </a:p>
      </dgm:t>
    </dgm:pt>
    <dgm:pt modelId="{D17D01A6-B0F8-46F9-8C38-A610C616FBBC}" type="parTrans" cxnId="{DDF0DC7D-292F-415C-8091-106E81E4A096}">
      <dgm:prSet/>
      <dgm:spPr/>
      <dgm:t>
        <a:bodyPr/>
        <a:lstStyle/>
        <a:p>
          <a:endParaRPr lang="en-IN"/>
        </a:p>
      </dgm:t>
    </dgm:pt>
    <dgm:pt modelId="{B5C85027-A7D7-40C7-B78D-752DD95A232A}" type="sibTrans" cxnId="{DDF0DC7D-292F-415C-8091-106E81E4A096}">
      <dgm:prSet/>
      <dgm:spPr/>
      <dgm:t>
        <a:bodyPr/>
        <a:lstStyle/>
        <a:p>
          <a:endParaRPr lang="en-IN"/>
        </a:p>
      </dgm:t>
    </dgm:pt>
    <dgm:pt modelId="{07D79033-B5F6-4391-9080-C5C4EFDEF327}">
      <dgm:prSet/>
      <dgm:spPr>
        <a:solidFill>
          <a:srgbClr val="92D050">
            <a:alpha val="90000"/>
          </a:srgbClr>
        </a:solidFill>
      </dgm:spPr>
      <dgm:t>
        <a:bodyPr/>
        <a:lstStyle/>
        <a:p>
          <a:r>
            <a:rPr lang="en-IN" dirty="0" smtClean="0"/>
            <a:t>Cold and moist hand</a:t>
          </a:r>
          <a:endParaRPr lang="en-IN" dirty="0"/>
        </a:p>
      </dgm:t>
    </dgm:pt>
    <dgm:pt modelId="{6A21A0EC-814D-40A3-BC97-DEEC86831B9B}" type="parTrans" cxnId="{C6A0CC58-23FA-4DAE-8B2C-2EB9178FADC5}">
      <dgm:prSet/>
      <dgm:spPr/>
      <dgm:t>
        <a:bodyPr/>
        <a:lstStyle/>
        <a:p>
          <a:endParaRPr lang="en-IN"/>
        </a:p>
      </dgm:t>
    </dgm:pt>
    <dgm:pt modelId="{7FCD21CC-52EA-4491-AB19-B4BAA7F18CF9}" type="sibTrans" cxnId="{C6A0CC58-23FA-4DAE-8B2C-2EB9178FADC5}">
      <dgm:prSet/>
      <dgm:spPr/>
      <dgm:t>
        <a:bodyPr/>
        <a:lstStyle/>
        <a:p>
          <a:endParaRPr lang="en-IN"/>
        </a:p>
      </dgm:t>
    </dgm:pt>
    <dgm:pt modelId="{45F06F8A-D497-44E6-8BCA-8E11DC00DA1F}" type="pres">
      <dgm:prSet presAssocID="{064B102E-E6CA-4E84-9D8D-4F8D7D05CC43}" presName="compositeShape" presStyleCnt="0">
        <dgm:presLayoutVars>
          <dgm:dir/>
          <dgm:resizeHandles/>
        </dgm:presLayoutVars>
      </dgm:prSet>
      <dgm:spPr/>
    </dgm:pt>
    <dgm:pt modelId="{E46EBF02-1109-4DDE-B7E6-F55ED93DE00C}" type="pres">
      <dgm:prSet presAssocID="{064B102E-E6CA-4E84-9D8D-4F8D7D05CC43}" presName="pyramid" presStyleLbl="node1" presStyleIdx="0" presStyleCnt="1"/>
      <dgm:spPr/>
    </dgm:pt>
    <dgm:pt modelId="{B8E7E210-FF5D-4798-A6D6-E65594BA6A33}" type="pres">
      <dgm:prSet presAssocID="{064B102E-E6CA-4E84-9D8D-4F8D7D05CC43}" presName="theList" presStyleCnt="0"/>
      <dgm:spPr/>
    </dgm:pt>
    <dgm:pt modelId="{FE186298-1D88-4050-9DC2-A4229990997D}" type="pres">
      <dgm:prSet presAssocID="{6AFDE5E5-9AEA-44AE-83A7-53FE1794AA66}" presName="aNode" presStyleLbl="fgAcc1" presStyleIdx="0" presStyleCnt="4" custScaleX="135964" custLinFactNeighborX="-48436" custLinFactNeighborY="-47839">
        <dgm:presLayoutVars>
          <dgm:bulletEnabled val="1"/>
        </dgm:presLayoutVars>
      </dgm:prSet>
      <dgm:spPr/>
      <dgm:t>
        <a:bodyPr/>
        <a:lstStyle/>
        <a:p>
          <a:endParaRPr lang="en-IN"/>
        </a:p>
      </dgm:t>
    </dgm:pt>
    <dgm:pt modelId="{300B120B-5B75-4987-8E16-68BAC0C99CC8}" type="pres">
      <dgm:prSet presAssocID="{6AFDE5E5-9AEA-44AE-83A7-53FE1794AA66}" presName="aSpace" presStyleCnt="0"/>
      <dgm:spPr/>
    </dgm:pt>
    <dgm:pt modelId="{B63F2398-65E4-4911-875A-C2CCE5D72002}" type="pres">
      <dgm:prSet presAssocID="{F3E13590-4DE8-4C57-8D33-00E123D3F816}" presName="aNode" presStyleLbl="fgAcc1" presStyleIdx="1" presStyleCnt="4" custScaleX="132031" custLinFactNeighborX="-47310" custLinFactNeighborY="30173">
        <dgm:presLayoutVars>
          <dgm:bulletEnabled val="1"/>
        </dgm:presLayoutVars>
      </dgm:prSet>
      <dgm:spPr/>
      <dgm:t>
        <a:bodyPr/>
        <a:lstStyle/>
        <a:p>
          <a:endParaRPr lang="en-IN"/>
        </a:p>
      </dgm:t>
    </dgm:pt>
    <dgm:pt modelId="{C8FD97EF-9EA5-458D-BCCF-5D73E9C176C8}" type="pres">
      <dgm:prSet presAssocID="{F3E13590-4DE8-4C57-8D33-00E123D3F816}" presName="aSpace" presStyleCnt="0"/>
      <dgm:spPr/>
    </dgm:pt>
    <dgm:pt modelId="{222978BB-C3C1-4B25-A630-1457A197B7D8}" type="pres">
      <dgm:prSet presAssocID="{9D240F53-76C9-4388-8C7C-73C7EF403DAE}" presName="aNode" presStyleLbl="fgAcc1" presStyleIdx="2" presStyleCnt="4" custScaleX="130350" custLinFactY="1023" custLinFactNeighborX="-48436" custLinFactNeighborY="100000">
        <dgm:presLayoutVars>
          <dgm:bulletEnabled val="1"/>
        </dgm:presLayoutVars>
      </dgm:prSet>
      <dgm:spPr/>
      <dgm:t>
        <a:bodyPr/>
        <a:lstStyle/>
        <a:p>
          <a:endParaRPr lang="en-IN"/>
        </a:p>
      </dgm:t>
    </dgm:pt>
    <dgm:pt modelId="{AA27E95A-1FB9-42D7-B9F4-F62AFE186AD1}" type="pres">
      <dgm:prSet presAssocID="{9D240F53-76C9-4388-8C7C-73C7EF403DAE}" presName="aSpace" presStyleCnt="0"/>
      <dgm:spPr/>
    </dgm:pt>
    <dgm:pt modelId="{437572DC-E2EA-4054-A65E-A6FB29F6F42D}" type="pres">
      <dgm:prSet presAssocID="{07D79033-B5F6-4391-9080-C5C4EFDEF327}" presName="aNode" presStyleLbl="fgAcc1" presStyleIdx="3" presStyleCnt="4" custScaleX="132031" custLinFactY="3583" custLinFactNeighborX="-49277" custLinFactNeighborY="100000">
        <dgm:presLayoutVars>
          <dgm:bulletEnabled val="1"/>
        </dgm:presLayoutVars>
      </dgm:prSet>
      <dgm:spPr/>
      <dgm:t>
        <a:bodyPr/>
        <a:lstStyle/>
        <a:p>
          <a:endParaRPr lang="en-IN"/>
        </a:p>
      </dgm:t>
    </dgm:pt>
    <dgm:pt modelId="{F9ED00E8-730E-4E7E-B616-BE623B8C20F0}" type="pres">
      <dgm:prSet presAssocID="{07D79033-B5F6-4391-9080-C5C4EFDEF327}" presName="aSpace" presStyleCnt="0"/>
      <dgm:spPr/>
    </dgm:pt>
  </dgm:ptLst>
  <dgm:cxnLst>
    <dgm:cxn modelId="{84583B09-6ABF-43D6-B24B-7C3D70FA5DB2}" type="presOf" srcId="{F3E13590-4DE8-4C57-8D33-00E123D3F816}" destId="{B63F2398-65E4-4911-875A-C2CCE5D72002}" srcOrd="0" destOrd="0" presId="urn:microsoft.com/office/officeart/2005/8/layout/pyramid2"/>
    <dgm:cxn modelId="{F91FAA6D-6F8B-46E4-9A71-8F3B94CE7DD8}" srcId="{064B102E-E6CA-4E84-9D8D-4F8D7D05CC43}" destId="{F3E13590-4DE8-4C57-8D33-00E123D3F816}" srcOrd="1" destOrd="0" parTransId="{312D1D3C-4740-43D0-A908-B8DFA3173471}" sibTransId="{A210BE06-1234-4A88-A18F-C4531FC44C7F}"/>
    <dgm:cxn modelId="{1D9EE9CE-BB3C-409E-AF0E-EE517D1A4481}" type="presOf" srcId="{064B102E-E6CA-4E84-9D8D-4F8D7D05CC43}" destId="{45F06F8A-D497-44E6-8BCA-8E11DC00DA1F}" srcOrd="0" destOrd="0" presId="urn:microsoft.com/office/officeart/2005/8/layout/pyramid2"/>
    <dgm:cxn modelId="{1970C326-92A0-413C-A749-77FB605379A6}" type="presOf" srcId="{9D240F53-76C9-4388-8C7C-73C7EF403DAE}" destId="{222978BB-C3C1-4B25-A630-1457A197B7D8}" srcOrd="0" destOrd="0" presId="urn:microsoft.com/office/officeart/2005/8/layout/pyramid2"/>
    <dgm:cxn modelId="{C6A0CC58-23FA-4DAE-8B2C-2EB9178FADC5}" srcId="{064B102E-E6CA-4E84-9D8D-4F8D7D05CC43}" destId="{07D79033-B5F6-4391-9080-C5C4EFDEF327}" srcOrd="3" destOrd="0" parTransId="{6A21A0EC-814D-40A3-BC97-DEEC86831B9B}" sibTransId="{7FCD21CC-52EA-4491-AB19-B4BAA7F18CF9}"/>
    <dgm:cxn modelId="{595A1B39-8FFD-4758-B2DD-1FD296EC726E}" srcId="{064B102E-E6CA-4E84-9D8D-4F8D7D05CC43}" destId="{6AFDE5E5-9AEA-44AE-83A7-53FE1794AA66}" srcOrd="0" destOrd="0" parTransId="{8376829C-E4A3-4621-A6DD-A92D379B2BB8}" sibTransId="{74C95485-2FE6-429A-A4F7-D390F3F823A9}"/>
    <dgm:cxn modelId="{DDF0DC7D-292F-415C-8091-106E81E4A096}" srcId="{064B102E-E6CA-4E84-9D8D-4F8D7D05CC43}" destId="{9D240F53-76C9-4388-8C7C-73C7EF403DAE}" srcOrd="2" destOrd="0" parTransId="{D17D01A6-B0F8-46F9-8C38-A610C616FBBC}" sibTransId="{B5C85027-A7D7-40C7-B78D-752DD95A232A}"/>
    <dgm:cxn modelId="{FC76C0F7-B4E4-4511-A492-701E75A66A78}" type="presOf" srcId="{07D79033-B5F6-4391-9080-C5C4EFDEF327}" destId="{437572DC-E2EA-4054-A65E-A6FB29F6F42D}" srcOrd="0" destOrd="0" presId="urn:microsoft.com/office/officeart/2005/8/layout/pyramid2"/>
    <dgm:cxn modelId="{E0BCB7C9-9823-47DE-ABB9-8CF413232869}" type="presOf" srcId="{6AFDE5E5-9AEA-44AE-83A7-53FE1794AA66}" destId="{FE186298-1D88-4050-9DC2-A4229990997D}" srcOrd="0" destOrd="0" presId="urn:microsoft.com/office/officeart/2005/8/layout/pyramid2"/>
    <dgm:cxn modelId="{84893BA9-8AFE-4646-944E-81922F826FFA}" type="presParOf" srcId="{45F06F8A-D497-44E6-8BCA-8E11DC00DA1F}" destId="{E46EBF02-1109-4DDE-B7E6-F55ED93DE00C}" srcOrd="0" destOrd="0" presId="urn:microsoft.com/office/officeart/2005/8/layout/pyramid2"/>
    <dgm:cxn modelId="{20D05C29-164A-4620-B0EB-D521ED7CBF8B}" type="presParOf" srcId="{45F06F8A-D497-44E6-8BCA-8E11DC00DA1F}" destId="{B8E7E210-FF5D-4798-A6D6-E65594BA6A33}" srcOrd="1" destOrd="0" presId="urn:microsoft.com/office/officeart/2005/8/layout/pyramid2"/>
    <dgm:cxn modelId="{B15D8C1C-2E3A-41A1-812E-7146DB452A1B}" type="presParOf" srcId="{B8E7E210-FF5D-4798-A6D6-E65594BA6A33}" destId="{FE186298-1D88-4050-9DC2-A4229990997D}" srcOrd="0" destOrd="0" presId="urn:microsoft.com/office/officeart/2005/8/layout/pyramid2"/>
    <dgm:cxn modelId="{4689EEC6-E2C2-4F91-B409-96D29F5DF9F0}" type="presParOf" srcId="{B8E7E210-FF5D-4798-A6D6-E65594BA6A33}" destId="{300B120B-5B75-4987-8E16-68BAC0C99CC8}" srcOrd="1" destOrd="0" presId="urn:microsoft.com/office/officeart/2005/8/layout/pyramid2"/>
    <dgm:cxn modelId="{234EC88F-6BB2-46C1-AAFC-4B2E847126EB}" type="presParOf" srcId="{B8E7E210-FF5D-4798-A6D6-E65594BA6A33}" destId="{B63F2398-65E4-4911-875A-C2CCE5D72002}" srcOrd="2" destOrd="0" presId="urn:microsoft.com/office/officeart/2005/8/layout/pyramid2"/>
    <dgm:cxn modelId="{D71153D0-D0A4-48CB-BBEA-F37D469CAC1F}" type="presParOf" srcId="{B8E7E210-FF5D-4798-A6D6-E65594BA6A33}" destId="{C8FD97EF-9EA5-458D-BCCF-5D73E9C176C8}" srcOrd="3" destOrd="0" presId="urn:microsoft.com/office/officeart/2005/8/layout/pyramid2"/>
    <dgm:cxn modelId="{FDAEBADD-8189-486D-A372-E0097B2DF9FD}" type="presParOf" srcId="{B8E7E210-FF5D-4798-A6D6-E65594BA6A33}" destId="{222978BB-C3C1-4B25-A630-1457A197B7D8}" srcOrd="4" destOrd="0" presId="urn:microsoft.com/office/officeart/2005/8/layout/pyramid2"/>
    <dgm:cxn modelId="{BEEB337E-278F-4A01-B562-18B599785D0C}" type="presParOf" srcId="{B8E7E210-FF5D-4798-A6D6-E65594BA6A33}" destId="{AA27E95A-1FB9-42D7-B9F4-F62AFE186AD1}" srcOrd="5" destOrd="0" presId="urn:microsoft.com/office/officeart/2005/8/layout/pyramid2"/>
    <dgm:cxn modelId="{8E390FCF-DE1D-48CA-AAE1-2F5501CE1407}" type="presParOf" srcId="{B8E7E210-FF5D-4798-A6D6-E65594BA6A33}" destId="{437572DC-E2EA-4054-A65E-A6FB29F6F42D}" srcOrd="6" destOrd="0" presId="urn:microsoft.com/office/officeart/2005/8/layout/pyramid2"/>
    <dgm:cxn modelId="{D25D500F-C165-4859-857D-6934602BFA94}" type="presParOf" srcId="{B8E7E210-FF5D-4798-A6D6-E65594BA6A33}" destId="{F9ED00E8-730E-4E7E-B616-BE623B8C20F0}"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158DEBA-15A1-4EA3-8B34-C71AB794177B}" type="doc">
      <dgm:prSet loTypeId="urn:microsoft.com/office/officeart/2005/8/layout/pyramid2" loCatId="list" qsTypeId="urn:microsoft.com/office/officeart/2005/8/quickstyle/simple1" qsCatId="simple" csTypeId="urn:microsoft.com/office/officeart/2005/8/colors/accent2_4" csCatId="accent2" phldr="1"/>
      <dgm:spPr/>
    </dgm:pt>
    <dgm:pt modelId="{68B9BA58-5785-4714-8DAF-396386072449}">
      <dgm:prSet phldrT="[Text]"/>
      <dgm:spPr>
        <a:solidFill>
          <a:schemeClr val="accent3">
            <a:lumMod val="20000"/>
            <a:lumOff val="80000"/>
            <a:alpha val="90000"/>
          </a:schemeClr>
        </a:solidFill>
      </dgm:spPr>
      <dgm:t>
        <a:bodyPr/>
        <a:lstStyle/>
        <a:p>
          <a:r>
            <a:rPr lang="en-IN" dirty="0" smtClean="0"/>
            <a:t>Distended neck veins</a:t>
          </a:r>
          <a:endParaRPr lang="en-IN" dirty="0"/>
        </a:p>
      </dgm:t>
    </dgm:pt>
    <dgm:pt modelId="{BA722D84-0ACA-4C22-98B8-E5F27F55D425}" type="parTrans" cxnId="{7B800568-30F1-4544-AE73-09FE36B0E8BE}">
      <dgm:prSet/>
      <dgm:spPr/>
      <dgm:t>
        <a:bodyPr/>
        <a:lstStyle/>
        <a:p>
          <a:endParaRPr lang="en-IN"/>
        </a:p>
      </dgm:t>
    </dgm:pt>
    <dgm:pt modelId="{9AAAA5A9-1D7B-407E-ADB5-B69DF80FE10D}" type="sibTrans" cxnId="{7B800568-30F1-4544-AE73-09FE36B0E8BE}">
      <dgm:prSet/>
      <dgm:spPr/>
      <dgm:t>
        <a:bodyPr/>
        <a:lstStyle/>
        <a:p>
          <a:endParaRPr lang="en-IN"/>
        </a:p>
      </dgm:t>
    </dgm:pt>
    <dgm:pt modelId="{63F0F615-2AF9-494E-8F43-2E25C141F8E8}">
      <dgm:prSet/>
      <dgm:spPr>
        <a:solidFill>
          <a:srgbClr val="66FF99"/>
        </a:solidFill>
      </dgm:spPr>
      <dgm:t>
        <a:bodyPr/>
        <a:lstStyle/>
        <a:p>
          <a:r>
            <a:rPr lang="en-IN" dirty="0" smtClean="0"/>
            <a:t>Nail beds become cyanotic</a:t>
          </a:r>
          <a:endParaRPr lang="en-IN" dirty="0"/>
        </a:p>
      </dgm:t>
    </dgm:pt>
    <dgm:pt modelId="{FB4396BA-8032-4EC1-A1E0-C3042A692BAE}" type="parTrans" cxnId="{93B6B5CC-CB08-4EB1-AC75-6E14E647F448}">
      <dgm:prSet/>
      <dgm:spPr/>
      <dgm:t>
        <a:bodyPr/>
        <a:lstStyle/>
        <a:p>
          <a:endParaRPr lang="en-IN"/>
        </a:p>
      </dgm:t>
    </dgm:pt>
    <dgm:pt modelId="{8E612472-AC5D-4ABD-8C4C-0B6E0CDF1D24}" type="sibTrans" cxnId="{93B6B5CC-CB08-4EB1-AC75-6E14E647F448}">
      <dgm:prSet/>
      <dgm:spPr/>
      <dgm:t>
        <a:bodyPr/>
        <a:lstStyle/>
        <a:p>
          <a:endParaRPr lang="en-IN"/>
        </a:p>
      </dgm:t>
    </dgm:pt>
    <dgm:pt modelId="{E9AD070C-0F36-4659-83F1-C3FAEF61C14D}">
      <dgm:prSet/>
      <dgm:spPr>
        <a:solidFill>
          <a:srgbClr val="FF9999">
            <a:alpha val="89804"/>
          </a:srgbClr>
        </a:solidFill>
      </dgm:spPr>
      <dgm:t>
        <a:bodyPr/>
        <a:lstStyle/>
        <a:p>
          <a:r>
            <a:rPr lang="en-IN" dirty="0" smtClean="0"/>
            <a:t>Oxygen saturation decrease.</a:t>
          </a:r>
          <a:endParaRPr lang="en-IN" dirty="0"/>
        </a:p>
      </dgm:t>
    </dgm:pt>
    <dgm:pt modelId="{729ABB2A-C262-4D33-A030-9DFDBAB4B582}" type="parTrans" cxnId="{F4C9DCFE-B6A2-4759-99DE-06A8278035ED}">
      <dgm:prSet/>
      <dgm:spPr/>
      <dgm:t>
        <a:bodyPr/>
        <a:lstStyle/>
        <a:p>
          <a:endParaRPr lang="en-IN"/>
        </a:p>
      </dgm:t>
    </dgm:pt>
    <dgm:pt modelId="{B83DD052-43F9-4106-8DA0-5A44A0591A08}" type="sibTrans" cxnId="{F4C9DCFE-B6A2-4759-99DE-06A8278035ED}">
      <dgm:prSet/>
      <dgm:spPr/>
      <dgm:t>
        <a:bodyPr/>
        <a:lstStyle/>
        <a:p>
          <a:endParaRPr lang="en-IN"/>
        </a:p>
      </dgm:t>
    </dgm:pt>
    <dgm:pt modelId="{B8DA09D1-3871-4111-8798-449ACB322819}">
      <dgm:prSet/>
      <dgm:spPr>
        <a:solidFill>
          <a:srgbClr val="CC00FF">
            <a:alpha val="89804"/>
          </a:srgbClr>
        </a:solidFill>
      </dgm:spPr>
      <dgm:t>
        <a:bodyPr/>
        <a:lstStyle/>
        <a:p>
          <a:r>
            <a:rPr lang="en-IN" dirty="0" smtClean="0"/>
            <a:t>Noisy breathing</a:t>
          </a:r>
          <a:endParaRPr lang="en-IN" dirty="0"/>
        </a:p>
      </dgm:t>
    </dgm:pt>
    <dgm:pt modelId="{66959555-5CA4-4A47-ADE8-38819851059B}" type="parTrans" cxnId="{9B5EE7D8-7A17-44DE-B88D-7531B10E8080}">
      <dgm:prSet/>
      <dgm:spPr/>
      <dgm:t>
        <a:bodyPr/>
        <a:lstStyle/>
        <a:p>
          <a:endParaRPr lang="en-IN"/>
        </a:p>
      </dgm:t>
    </dgm:pt>
    <dgm:pt modelId="{02AEE619-F464-4572-90EA-B49C7F3DBD4D}" type="sibTrans" cxnId="{9B5EE7D8-7A17-44DE-B88D-7531B10E8080}">
      <dgm:prSet/>
      <dgm:spPr/>
      <dgm:t>
        <a:bodyPr/>
        <a:lstStyle/>
        <a:p>
          <a:endParaRPr lang="en-IN"/>
        </a:p>
      </dgm:t>
    </dgm:pt>
    <dgm:pt modelId="{64423473-D3C6-487A-902E-9F1E4EBA8159}" type="pres">
      <dgm:prSet presAssocID="{D158DEBA-15A1-4EA3-8B34-C71AB794177B}" presName="compositeShape" presStyleCnt="0">
        <dgm:presLayoutVars>
          <dgm:dir/>
          <dgm:resizeHandles/>
        </dgm:presLayoutVars>
      </dgm:prSet>
      <dgm:spPr/>
    </dgm:pt>
    <dgm:pt modelId="{51059800-03A4-4BC5-97EF-AFD21FDAD77F}" type="pres">
      <dgm:prSet presAssocID="{D158DEBA-15A1-4EA3-8B34-C71AB794177B}" presName="pyramid" presStyleLbl="node1" presStyleIdx="0" presStyleCnt="1"/>
      <dgm:spPr/>
    </dgm:pt>
    <dgm:pt modelId="{4422F9E9-22E9-4287-ABFD-9AF9D6A92919}" type="pres">
      <dgm:prSet presAssocID="{D158DEBA-15A1-4EA3-8B34-C71AB794177B}" presName="theList" presStyleCnt="0"/>
      <dgm:spPr/>
    </dgm:pt>
    <dgm:pt modelId="{CD80C58D-0409-43AA-877A-A80164A9034C}" type="pres">
      <dgm:prSet presAssocID="{68B9BA58-5785-4714-8DAF-396386072449}" presName="aNode" presStyleLbl="fgAcc1" presStyleIdx="0" presStyleCnt="4" custScaleX="116783" custLinFactNeighborX="-48776" custLinFactNeighborY="60940">
        <dgm:presLayoutVars>
          <dgm:bulletEnabled val="1"/>
        </dgm:presLayoutVars>
      </dgm:prSet>
      <dgm:spPr/>
      <dgm:t>
        <a:bodyPr/>
        <a:lstStyle/>
        <a:p>
          <a:endParaRPr lang="en-IN"/>
        </a:p>
      </dgm:t>
    </dgm:pt>
    <dgm:pt modelId="{CD55D97F-2596-4452-AC40-E748AEFFF1BB}" type="pres">
      <dgm:prSet presAssocID="{68B9BA58-5785-4714-8DAF-396386072449}" presName="aSpace" presStyleCnt="0"/>
      <dgm:spPr/>
    </dgm:pt>
    <dgm:pt modelId="{D9B3AABB-1E27-4C28-820A-238F48CDFE76}" type="pres">
      <dgm:prSet presAssocID="{63F0F615-2AF9-494E-8F43-2E25C141F8E8}" presName="aNode" presStyleLbl="fgAcc1" presStyleIdx="1" presStyleCnt="4" custScaleX="114685" custLinFactY="10490" custLinFactNeighborX="-48776" custLinFactNeighborY="100000">
        <dgm:presLayoutVars>
          <dgm:bulletEnabled val="1"/>
        </dgm:presLayoutVars>
      </dgm:prSet>
      <dgm:spPr/>
      <dgm:t>
        <a:bodyPr/>
        <a:lstStyle/>
        <a:p>
          <a:endParaRPr lang="en-IN"/>
        </a:p>
      </dgm:t>
    </dgm:pt>
    <dgm:pt modelId="{81D81DF4-1254-418B-91E1-3BDB174957E9}" type="pres">
      <dgm:prSet presAssocID="{63F0F615-2AF9-494E-8F43-2E25C141F8E8}" presName="aSpace" presStyleCnt="0"/>
      <dgm:spPr/>
    </dgm:pt>
    <dgm:pt modelId="{32729E32-540B-4D5E-B100-8A220DEAE019}" type="pres">
      <dgm:prSet presAssocID="{E9AD070C-0F36-4659-83F1-C3FAEF61C14D}" presName="aNode" presStyleLbl="fgAcc1" presStyleIdx="2" presStyleCnt="4" custScaleX="111188" custLinFactY="19468" custLinFactNeighborX="-48776" custLinFactNeighborY="100000">
        <dgm:presLayoutVars>
          <dgm:bulletEnabled val="1"/>
        </dgm:presLayoutVars>
      </dgm:prSet>
      <dgm:spPr/>
      <dgm:t>
        <a:bodyPr/>
        <a:lstStyle/>
        <a:p>
          <a:endParaRPr lang="en-IN"/>
        </a:p>
      </dgm:t>
    </dgm:pt>
    <dgm:pt modelId="{82A64ECD-9BF5-4584-89B4-990EE462E4D1}" type="pres">
      <dgm:prSet presAssocID="{E9AD070C-0F36-4659-83F1-C3FAEF61C14D}" presName="aSpace" presStyleCnt="0"/>
      <dgm:spPr/>
    </dgm:pt>
    <dgm:pt modelId="{98DBEFF8-287F-4F60-A023-7758A1B643EA}" type="pres">
      <dgm:prSet presAssocID="{B8DA09D1-3871-4111-8798-449ACB322819}" presName="aNode" presStyleLbl="fgAcc1" presStyleIdx="3" presStyleCnt="4" custScaleX="114685" custLinFactY="34840" custLinFactNeighborX="-47028" custLinFactNeighborY="100000">
        <dgm:presLayoutVars>
          <dgm:bulletEnabled val="1"/>
        </dgm:presLayoutVars>
      </dgm:prSet>
      <dgm:spPr/>
      <dgm:t>
        <a:bodyPr/>
        <a:lstStyle/>
        <a:p>
          <a:endParaRPr lang="en-IN"/>
        </a:p>
      </dgm:t>
    </dgm:pt>
    <dgm:pt modelId="{920AF500-E4C6-460C-83D6-F0690127611E}" type="pres">
      <dgm:prSet presAssocID="{B8DA09D1-3871-4111-8798-449ACB322819}" presName="aSpace" presStyleCnt="0"/>
      <dgm:spPr/>
    </dgm:pt>
  </dgm:ptLst>
  <dgm:cxnLst>
    <dgm:cxn modelId="{93B6B5CC-CB08-4EB1-AC75-6E14E647F448}" srcId="{D158DEBA-15A1-4EA3-8B34-C71AB794177B}" destId="{63F0F615-2AF9-494E-8F43-2E25C141F8E8}" srcOrd="1" destOrd="0" parTransId="{FB4396BA-8032-4EC1-A1E0-C3042A692BAE}" sibTransId="{8E612472-AC5D-4ABD-8C4C-0B6E0CDF1D24}"/>
    <dgm:cxn modelId="{2B40E607-93A4-4D5F-B141-D610174531BA}" type="presOf" srcId="{B8DA09D1-3871-4111-8798-449ACB322819}" destId="{98DBEFF8-287F-4F60-A023-7758A1B643EA}" srcOrd="0" destOrd="0" presId="urn:microsoft.com/office/officeart/2005/8/layout/pyramid2"/>
    <dgm:cxn modelId="{2DD7D2EE-7A56-4388-8954-025AD15BC36E}" type="presOf" srcId="{68B9BA58-5785-4714-8DAF-396386072449}" destId="{CD80C58D-0409-43AA-877A-A80164A9034C}" srcOrd="0" destOrd="0" presId="urn:microsoft.com/office/officeart/2005/8/layout/pyramid2"/>
    <dgm:cxn modelId="{F4C9DCFE-B6A2-4759-99DE-06A8278035ED}" srcId="{D158DEBA-15A1-4EA3-8B34-C71AB794177B}" destId="{E9AD070C-0F36-4659-83F1-C3FAEF61C14D}" srcOrd="2" destOrd="0" parTransId="{729ABB2A-C262-4D33-A030-9DFDBAB4B582}" sibTransId="{B83DD052-43F9-4106-8DA0-5A44A0591A08}"/>
    <dgm:cxn modelId="{B617938F-F9A6-4227-8A20-02A9A2C830A1}" type="presOf" srcId="{D158DEBA-15A1-4EA3-8B34-C71AB794177B}" destId="{64423473-D3C6-487A-902E-9F1E4EBA8159}" srcOrd="0" destOrd="0" presId="urn:microsoft.com/office/officeart/2005/8/layout/pyramid2"/>
    <dgm:cxn modelId="{9B5EE7D8-7A17-44DE-B88D-7531B10E8080}" srcId="{D158DEBA-15A1-4EA3-8B34-C71AB794177B}" destId="{B8DA09D1-3871-4111-8798-449ACB322819}" srcOrd="3" destOrd="0" parTransId="{66959555-5CA4-4A47-ADE8-38819851059B}" sibTransId="{02AEE619-F464-4572-90EA-B49C7F3DBD4D}"/>
    <dgm:cxn modelId="{21007836-27E2-4258-9B43-79A60D2FD7B5}" type="presOf" srcId="{63F0F615-2AF9-494E-8F43-2E25C141F8E8}" destId="{D9B3AABB-1E27-4C28-820A-238F48CDFE76}" srcOrd="0" destOrd="0" presId="urn:microsoft.com/office/officeart/2005/8/layout/pyramid2"/>
    <dgm:cxn modelId="{EF7A2F91-4BC2-4991-9597-11A46C6BC903}" type="presOf" srcId="{E9AD070C-0F36-4659-83F1-C3FAEF61C14D}" destId="{32729E32-540B-4D5E-B100-8A220DEAE019}" srcOrd="0" destOrd="0" presId="urn:microsoft.com/office/officeart/2005/8/layout/pyramid2"/>
    <dgm:cxn modelId="{7B800568-30F1-4544-AE73-09FE36B0E8BE}" srcId="{D158DEBA-15A1-4EA3-8B34-C71AB794177B}" destId="{68B9BA58-5785-4714-8DAF-396386072449}" srcOrd="0" destOrd="0" parTransId="{BA722D84-0ACA-4C22-98B8-E5F27F55D425}" sibTransId="{9AAAA5A9-1D7B-407E-ADB5-B69DF80FE10D}"/>
    <dgm:cxn modelId="{D23AB441-415C-4FA4-9552-90AC3968739F}" type="presParOf" srcId="{64423473-D3C6-487A-902E-9F1E4EBA8159}" destId="{51059800-03A4-4BC5-97EF-AFD21FDAD77F}" srcOrd="0" destOrd="0" presId="urn:microsoft.com/office/officeart/2005/8/layout/pyramid2"/>
    <dgm:cxn modelId="{1CDEB6A4-217D-4AFE-A891-85894E421D11}" type="presParOf" srcId="{64423473-D3C6-487A-902E-9F1E4EBA8159}" destId="{4422F9E9-22E9-4287-ABFD-9AF9D6A92919}" srcOrd="1" destOrd="0" presId="urn:microsoft.com/office/officeart/2005/8/layout/pyramid2"/>
    <dgm:cxn modelId="{746CD11C-42CD-4E2F-A4DD-A684E9060A76}" type="presParOf" srcId="{4422F9E9-22E9-4287-ABFD-9AF9D6A92919}" destId="{CD80C58D-0409-43AA-877A-A80164A9034C}" srcOrd="0" destOrd="0" presId="urn:microsoft.com/office/officeart/2005/8/layout/pyramid2"/>
    <dgm:cxn modelId="{2DF09CBD-780D-4A31-9256-B72F9DFC2D7C}" type="presParOf" srcId="{4422F9E9-22E9-4287-ABFD-9AF9D6A92919}" destId="{CD55D97F-2596-4452-AC40-E748AEFFF1BB}" srcOrd="1" destOrd="0" presId="urn:microsoft.com/office/officeart/2005/8/layout/pyramid2"/>
    <dgm:cxn modelId="{BE6D4536-D8E0-47BE-8066-65AA9663A905}" type="presParOf" srcId="{4422F9E9-22E9-4287-ABFD-9AF9D6A92919}" destId="{D9B3AABB-1E27-4C28-820A-238F48CDFE76}" srcOrd="2" destOrd="0" presId="urn:microsoft.com/office/officeart/2005/8/layout/pyramid2"/>
    <dgm:cxn modelId="{0442F33E-A8D7-4FB1-8FC6-09BA7024FDFD}" type="presParOf" srcId="{4422F9E9-22E9-4287-ABFD-9AF9D6A92919}" destId="{81D81DF4-1254-418B-91E1-3BDB174957E9}" srcOrd="3" destOrd="0" presId="urn:microsoft.com/office/officeart/2005/8/layout/pyramid2"/>
    <dgm:cxn modelId="{5564C57A-B3AA-4E68-8B47-B9B12E6F6823}" type="presParOf" srcId="{4422F9E9-22E9-4287-ABFD-9AF9D6A92919}" destId="{32729E32-540B-4D5E-B100-8A220DEAE019}" srcOrd="4" destOrd="0" presId="urn:microsoft.com/office/officeart/2005/8/layout/pyramid2"/>
    <dgm:cxn modelId="{D0AEBEC1-B65A-4D40-A82D-7C517F1A4340}" type="presParOf" srcId="{4422F9E9-22E9-4287-ABFD-9AF9D6A92919}" destId="{82A64ECD-9BF5-4584-89B4-990EE462E4D1}" srcOrd="5" destOrd="0" presId="urn:microsoft.com/office/officeart/2005/8/layout/pyramid2"/>
    <dgm:cxn modelId="{6A44F381-33CA-4BE0-A0DD-F78883D5B527}" type="presParOf" srcId="{4422F9E9-22E9-4287-ABFD-9AF9D6A92919}" destId="{98DBEFF8-287F-4F60-A023-7758A1B643EA}" srcOrd="6" destOrd="0" presId="urn:microsoft.com/office/officeart/2005/8/layout/pyramid2"/>
    <dgm:cxn modelId="{96C03BB5-0E18-49FF-AB13-95087726CEE0}" type="presParOf" srcId="{4422F9E9-22E9-4287-ABFD-9AF9D6A92919}" destId="{920AF500-E4C6-460C-83D6-F0690127611E}"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9.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70C30F-7A8B-431B-A442-162AE61BCC8C}" type="datetimeFigureOut">
              <a:rPr lang="en-US" smtClean="0"/>
              <a:pPr/>
              <a:t>10/22/2020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DAA780-8B82-48D4-B6D7-A893A62A74E8}" type="slidenum">
              <a:rPr lang="en-US" smtClean="0"/>
              <a:pPr/>
              <a:t>‹#›</a:t>
            </a:fld>
            <a:endParaRPr lang="en-US"/>
          </a:p>
        </p:txBody>
      </p:sp>
    </p:spTree>
    <p:extLst>
      <p:ext uri="{BB962C8B-B14F-4D97-AF65-F5344CB8AC3E}">
        <p14:creationId xmlns:p14="http://schemas.microsoft.com/office/powerpoint/2010/main" val="34923326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ADAA780-8B82-48D4-B6D7-A893A62A74E8}" type="slidenum">
              <a:rPr lang="en-US" smtClean="0"/>
              <a:pPr/>
              <a:t>4</a:t>
            </a:fld>
            <a:endParaRPr lang="en-US"/>
          </a:p>
        </p:txBody>
      </p:sp>
    </p:spTree>
    <p:extLst>
      <p:ext uri="{BB962C8B-B14F-4D97-AF65-F5344CB8AC3E}">
        <p14:creationId xmlns:p14="http://schemas.microsoft.com/office/powerpoint/2010/main" val="1067755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EC8730BD-208E-435D-90F5-B8CFD1FC9FCE}" type="datetimeFigureOut">
              <a:rPr lang="en-IN" smtClean="0"/>
              <a:pPr/>
              <a:t>22-10-2020</a:t>
            </a:fld>
            <a:endParaRPr lang="en-IN"/>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N"/>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91E4D05C-2129-4B16-B50F-2341B6E29254}"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transition>
    <p:wipe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8730BD-208E-435D-90F5-B8CFD1FC9FCE}" type="datetimeFigureOut">
              <a:rPr lang="en-IN" smtClean="0"/>
              <a:pPr/>
              <a:t>22-10-2020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1E4D05C-2129-4B16-B50F-2341B6E29254}" type="slidenum">
              <a:rPr lang="en-IN" smtClean="0"/>
              <a:pPr/>
              <a:t>‹#›</a:t>
            </a:fld>
            <a:endParaRPr lang="en-IN"/>
          </a:p>
        </p:txBody>
      </p:sp>
    </p:spTree>
  </p:cSld>
  <p:clrMapOvr>
    <a:masterClrMapping/>
  </p:clrMapOvr>
  <p:transition>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8730BD-208E-435D-90F5-B8CFD1FC9FCE}" type="datetimeFigureOut">
              <a:rPr lang="en-IN" smtClean="0"/>
              <a:pPr/>
              <a:t>22-10-2020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1E4D05C-2129-4B16-B50F-2341B6E29254}" type="slidenum">
              <a:rPr lang="en-IN" smtClean="0"/>
              <a:pPr/>
              <a:t>‹#›</a:t>
            </a:fld>
            <a:endParaRPr lang="en-IN"/>
          </a:p>
        </p:txBody>
      </p:sp>
    </p:spTree>
  </p:cSld>
  <p:clrMapOvr>
    <a:masterClrMapping/>
  </p:clrMapOvr>
  <p:transition>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EC8730BD-208E-435D-90F5-B8CFD1FC9FCE}" type="datetimeFigureOut">
              <a:rPr lang="en-IN" smtClean="0"/>
              <a:pPr/>
              <a:t>22-10-2020</a:t>
            </a:fld>
            <a:endParaRPr lang="en-IN"/>
          </a:p>
        </p:txBody>
      </p:sp>
      <p:sp>
        <p:nvSpPr>
          <p:cNvPr id="9" name="Slide Number Placeholder 8"/>
          <p:cNvSpPr>
            <a:spLocks noGrp="1"/>
          </p:cNvSpPr>
          <p:nvPr>
            <p:ph type="sldNum" sz="quarter" idx="15"/>
          </p:nvPr>
        </p:nvSpPr>
        <p:spPr/>
        <p:txBody>
          <a:bodyPr rtlCol="0"/>
          <a:lstStyle/>
          <a:p>
            <a:fld id="{91E4D05C-2129-4B16-B50F-2341B6E29254}" type="slidenum">
              <a:rPr lang="en-IN" smtClean="0"/>
              <a:pPr/>
              <a:t>‹#›</a:t>
            </a:fld>
            <a:endParaRPr lang="en-IN"/>
          </a:p>
        </p:txBody>
      </p:sp>
      <p:sp>
        <p:nvSpPr>
          <p:cNvPr id="10" name="Footer Placeholder 9"/>
          <p:cNvSpPr>
            <a:spLocks noGrp="1"/>
          </p:cNvSpPr>
          <p:nvPr>
            <p:ph type="ftr" sz="quarter" idx="16"/>
          </p:nvPr>
        </p:nvSpPr>
        <p:spPr/>
        <p:txBody>
          <a:bodyPr rtlCol="0"/>
          <a:lstStyle/>
          <a:p>
            <a:endParaRPr lang="en-IN"/>
          </a:p>
        </p:txBody>
      </p:sp>
    </p:spTree>
  </p:cSld>
  <p:clrMapOvr>
    <a:masterClrMapping/>
  </p:clrMapOvr>
  <p:transition>
    <p:wipe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EC8730BD-208E-435D-90F5-B8CFD1FC9FCE}" type="datetimeFigureOut">
              <a:rPr lang="en-IN" smtClean="0"/>
              <a:pPr/>
              <a:t>22-10-2020</a:t>
            </a:fld>
            <a:endParaRPr lang="en-IN"/>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N"/>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91E4D05C-2129-4B16-B50F-2341B6E29254}"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transition>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C8730BD-208E-435D-90F5-B8CFD1FC9FCE}" type="datetimeFigureOut">
              <a:rPr lang="en-IN" smtClean="0"/>
              <a:pPr/>
              <a:t>22-10-2020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1E4D05C-2129-4B16-B50F-2341B6E29254}" type="slidenum">
              <a:rPr lang="en-IN" smtClean="0"/>
              <a:pPr/>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EC8730BD-208E-435D-90F5-B8CFD1FC9FCE}" type="datetimeFigureOut">
              <a:rPr lang="en-IN" smtClean="0"/>
              <a:pPr/>
              <a:t>22-10-2020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1E4D05C-2129-4B16-B50F-2341B6E29254}" type="slidenum">
              <a:rPr lang="en-IN" smtClean="0"/>
              <a:pPr/>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p:wipe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EC8730BD-208E-435D-90F5-B8CFD1FC9FCE}" type="datetimeFigureOut">
              <a:rPr lang="en-IN" smtClean="0"/>
              <a:pPr/>
              <a:t>22-10-2020</a:t>
            </a:fld>
            <a:endParaRPr lang="en-IN"/>
          </a:p>
        </p:txBody>
      </p:sp>
      <p:sp>
        <p:nvSpPr>
          <p:cNvPr id="7" name="Slide Number Placeholder 6"/>
          <p:cNvSpPr>
            <a:spLocks noGrp="1"/>
          </p:cNvSpPr>
          <p:nvPr>
            <p:ph type="sldNum" sz="quarter" idx="11"/>
          </p:nvPr>
        </p:nvSpPr>
        <p:spPr/>
        <p:txBody>
          <a:bodyPr rtlCol="0"/>
          <a:lstStyle/>
          <a:p>
            <a:fld id="{91E4D05C-2129-4B16-B50F-2341B6E29254}" type="slidenum">
              <a:rPr lang="en-IN" smtClean="0"/>
              <a:pPr/>
              <a:t>‹#›</a:t>
            </a:fld>
            <a:endParaRPr lang="en-IN"/>
          </a:p>
        </p:txBody>
      </p:sp>
      <p:sp>
        <p:nvSpPr>
          <p:cNvPr id="8" name="Footer Placeholder 7"/>
          <p:cNvSpPr>
            <a:spLocks noGrp="1"/>
          </p:cNvSpPr>
          <p:nvPr>
            <p:ph type="ftr" sz="quarter" idx="12"/>
          </p:nvPr>
        </p:nvSpPr>
        <p:spPr/>
        <p:txBody>
          <a:bodyPr rtlCol="0"/>
          <a:lstStyle/>
          <a:p>
            <a:endParaRPr lang="en-IN"/>
          </a:p>
        </p:txBody>
      </p:sp>
    </p:spTree>
  </p:cSld>
  <p:clrMapOvr>
    <a:masterClrMapping/>
  </p:clrMapOvr>
  <p:transition>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8730BD-208E-435D-90F5-B8CFD1FC9FCE}" type="datetimeFigureOut">
              <a:rPr lang="en-IN" smtClean="0"/>
              <a:pPr/>
              <a:t>22-10-2020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1E4D05C-2129-4B16-B50F-2341B6E29254}" type="slidenum">
              <a:rPr lang="en-IN" smtClean="0"/>
              <a:pPr/>
              <a:t>‹#›</a:t>
            </a:fld>
            <a:endParaRPr lang="en-IN"/>
          </a:p>
        </p:txBody>
      </p:sp>
    </p:spTree>
  </p:cSld>
  <p:clrMapOvr>
    <a:masterClrMapping/>
  </p:clrMapOvr>
  <p:transition>
    <p:wipe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EC8730BD-208E-435D-90F5-B8CFD1FC9FCE}" type="datetimeFigureOut">
              <a:rPr lang="en-IN" smtClean="0"/>
              <a:pPr/>
              <a:t>22-10-2020</a:t>
            </a:fld>
            <a:endParaRPr lang="en-IN"/>
          </a:p>
        </p:txBody>
      </p:sp>
      <p:sp>
        <p:nvSpPr>
          <p:cNvPr id="22" name="Slide Number Placeholder 21"/>
          <p:cNvSpPr>
            <a:spLocks noGrp="1"/>
          </p:cNvSpPr>
          <p:nvPr>
            <p:ph type="sldNum" sz="quarter" idx="15"/>
          </p:nvPr>
        </p:nvSpPr>
        <p:spPr/>
        <p:txBody>
          <a:bodyPr rtlCol="0"/>
          <a:lstStyle/>
          <a:p>
            <a:fld id="{91E4D05C-2129-4B16-B50F-2341B6E29254}" type="slidenum">
              <a:rPr lang="en-IN" smtClean="0"/>
              <a:pPr/>
              <a:t>‹#›</a:t>
            </a:fld>
            <a:endParaRPr lang="en-IN"/>
          </a:p>
        </p:txBody>
      </p:sp>
      <p:sp>
        <p:nvSpPr>
          <p:cNvPr id="23" name="Footer Placeholder 22"/>
          <p:cNvSpPr>
            <a:spLocks noGrp="1"/>
          </p:cNvSpPr>
          <p:nvPr>
            <p:ph type="ftr" sz="quarter" idx="16"/>
          </p:nvPr>
        </p:nvSpPr>
        <p:spPr/>
        <p:txBody>
          <a:bodyPr rtlCol="0"/>
          <a:lstStyle/>
          <a:p>
            <a:endParaRPr lang="en-IN"/>
          </a:p>
        </p:txBody>
      </p:sp>
    </p:spTree>
  </p:cSld>
  <p:clrMapOvr>
    <a:overrideClrMapping bg1="lt1" tx1="dk1" bg2="lt2" tx2="dk2" accent1="accent1" accent2="accent2" accent3="accent3" accent4="accent4" accent5="accent5" accent6="accent6" hlink="hlink" folHlink="folHlink"/>
  </p:clrMapOvr>
  <p:transition>
    <p:wipe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EC8730BD-208E-435D-90F5-B8CFD1FC9FCE}" type="datetimeFigureOut">
              <a:rPr lang="en-IN" smtClean="0"/>
              <a:pPr/>
              <a:t>22-10-2020</a:t>
            </a:fld>
            <a:endParaRPr lang="en-IN"/>
          </a:p>
        </p:txBody>
      </p:sp>
      <p:sp>
        <p:nvSpPr>
          <p:cNvPr id="18" name="Slide Number Placeholder 17"/>
          <p:cNvSpPr>
            <a:spLocks noGrp="1"/>
          </p:cNvSpPr>
          <p:nvPr>
            <p:ph type="sldNum" sz="quarter" idx="11"/>
          </p:nvPr>
        </p:nvSpPr>
        <p:spPr/>
        <p:txBody>
          <a:bodyPr rtlCol="0"/>
          <a:lstStyle/>
          <a:p>
            <a:fld id="{91E4D05C-2129-4B16-B50F-2341B6E29254}" type="slidenum">
              <a:rPr lang="en-IN" smtClean="0"/>
              <a:pPr/>
              <a:t>‹#›</a:t>
            </a:fld>
            <a:endParaRPr lang="en-IN"/>
          </a:p>
        </p:txBody>
      </p:sp>
      <p:sp>
        <p:nvSpPr>
          <p:cNvPr id="21" name="Footer Placeholder 20"/>
          <p:cNvSpPr>
            <a:spLocks noGrp="1"/>
          </p:cNvSpPr>
          <p:nvPr>
            <p:ph type="ftr" sz="quarter" idx="12"/>
          </p:nvPr>
        </p:nvSpPr>
        <p:spPr/>
        <p:txBody>
          <a:bodyPr rtlCol="0"/>
          <a:lstStyle/>
          <a:p>
            <a:endParaRPr lang="en-IN"/>
          </a:p>
        </p:txBody>
      </p:sp>
    </p:spTree>
  </p:cSld>
  <p:clrMapOvr>
    <a:masterClrMapping/>
  </p:clrMapOvr>
  <p:transition>
    <p:wipe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C8730BD-208E-435D-90F5-B8CFD1FC9FCE}" type="datetimeFigureOut">
              <a:rPr lang="en-IN" smtClean="0"/>
              <a:pPr/>
              <a:t>22-10-2020</a:t>
            </a:fld>
            <a:endParaRPr lang="en-IN"/>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IN"/>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1E4D05C-2129-4B16-B50F-2341B6E29254}" type="slidenum">
              <a:rPr lang="en-IN" smtClean="0"/>
              <a:pPr/>
              <a:t>‹#›</a:t>
            </a:fld>
            <a:endParaRPr lang="en-IN"/>
          </a:p>
        </p:txBody>
      </p:sp>
      <p:pic>
        <p:nvPicPr>
          <p:cNvPr id="15" name="Picture 14" descr="suv_logo.png"/>
          <p:cNvPicPr>
            <a:picLocks noChangeAspect="1"/>
          </p:cNvPicPr>
          <p:nvPr userDrawn="1"/>
        </p:nvPicPr>
        <p:blipFill>
          <a:blip r:embed="rId13" cstate="print"/>
          <a:stretch>
            <a:fillRect/>
          </a:stretch>
        </p:blipFill>
        <p:spPr>
          <a:xfrm>
            <a:off x="8001000" y="5527190"/>
            <a:ext cx="989079" cy="1142287"/>
          </a:xfrm>
          <a:prstGeom prst="rect">
            <a:avLst/>
          </a:prstGeom>
        </p:spPr>
      </p:pic>
      <p:sp>
        <p:nvSpPr>
          <p:cNvPr id="17" name="TextBox 16"/>
          <p:cNvSpPr txBox="1"/>
          <p:nvPr userDrawn="1"/>
        </p:nvSpPr>
        <p:spPr>
          <a:xfrm>
            <a:off x="785786" y="6248401"/>
            <a:ext cx="7215214" cy="523220"/>
          </a:xfrm>
          <a:prstGeom prst="rect">
            <a:avLst/>
          </a:prstGeom>
          <a:noFill/>
        </p:spPr>
        <p:txBody>
          <a:bodyPr wrap="square" rtlCol="0">
            <a:spAutoFit/>
          </a:bodyPr>
          <a:lstStyle/>
          <a:p>
            <a:r>
              <a:rPr lang="en-US" sz="1400" dirty="0" smtClean="0"/>
              <a:t>MS</a:t>
            </a:r>
            <a:r>
              <a:rPr lang="en-US" sz="1400" baseline="0" dirty="0" smtClean="0"/>
              <a:t>,GAGAN SHARMA ASSISTANT PROFESSOR, SUMANDEEP NURSING COLLEGE, SVDU</a:t>
            </a:r>
            <a:endParaRPr lang="en-US" sz="1400"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wipe dir="d"/>
  </p:transition>
  <p:timing>
    <p:tnLst>
      <p:par>
        <p:cTn id="1" dur="indefinite" restart="never" nodeType="tmRoot"/>
      </p:par>
    </p:tnLst>
  </p:timing>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en.wikipedia.org/wiki/File:PulmEdema.PNG"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en.wikipedia.org/wiki/Heart_block"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www.nhlbi.nih.gov/health/health-topics/topics/ekg"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785794"/>
            <a:ext cx="8572528" cy="2500330"/>
          </a:xfrm>
        </p:spPr>
        <p:txBody>
          <a:bodyPr>
            <a:noAutofit/>
          </a:bodyPr>
          <a:lstStyle/>
          <a:p>
            <a:pPr algn="ctr"/>
            <a:r>
              <a:rPr lang="en-IN" sz="5400" u="sng" dirty="0" smtClean="0"/>
              <a:t>Heart failure and heart block</a:t>
            </a:r>
            <a:endParaRPr lang="en-IN" sz="5400" u="sng" dirty="0"/>
          </a:p>
        </p:txBody>
      </p:sp>
      <p:sp>
        <p:nvSpPr>
          <p:cNvPr id="3" name="Subtitle 2"/>
          <p:cNvSpPr>
            <a:spLocks noGrp="1"/>
          </p:cNvSpPr>
          <p:nvPr>
            <p:ph type="subTitle" idx="1"/>
          </p:nvPr>
        </p:nvSpPr>
        <p:spPr>
          <a:xfrm>
            <a:off x="3851920" y="4572008"/>
            <a:ext cx="5292080" cy="1584176"/>
          </a:xfrm>
        </p:spPr>
        <p:txBody>
          <a:bodyPr>
            <a:noAutofit/>
          </a:bodyPr>
          <a:lstStyle/>
          <a:p>
            <a:r>
              <a:rPr lang="en-IN" sz="4000" dirty="0" smtClean="0">
                <a:solidFill>
                  <a:schemeClr val="accent2">
                    <a:lumMod val="75000"/>
                  </a:schemeClr>
                </a:solidFill>
                <a:latin typeface="Algerian" pitchFamily="82" charset="0"/>
              </a:rPr>
              <a:t>Prepared by:</a:t>
            </a:r>
          </a:p>
          <a:p>
            <a:r>
              <a:rPr lang="en-IN" sz="4000" dirty="0" smtClean="0">
                <a:solidFill>
                  <a:schemeClr val="accent2">
                    <a:lumMod val="75000"/>
                  </a:schemeClr>
                </a:solidFill>
                <a:latin typeface="Algerian" pitchFamily="82" charset="0"/>
              </a:rPr>
              <a:t>Ms. </a:t>
            </a:r>
            <a:r>
              <a:rPr lang="en-IN" sz="4000" dirty="0" err="1" smtClean="0">
                <a:solidFill>
                  <a:schemeClr val="accent2">
                    <a:lumMod val="75000"/>
                  </a:schemeClr>
                </a:solidFill>
                <a:latin typeface="Algerian" pitchFamily="82" charset="0"/>
              </a:rPr>
              <a:t>Gagan</a:t>
            </a:r>
            <a:r>
              <a:rPr lang="en-IN" sz="4000" dirty="0" smtClean="0">
                <a:solidFill>
                  <a:schemeClr val="accent2">
                    <a:lumMod val="75000"/>
                  </a:schemeClr>
                </a:solidFill>
                <a:latin typeface="Algerian" pitchFamily="82" charset="0"/>
              </a:rPr>
              <a:t> </a:t>
            </a:r>
            <a:r>
              <a:rPr lang="en-IN" sz="4000" dirty="0" err="1" smtClean="0">
                <a:solidFill>
                  <a:schemeClr val="accent2">
                    <a:lumMod val="75000"/>
                  </a:schemeClr>
                </a:solidFill>
                <a:latin typeface="Algerian" pitchFamily="82" charset="0"/>
              </a:rPr>
              <a:t>sharma</a:t>
            </a:r>
            <a:endParaRPr lang="en-IN" sz="4000" dirty="0">
              <a:solidFill>
                <a:schemeClr val="accent2">
                  <a:lumMod val="75000"/>
                </a:schemeClr>
              </a:solidFill>
              <a:latin typeface="Algerian" pitchFamily="82" charset="0"/>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85794"/>
            <a:ext cx="7467600" cy="1143000"/>
          </a:xfrm>
        </p:spPr>
        <p:txBody>
          <a:bodyPr>
            <a:normAutofit fontScale="90000"/>
          </a:bodyPr>
          <a:lstStyle/>
          <a:p>
            <a:r>
              <a:rPr lang="en-IN" sz="5300" b="1" u="sng" dirty="0" smtClean="0">
                <a:latin typeface="Algerian" pitchFamily="82" charset="0"/>
              </a:rPr>
              <a:t>3.Limited Ventricular Filling</a:t>
            </a:r>
            <a:r>
              <a:rPr lang="en-IN" sz="3200" i="1" u="sng" dirty="0" smtClean="0"/>
              <a:t/>
            </a:r>
            <a:br>
              <a:rPr lang="en-IN" sz="3200" i="1" u="sng" dirty="0" smtClean="0"/>
            </a:br>
            <a:endParaRPr lang="en-IN" dirty="0"/>
          </a:p>
        </p:txBody>
      </p:sp>
      <p:sp>
        <p:nvSpPr>
          <p:cNvPr id="3" name="Content Placeholder 2"/>
          <p:cNvSpPr>
            <a:spLocks noGrp="1"/>
          </p:cNvSpPr>
          <p:nvPr>
            <p:ph sz="quarter" idx="1"/>
          </p:nvPr>
        </p:nvSpPr>
        <p:spPr>
          <a:xfrm>
            <a:off x="357158" y="1500174"/>
            <a:ext cx="8786842" cy="4873752"/>
          </a:xfrm>
        </p:spPr>
        <p:txBody>
          <a:bodyPr>
            <a:normAutofit/>
          </a:bodyPr>
          <a:lstStyle/>
          <a:p>
            <a:pPr>
              <a:buNone/>
            </a:pPr>
            <a:endParaRPr lang="en-IN" dirty="0" smtClean="0"/>
          </a:p>
          <a:p>
            <a:r>
              <a:rPr lang="en-IN" sz="3600" dirty="0" smtClean="0">
                <a:latin typeface="Times New Roman" pitchFamily="18" charset="0"/>
                <a:cs typeface="Times New Roman" pitchFamily="18" charset="0"/>
              </a:rPr>
              <a:t>Mitral Or Tricuspid </a:t>
            </a:r>
            <a:r>
              <a:rPr lang="en-IN" sz="3600" dirty="0" err="1" smtClean="0">
                <a:latin typeface="Times New Roman" pitchFamily="18" charset="0"/>
                <a:cs typeface="Times New Roman" pitchFamily="18" charset="0"/>
              </a:rPr>
              <a:t>Stenosis</a:t>
            </a:r>
            <a:endParaRPr lang="en-IN" sz="3600" dirty="0" smtClean="0">
              <a:latin typeface="Times New Roman" pitchFamily="18" charset="0"/>
              <a:cs typeface="Times New Roman" pitchFamily="18" charset="0"/>
            </a:endParaRPr>
          </a:p>
          <a:p>
            <a:r>
              <a:rPr lang="en-IN" sz="3600" dirty="0" smtClean="0">
                <a:latin typeface="Times New Roman" pitchFamily="18" charset="0"/>
                <a:cs typeface="Times New Roman" pitchFamily="18" charset="0"/>
              </a:rPr>
              <a:t>Constrictive </a:t>
            </a:r>
            <a:r>
              <a:rPr lang="en-IN" sz="3600" dirty="0" err="1" smtClean="0">
                <a:latin typeface="Times New Roman" pitchFamily="18" charset="0"/>
                <a:cs typeface="Times New Roman" pitchFamily="18" charset="0"/>
              </a:rPr>
              <a:t>Pericarditis</a:t>
            </a:r>
            <a:endParaRPr lang="en-IN" sz="3600" dirty="0" smtClean="0">
              <a:latin typeface="Times New Roman" pitchFamily="18" charset="0"/>
              <a:cs typeface="Times New Roman" pitchFamily="18" charset="0"/>
            </a:endParaRPr>
          </a:p>
          <a:p>
            <a:r>
              <a:rPr lang="en-IN" sz="3600" dirty="0" smtClean="0">
                <a:latin typeface="Times New Roman" pitchFamily="18" charset="0"/>
                <a:cs typeface="Times New Roman" pitchFamily="18" charset="0"/>
              </a:rPr>
              <a:t>Hypertrophic Obstructive </a:t>
            </a:r>
            <a:r>
              <a:rPr lang="en-IN" sz="3600" dirty="0" err="1" smtClean="0">
                <a:latin typeface="Times New Roman" pitchFamily="18" charset="0"/>
                <a:cs typeface="Times New Roman" pitchFamily="18" charset="0"/>
              </a:rPr>
              <a:t>Cardiomyopathy</a:t>
            </a:r>
            <a:r>
              <a:rPr lang="en-IN" sz="3600" dirty="0" smtClean="0">
                <a:latin typeface="Times New Roman" pitchFamily="18" charset="0"/>
                <a:cs typeface="Times New Roman" pitchFamily="18" charset="0"/>
              </a:rPr>
              <a:t> </a:t>
            </a:r>
          </a:p>
          <a:p>
            <a:endParaRPr lang="en-IN" sz="3600" dirty="0">
              <a:latin typeface="Calibri" pitchFamily="34" charset="0"/>
            </a:endParaRPr>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85794"/>
            <a:ext cx="7467600" cy="1143000"/>
          </a:xfrm>
        </p:spPr>
        <p:txBody>
          <a:bodyPr>
            <a:normAutofit fontScale="90000"/>
          </a:bodyPr>
          <a:lstStyle/>
          <a:p>
            <a:pPr algn="ctr"/>
            <a:r>
              <a:rPr lang="en-IN" sz="4900" b="1" u="sng" dirty="0" smtClean="0">
                <a:latin typeface="Algerian" pitchFamily="82" charset="0"/>
              </a:rPr>
              <a:t>Conditions that increase after-load</a:t>
            </a:r>
            <a:r>
              <a:rPr lang="en-IN" sz="3200" dirty="0" smtClean="0"/>
              <a:t/>
            </a:r>
            <a:br>
              <a:rPr lang="en-IN" sz="3200" dirty="0" smtClean="0"/>
            </a:br>
            <a:endParaRPr lang="en-IN" dirty="0"/>
          </a:p>
        </p:txBody>
      </p:sp>
      <p:sp>
        <p:nvSpPr>
          <p:cNvPr id="3" name="Content Placeholder 2"/>
          <p:cNvSpPr>
            <a:spLocks noGrp="1"/>
          </p:cNvSpPr>
          <p:nvPr>
            <p:ph sz="quarter" idx="1"/>
          </p:nvPr>
        </p:nvSpPr>
        <p:spPr>
          <a:xfrm>
            <a:off x="457200" y="1600200"/>
            <a:ext cx="8186766" cy="4873752"/>
          </a:xfrm>
        </p:spPr>
        <p:txBody>
          <a:bodyPr/>
          <a:lstStyle/>
          <a:p>
            <a:pPr>
              <a:buNone/>
            </a:pPr>
            <a:endParaRPr lang="en-IN" dirty="0" smtClean="0"/>
          </a:p>
          <a:p>
            <a:pPr>
              <a:buFont typeface="Wingdings" pitchFamily="2" charset="2"/>
              <a:buChar char="q"/>
            </a:pPr>
            <a:r>
              <a:rPr lang="en-IN" sz="3200" dirty="0" smtClean="0">
                <a:latin typeface="Times New Roman" pitchFamily="18" charset="0"/>
                <a:cs typeface="Times New Roman" pitchFamily="18" charset="0"/>
              </a:rPr>
              <a:t> </a:t>
            </a:r>
            <a:r>
              <a:rPr lang="en-IN" sz="3200" b="1" u="sng" dirty="0" smtClean="0">
                <a:latin typeface="Times New Roman" pitchFamily="18" charset="0"/>
                <a:cs typeface="Times New Roman" pitchFamily="18" charset="0"/>
              </a:rPr>
              <a:t>ABNORMAL LOADING CONDITION</a:t>
            </a:r>
          </a:p>
          <a:p>
            <a:pPr>
              <a:buNone/>
            </a:pPr>
            <a:endParaRPr lang="en-IN" sz="3200" dirty="0" smtClean="0">
              <a:latin typeface="Times New Roman" pitchFamily="18" charset="0"/>
              <a:cs typeface="Times New Roman" pitchFamily="18" charset="0"/>
            </a:endParaRPr>
          </a:p>
          <a:p>
            <a:pPr lvl="2"/>
            <a:r>
              <a:rPr lang="en-IN" sz="3200" dirty="0" smtClean="0">
                <a:latin typeface="Times New Roman" pitchFamily="18" charset="0"/>
                <a:cs typeface="Times New Roman" pitchFamily="18" charset="0"/>
              </a:rPr>
              <a:t>Hypertension Pulmonary Or Systemic</a:t>
            </a:r>
          </a:p>
          <a:p>
            <a:pPr lvl="2"/>
            <a:r>
              <a:rPr lang="en-IN" sz="3200" dirty="0" smtClean="0">
                <a:latin typeface="Times New Roman" pitchFamily="18" charset="0"/>
                <a:cs typeface="Times New Roman" pitchFamily="18" charset="0"/>
              </a:rPr>
              <a:t>Aortic Or Pulmonary </a:t>
            </a:r>
            <a:r>
              <a:rPr lang="en-IN" sz="3200" dirty="0" err="1" smtClean="0">
                <a:latin typeface="Times New Roman" pitchFamily="18" charset="0"/>
                <a:cs typeface="Times New Roman" pitchFamily="18" charset="0"/>
              </a:rPr>
              <a:t>Stenosis</a:t>
            </a:r>
            <a:endParaRPr lang="en-IN" sz="3200" dirty="0" smtClean="0">
              <a:latin typeface="Times New Roman" pitchFamily="18" charset="0"/>
              <a:cs typeface="Times New Roman" pitchFamily="18" charset="0"/>
            </a:endParaRPr>
          </a:p>
          <a:p>
            <a:pPr lvl="2"/>
            <a:r>
              <a:rPr lang="en-IN" sz="3200" dirty="0" smtClean="0">
                <a:latin typeface="Times New Roman" pitchFamily="18" charset="0"/>
                <a:cs typeface="Times New Roman" pitchFamily="18" charset="0"/>
              </a:rPr>
              <a:t>High Peripheral Vascular </a:t>
            </a:r>
            <a:r>
              <a:rPr lang="en-IN" sz="3200" dirty="0" err="1" smtClean="0">
                <a:latin typeface="Times New Roman" pitchFamily="18" charset="0"/>
                <a:cs typeface="Times New Roman" pitchFamily="18" charset="0"/>
              </a:rPr>
              <a:t>Resistense</a:t>
            </a:r>
            <a:endParaRPr lang="en-IN" sz="3200" dirty="0" smtClean="0">
              <a:latin typeface="Times New Roman" pitchFamily="18" charset="0"/>
              <a:cs typeface="Times New Roman" pitchFamily="18" charset="0"/>
            </a:endParaRPr>
          </a:p>
          <a:p>
            <a:pPr>
              <a:buNone/>
            </a:pPr>
            <a:endParaRPr lang="en-IN" dirty="0"/>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6000" b="1" u="sng" dirty="0" smtClean="0">
                <a:latin typeface="Algerian" pitchFamily="82" charset="0"/>
              </a:rPr>
              <a:t>Risk factors </a:t>
            </a:r>
            <a:endParaRPr lang="en-IN" sz="6000" b="1" u="sng" dirty="0">
              <a:latin typeface="Algerian" pitchFamily="82" charset="0"/>
            </a:endParaRPr>
          </a:p>
        </p:txBody>
      </p:sp>
      <p:sp>
        <p:nvSpPr>
          <p:cNvPr id="3" name="Content Placeholder 2"/>
          <p:cNvSpPr>
            <a:spLocks noGrp="1"/>
          </p:cNvSpPr>
          <p:nvPr>
            <p:ph sz="quarter" idx="1"/>
          </p:nvPr>
        </p:nvSpPr>
        <p:spPr/>
        <p:txBody>
          <a:bodyPr>
            <a:normAutofit fontScale="77500" lnSpcReduction="20000"/>
          </a:bodyPr>
          <a:lstStyle/>
          <a:p>
            <a:pPr lvl="0"/>
            <a:r>
              <a:rPr lang="en-IN" sz="3600" dirty="0" smtClean="0">
                <a:latin typeface="Times New Roman" pitchFamily="18" charset="0"/>
                <a:cs typeface="Times New Roman" pitchFamily="18" charset="0"/>
              </a:rPr>
              <a:t>Dysrhythmias especially tachycardia</a:t>
            </a:r>
          </a:p>
          <a:p>
            <a:pPr lvl="0"/>
            <a:r>
              <a:rPr lang="en-IN" sz="3600" smtClean="0">
                <a:latin typeface="Times New Roman" pitchFamily="18" charset="0"/>
                <a:cs typeface="Times New Roman" pitchFamily="18" charset="0"/>
              </a:rPr>
              <a:t>Systemic </a:t>
            </a:r>
            <a:r>
              <a:rPr lang="en-IN" sz="3600" dirty="0" smtClean="0">
                <a:latin typeface="Times New Roman" pitchFamily="18" charset="0"/>
                <a:cs typeface="Times New Roman" pitchFamily="18" charset="0"/>
              </a:rPr>
              <a:t>infection (sepsis)</a:t>
            </a:r>
          </a:p>
          <a:p>
            <a:pPr lvl="0"/>
            <a:r>
              <a:rPr lang="en-IN" sz="3600" dirty="0" smtClean="0">
                <a:latin typeface="Times New Roman" pitchFamily="18" charset="0"/>
                <a:cs typeface="Times New Roman" pitchFamily="18" charset="0"/>
              </a:rPr>
              <a:t>Anaemia </a:t>
            </a:r>
          </a:p>
          <a:p>
            <a:pPr lvl="0"/>
            <a:r>
              <a:rPr lang="en-IN" sz="3600" dirty="0" smtClean="0">
                <a:latin typeface="Times New Roman" pitchFamily="18" charset="0"/>
                <a:cs typeface="Times New Roman" pitchFamily="18" charset="0"/>
              </a:rPr>
              <a:t>Thyroid disorder </a:t>
            </a:r>
          </a:p>
          <a:p>
            <a:pPr lvl="0"/>
            <a:r>
              <a:rPr lang="en-IN" sz="3600" dirty="0" smtClean="0">
                <a:latin typeface="Times New Roman" pitchFamily="18" charset="0"/>
                <a:cs typeface="Times New Roman" pitchFamily="18" charset="0"/>
              </a:rPr>
              <a:t>Pulmonary embolism</a:t>
            </a:r>
          </a:p>
          <a:p>
            <a:pPr lvl="0"/>
            <a:r>
              <a:rPr lang="en-IN" sz="3600" dirty="0" smtClean="0">
                <a:latin typeface="Times New Roman" pitchFamily="18" charset="0"/>
                <a:cs typeface="Times New Roman" pitchFamily="18" charset="0"/>
              </a:rPr>
              <a:t>Thiamine deficiency</a:t>
            </a:r>
          </a:p>
          <a:p>
            <a:pPr lvl="0"/>
            <a:r>
              <a:rPr lang="en-IN" sz="3600" dirty="0" smtClean="0">
                <a:latin typeface="Times New Roman" pitchFamily="18" charset="0"/>
                <a:cs typeface="Times New Roman" pitchFamily="18" charset="0"/>
              </a:rPr>
              <a:t>Chronic pulmonary disease</a:t>
            </a:r>
          </a:p>
          <a:p>
            <a:pPr lvl="0"/>
            <a:r>
              <a:rPr lang="en-IN" sz="3600" dirty="0" smtClean="0">
                <a:latin typeface="Times New Roman" pitchFamily="18" charset="0"/>
                <a:cs typeface="Times New Roman" pitchFamily="18" charset="0"/>
              </a:rPr>
              <a:t>Physical or emotional stress</a:t>
            </a:r>
          </a:p>
          <a:p>
            <a:pPr lvl="0"/>
            <a:r>
              <a:rPr lang="en-IN" sz="3600" dirty="0" err="1" smtClean="0">
                <a:latin typeface="Times New Roman" pitchFamily="18" charset="0"/>
                <a:cs typeface="Times New Roman" pitchFamily="18" charset="0"/>
              </a:rPr>
              <a:t>Endocarditis</a:t>
            </a:r>
            <a:r>
              <a:rPr lang="en-IN" sz="3600" dirty="0" smtClean="0">
                <a:latin typeface="Times New Roman" pitchFamily="18" charset="0"/>
                <a:cs typeface="Times New Roman" pitchFamily="18" charset="0"/>
              </a:rPr>
              <a:t>, </a:t>
            </a:r>
            <a:r>
              <a:rPr lang="en-IN" sz="3600" dirty="0" err="1" smtClean="0">
                <a:latin typeface="Times New Roman" pitchFamily="18" charset="0"/>
                <a:cs typeface="Times New Roman" pitchFamily="18" charset="0"/>
              </a:rPr>
              <a:t>myocarditis</a:t>
            </a:r>
            <a:r>
              <a:rPr lang="en-IN" sz="3600" dirty="0" smtClean="0">
                <a:latin typeface="Times New Roman" pitchFamily="18" charset="0"/>
                <a:cs typeface="Times New Roman" pitchFamily="18" charset="0"/>
              </a:rPr>
              <a:t> or </a:t>
            </a:r>
            <a:r>
              <a:rPr lang="en-IN" sz="3600" dirty="0" err="1" smtClean="0">
                <a:latin typeface="Times New Roman" pitchFamily="18" charset="0"/>
                <a:cs typeface="Times New Roman" pitchFamily="18" charset="0"/>
              </a:rPr>
              <a:t>pericarditis</a:t>
            </a:r>
            <a:endParaRPr lang="en-IN" sz="3600" dirty="0" smtClean="0">
              <a:latin typeface="Times New Roman" pitchFamily="18" charset="0"/>
              <a:cs typeface="Times New Roman" pitchFamily="18" charset="0"/>
            </a:endParaRPr>
          </a:p>
          <a:p>
            <a:pPr lvl="0"/>
            <a:r>
              <a:rPr lang="en-IN" sz="3600" dirty="0" smtClean="0">
                <a:latin typeface="Times New Roman" pitchFamily="18" charset="0"/>
                <a:cs typeface="Times New Roman" pitchFamily="18" charset="0"/>
              </a:rPr>
              <a:t>Fluid retention from medication or salt intake</a:t>
            </a:r>
          </a:p>
          <a:p>
            <a:pPr lvl="0"/>
            <a:endParaRPr lang="en-IN" sz="3600" dirty="0" smtClean="0">
              <a:latin typeface="Times New Roman" pitchFamily="18" charset="0"/>
              <a:cs typeface="Times New Roman" pitchFamily="18" charset="0"/>
            </a:endParaRPr>
          </a:p>
          <a:p>
            <a:endParaRPr lang="en-IN" dirty="0"/>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285728"/>
            <a:ext cx="7498080" cy="1214446"/>
          </a:xfrm>
        </p:spPr>
        <p:txBody>
          <a:bodyPr>
            <a:noAutofit/>
          </a:bodyPr>
          <a:lstStyle/>
          <a:p>
            <a:pPr lvl="0"/>
            <a:r>
              <a:rPr lang="en-IN" sz="6000" b="1" u="sng" dirty="0" smtClean="0">
                <a:latin typeface="Algerian" pitchFamily="82" charset="0"/>
              </a:rPr>
              <a:t>Classification</a:t>
            </a:r>
            <a:endParaRPr lang="en-IN" sz="6000" b="1" dirty="0">
              <a:latin typeface="Algerian" pitchFamily="82" charset="0"/>
            </a:endParaRPr>
          </a:p>
        </p:txBody>
      </p:sp>
      <p:sp>
        <p:nvSpPr>
          <p:cNvPr id="3" name="Content Placeholder 2"/>
          <p:cNvSpPr>
            <a:spLocks noGrp="1"/>
          </p:cNvSpPr>
          <p:nvPr>
            <p:ph sz="quarter" idx="1"/>
          </p:nvPr>
        </p:nvSpPr>
        <p:spPr>
          <a:xfrm>
            <a:off x="357158" y="1984248"/>
            <a:ext cx="8572528" cy="2730636"/>
          </a:xfrm>
        </p:spPr>
        <p:txBody>
          <a:bodyPr/>
          <a:lstStyle/>
          <a:p>
            <a:pPr lvl="0"/>
            <a:r>
              <a:rPr lang="en-IN" sz="4000" dirty="0" smtClean="0">
                <a:latin typeface="Times New Roman" pitchFamily="18" charset="0"/>
                <a:cs typeface="Times New Roman" pitchFamily="18" charset="0"/>
              </a:rPr>
              <a:t>Acute heart failure (pulmonary oedema)</a:t>
            </a:r>
          </a:p>
          <a:p>
            <a:pPr lvl="0"/>
            <a:r>
              <a:rPr lang="en-IN" sz="4000" dirty="0" smtClean="0">
                <a:latin typeface="Times New Roman" pitchFamily="18" charset="0"/>
                <a:cs typeface="Times New Roman" pitchFamily="18" charset="0"/>
              </a:rPr>
              <a:t>Chronic heart failure (right and left sided heart failure)</a:t>
            </a:r>
          </a:p>
          <a:p>
            <a:endParaRPr lang="en-IN" dirty="0" smtClean="0"/>
          </a:p>
        </p:txBody>
      </p:sp>
      <p:pic>
        <p:nvPicPr>
          <p:cNvPr id="4" name="Picture 5" descr="images-30"/>
          <p:cNvPicPr>
            <a:picLocks noChangeAspect="1" noChangeArrowheads="1"/>
          </p:cNvPicPr>
          <p:nvPr/>
        </p:nvPicPr>
        <p:blipFill>
          <a:blip r:embed="rId2"/>
          <a:srcRect r="38248"/>
          <a:stretch>
            <a:fillRect/>
          </a:stretch>
        </p:blipFill>
        <p:spPr bwMode="auto">
          <a:xfrm>
            <a:off x="4714876" y="4000504"/>
            <a:ext cx="4124324" cy="2793996"/>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857232"/>
            <a:ext cx="8505092" cy="1296144"/>
          </a:xfrm>
        </p:spPr>
        <p:txBody>
          <a:bodyPr>
            <a:normAutofit fontScale="90000"/>
          </a:bodyPr>
          <a:lstStyle/>
          <a:p>
            <a:pPr lvl="0"/>
            <a:r>
              <a:rPr lang="en-IN" sz="6700" u="sng" dirty="0" smtClean="0">
                <a:effectLst/>
                <a:latin typeface="Algerian" pitchFamily="82" charset="0"/>
              </a:rPr>
              <a:t>Types of heart failure</a:t>
            </a:r>
            <a:r>
              <a:rPr lang="en-IN" dirty="0" smtClean="0"/>
              <a:t/>
            </a:r>
            <a:br>
              <a:rPr lang="en-IN" dirty="0" smtClean="0"/>
            </a:br>
            <a:endParaRPr lang="en-IN" dirty="0"/>
          </a:p>
        </p:txBody>
      </p:sp>
      <p:sp>
        <p:nvSpPr>
          <p:cNvPr id="3" name="Content Placeholder 2"/>
          <p:cNvSpPr>
            <a:spLocks noGrp="1"/>
          </p:cNvSpPr>
          <p:nvPr>
            <p:ph sz="quarter" idx="1"/>
          </p:nvPr>
        </p:nvSpPr>
        <p:spPr>
          <a:xfrm>
            <a:off x="357158" y="2000240"/>
            <a:ext cx="8215370" cy="4187552"/>
          </a:xfrm>
        </p:spPr>
        <p:txBody>
          <a:bodyPr/>
          <a:lstStyle/>
          <a:p>
            <a:pPr lvl="0"/>
            <a:r>
              <a:rPr lang="en-IN" sz="4000" dirty="0" smtClean="0">
                <a:latin typeface="Times New Roman" pitchFamily="18" charset="0"/>
                <a:cs typeface="Times New Roman" pitchFamily="18" charset="0"/>
              </a:rPr>
              <a:t>Left ventricular versus right ventricular failure </a:t>
            </a:r>
          </a:p>
          <a:p>
            <a:pPr lvl="0"/>
            <a:r>
              <a:rPr lang="en-IN" sz="4000" dirty="0" smtClean="0">
                <a:latin typeface="Times New Roman" pitchFamily="18" charset="0"/>
                <a:cs typeface="Times New Roman" pitchFamily="18" charset="0"/>
              </a:rPr>
              <a:t>Backward versus forward failure</a:t>
            </a:r>
          </a:p>
          <a:p>
            <a:pPr lvl="0"/>
            <a:r>
              <a:rPr lang="en-IN" sz="4000" dirty="0" smtClean="0">
                <a:latin typeface="Times New Roman" pitchFamily="18" charset="0"/>
                <a:cs typeface="Times New Roman" pitchFamily="18" charset="0"/>
              </a:rPr>
              <a:t>High output versus low output failure</a:t>
            </a:r>
          </a:p>
          <a:p>
            <a:pPr lvl="0"/>
            <a:r>
              <a:rPr lang="en-IN" sz="4000" dirty="0" smtClean="0">
                <a:latin typeface="Times New Roman" pitchFamily="18" charset="0"/>
                <a:cs typeface="Times New Roman" pitchFamily="18" charset="0"/>
              </a:rPr>
              <a:t>Systolic versus diastolic failure</a:t>
            </a:r>
          </a:p>
          <a:p>
            <a:endParaRPr lang="en-IN" dirty="0"/>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14290"/>
            <a:ext cx="8719406" cy="1774550"/>
          </a:xfrm>
        </p:spPr>
        <p:txBody>
          <a:bodyPr>
            <a:noAutofit/>
          </a:bodyPr>
          <a:lstStyle/>
          <a:p>
            <a:pPr lvl="0"/>
            <a:r>
              <a:rPr lang="en-IN" sz="4000" b="1" u="sng" dirty="0" smtClean="0">
                <a:latin typeface="Algerian" pitchFamily="82" charset="0"/>
              </a:rPr>
              <a:t>1. Left ventricular versus right ventricular failure </a:t>
            </a:r>
            <a:endParaRPr lang="en-IN" sz="4000" dirty="0">
              <a:latin typeface="Algerian" pitchFamily="82" charset="0"/>
            </a:endParaRPr>
          </a:p>
        </p:txBody>
      </p:sp>
      <p:sp>
        <p:nvSpPr>
          <p:cNvPr id="3" name="Content Placeholder 2"/>
          <p:cNvSpPr>
            <a:spLocks noGrp="1"/>
          </p:cNvSpPr>
          <p:nvPr>
            <p:ph sz="quarter" idx="1"/>
          </p:nvPr>
        </p:nvSpPr>
        <p:spPr>
          <a:xfrm>
            <a:off x="428596" y="2000240"/>
            <a:ext cx="8072494" cy="4331568"/>
          </a:xfrm>
        </p:spPr>
        <p:txBody>
          <a:bodyPr>
            <a:normAutofit/>
          </a:bodyPr>
          <a:lstStyle/>
          <a:p>
            <a:pPr lvl="0" algn="just"/>
            <a:r>
              <a:rPr lang="en-IN" sz="3600" dirty="0" smtClean="0">
                <a:latin typeface="Times New Roman" pitchFamily="18" charset="0"/>
                <a:cs typeface="Times New Roman" pitchFamily="18" charset="0"/>
              </a:rPr>
              <a:t>Because the two ventricles of the heart represent two separate pumping systems.</a:t>
            </a:r>
          </a:p>
          <a:p>
            <a:pPr lvl="0" algn="just"/>
            <a:r>
              <a:rPr lang="en-IN" sz="3600" dirty="0" smtClean="0">
                <a:latin typeface="Times New Roman" pitchFamily="18" charset="0"/>
                <a:cs typeface="Times New Roman" pitchFamily="18" charset="0"/>
              </a:rPr>
              <a:t>Most heart failure begins with left ventricular failure and progresses to failure of both ventricles</a:t>
            </a:r>
            <a:r>
              <a:rPr lang="en-IN" dirty="0" smtClean="0">
                <a:latin typeface="Times New Roman" pitchFamily="18" charset="0"/>
                <a:cs typeface="Times New Roman" pitchFamily="18" charset="0"/>
              </a:rPr>
              <a:t>.</a:t>
            </a:r>
          </a:p>
          <a:p>
            <a:pPr>
              <a:buNone/>
            </a:pPr>
            <a:endParaRPr lang="en-IN" dirty="0" smtClean="0"/>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14338"/>
            <a:ext cx="7972452" cy="1143000"/>
          </a:xfrm>
        </p:spPr>
        <p:txBody>
          <a:bodyPr>
            <a:noAutofit/>
          </a:bodyPr>
          <a:lstStyle/>
          <a:p>
            <a:r>
              <a:rPr lang="en-IN" sz="5400" u="sng" dirty="0" smtClean="0">
                <a:latin typeface="Algerian" pitchFamily="82" charset="0"/>
              </a:rPr>
              <a:t>Left sided heart failure</a:t>
            </a:r>
            <a:endParaRPr lang="en-IN" sz="5400" u="sng" dirty="0">
              <a:latin typeface="Algerian" pitchFamily="82" charset="0"/>
            </a:endParaRPr>
          </a:p>
        </p:txBody>
      </p:sp>
      <p:sp>
        <p:nvSpPr>
          <p:cNvPr id="3" name="Content Placeholder 2"/>
          <p:cNvSpPr>
            <a:spLocks noGrp="1"/>
          </p:cNvSpPr>
          <p:nvPr>
            <p:ph sz="quarter" idx="1"/>
          </p:nvPr>
        </p:nvSpPr>
        <p:spPr>
          <a:xfrm>
            <a:off x="285720" y="1000108"/>
            <a:ext cx="8250120" cy="5857892"/>
          </a:xfrm>
        </p:spPr>
        <p:txBody>
          <a:bodyPr>
            <a:noAutofit/>
          </a:bodyPr>
          <a:lstStyle/>
          <a:p>
            <a:pPr lvl="0" algn="just"/>
            <a:r>
              <a:rPr lang="en-IN" sz="3600" dirty="0" smtClean="0">
                <a:latin typeface="Times New Roman" pitchFamily="18" charset="0"/>
                <a:cs typeface="Times New Roman" pitchFamily="18" charset="0"/>
              </a:rPr>
              <a:t>Left heart failure occurs, pulmonary congestion occurs when left ventricle can’t effectively pump blood into systemic circulation.</a:t>
            </a:r>
          </a:p>
          <a:p>
            <a:pPr lvl="0" algn="just"/>
            <a:r>
              <a:rPr lang="en-IN" sz="3600" dirty="0" smtClean="0">
                <a:latin typeface="Times New Roman" pitchFamily="18" charset="0"/>
                <a:cs typeface="Times New Roman" pitchFamily="18" charset="0"/>
              </a:rPr>
              <a:t>The blood volume and the pressure in the left atrium increases, which decreases blood flow from the pulmonary vessels.</a:t>
            </a:r>
          </a:p>
          <a:p>
            <a:pPr lvl="0" algn="just"/>
            <a:r>
              <a:rPr lang="en-IN" sz="3600" dirty="0" smtClean="0">
                <a:latin typeface="Times New Roman" pitchFamily="18" charset="0"/>
                <a:cs typeface="Times New Roman" pitchFamily="18" charset="0"/>
              </a:rPr>
              <a:t>Pulmonary venous blood flow and pressure increase leads to impaired gas exchange.</a:t>
            </a:r>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15328" cy="1143000"/>
          </a:xfrm>
        </p:spPr>
        <p:txBody>
          <a:bodyPr>
            <a:noAutofit/>
          </a:bodyPr>
          <a:lstStyle/>
          <a:p>
            <a:r>
              <a:rPr lang="en-IN" sz="5400" u="sng" dirty="0" smtClean="0">
                <a:latin typeface="Algerian" pitchFamily="82" charset="0"/>
                <a:cs typeface="Times New Roman" pitchFamily="18" charset="0"/>
              </a:rPr>
              <a:t>Right sided heart failure</a:t>
            </a:r>
            <a:endParaRPr lang="en-IN" sz="5400" u="sng" dirty="0">
              <a:latin typeface="Algerian" pitchFamily="82" charset="0"/>
              <a:cs typeface="Times New Roman" pitchFamily="18" charset="0"/>
            </a:endParaRPr>
          </a:p>
        </p:txBody>
      </p:sp>
      <p:sp>
        <p:nvSpPr>
          <p:cNvPr id="3" name="Content Placeholder 2"/>
          <p:cNvSpPr>
            <a:spLocks noGrp="1"/>
          </p:cNvSpPr>
          <p:nvPr>
            <p:ph sz="quarter" idx="1"/>
          </p:nvPr>
        </p:nvSpPr>
        <p:spPr>
          <a:xfrm>
            <a:off x="285720" y="1447800"/>
            <a:ext cx="8358246" cy="5195910"/>
          </a:xfrm>
        </p:spPr>
        <p:txBody>
          <a:bodyPr>
            <a:noAutofit/>
          </a:bodyPr>
          <a:lstStyle/>
          <a:p>
            <a:pPr lvl="0" algn="just"/>
            <a:r>
              <a:rPr lang="en-IN" sz="3600" dirty="0" smtClean="0">
                <a:latin typeface="Times New Roman" pitchFamily="18" charset="0"/>
                <a:cs typeface="Times New Roman" pitchFamily="18" charset="0"/>
              </a:rPr>
              <a:t>When the right ventricular fails, congestion in the peripheral tissue and the viscera predominates.</a:t>
            </a:r>
          </a:p>
          <a:p>
            <a:pPr lvl="0" algn="just"/>
            <a:r>
              <a:rPr lang="en-IN" sz="3600" dirty="0" smtClean="0">
                <a:latin typeface="Times New Roman" pitchFamily="18" charset="0"/>
                <a:cs typeface="Times New Roman" pitchFamily="18" charset="0"/>
              </a:rPr>
              <a:t>This occurs because the right side of the heart can’t eject blood and can’t accommodate all the blood that normally returns to it from the venous circulation.</a:t>
            </a:r>
          </a:p>
          <a:p>
            <a:pPr lvl="0"/>
            <a:r>
              <a:rPr lang="en-IN" sz="3600" dirty="0" smtClean="0">
                <a:latin typeface="Times New Roman" pitchFamily="18" charset="0"/>
                <a:cs typeface="Times New Roman" pitchFamily="18" charset="0"/>
              </a:rPr>
              <a:t>Increase venous pressure throughout the venous system. </a:t>
            </a:r>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1052736"/>
            <a:ext cx="8929718" cy="1143000"/>
          </a:xfrm>
        </p:spPr>
        <p:txBody>
          <a:bodyPr>
            <a:noAutofit/>
          </a:bodyPr>
          <a:lstStyle/>
          <a:p>
            <a:pPr lvl="0"/>
            <a:r>
              <a:rPr lang="en-IN" sz="4800" b="1" u="sng" dirty="0" smtClean="0">
                <a:latin typeface="Algerian" pitchFamily="82" charset="0"/>
              </a:rPr>
              <a:t>2. Backward versus forward failure</a:t>
            </a:r>
            <a:endParaRPr lang="en-IN" sz="2800" dirty="0">
              <a:latin typeface="Algerian" pitchFamily="82" charset="0"/>
            </a:endParaRPr>
          </a:p>
        </p:txBody>
      </p:sp>
      <p:sp>
        <p:nvSpPr>
          <p:cNvPr id="3" name="Content Placeholder 2"/>
          <p:cNvSpPr>
            <a:spLocks noGrp="1"/>
          </p:cNvSpPr>
          <p:nvPr>
            <p:ph sz="quarter" idx="1"/>
          </p:nvPr>
        </p:nvSpPr>
        <p:spPr>
          <a:xfrm>
            <a:off x="357158" y="2276872"/>
            <a:ext cx="7858180" cy="4152524"/>
          </a:xfrm>
        </p:spPr>
        <p:txBody>
          <a:bodyPr>
            <a:normAutofit/>
          </a:bodyPr>
          <a:lstStyle/>
          <a:p>
            <a:pPr lvl="0" algn="just"/>
            <a:r>
              <a:rPr lang="en-IN" sz="3600" dirty="0" smtClean="0">
                <a:latin typeface="Times New Roman" pitchFamily="18" charset="0"/>
                <a:cs typeface="Times New Roman" pitchFamily="18" charset="0"/>
              </a:rPr>
              <a:t>In forward failure an inadequate output of affected ventricle causes decreased perfusion to vital organs.</a:t>
            </a:r>
          </a:p>
          <a:p>
            <a:pPr lvl="0" algn="just"/>
            <a:r>
              <a:rPr lang="en-IN" sz="3600" dirty="0" smtClean="0">
                <a:latin typeface="Times New Roman" pitchFamily="18" charset="0"/>
                <a:cs typeface="Times New Roman" pitchFamily="18" charset="0"/>
              </a:rPr>
              <a:t>In backward failure blood backs up behind the affected ventricles.</a:t>
            </a:r>
          </a:p>
          <a:p>
            <a:pPr>
              <a:buNone/>
            </a:pPr>
            <a:endParaRPr lang="en-IN" sz="2800" dirty="0"/>
          </a:p>
        </p:txBody>
      </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1071546"/>
            <a:ext cx="8929718" cy="1296144"/>
          </a:xfrm>
        </p:spPr>
        <p:txBody>
          <a:bodyPr>
            <a:noAutofit/>
          </a:bodyPr>
          <a:lstStyle/>
          <a:p>
            <a:pPr lvl="0"/>
            <a:r>
              <a:rPr lang="en-IN" sz="4400" b="1" u="sng" dirty="0" smtClean="0">
                <a:latin typeface="Algerian" pitchFamily="82" charset="0"/>
              </a:rPr>
              <a:t>3. High output versus low output failure</a:t>
            </a:r>
            <a:r>
              <a:rPr lang="en-IN" sz="4000" dirty="0" smtClean="0">
                <a:latin typeface="Algerian" pitchFamily="82" charset="0"/>
              </a:rPr>
              <a:t/>
            </a:r>
            <a:br>
              <a:rPr lang="en-IN" sz="4000" dirty="0" smtClean="0">
                <a:latin typeface="Algerian" pitchFamily="82" charset="0"/>
              </a:rPr>
            </a:br>
            <a:r>
              <a:rPr lang="en-IN" sz="2800" dirty="0" smtClean="0"/>
              <a:t> </a:t>
            </a:r>
            <a:br>
              <a:rPr lang="en-IN" sz="2800" dirty="0" smtClean="0"/>
            </a:br>
            <a:endParaRPr lang="en-IN" sz="2800" dirty="0"/>
          </a:p>
        </p:txBody>
      </p:sp>
      <p:sp>
        <p:nvSpPr>
          <p:cNvPr id="3" name="Content Placeholder 2"/>
          <p:cNvSpPr>
            <a:spLocks noGrp="1"/>
          </p:cNvSpPr>
          <p:nvPr>
            <p:ph sz="quarter" idx="1"/>
          </p:nvPr>
        </p:nvSpPr>
        <p:spPr>
          <a:xfrm>
            <a:off x="357158" y="1500174"/>
            <a:ext cx="7929618" cy="4331568"/>
          </a:xfrm>
        </p:spPr>
        <p:txBody>
          <a:bodyPr>
            <a:normAutofit/>
          </a:bodyPr>
          <a:lstStyle/>
          <a:p>
            <a:pPr lvl="0" algn="just"/>
            <a:r>
              <a:rPr lang="en-IN" sz="4000" dirty="0" smtClean="0">
                <a:latin typeface="Times New Roman" pitchFamily="18" charset="0"/>
                <a:cs typeface="Times New Roman" pitchFamily="18" charset="0"/>
              </a:rPr>
              <a:t>In low output failure not enough cardiac output is available to meet demands of body.</a:t>
            </a:r>
          </a:p>
          <a:p>
            <a:pPr lvl="0" algn="just"/>
            <a:r>
              <a:rPr lang="en-IN" sz="4000" dirty="0" smtClean="0">
                <a:latin typeface="Times New Roman" pitchFamily="18" charset="0"/>
                <a:cs typeface="Times New Roman" pitchFamily="18" charset="0"/>
              </a:rPr>
              <a:t>High output failure occurs when a condition causes the heart to work harder to make demands of body</a:t>
            </a:r>
            <a:r>
              <a:rPr lang="en-IN" sz="2800" dirty="0" smtClean="0">
                <a:latin typeface="Times New Roman" pitchFamily="18" charset="0"/>
                <a:cs typeface="Times New Roman" pitchFamily="18" charset="0"/>
              </a:rPr>
              <a:t>. </a:t>
            </a:r>
          </a:p>
          <a:p>
            <a:pPr>
              <a:buNone/>
            </a:pPr>
            <a:endParaRPr lang="en-IN" dirty="0" smtClean="0"/>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0"/>
            <a:ext cx="8501122" cy="1143000"/>
          </a:xfrm>
        </p:spPr>
        <p:txBody>
          <a:bodyPr>
            <a:noAutofit/>
          </a:bodyPr>
          <a:lstStyle/>
          <a:p>
            <a:r>
              <a:rPr lang="en-IN" sz="3600" u="sng" dirty="0" smtClean="0"/>
              <a:t>Anatomy and physiology of heart</a:t>
            </a:r>
            <a:endParaRPr lang="en-IN" sz="3600" u="sng" dirty="0"/>
          </a:p>
        </p:txBody>
      </p:sp>
      <p:pic>
        <p:nvPicPr>
          <p:cNvPr id="4" name="Content Placeholder 3" descr="http://4.bp.blogspot.com/_-KH1aE0z9fs/TScyUXwzNNI/AAAAAAAAAAM/4YRtX-TJod0/s1600/f22-8t_internal_anatomy_c.jpg"/>
          <p:cNvPicPr>
            <a:picLocks noGrp="1"/>
          </p:cNvPicPr>
          <p:nvPr>
            <p:ph sz="quarter" idx="1"/>
          </p:nvPr>
        </p:nvPicPr>
        <p:blipFill>
          <a:blip r:embed="rId2" cstate="print"/>
          <a:srcRect/>
          <a:stretch>
            <a:fillRect/>
          </a:stretch>
        </p:blipFill>
        <p:spPr bwMode="auto">
          <a:xfrm>
            <a:off x="214282" y="1500174"/>
            <a:ext cx="8501122" cy="5184576"/>
          </a:xfrm>
          <a:prstGeom prst="rect">
            <a:avLst/>
          </a:prstGeom>
          <a:noFill/>
          <a:ln w="9525" cmpd="dbl">
            <a:solidFill>
              <a:schemeClr val="tx1"/>
            </a:solidFill>
            <a:miter lim="800000"/>
            <a:headEnd/>
            <a:tailEnd/>
          </a:ln>
        </p:spPr>
      </p:pic>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071546"/>
            <a:ext cx="8219372" cy="785818"/>
          </a:xfrm>
        </p:spPr>
        <p:txBody>
          <a:bodyPr>
            <a:normAutofit fontScale="90000"/>
          </a:bodyPr>
          <a:lstStyle/>
          <a:p>
            <a:pPr lvl="0"/>
            <a:r>
              <a:rPr lang="en-IN" sz="4900" b="1" u="sng" dirty="0" smtClean="0">
                <a:latin typeface="Algerian" pitchFamily="82" charset="0"/>
              </a:rPr>
              <a:t>4. Systolic versus diastolic failure</a:t>
            </a:r>
            <a:r>
              <a:rPr lang="en-IN" dirty="0" smtClean="0"/>
              <a:t/>
            </a:r>
            <a:br>
              <a:rPr lang="en-IN" dirty="0" smtClean="0"/>
            </a:br>
            <a:endParaRPr lang="en-IN" dirty="0"/>
          </a:p>
        </p:txBody>
      </p:sp>
      <p:sp>
        <p:nvSpPr>
          <p:cNvPr id="3" name="Content Placeholder 2"/>
          <p:cNvSpPr>
            <a:spLocks noGrp="1"/>
          </p:cNvSpPr>
          <p:nvPr>
            <p:ph sz="quarter" idx="1"/>
          </p:nvPr>
        </p:nvSpPr>
        <p:spPr>
          <a:xfrm>
            <a:off x="357158" y="1571612"/>
            <a:ext cx="7572428" cy="4403576"/>
          </a:xfrm>
        </p:spPr>
        <p:txBody>
          <a:bodyPr>
            <a:noAutofit/>
          </a:bodyPr>
          <a:lstStyle/>
          <a:p>
            <a:pPr lvl="0" algn="just"/>
            <a:r>
              <a:rPr lang="en-IN" sz="4000" dirty="0" smtClean="0">
                <a:latin typeface="Times New Roman" pitchFamily="18" charset="0"/>
                <a:cs typeface="Times New Roman" pitchFamily="18" charset="0"/>
              </a:rPr>
              <a:t>Systolic failure – poor contractility of the myocardium resulting in decreased cardiac output increase in the </a:t>
            </a:r>
            <a:r>
              <a:rPr lang="en-IN" sz="4000" dirty="0" err="1" smtClean="0">
                <a:latin typeface="Times New Roman" pitchFamily="18" charset="0"/>
                <a:cs typeface="Times New Roman" pitchFamily="18" charset="0"/>
              </a:rPr>
              <a:t>afterload</a:t>
            </a:r>
            <a:endParaRPr lang="en-IN" sz="4000" dirty="0" smtClean="0">
              <a:latin typeface="Times New Roman" pitchFamily="18" charset="0"/>
              <a:cs typeface="Times New Roman" pitchFamily="18" charset="0"/>
            </a:endParaRPr>
          </a:p>
          <a:p>
            <a:pPr algn="just"/>
            <a:r>
              <a:rPr lang="en-IN" sz="4000" dirty="0" smtClean="0">
                <a:latin typeface="Times New Roman" pitchFamily="18" charset="0"/>
                <a:cs typeface="Times New Roman" pitchFamily="18" charset="0"/>
              </a:rPr>
              <a:t>Diastolic failure – stiff myocardium, which impairs the ability of left ventricle to fill up with blood</a:t>
            </a:r>
            <a:r>
              <a:rPr lang="en-IN" sz="2800" dirty="0" smtClean="0">
                <a:latin typeface="Times New Roman" pitchFamily="18" charset="0"/>
                <a:cs typeface="Times New Roman" pitchFamily="18" charset="0"/>
              </a:rPr>
              <a:t>. </a:t>
            </a:r>
            <a:endParaRPr lang="en-IN" sz="28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normAutofit/>
          </a:bodyPr>
          <a:lstStyle/>
          <a:p>
            <a:r>
              <a:rPr lang="en-IN" sz="6000" b="1" u="sng" dirty="0" err="1" smtClean="0">
                <a:solidFill>
                  <a:schemeClr val="tx2">
                    <a:lumMod val="75000"/>
                  </a:schemeClr>
                </a:solidFill>
                <a:latin typeface="Algerian" pitchFamily="82" charset="0"/>
              </a:rPr>
              <a:t>Pathophysiology</a:t>
            </a:r>
            <a:r>
              <a:rPr lang="en-IN" sz="6000" b="1" u="sng" dirty="0" smtClean="0">
                <a:solidFill>
                  <a:schemeClr val="tx2">
                    <a:lumMod val="75000"/>
                  </a:schemeClr>
                </a:solidFill>
                <a:latin typeface="Algerian" pitchFamily="82" charset="0"/>
              </a:rPr>
              <a:t> </a:t>
            </a:r>
            <a:endParaRPr lang="en-IN" sz="6000" b="1" u="sng" dirty="0">
              <a:solidFill>
                <a:schemeClr val="tx2">
                  <a:lumMod val="75000"/>
                </a:schemeClr>
              </a:solidFill>
              <a:latin typeface="Algerian" pitchFamily="82" charset="0"/>
            </a:endParaRPr>
          </a:p>
        </p:txBody>
      </p:sp>
      <p:graphicFrame>
        <p:nvGraphicFramePr>
          <p:cNvPr id="6" name="Content Placeholder 5"/>
          <p:cNvGraphicFramePr>
            <a:graphicFrameLocks noGrp="1"/>
          </p:cNvGraphicFramePr>
          <p:nvPr>
            <p:ph sz="quarter" idx="1"/>
          </p:nvPr>
        </p:nvGraphicFramePr>
        <p:xfrm>
          <a:off x="1435100" y="1447800"/>
          <a:ext cx="7499350" cy="5005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Down Arrow 7"/>
          <p:cNvSpPr/>
          <p:nvPr/>
        </p:nvSpPr>
        <p:spPr>
          <a:xfrm>
            <a:off x="2843808" y="3140968"/>
            <a:ext cx="360040" cy="288032"/>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251520" y="404664"/>
          <a:ext cx="8682930" cy="58437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323528" y="332656"/>
          <a:ext cx="8610922" cy="6192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214282" y="357166"/>
          <a:ext cx="8466906" cy="58437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0"/>
            <a:ext cx="7467600" cy="1143000"/>
          </a:xfrm>
        </p:spPr>
        <p:txBody>
          <a:bodyPr>
            <a:normAutofit fontScale="90000"/>
          </a:bodyPr>
          <a:lstStyle/>
          <a:p>
            <a:r>
              <a:rPr lang="en-IN" sz="6000" b="1" u="sng" dirty="0" smtClean="0">
                <a:latin typeface="Algerian" pitchFamily="82" charset="0"/>
              </a:rPr>
              <a:t>Clinical manifestation</a:t>
            </a:r>
            <a:endParaRPr lang="en-IN" sz="6000" b="1" u="sng" dirty="0">
              <a:latin typeface="Algerian" pitchFamily="82" charset="0"/>
            </a:endParaRPr>
          </a:p>
        </p:txBody>
      </p:sp>
      <p:sp>
        <p:nvSpPr>
          <p:cNvPr id="3" name="Content Placeholder 2"/>
          <p:cNvSpPr>
            <a:spLocks noGrp="1"/>
          </p:cNvSpPr>
          <p:nvPr>
            <p:ph sz="quarter" idx="1"/>
          </p:nvPr>
        </p:nvSpPr>
        <p:spPr/>
        <p:txBody>
          <a:bodyPr>
            <a:normAutofit fontScale="77500" lnSpcReduction="20000"/>
          </a:bodyPr>
          <a:lstStyle/>
          <a:p>
            <a:pPr>
              <a:buNone/>
            </a:pPr>
            <a:r>
              <a:rPr lang="en-IN" sz="4000" b="1" dirty="0" smtClean="0">
                <a:latin typeface="Times New Roman" pitchFamily="18" charset="0"/>
                <a:cs typeface="Times New Roman" pitchFamily="18" charset="0"/>
              </a:rPr>
              <a:t>Right sided heart failure</a:t>
            </a:r>
          </a:p>
          <a:p>
            <a:pPr>
              <a:buNone/>
            </a:pPr>
            <a:endParaRPr lang="en-IN" b="1" dirty="0" smtClean="0">
              <a:latin typeface="Times New Roman" pitchFamily="18" charset="0"/>
              <a:cs typeface="Times New Roman" pitchFamily="18" charset="0"/>
            </a:endParaRPr>
          </a:p>
          <a:p>
            <a:pPr lvl="0"/>
            <a:r>
              <a:rPr lang="en-IN" sz="3600" dirty="0" smtClean="0">
                <a:latin typeface="Times New Roman" pitchFamily="18" charset="0"/>
                <a:cs typeface="Times New Roman" pitchFamily="18" charset="0"/>
              </a:rPr>
              <a:t>Dependent </a:t>
            </a:r>
            <a:r>
              <a:rPr lang="en-IN" sz="3600" dirty="0" err="1" smtClean="0">
                <a:latin typeface="Times New Roman" pitchFamily="18" charset="0"/>
                <a:cs typeface="Times New Roman" pitchFamily="18" charset="0"/>
              </a:rPr>
              <a:t>edema</a:t>
            </a:r>
            <a:r>
              <a:rPr lang="en-IN" sz="3600" dirty="0" smtClean="0">
                <a:latin typeface="Times New Roman" pitchFamily="18" charset="0"/>
                <a:cs typeface="Times New Roman" pitchFamily="18" charset="0"/>
              </a:rPr>
              <a:t> (legs and </a:t>
            </a:r>
            <a:r>
              <a:rPr lang="en-IN" sz="3600" dirty="0" err="1" smtClean="0">
                <a:latin typeface="Times New Roman" pitchFamily="18" charset="0"/>
                <a:cs typeface="Times New Roman" pitchFamily="18" charset="0"/>
              </a:rPr>
              <a:t>secrum</a:t>
            </a:r>
            <a:r>
              <a:rPr lang="en-IN" sz="3600" dirty="0" smtClean="0">
                <a:latin typeface="Times New Roman" pitchFamily="18" charset="0"/>
                <a:cs typeface="Times New Roman" pitchFamily="18" charset="0"/>
              </a:rPr>
              <a:t>)</a:t>
            </a:r>
          </a:p>
          <a:p>
            <a:pPr lvl="0"/>
            <a:r>
              <a:rPr lang="en-IN" sz="3600" dirty="0" smtClean="0">
                <a:latin typeface="Times New Roman" pitchFamily="18" charset="0"/>
                <a:cs typeface="Times New Roman" pitchFamily="18" charset="0"/>
              </a:rPr>
              <a:t>Jugular venous distension</a:t>
            </a:r>
          </a:p>
          <a:p>
            <a:pPr lvl="0"/>
            <a:r>
              <a:rPr lang="en-IN" sz="3600" dirty="0" smtClean="0">
                <a:latin typeface="Times New Roman" pitchFamily="18" charset="0"/>
                <a:cs typeface="Times New Roman" pitchFamily="18" charset="0"/>
              </a:rPr>
              <a:t>Abdominal distension </a:t>
            </a:r>
          </a:p>
          <a:p>
            <a:pPr lvl="0"/>
            <a:r>
              <a:rPr lang="en-IN" sz="3600" dirty="0" smtClean="0">
                <a:latin typeface="Times New Roman" pitchFamily="18" charset="0"/>
                <a:cs typeface="Times New Roman" pitchFamily="18" charset="0"/>
              </a:rPr>
              <a:t>Hepatomegaly </a:t>
            </a:r>
          </a:p>
          <a:p>
            <a:pPr lvl="0"/>
            <a:r>
              <a:rPr lang="en-IN" sz="3600" dirty="0" err="1" smtClean="0">
                <a:latin typeface="Times New Roman" pitchFamily="18" charset="0"/>
                <a:cs typeface="Times New Roman" pitchFamily="18" charset="0"/>
              </a:rPr>
              <a:t>Splenomegaly</a:t>
            </a:r>
            <a:endParaRPr lang="en-IN" sz="3600" dirty="0" smtClean="0">
              <a:latin typeface="Times New Roman" pitchFamily="18" charset="0"/>
              <a:cs typeface="Times New Roman" pitchFamily="18" charset="0"/>
            </a:endParaRPr>
          </a:p>
          <a:p>
            <a:pPr lvl="0"/>
            <a:r>
              <a:rPr lang="en-IN" sz="3600" dirty="0" smtClean="0">
                <a:latin typeface="Times New Roman" pitchFamily="18" charset="0"/>
                <a:cs typeface="Times New Roman" pitchFamily="18" charset="0"/>
              </a:rPr>
              <a:t> </a:t>
            </a:r>
            <a:r>
              <a:rPr lang="en-IN" sz="3600" dirty="0" smtClean="0">
                <a:latin typeface="Calibri" pitchFamily="34" charset="0"/>
              </a:rPr>
              <a:t>Anorexia and nausea</a:t>
            </a:r>
          </a:p>
          <a:p>
            <a:pPr lvl="0"/>
            <a:r>
              <a:rPr lang="en-IN" sz="3600" dirty="0" smtClean="0">
                <a:latin typeface="Calibri" pitchFamily="34" charset="0"/>
              </a:rPr>
              <a:t>Weight gain</a:t>
            </a:r>
          </a:p>
          <a:p>
            <a:pPr lvl="0"/>
            <a:r>
              <a:rPr lang="en-IN" sz="3600" dirty="0" smtClean="0">
                <a:latin typeface="Calibri" pitchFamily="34" charset="0"/>
              </a:rPr>
              <a:t>Swelling of the fingers and hands</a:t>
            </a:r>
          </a:p>
          <a:p>
            <a:r>
              <a:rPr lang="en-IN" sz="3600" dirty="0" smtClean="0">
                <a:latin typeface="Calibri" pitchFamily="34" charset="0"/>
              </a:rPr>
              <a:t>Increased blood pressure</a:t>
            </a:r>
            <a:endParaRPr lang="en-IN" sz="3600" dirty="0" smtClean="0"/>
          </a:p>
          <a:p>
            <a:pPr lvl="0"/>
            <a:endParaRPr lang="en-IN" sz="3600" dirty="0" smtClean="0">
              <a:latin typeface="Times New Roman" pitchFamily="18" charset="0"/>
              <a:cs typeface="Times New Roman" pitchFamily="18" charset="0"/>
            </a:endParaRPr>
          </a:p>
          <a:p>
            <a:pPr lvl="0">
              <a:buNone/>
            </a:pPr>
            <a:endParaRPr lang="en-IN" dirty="0"/>
          </a:p>
        </p:txBody>
      </p:sp>
      <p:pic>
        <p:nvPicPr>
          <p:cNvPr id="4" name="Picture 4" descr="images-26"/>
          <p:cNvPicPr>
            <a:picLocks noChangeAspect="1" noChangeArrowheads="1"/>
          </p:cNvPicPr>
          <p:nvPr/>
        </p:nvPicPr>
        <p:blipFill>
          <a:blip r:embed="rId2"/>
          <a:srcRect/>
          <a:stretch>
            <a:fillRect/>
          </a:stretch>
        </p:blipFill>
        <p:spPr bwMode="auto">
          <a:xfrm>
            <a:off x="6000760" y="1295400"/>
            <a:ext cx="3143240" cy="5562600"/>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28596" y="1071546"/>
            <a:ext cx="7467600" cy="4873752"/>
          </a:xfrm>
        </p:spPr>
        <p:txBody>
          <a:bodyPr>
            <a:normAutofit lnSpcReduction="10000"/>
          </a:bodyPr>
          <a:lstStyle/>
          <a:p>
            <a:pPr algn="just">
              <a:buNone/>
            </a:pPr>
            <a:r>
              <a:rPr lang="en-IN" sz="3200" b="1" dirty="0" smtClean="0">
                <a:latin typeface="Times New Roman" pitchFamily="18" charset="0"/>
                <a:cs typeface="Times New Roman" pitchFamily="18" charset="0"/>
              </a:rPr>
              <a:t>Left sided heart failure</a:t>
            </a:r>
          </a:p>
          <a:p>
            <a:pPr lvl="0" algn="just">
              <a:buNone/>
            </a:pPr>
            <a:endParaRPr lang="en-IN" sz="3200" dirty="0" smtClean="0">
              <a:latin typeface="Times New Roman" pitchFamily="18" charset="0"/>
              <a:cs typeface="Times New Roman" pitchFamily="18" charset="0"/>
            </a:endParaRPr>
          </a:p>
          <a:p>
            <a:pPr lvl="0" algn="just"/>
            <a:r>
              <a:rPr lang="en-IN" sz="3200" dirty="0" smtClean="0">
                <a:latin typeface="Times New Roman" pitchFamily="18" charset="0"/>
                <a:cs typeface="Times New Roman" pitchFamily="18" charset="0"/>
              </a:rPr>
              <a:t>Sign of pulmonary congestion</a:t>
            </a:r>
          </a:p>
          <a:p>
            <a:pPr lvl="0" algn="just"/>
            <a:r>
              <a:rPr lang="en-IN" sz="3200" dirty="0" err="1" smtClean="0">
                <a:latin typeface="Times New Roman" pitchFamily="18" charset="0"/>
                <a:cs typeface="Times New Roman" pitchFamily="18" charset="0"/>
              </a:rPr>
              <a:t>Dyspnea</a:t>
            </a:r>
            <a:r>
              <a:rPr lang="en-IN" sz="3200" dirty="0" smtClean="0">
                <a:latin typeface="Times New Roman" pitchFamily="18" charset="0"/>
                <a:cs typeface="Times New Roman" pitchFamily="18" charset="0"/>
              </a:rPr>
              <a:t> </a:t>
            </a:r>
          </a:p>
          <a:p>
            <a:pPr lvl="0" algn="just"/>
            <a:r>
              <a:rPr lang="en-IN" sz="3200" dirty="0" err="1" smtClean="0">
                <a:latin typeface="Times New Roman" pitchFamily="18" charset="0"/>
                <a:cs typeface="Times New Roman" pitchFamily="18" charset="0"/>
              </a:rPr>
              <a:t>Tachypnea</a:t>
            </a:r>
            <a:r>
              <a:rPr lang="en-IN" sz="3200" dirty="0" smtClean="0">
                <a:latin typeface="Times New Roman" pitchFamily="18" charset="0"/>
                <a:cs typeface="Times New Roman" pitchFamily="18" charset="0"/>
              </a:rPr>
              <a:t> </a:t>
            </a:r>
          </a:p>
          <a:p>
            <a:pPr lvl="0" algn="just"/>
            <a:r>
              <a:rPr lang="en-IN" sz="3200" dirty="0" smtClean="0">
                <a:latin typeface="Times New Roman" pitchFamily="18" charset="0"/>
                <a:cs typeface="Times New Roman" pitchFamily="18" charset="0"/>
              </a:rPr>
              <a:t>Crackles in the lungs</a:t>
            </a:r>
          </a:p>
          <a:p>
            <a:pPr lvl="0" algn="just"/>
            <a:r>
              <a:rPr lang="en-IN" sz="3200" dirty="0" smtClean="0">
                <a:latin typeface="Times New Roman" pitchFamily="18" charset="0"/>
                <a:cs typeface="Times New Roman" pitchFamily="18" charset="0"/>
              </a:rPr>
              <a:t>Dry  cough</a:t>
            </a:r>
          </a:p>
          <a:p>
            <a:pPr lvl="0" algn="just"/>
            <a:r>
              <a:rPr lang="en-IN" sz="3200" dirty="0" smtClean="0">
                <a:latin typeface="Times New Roman" pitchFamily="18" charset="0"/>
                <a:cs typeface="Times New Roman" pitchFamily="18" charset="0"/>
              </a:rPr>
              <a:t>Increased blood pressure or decreased blood pressure</a:t>
            </a:r>
          </a:p>
          <a:p>
            <a:endParaRPr lang="en-IN" dirty="0"/>
          </a:p>
        </p:txBody>
      </p:sp>
    </p:spTree>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14290"/>
            <a:ext cx="7498080" cy="796950"/>
          </a:xfrm>
        </p:spPr>
        <p:txBody>
          <a:bodyPr>
            <a:noAutofit/>
          </a:bodyPr>
          <a:lstStyle/>
          <a:p>
            <a:pPr lvl="0" algn="ctr"/>
            <a:r>
              <a:rPr lang="en-IN" sz="6000" b="1" u="sng" dirty="0" smtClean="0">
                <a:latin typeface="Algerian" pitchFamily="82" charset="0"/>
              </a:rPr>
              <a:t>Diagnostic test </a:t>
            </a:r>
            <a:endParaRPr lang="en-IN" sz="6000" b="1" dirty="0">
              <a:latin typeface="Algerian" pitchFamily="82" charset="0"/>
            </a:endParaRPr>
          </a:p>
        </p:txBody>
      </p:sp>
      <p:sp>
        <p:nvSpPr>
          <p:cNvPr id="3" name="Content Placeholder 2"/>
          <p:cNvSpPr>
            <a:spLocks noGrp="1"/>
          </p:cNvSpPr>
          <p:nvPr>
            <p:ph sz="quarter" idx="1"/>
          </p:nvPr>
        </p:nvSpPr>
        <p:spPr>
          <a:xfrm>
            <a:off x="285720" y="1142984"/>
            <a:ext cx="7500990" cy="5715016"/>
          </a:xfrm>
        </p:spPr>
        <p:txBody>
          <a:bodyPr>
            <a:normAutofit/>
          </a:bodyPr>
          <a:lstStyle/>
          <a:p>
            <a:pPr lvl="0"/>
            <a:r>
              <a:rPr lang="en-IN" sz="3300" dirty="0" smtClean="0">
                <a:latin typeface="Times New Roman" pitchFamily="18" charset="0"/>
                <a:cs typeface="Times New Roman" pitchFamily="18" charset="0"/>
              </a:rPr>
              <a:t>History collection</a:t>
            </a:r>
          </a:p>
          <a:p>
            <a:pPr lvl="0"/>
            <a:r>
              <a:rPr lang="en-IN" sz="3300" dirty="0" smtClean="0">
                <a:latin typeface="Times New Roman" pitchFamily="18" charset="0"/>
                <a:cs typeface="Times New Roman" pitchFamily="18" charset="0"/>
              </a:rPr>
              <a:t>Physical examination</a:t>
            </a:r>
          </a:p>
          <a:p>
            <a:pPr lvl="0"/>
            <a:r>
              <a:rPr lang="en-IN" sz="3300" dirty="0" smtClean="0">
                <a:latin typeface="Times New Roman" pitchFamily="18" charset="0"/>
                <a:cs typeface="Times New Roman" pitchFamily="18" charset="0"/>
              </a:rPr>
              <a:t>Echo </a:t>
            </a:r>
            <a:r>
              <a:rPr lang="en-IN" sz="3300" dirty="0" err="1" smtClean="0">
                <a:latin typeface="Times New Roman" pitchFamily="18" charset="0"/>
                <a:cs typeface="Times New Roman" pitchFamily="18" charset="0"/>
              </a:rPr>
              <a:t>cardiaography</a:t>
            </a:r>
            <a:endParaRPr lang="en-IN" sz="3300" dirty="0" smtClean="0">
              <a:latin typeface="Times New Roman" pitchFamily="18" charset="0"/>
              <a:cs typeface="Times New Roman" pitchFamily="18" charset="0"/>
            </a:endParaRPr>
          </a:p>
          <a:p>
            <a:pPr lvl="0"/>
            <a:r>
              <a:rPr lang="en-IN" sz="3300" dirty="0" smtClean="0">
                <a:latin typeface="Times New Roman" pitchFamily="18" charset="0"/>
                <a:cs typeface="Times New Roman" pitchFamily="18" charset="0"/>
              </a:rPr>
              <a:t>2-D with Doppler flow studies </a:t>
            </a:r>
          </a:p>
          <a:p>
            <a:pPr lvl="0"/>
            <a:r>
              <a:rPr lang="en-IN" sz="3300" dirty="0" smtClean="0">
                <a:latin typeface="Times New Roman" pitchFamily="18" charset="0"/>
                <a:cs typeface="Times New Roman" pitchFamily="18" charset="0"/>
              </a:rPr>
              <a:t>Chest X-ray</a:t>
            </a:r>
          </a:p>
          <a:p>
            <a:pPr lvl="0"/>
            <a:r>
              <a:rPr lang="en-IN" sz="3300" dirty="0" smtClean="0">
                <a:latin typeface="Times New Roman" pitchFamily="18" charset="0"/>
                <a:cs typeface="Times New Roman" pitchFamily="18" charset="0"/>
              </a:rPr>
              <a:t>ECG</a:t>
            </a:r>
          </a:p>
          <a:p>
            <a:pPr lvl="0"/>
            <a:r>
              <a:rPr lang="en-IN" sz="3300" dirty="0" smtClean="0">
                <a:latin typeface="Times New Roman" pitchFamily="18" charset="0"/>
                <a:cs typeface="Times New Roman" pitchFamily="18" charset="0"/>
              </a:rPr>
              <a:t>Cardiac catheterization</a:t>
            </a:r>
          </a:p>
          <a:p>
            <a:pPr lvl="0"/>
            <a:r>
              <a:rPr lang="en-IN" sz="3300" dirty="0" smtClean="0">
                <a:latin typeface="Times New Roman" pitchFamily="18" charset="0"/>
                <a:cs typeface="Times New Roman" pitchFamily="18" charset="0"/>
              </a:rPr>
              <a:t>Blood studies</a:t>
            </a:r>
          </a:p>
          <a:p>
            <a:pPr lvl="0"/>
            <a:r>
              <a:rPr lang="en-IN" sz="3300" dirty="0" smtClean="0">
                <a:latin typeface="Times New Roman" pitchFamily="18" charset="0"/>
                <a:cs typeface="Times New Roman" pitchFamily="18" charset="0"/>
              </a:rPr>
              <a:t>ABG studies show hypoxemia</a:t>
            </a:r>
          </a:p>
          <a:p>
            <a:pPr lvl="0"/>
            <a:endParaRPr lang="en-IN" dirty="0" smtClean="0"/>
          </a:p>
          <a:p>
            <a:pPr lvl="0"/>
            <a:endParaRPr lang="en-IN" dirty="0"/>
          </a:p>
        </p:txBody>
      </p:sp>
      <p:pic>
        <p:nvPicPr>
          <p:cNvPr id="4" name="Picture 5" descr="ANd9GcS262JBENr-fUtRQ0UgZdEJ4aq2xo3bSUD3GGaSZV3MwF_heoYU"/>
          <p:cNvPicPr>
            <a:picLocks noChangeAspect="1" noChangeArrowheads="1"/>
          </p:cNvPicPr>
          <p:nvPr/>
        </p:nvPicPr>
        <p:blipFill>
          <a:blip r:embed="rId2"/>
          <a:srcRect/>
          <a:stretch>
            <a:fillRect/>
          </a:stretch>
        </p:blipFill>
        <p:spPr bwMode="auto">
          <a:xfrm>
            <a:off x="5929322" y="1000108"/>
            <a:ext cx="3000396" cy="5643602"/>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714356"/>
            <a:ext cx="7498080" cy="652934"/>
          </a:xfrm>
        </p:spPr>
        <p:txBody>
          <a:bodyPr>
            <a:normAutofit fontScale="90000"/>
          </a:bodyPr>
          <a:lstStyle/>
          <a:p>
            <a:pPr lvl="0" algn="ctr"/>
            <a:r>
              <a:rPr lang="en-IN" sz="6000" b="1" u="sng" dirty="0" smtClean="0">
                <a:latin typeface="Algerian" pitchFamily="82" charset="0"/>
              </a:rPr>
              <a:t>Medical management</a:t>
            </a:r>
            <a:r>
              <a:rPr lang="en-IN" b="1" dirty="0" smtClean="0"/>
              <a:t/>
            </a:r>
            <a:br>
              <a:rPr lang="en-IN" b="1" dirty="0" smtClean="0"/>
            </a:br>
            <a:endParaRPr lang="en-IN" b="1" dirty="0"/>
          </a:p>
        </p:txBody>
      </p:sp>
      <p:sp>
        <p:nvSpPr>
          <p:cNvPr id="3" name="Content Placeholder 2"/>
          <p:cNvSpPr>
            <a:spLocks noGrp="1"/>
          </p:cNvSpPr>
          <p:nvPr>
            <p:ph sz="quarter" idx="1"/>
          </p:nvPr>
        </p:nvSpPr>
        <p:spPr>
          <a:xfrm>
            <a:off x="285720" y="785794"/>
            <a:ext cx="8178112" cy="4800600"/>
          </a:xfrm>
        </p:spPr>
        <p:txBody>
          <a:bodyPr>
            <a:normAutofit/>
          </a:bodyPr>
          <a:lstStyle/>
          <a:p>
            <a:pPr marL="596646" indent="-514350">
              <a:buAutoNum type="arabicParenR"/>
            </a:pPr>
            <a:endParaRPr lang="en-IN" dirty="0" smtClean="0"/>
          </a:p>
          <a:p>
            <a:pPr lvl="0" algn="just"/>
            <a:r>
              <a:rPr lang="en-IN" sz="3200" dirty="0" smtClean="0">
                <a:latin typeface="Times New Roman" pitchFamily="18" charset="0"/>
                <a:cs typeface="Times New Roman" pitchFamily="18" charset="0"/>
              </a:rPr>
              <a:t>ACE INHIBITOR</a:t>
            </a:r>
          </a:p>
          <a:p>
            <a:pPr lvl="0"/>
            <a:r>
              <a:rPr lang="en-IN" sz="3200" dirty="0" smtClean="0">
                <a:latin typeface="Times New Roman" pitchFamily="18" charset="0"/>
                <a:cs typeface="Times New Roman" pitchFamily="18" charset="0"/>
              </a:rPr>
              <a:t>ANGIOTENSINE II RECEPTOR BLOCKERS</a:t>
            </a:r>
          </a:p>
          <a:p>
            <a:pPr lvl="0" algn="just"/>
            <a:r>
              <a:rPr lang="en-IN" sz="3200" dirty="0" smtClean="0">
                <a:latin typeface="Times New Roman" pitchFamily="18" charset="0"/>
                <a:cs typeface="Times New Roman" pitchFamily="18" charset="0"/>
              </a:rPr>
              <a:t>BETA ADRENERGIC BLOCKERS</a:t>
            </a:r>
          </a:p>
          <a:p>
            <a:pPr lvl="0" algn="just"/>
            <a:r>
              <a:rPr lang="en-IN" sz="3200" dirty="0" smtClean="0">
                <a:latin typeface="Times New Roman" pitchFamily="18" charset="0"/>
                <a:cs typeface="Times New Roman" pitchFamily="18" charset="0"/>
              </a:rPr>
              <a:t>DIURETICS (PRELOAD REDUCTION)</a:t>
            </a:r>
          </a:p>
          <a:p>
            <a:pPr algn="just"/>
            <a:r>
              <a:rPr lang="en-IN" sz="3200" dirty="0" smtClean="0">
                <a:latin typeface="Times New Roman" pitchFamily="18" charset="0"/>
                <a:cs typeface="Times New Roman" pitchFamily="18" charset="0"/>
              </a:rPr>
              <a:t>POSITIVE INOTROPIC AGENT </a:t>
            </a:r>
          </a:p>
          <a:p>
            <a:pPr lvl="0" algn="just"/>
            <a:r>
              <a:rPr lang="en-IN" sz="3200" dirty="0" smtClean="0">
                <a:latin typeface="Times New Roman" pitchFamily="18" charset="0"/>
                <a:cs typeface="Times New Roman" pitchFamily="18" charset="0"/>
              </a:rPr>
              <a:t>VASODILATOR THERAPY</a:t>
            </a:r>
          </a:p>
          <a:p>
            <a:pPr lvl="0">
              <a:buFont typeface="Arial" pitchFamily="34" charset="0"/>
              <a:buChar char="•"/>
            </a:pPr>
            <a:endParaRPr lang="en-IN" dirty="0" smtClean="0"/>
          </a:p>
          <a:p>
            <a:pPr>
              <a:buNone/>
            </a:pPr>
            <a:endParaRPr lang="en-IN" dirty="0" smtClean="0"/>
          </a:p>
          <a:p>
            <a:pPr>
              <a:buFont typeface="Wingdings" pitchFamily="2" charset="2"/>
              <a:buChar char="Ø"/>
            </a:pPr>
            <a:endParaRPr lang="en-IN" dirty="0"/>
          </a:p>
        </p:txBody>
      </p:sp>
      <p:pic>
        <p:nvPicPr>
          <p:cNvPr id="4" name="Picture 12" descr="images-33"/>
          <p:cNvPicPr>
            <a:picLocks noChangeAspect="1" noChangeArrowheads="1"/>
          </p:cNvPicPr>
          <p:nvPr/>
        </p:nvPicPr>
        <p:blipFill>
          <a:blip r:embed="rId2"/>
          <a:srcRect/>
          <a:stretch>
            <a:fillRect/>
          </a:stretch>
        </p:blipFill>
        <p:spPr bwMode="auto">
          <a:xfrm>
            <a:off x="5643570" y="4648200"/>
            <a:ext cx="3500430" cy="2209800"/>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714356"/>
            <a:ext cx="7498080" cy="724942"/>
          </a:xfrm>
        </p:spPr>
        <p:txBody>
          <a:bodyPr>
            <a:normAutofit fontScale="90000"/>
          </a:bodyPr>
          <a:lstStyle/>
          <a:p>
            <a:pPr lvl="0"/>
            <a:r>
              <a:rPr lang="en-IN" dirty="0" smtClean="0"/>
              <a:t/>
            </a:r>
            <a:br>
              <a:rPr lang="en-IN" dirty="0" smtClean="0"/>
            </a:br>
            <a:r>
              <a:rPr lang="en-IN" sz="6000" b="1" u="sng" dirty="0" smtClean="0">
                <a:latin typeface="Algerian" pitchFamily="82" charset="0"/>
              </a:rPr>
              <a:t>Nutritional therapy</a:t>
            </a:r>
            <a:endParaRPr lang="en-IN" u="sng" dirty="0"/>
          </a:p>
        </p:txBody>
      </p:sp>
      <p:sp>
        <p:nvSpPr>
          <p:cNvPr id="3" name="Content Placeholder 2"/>
          <p:cNvSpPr>
            <a:spLocks noGrp="1"/>
          </p:cNvSpPr>
          <p:nvPr>
            <p:ph sz="quarter" idx="1"/>
          </p:nvPr>
        </p:nvSpPr>
        <p:spPr/>
        <p:txBody>
          <a:bodyPr/>
          <a:lstStyle/>
          <a:p>
            <a:pPr>
              <a:buNone/>
            </a:pPr>
            <a:r>
              <a:rPr lang="en-IN" dirty="0" smtClean="0"/>
              <a:t> </a:t>
            </a:r>
          </a:p>
          <a:p>
            <a:pPr lvl="0" algn="just"/>
            <a:r>
              <a:rPr lang="en-IN" sz="4000" dirty="0" smtClean="0">
                <a:latin typeface="Times New Roman" pitchFamily="18" charset="0"/>
                <a:cs typeface="Times New Roman" pitchFamily="18" charset="0"/>
              </a:rPr>
              <a:t>Low sodium diet (2-3 g/day)</a:t>
            </a:r>
          </a:p>
          <a:p>
            <a:pPr lvl="0" algn="just"/>
            <a:r>
              <a:rPr lang="en-IN" sz="4000" dirty="0" smtClean="0">
                <a:latin typeface="Times New Roman" pitchFamily="18" charset="0"/>
                <a:cs typeface="Times New Roman" pitchFamily="18" charset="0"/>
              </a:rPr>
              <a:t>Avoid excessive fluid</a:t>
            </a:r>
          </a:p>
          <a:p>
            <a:pPr lvl="0" algn="just"/>
            <a:r>
              <a:rPr lang="en-IN" sz="4000" dirty="0" smtClean="0">
                <a:latin typeface="Times New Roman" pitchFamily="18" charset="0"/>
                <a:cs typeface="Times New Roman" pitchFamily="18" charset="0"/>
              </a:rPr>
              <a:t>Sodium restriction diet </a:t>
            </a:r>
          </a:p>
          <a:p>
            <a:endParaRPr lang="en-IN"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2357430"/>
            <a:ext cx="7467600" cy="1143000"/>
          </a:xfrm>
        </p:spPr>
        <p:txBody>
          <a:bodyPr>
            <a:noAutofit/>
          </a:bodyPr>
          <a:lstStyle/>
          <a:p>
            <a:pPr algn="ctr"/>
            <a:r>
              <a:rPr lang="en-IN" sz="7200" b="1" u="sng" dirty="0" smtClean="0"/>
              <a:t>Heart failure</a:t>
            </a:r>
            <a:endParaRPr lang="en-IN" sz="7200" b="1" u="sng" dirty="0"/>
          </a:p>
        </p:txBody>
      </p:sp>
    </p:spTree>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6000" b="1" u="sng" dirty="0" smtClean="0">
                <a:latin typeface="Algerian" pitchFamily="82" charset="0"/>
              </a:rPr>
              <a:t>Surgical management</a:t>
            </a:r>
            <a:endParaRPr lang="en-IN" sz="6000" b="1" u="sng" dirty="0">
              <a:latin typeface="Algerian" pitchFamily="82" charset="0"/>
            </a:endParaRPr>
          </a:p>
        </p:txBody>
      </p:sp>
      <p:sp>
        <p:nvSpPr>
          <p:cNvPr id="3" name="Content Placeholder 2"/>
          <p:cNvSpPr>
            <a:spLocks noGrp="1"/>
          </p:cNvSpPr>
          <p:nvPr>
            <p:ph sz="quarter" idx="1"/>
          </p:nvPr>
        </p:nvSpPr>
        <p:spPr/>
        <p:txBody>
          <a:bodyPr/>
          <a:lstStyle/>
          <a:p>
            <a:pPr lvl="0" algn="just"/>
            <a:r>
              <a:rPr lang="en-IN" sz="3200" dirty="0" smtClean="0">
                <a:latin typeface="Times New Roman" pitchFamily="18" charset="0"/>
                <a:cs typeface="Times New Roman" pitchFamily="18" charset="0"/>
              </a:rPr>
              <a:t>Implantable cardioverter defibrillator</a:t>
            </a:r>
          </a:p>
          <a:p>
            <a:pPr lvl="0" algn="just"/>
            <a:r>
              <a:rPr lang="en-IN" sz="3200" dirty="0" smtClean="0">
                <a:latin typeface="Times New Roman" pitchFamily="18" charset="0"/>
                <a:cs typeface="Times New Roman" pitchFamily="18" charset="0"/>
              </a:rPr>
              <a:t>Cardiac transplantation</a:t>
            </a:r>
          </a:p>
          <a:p>
            <a:pPr lvl="0" algn="just"/>
            <a:r>
              <a:rPr lang="en-IN" sz="3200" dirty="0" smtClean="0">
                <a:latin typeface="Times New Roman" pitchFamily="18" charset="0"/>
                <a:cs typeface="Times New Roman" pitchFamily="18" charset="0"/>
              </a:rPr>
              <a:t>Intra-aortic balloon pump</a:t>
            </a:r>
          </a:p>
          <a:p>
            <a:pPr>
              <a:buNone/>
            </a:pPr>
            <a:endParaRPr lang="en-IN" dirty="0"/>
          </a:p>
        </p:txBody>
      </p:sp>
    </p:spTree>
  </p:cSld>
  <p:clrMapOvr>
    <a:masterClrMapping/>
  </p:clrMapOvr>
  <p:transition>
    <p:wipe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5400" b="1" u="sng" dirty="0" smtClean="0">
                <a:latin typeface="Algerian" pitchFamily="82" charset="0"/>
              </a:rPr>
              <a:t>Complication</a:t>
            </a:r>
            <a:r>
              <a:rPr lang="en-IN" b="1" u="sng" dirty="0" smtClean="0"/>
              <a:t> </a:t>
            </a:r>
            <a:endParaRPr lang="en-IN" b="1" u="sng" dirty="0"/>
          </a:p>
        </p:txBody>
      </p:sp>
      <p:sp>
        <p:nvSpPr>
          <p:cNvPr id="3" name="Content Placeholder 2"/>
          <p:cNvSpPr>
            <a:spLocks noGrp="1"/>
          </p:cNvSpPr>
          <p:nvPr>
            <p:ph sz="quarter" idx="1"/>
          </p:nvPr>
        </p:nvSpPr>
        <p:spPr>
          <a:xfrm>
            <a:off x="457200" y="1600200"/>
            <a:ext cx="8472518" cy="3114684"/>
          </a:xfrm>
        </p:spPr>
        <p:txBody>
          <a:bodyPr>
            <a:normAutofit/>
          </a:bodyPr>
          <a:lstStyle/>
          <a:p>
            <a:pPr lvl="0" algn="just"/>
            <a:r>
              <a:rPr lang="en-IN" sz="3200" dirty="0" smtClean="0">
                <a:latin typeface="Times New Roman" pitchFamily="18" charset="0"/>
                <a:cs typeface="Times New Roman" pitchFamily="18" charset="0"/>
              </a:rPr>
              <a:t>Cardiac dysrhythmias.</a:t>
            </a:r>
          </a:p>
          <a:p>
            <a:pPr lvl="0" algn="just"/>
            <a:r>
              <a:rPr lang="en-IN" sz="3200" dirty="0" smtClean="0">
                <a:latin typeface="Times New Roman" pitchFamily="18" charset="0"/>
                <a:cs typeface="Times New Roman" pitchFamily="18" charset="0"/>
              </a:rPr>
              <a:t>Myocardial failure and cardiac arrest.</a:t>
            </a:r>
          </a:p>
          <a:p>
            <a:pPr lvl="0" algn="just"/>
            <a:r>
              <a:rPr lang="en-IN" sz="3200" dirty="0" smtClean="0">
                <a:latin typeface="Times New Roman" pitchFamily="18" charset="0"/>
                <a:cs typeface="Times New Roman" pitchFamily="18" charset="0"/>
              </a:rPr>
              <a:t>Digoxin toxicity - from decreased renal function and potassium depletion.</a:t>
            </a:r>
          </a:p>
          <a:p>
            <a:pPr algn="just"/>
            <a:r>
              <a:rPr lang="en-IN" sz="3200" dirty="0" smtClean="0">
                <a:latin typeface="Times New Roman" pitchFamily="18" charset="0"/>
                <a:cs typeface="Times New Roman" pitchFamily="18" charset="0"/>
              </a:rPr>
              <a:t>Pulmonary infarction, pneumonia, and emboli</a:t>
            </a:r>
            <a:endParaRPr lang="en-IN" sz="32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857232"/>
            <a:ext cx="7467600" cy="1143000"/>
          </a:xfrm>
        </p:spPr>
        <p:txBody>
          <a:bodyPr>
            <a:normAutofit/>
          </a:bodyPr>
          <a:lstStyle/>
          <a:p>
            <a:r>
              <a:rPr lang="en-IN" sz="5400" u="sng" dirty="0" smtClean="0">
                <a:latin typeface="Algerian" pitchFamily="82" charset="0"/>
              </a:rPr>
              <a:t>Definition</a:t>
            </a:r>
            <a:r>
              <a:rPr lang="en-IN" sz="5400" dirty="0" smtClean="0"/>
              <a:t> </a:t>
            </a:r>
            <a:endParaRPr lang="en-IN" sz="5400" dirty="0"/>
          </a:p>
        </p:txBody>
      </p:sp>
      <p:sp>
        <p:nvSpPr>
          <p:cNvPr id="3" name="Content Placeholder 2"/>
          <p:cNvSpPr>
            <a:spLocks noGrp="1"/>
          </p:cNvSpPr>
          <p:nvPr>
            <p:ph sz="quarter" idx="1"/>
          </p:nvPr>
        </p:nvSpPr>
        <p:spPr>
          <a:xfrm>
            <a:off x="0" y="1984248"/>
            <a:ext cx="8401080" cy="4873752"/>
          </a:xfrm>
        </p:spPr>
        <p:txBody>
          <a:bodyPr/>
          <a:lstStyle/>
          <a:p>
            <a:pPr algn="just"/>
            <a:r>
              <a:rPr lang="en-IN" sz="4000" dirty="0" smtClean="0">
                <a:latin typeface="Times New Roman" pitchFamily="18" charset="0"/>
                <a:cs typeface="Times New Roman" pitchFamily="18" charset="0"/>
              </a:rPr>
              <a:t>Pulmonary </a:t>
            </a:r>
            <a:r>
              <a:rPr lang="en-IN" sz="4000" dirty="0" err="1" smtClean="0">
                <a:latin typeface="Times New Roman" pitchFamily="18" charset="0"/>
                <a:cs typeface="Times New Roman" pitchFamily="18" charset="0"/>
              </a:rPr>
              <a:t>edema</a:t>
            </a:r>
            <a:r>
              <a:rPr lang="en-IN" sz="4000" dirty="0" smtClean="0">
                <a:latin typeface="Times New Roman" pitchFamily="18" charset="0"/>
                <a:cs typeface="Times New Roman" pitchFamily="18" charset="0"/>
              </a:rPr>
              <a:t> is the abnormal accumulation of fluid in the lungs. The fluid may accumulate in the interstitial spaces and alveoli</a:t>
            </a:r>
            <a:r>
              <a:rPr lang="en-IN" dirty="0" smtClean="0">
                <a:latin typeface="Times New Roman" pitchFamily="18" charset="0"/>
                <a:cs typeface="Times New Roman" pitchFamily="18" charset="0"/>
              </a:rPr>
              <a:t>.</a:t>
            </a:r>
          </a:p>
          <a:p>
            <a:pPr>
              <a:buNone/>
            </a:pPr>
            <a:endParaRPr lang="en-IN" dirty="0"/>
          </a:p>
        </p:txBody>
      </p:sp>
      <p:sp>
        <p:nvSpPr>
          <p:cNvPr id="4" name="Title 1"/>
          <p:cNvSpPr txBox="1">
            <a:spLocks/>
          </p:cNvSpPr>
          <p:nvPr/>
        </p:nvSpPr>
        <p:spPr>
          <a:xfrm>
            <a:off x="714348" y="214290"/>
            <a:ext cx="8686800" cy="1428728"/>
          </a:xfrm>
          <a:prstGeom prst="rect">
            <a:avLst/>
          </a:prstGeom>
        </p:spPr>
        <p:txBody>
          <a:bodyPr vert="horz" anchor="b">
            <a:normAutofit fontScale="600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IN" sz="12000" b="1" u="sng" strike="noStrike" kern="1200" cap="small" spc="0" normalizeH="0" baseline="0" noProof="0" dirty="0" smtClean="0">
                <a:ln>
                  <a:noFill/>
                </a:ln>
                <a:solidFill>
                  <a:schemeClr val="tx2"/>
                </a:solidFill>
                <a:effectLst/>
                <a:uLnTx/>
                <a:uFillTx/>
                <a:latin typeface="Algerian" pitchFamily="82" charset="0"/>
                <a:ea typeface="+mj-ea"/>
                <a:cs typeface="+mj-cs"/>
              </a:rPr>
              <a:t>Pulmonary </a:t>
            </a:r>
            <a:r>
              <a:rPr kumimoji="0" lang="en-IN" sz="12000" b="1" u="sng" strike="noStrike" kern="1200" cap="small" spc="0" normalizeH="0" baseline="0" noProof="0" dirty="0" err="1" smtClean="0">
                <a:ln>
                  <a:noFill/>
                </a:ln>
                <a:solidFill>
                  <a:schemeClr val="tx2"/>
                </a:solidFill>
                <a:effectLst/>
                <a:uLnTx/>
                <a:uFillTx/>
                <a:latin typeface="Algerian" pitchFamily="82" charset="0"/>
                <a:ea typeface="+mj-ea"/>
                <a:cs typeface="+mj-cs"/>
              </a:rPr>
              <a:t>edema</a:t>
            </a:r>
            <a:r>
              <a:rPr kumimoji="0" lang="en-IN" sz="3200" b="1" u="sng" strike="noStrike" kern="1200" cap="small" spc="0" normalizeH="0" baseline="0" noProof="0" dirty="0" smtClean="0">
                <a:ln>
                  <a:noFill/>
                </a:ln>
                <a:solidFill>
                  <a:schemeClr val="tx2"/>
                </a:solidFill>
                <a:effectLst/>
                <a:uLnTx/>
                <a:uFillTx/>
                <a:latin typeface="+mj-lt"/>
                <a:ea typeface="+mj-ea"/>
                <a:cs typeface="+mj-cs"/>
              </a:rPr>
              <a:t/>
            </a:r>
            <a:br>
              <a:rPr kumimoji="0" lang="en-IN" sz="3200" b="1" u="sng" strike="noStrike" kern="1200" cap="small" spc="0" normalizeH="0" baseline="0" noProof="0" dirty="0" smtClean="0">
                <a:ln>
                  <a:noFill/>
                </a:ln>
                <a:solidFill>
                  <a:schemeClr val="tx2"/>
                </a:solidFill>
                <a:effectLst/>
                <a:uLnTx/>
                <a:uFillTx/>
                <a:latin typeface="+mj-lt"/>
                <a:ea typeface="+mj-ea"/>
                <a:cs typeface="+mj-cs"/>
              </a:rPr>
            </a:br>
            <a:r>
              <a:rPr kumimoji="0" lang="en-IN" sz="3000" b="1" u="none" strike="noStrike" kern="1200" cap="small" spc="0" normalizeH="0" baseline="0" noProof="0" dirty="0" smtClean="0">
                <a:ln>
                  <a:noFill/>
                </a:ln>
                <a:solidFill>
                  <a:schemeClr val="tx2"/>
                </a:solidFill>
                <a:effectLst/>
                <a:uLnTx/>
                <a:uFillTx/>
                <a:latin typeface="+mj-lt"/>
                <a:ea typeface="+mj-ea"/>
                <a:cs typeface="+mj-cs"/>
              </a:rPr>
              <a:t/>
            </a:r>
            <a:br>
              <a:rPr kumimoji="0" lang="en-IN" sz="3000" b="1" u="none" strike="noStrike" kern="1200" cap="small" spc="0" normalizeH="0" baseline="0" noProof="0" dirty="0" smtClean="0">
                <a:ln>
                  <a:noFill/>
                </a:ln>
                <a:solidFill>
                  <a:schemeClr val="tx2"/>
                </a:solidFill>
                <a:effectLst/>
                <a:uLnTx/>
                <a:uFillTx/>
                <a:latin typeface="+mj-lt"/>
                <a:ea typeface="+mj-ea"/>
                <a:cs typeface="+mj-cs"/>
              </a:rPr>
            </a:br>
            <a:endParaRPr kumimoji="0" lang="en-IN" sz="3000" b="1" u="none" strike="noStrike" kern="1200" cap="small" spc="0" normalizeH="0" baseline="0" noProof="0" dirty="0">
              <a:ln>
                <a:noFill/>
              </a:ln>
              <a:solidFill>
                <a:schemeClr val="tx2"/>
              </a:solidFill>
              <a:effectLst/>
              <a:uLnTx/>
              <a:uFillTx/>
              <a:latin typeface="+mj-lt"/>
              <a:ea typeface="+mj-ea"/>
              <a:cs typeface="+mj-cs"/>
            </a:endParaRPr>
          </a:p>
        </p:txBody>
      </p:sp>
      <p:pic>
        <p:nvPicPr>
          <p:cNvPr id="5" name="Picture 4" descr="PulmEdema.PNG">
            <a:hlinkClick r:id="rId2"/>
          </p:cNvPr>
          <p:cNvPicPr/>
          <p:nvPr/>
        </p:nvPicPr>
        <p:blipFill>
          <a:blip r:embed="rId3" cstate="print"/>
          <a:srcRect/>
          <a:stretch>
            <a:fillRect/>
          </a:stretch>
        </p:blipFill>
        <p:spPr bwMode="auto">
          <a:xfrm>
            <a:off x="4143340" y="4643446"/>
            <a:ext cx="5000660" cy="2214554"/>
          </a:xfrm>
          <a:prstGeom prst="rect">
            <a:avLst/>
          </a:prstGeom>
          <a:noFill/>
          <a:ln w="9525" cmpd="dbl">
            <a:solidFill>
              <a:schemeClr val="tx1"/>
            </a:solidFill>
            <a:miter lim="800000"/>
            <a:headEnd/>
            <a:tailEnd/>
          </a:ln>
        </p:spPr>
      </p:pic>
    </p:spTree>
  </p:cSld>
  <p:clrMapOvr>
    <a:masterClrMapping/>
  </p:clrMapOvr>
  <p:transition>
    <p:wipe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6000" b="1" u="sng" dirty="0" err="1" smtClean="0">
                <a:latin typeface="Algerian" pitchFamily="82" charset="0"/>
              </a:rPr>
              <a:t>Etiology</a:t>
            </a:r>
            <a:endParaRPr lang="en-IN" sz="6000" b="1" u="sng" dirty="0">
              <a:latin typeface="Algerian" pitchFamily="82" charset="0"/>
            </a:endParaRPr>
          </a:p>
        </p:txBody>
      </p:sp>
      <p:sp>
        <p:nvSpPr>
          <p:cNvPr id="3" name="Content Placeholder 2"/>
          <p:cNvSpPr>
            <a:spLocks noGrp="1"/>
          </p:cNvSpPr>
          <p:nvPr>
            <p:ph sz="quarter" idx="1"/>
          </p:nvPr>
        </p:nvSpPr>
        <p:spPr/>
        <p:txBody>
          <a:bodyPr>
            <a:normAutofit/>
          </a:bodyPr>
          <a:lstStyle/>
          <a:p>
            <a:pPr lvl="1">
              <a:buFont typeface="Wingdings" pitchFamily="2" charset="2"/>
              <a:buChar char="Ø"/>
            </a:pPr>
            <a:r>
              <a:rPr lang="en-IN" sz="2800" dirty="0" smtClean="0">
                <a:latin typeface="Times New Roman" pitchFamily="18" charset="0"/>
                <a:cs typeface="Times New Roman" pitchFamily="18" charset="0"/>
              </a:rPr>
              <a:t>Heart disease</a:t>
            </a:r>
          </a:p>
          <a:p>
            <a:pPr lvl="1">
              <a:buFont typeface="Wingdings" pitchFamily="2" charset="2"/>
              <a:buChar char="Ø"/>
            </a:pPr>
            <a:r>
              <a:rPr lang="en-IN" sz="2800" dirty="0" smtClean="0">
                <a:latin typeface="Times New Roman" pitchFamily="18" charset="0"/>
                <a:cs typeface="Times New Roman" pitchFamily="18" charset="0"/>
              </a:rPr>
              <a:t>Circulatory overload Lung injuries, </a:t>
            </a:r>
          </a:p>
          <a:p>
            <a:pPr lvl="1">
              <a:buNone/>
            </a:pPr>
            <a:r>
              <a:rPr lang="en-IN" sz="2800" dirty="0" smtClean="0">
                <a:latin typeface="Times New Roman" pitchFamily="18" charset="0"/>
                <a:cs typeface="Times New Roman" pitchFamily="18" charset="0"/>
              </a:rPr>
              <a:t>    head trauma</a:t>
            </a:r>
          </a:p>
          <a:p>
            <a:pPr lvl="1">
              <a:buFont typeface="Wingdings" pitchFamily="2" charset="2"/>
              <a:buChar char="Ø"/>
            </a:pPr>
            <a:r>
              <a:rPr lang="en-IN" sz="2800" dirty="0" smtClean="0">
                <a:latin typeface="Times New Roman" pitchFamily="18" charset="0"/>
                <a:cs typeface="Times New Roman" pitchFamily="18" charset="0"/>
              </a:rPr>
              <a:t>Infection and fever</a:t>
            </a:r>
          </a:p>
          <a:p>
            <a:pPr lvl="1">
              <a:buFont typeface="Wingdings" pitchFamily="2" charset="2"/>
              <a:buChar char="Ø"/>
            </a:pPr>
            <a:r>
              <a:rPr lang="en-IN" sz="2800" dirty="0" smtClean="0">
                <a:latin typeface="Times New Roman" pitchFamily="18" charset="0"/>
                <a:cs typeface="Times New Roman" pitchFamily="18" charset="0"/>
              </a:rPr>
              <a:t>Post cardio version, post-anaesthesia,</a:t>
            </a:r>
          </a:p>
          <a:p>
            <a:pPr lvl="1">
              <a:buNone/>
            </a:pPr>
            <a:r>
              <a:rPr lang="en-IN" sz="2800" dirty="0" smtClean="0">
                <a:latin typeface="Times New Roman" pitchFamily="18" charset="0"/>
                <a:cs typeface="Times New Roman" pitchFamily="18" charset="0"/>
              </a:rPr>
              <a:t>   post cardiopulmonary bypass</a:t>
            </a:r>
          </a:p>
          <a:p>
            <a:pPr lvl="1">
              <a:buFont typeface="Wingdings" pitchFamily="2" charset="2"/>
              <a:buChar char="Ø"/>
            </a:pPr>
            <a:r>
              <a:rPr lang="en-IN" sz="2800" dirty="0" err="1" smtClean="0">
                <a:latin typeface="Times New Roman" pitchFamily="18" charset="0"/>
                <a:cs typeface="Times New Roman" pitchFamily="18" charset="0"/>
              </a:rPr>
              <a:t>Opioid</a:t>
            </a:r>
            <a:r>
              <a:rPr lang="en-IN" sz="2800" dirty="0" smtClean="0">
                <a:latin typeface="Times New Roman" pitchFamily="18" charset="0"/>
                <a:cs typeface="Times New Roman" pitchFamily="18" charset="0"/>
              </a:rPr>
              <a:t> overdose</a:t>
            </a:r>
          </a:p>
          <a:p>
            <a:pPr>
              <a:buNone/>
            </a:pPr>
            <a:endParaRPr lang="en-IN" sz="2400" dirty="0" smtClean="0"/>
          </a:p>
          <a:p>
            <a:endParaRPr lang="en-IN" dirty="0"/>
          </a:p>
        </p:txBody>
      </p:sp>
    </p:spTree>
  </p:cSld>
  <p:clrMapOvr>
    <a:masterClrMapping/>
  </p:clrMapOvr>
  <p:transition>
    <p:wipe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467600" cy="1143000"/>
          </a:xfrm>
        </p:spPr>
        <p:txBody>
          <a:bodyPr>
            <a:normAutofit/>
          </a:bodyPr>
          <a:lstStyle/>
          <a:p>
            <a:pPr algn="ctr"/>
            <a:r>
              <a:rPr lang="en-IN" sz="6000" b="1" u="sng" dirty="0" err="1" smtClean="0">
                <a:latin typeface="Algerian" pitchFamily="82" charset="0"/>
              </a:rPr>
              <a:t>Pathophysiology</a:t>
            </a:r>
            <a:r>
              <a:rPr lang="en-IN" sz="4000" b="1" u="sng" dirty="0" smtClean="0"/>
              <a:t> </a:t>
            </a:r>
            <a:endParaRPr lang="en-IN" sz="4000" b="1" u="sng" dirty="0"/>
          </a:p>
        </p:txBody>
      </p:sp>
      <p:graphicFrame>
        <p:nvGraphicFramePr>
          <p:cNvPr id="4" name="Content Placeholder 3"/>
          <p:cNvGraphicFramePr>
            <a:graphicFrameLocks noGrp="1"/>
          </p:cNvGraphicFramePr>
          <p:nvPr>
            <p:ph sz="quarter" idx="1"/>
          </p:nvPr>
        </p:nvGraphicFramePr>
        <p:xfrm>
          <a:off x="785786" y="1285860"/>
          <a:ext cx="7499350"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571472" y="357166"/>
          <a:ext cx="8143932" cy="628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285720" y="428604"/>
          <a:ext cx="8429684" cy="64293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0"/>
            <a:ext cx="7467600" cy="1143000"/>
          </a:xfrm>
        </p:spPr>
        <p:txBody>
          <a:bodyPr>
            <a:normAutofit/>
          </a:bodyPr>
          <a:lstStyle/>
          <a:p>
            <a:r>
              <a:rPr lang="en-IN" sz="4800" b="1" u="sng" dirty="0" smtClean="0">
                <a:latin typeface="Algerian" pitchFamily="82" charset="0"/>
              </a:rPr>
              <a:t>Clinical manifestation</a:t>
            </a:r>
            <a:endParaRPr lang="en-IN" sz="4800" b="1" u="sng" dirty="0">
              <a:latin typeface="Algerian" pitchFamily="82" charset="0"/>
            </a:endParaRPr>
          </a:p>
        </p:txBody>
      </p:sp>
      <p:graphicFrame>
        <p:nvGraphicFramePr>
          <p:cNvPr id="4" name="Content Placeholder 3"/>
          <p:cNvGraphicFramePr>
            <a:graphicFrameLocks noGrp="1"/>
          </p:cNvGraphicFramePr>
          <p:nvPr>
            <p:ph sz="quarter" idx="1"/>
          </p:nvPr>
        </p:nvGraphicFramePr>
        <p:xfrm>
          <a:off x="214282" y="1071546"/>
          <a:ext cx="8501122" cy="5589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quarter" idx="1"/>
          </p:nvPr>
        </p:nvGraphicFramePr>
        <p:xfrm>
          <a:off x="285720" y="357166"/>
          <a:ext cx="8501122" cy="628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5400" b="1" u="sng" dirty="0" smtClean="0">
                <a:latin typeface="Algerian" pitchFamily="82" charset="0"/>
              </a:rPr>
              <a:t>Diagnostic finding </a:t>
            </a:r>
            <a:endParaRPr lang="en-IN" sz="5400" b="1" u="sng" dirty="0">
              <a:latin typeface="Algerian" pitchFamily="82" charset="0"/>
            </a:endParaRPr>
          </a:p>
        </p:txBody>
      </p:sp>
      <p:sp>
        <p:nvSpPr>
          <p:cNvPr id="3" name="Content Placeholder 2"/>
          <p:cNvSpPr>
            <a:spLocks noGrp="1"/>
          </p:cNvSpPr>
          <p:nvPr>
            <p:ph sz="quarter" idx="1"/>
          </p:nvPr>
        </p:nvSpPr>
        <p:spPr/>
        <p:txBody>
          <a:bodyPr/>
          <a:lstStyle/>
          <a:p>
            <a:r>
              <a:rPr lang="en-IN" sz="2800" dirty="0" smtClean="0">
                <a:latin typeface="Times New Roman" pitchFamily="18" charset="0"/>
                <a:cs typeface="Times New Roman" pitchFamily="18" charset="0"/>
              </a:rPr>
              <a:t>Chest x-ray</a:t>
            </a:r>
          </a:p>
          <a:p>
            <a:pPr lvl="0"/>
            <a:r>
              <a:rPr lang="en-IN" sz="2800" dirty="0" smtClean="0">
                <a:latin typeface="Times New Roman" pitchFamily="18" charset="0"/>
                <a:cs typeface="Times New Roman" pitchFamily="18" charset="0"/>
              </a:rPr>
              <a:t>Echocardiogram</a:t>
            </a:r>
          </a:p>
          <a:p>
            <a:r>
              <a:rPr lang="en-IN" sz="2800" dirty="0" smtClean="0">
                <a:latin typeface="Times New Roman" pitchFamily="18" charset="0"/>
                <a:cs typeface="Times New Roman" pitchFamily="18" charset="0"/>
              </a:rPr>
              <a:t>Measurement of pulmonary artery wedge pressure by Swan-</a:t>
            </a:r>
            <a:r>
              <a:rPr lang="en-IN" sz="2800" dirty="0" err="1" smtClean="0">
                <a:latin typeface="Times New Roman" pitchFamily="18" charset="0"/>
                <a:cs typeface="Times New Roman" pitchFamily="18" charset="0"/>
              </a:rPr>
              <a:t>Ganz</a:t>
            </a:r>
            <a:r>
              <a:rPr lang="en-IN" sz="2800" dirty="0" smtClean="0">
                <a:latin typeface="Times New Roman" pitchFamily="18" charset="0"/>
                <a:cs typeface="Times New Roman" pitchFamily="18" charset="0"/>
              </a:rPr>
              <a:t> catheter .</a:t>
            </a:r>
          </a:p>
          <a:p>
            <a:pPr lvl="0"/>
            <a:r>
              <a:rPr lang="en-IN" sz="2800" dirty="0" smtClean="0">
                <a:latin typeface="Times New Roman" pitchFamily="18" charset="0"/>
                <a:cs typeface="Times New Roman" pitchFamily="18" charset="0"/>
              </a:rPr>
              <a:t>Blood cultures</a:t>
            </a:r>
          </a:p>
          <a:p>
            <a:pPr lvl="0"/>
            <a:r>
              <a:rPr lang="en-IN" sz="2800" dirty="0" smtClean="0">
                <a:latin typeface="Times New Roman" pitchFamily="18" charset="0"/>
                <a:cs typeface="Times New Roman" pitchFamily="18" charset="0"/>
              </a:rPr>
              <a:t>Cardiac markers in suspected MI</a:t>
            </a:r>
          </a:p>
          <a:p>
            <a:pPr lvl="0"/>
            <a:r>
              <a:rPr lang="en-IN" sz="2800" dirty="0" smtClean="0">
                <a:latin typeface="Times New Roman" pitchFamily="18" charset="0"/>
                <a:cs typeface="Times New Roman" pitchFamily="18" charset="0"/>
              </a:rPr>
              <a:t>Arterial blood gas (ABG) analysis</a:t>
            </a:r>
          </a:p>
          <a:p>
            <a:pPr>
              <a:buNone/>
            </a:pPr>
            <a:endParaRPr lang="en-IN" dirty="0" smtClean="0"/>
          </a:p>
          <a:p>
            <a:pPr>
              <a:buNone/>
            </a:pPr>
            <a:endParaRPr lang="en-IN" dirty="0" smtClean="0"/>
          </a:p>
          <a:p>
            <a:endParaRPr lang="en-IN" dirty="0"/>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428604"/>
            <a:ext cx="7467600" cy="1143000"/>
          </a:xfrm>
        </p:spPr>
        <p:txBody>
          <a:bodyPr>
            <a:normAutofit fontScale="90000"/>
          </a:bodyPr>
          <a:lstStyle/>
          <a:p>
            <a:pPr algn="ctr"/>
            <a:r>
              <a:rPr lang="en-IN" sz="8000" b="1" u="sng" dirty="0" smtClean="0">
                <a:latin typeface="Algerian" pitchFamily="82" charset="0"/>
              </a:rPr>
              <a:t>introduction</a:t>
            </a:r>
            <a:r>
              <a:rPr lang="en-IN" sz="3200" dirty="0" smtClean="0"/>
              <a:t/>
            </a:r>
            <a:br>
              <a:rPr lang="en-IN" sz="3200" dirty="0" smtClean="0"/>
            </a:br>
            <a:endParaRPr lang="en-IN" dirty="0"/>
          </a:p>
        </p:txBody>
      </p:sp>
      <p:sp>
        <p:nvSpPr>
          <p:cNvPr id="3" name="Content Placeholder 2"/>
          <p:cNvSpPr>
            <a:spLocks noGrp="1"/>
          </p:cNvSpPr>
          <p:nvPr>
            <p:ph sz="quarter" idx="1"/>
          </p:nvPr>
        </p:nvSpPr>
        <p:spPr>
          <a:xfrm>
            <a:off x="285720" y="1714488"/>
            <a:ext cx="8215370" cy="4454236"/>
          </a:xfrm>
        </p:spPr>
        <p:txBody>
          <a:bodyPr>
            <a:normAutofit/>
          </a:bodyPr>
          <a:lstStyle/>
          <a:p>
            <a:pPr algn="just">
              <a:buNone/>
            </a:pPr>
            <a:r>
              <a:rPr lang="en-IN" sz="3200" dirty="0" smtClean="0">
                <a:latin typeface="Times New Roman" pitchFamily="18" charset="0"/>
                <a:cs typeface="Times New Roman" pitchFamily="18" charset="0"/>
              </a:rPr>
              <a:t>   Heart failure or cardiac failure is the inability of heart to maintain adequate </a:t>
            </a:r>
            <a:r>
              <a:rPr lang="en-IN" sz="3200" b="1" dirty="0" smtClean="0">
                <a:latin typeface="Times New Roman" pitchFamily="18" charset="0"/>
                <a:cs typeface="Times New Roman" pitchFamily="18" charset="0"/>
              </a:rPr>
              <a:t>cardiac output</a:t>
            </a:r>
            <a:r>
              <a:rPr lang="en-IN" sz="3200" dirty="0" smtClean="0">
                <a:latin typeface="Times New Roman" pitchFamily="18" charset="0"/>
                <a:cs typeface="Times New Roman" pitchFamily="18" charset="0"/>
              </a:rPr>
              <a:t> to meet the metabolic need of the body because of impaired pumping ability.</a:t>
            </a:r>
          </a:p>
          <a:p>
            <a:pPr algn="ctr">
              <a:buNone/>
            </a:pPr>
            <a:endParaRPr lang="en-IN" sz="9600" i="1" dirty="0"/>
          </a:p>
        </p:txBody>
      </p:sp>
    </p:spTree>
  </p:cSld>
  <p:clrMapOvr>
    <a:masterClrMapping/>
  </p:clrMapOvr>
  <p:transition>
    <p:wipe dir="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800" b="1" u="sng" dirty="0" smtClean="0">
                <a:latin typeface="Algerian" pitchFamily="82" charset="0"/>
              </a:rPr>
              <a:t>Medical management</a:t>
            </a:r>
            <a:endParaRPr lang="en-IN" sz="4800" b="1" u="sng" dirty="0">
              <a:latin typeface="Algerian" pitchFamily="82" charset="0"/>
            </a:endParaRPr>
          </a:p>
        </p:txBody>
      </p:sp>
      <p:sp>
        <p:nvSpPr>
          <p:cNvPr id="3" name="Content Placeholder 2"/>
          <p:cNvSpPr>
            <a:spLocks noGrp="1"/>
          </p:cNvSpPr>
          <p:nvPr>
            <p:ph sz="quarter" idx="1"/>
          </p:nvPr>
        </p:nvSpPr>
        <p:spPr>
          <a:xfrm>
            <a:off x="457200" y="1600200"/>
            <a:ext cx="7972452" cy="4873752"/>
          </a:xfrm>
        </p:spPr>
        <p:txBody>
          <a:bodyPr>
            <a:normAutofit/>
          </a:bodyPr>
          <a:lstStyle/>
          <a:p>
            <a:pPr algn="just">
              <a:buFont typeface="Wingdings" pitchFamily="2" charset="2"/>
              <a:buChar char="Ø"/>
            </a:pPr>
            <a:r>
              <a:rPr lang="en-IN" sz="2800" dirty="0" smtClean="0">
                <a:latin typeface="Times New Roman" pitchFamily="18" charset="0"/>
                <a:cs typeface="Times New Roman" pitchFamily="18" charset="0"/>
              </a:rPr>
              <a:t>Oxygen therapy given.</a:t>
            </a:r>
          </a:p>
          <a:p>
            <a:pPr lvl="0" algn="just">
              <a:buFont typeface="Wingdings" pitchFamily="2" charset="2"/>
              <a:buChar char="Ø"/>
            </a:pPr>
            <a:r>
              <a:rPr lang="en-IN" sz="2800" dirty="0" smtClean="0">
                <a:latin typeface="Times New Roman" pitchFamily="18" charset="0"/>
                <a:cs typeface="Times New Roman" pitchFamily="18" charset="0"/>
              </a:rPr>
              <a:t>Morphine  (IV in small doses (2-5mg)) : to decrease pain and anxiety.</a:t>
            </a:r>
          </a:p>
          <a:p>
            <a:pPr lvl="0" algn="just">
              <a:buFont typeface="Wingdings" pitchFamily="2" charset="2"/>
              <a:buChar char="Ø"/>
            </a:pPr>
            <a:r>
              <a:rPr lang="en-IN" sz="2800" dirty="0" smtClean="0">
                <a:latin typeface="Times New Roman" pitchFamily="18" charset="0"/>
                <a:cs typeface="Times New Roman" pitchFamily="18" charset="0"/>
              </a:rPr>
              <a:t>Diuretics(</a:t>
            </a:r>
            <a:r>
              <a:rPr lang="en-IN" sz="2800" dirty="0" err="1" smtClean="0">
                <a:latin typeface="Times New Roman" pitchFamily="18" charset="0"/>
                <a:cs typeface="Times New Roman" pitchFamily="18" charset="0"/>
              </a:rPr>
              <a:t>lasix</a:t>
            </a:r>
            <a:r>
              <a:rPr lang="en-IN" sz="2800" dirty="0" smtClean="0">
                <a:latin typeface="Times New Roman" pitchFamily="18" charset="0"/>
                <a:cs typeface="Times New Roman" pitchFamily="18" charset="0"/>
              </a:rPr>
              <a:t>)</a:t>
            </a:r>
          </a:p>
          <a:p>
            <a:pPr algn="just">
              <a:buFont typeface="Wingdings" pitchFamily="2" charset="2"/>
              <a:buChar char="Ø"/>
            </a:pPr>
            <a:r>
              <a:rPr lang="en-IN" sz="2800" dirty="0" smtClean="0">
                <a:latin typeface="Times New Roman" pitchFamily="18" charset="0"/>
                <a:cs typeface="Times New Roman" pitchFamily="18" charset="0"/>
              </a:rPr>
              <a:t>Vasodilator therapy (NTG)</a:t>
            </a:r>
          </a:p>
          <a:p>
            <a:pPr lvl="0">
              <a:buFont typeface="Wingdings" pitchFamily="2" charset="2"/>
              <a:buChar char="Ø"/>
            </a:pPr>
            <a:endParaRPr lang="en-IN" dirty="0" smtClean="0"/>
          </a:p>
          <a:p>
            <a:pPr lvl="0">
              <a:buFont typeface="Wingdings" pitchFamily="2" charset="2"/>
              <a:buChar char="Ø"/>
            </a:pPr>
            <a:endParaRPr lang="en-IN" dirty="0" smtClean="0"/>
          </a:p>
          <a:p>
            <a:pPr lvl="0">
              <a:buFont typeface="Wingdings" pitchFamily="2" charset="2"/>
              <a:buChar char="Ø"/>
            </a:pPr>
            <a:endParaRPr lang="en-IN" dirty="0" smtClean="0"/>
          </a:p>
          <a:p>
            <a:pPr>
              <a:buFont typeface="Wingdings" pitchFamily="2" charset="2"/>
              <a:buChar char="Ø"/>
            </a:pPr>
            <a:endParaRPr lang="en-IN" dirty="0" smtClean="0"/>
          </a:p>
          <a:p>
            <a:endParaRPr lang="en-IN" dirty="0"/>
          </a:p>
        </p:txBody>
      </p:sp>
    </p:spTree>
  </p:cSld>
  <p:clrMapOvr>
    <a:masterClrMapping/>
  </p:clrMapOvr>
  <p:transition>
    <p:wipe di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800" b="1" u="sng" dirty="0" smtClean="0">
                <a:latin typeface="Algerian" pitchFamily="82" charset="0"/>
              </a:rPr>
              <a:t>Complication </a:t>
            </a:r>
            <a:endParaRPr lang="en-IN" sz="4800" b="1" u="sng" dirty="0">
              <a:latin typeface="Algerian" pitchFamily="82" charset="0"/>
            </a:endParaRPr>
          </a:p>
        </p:txBody>
      </p:sp>
      <p:sp>
        <p:nvSpPr>
          <p:cNvPr id="3" name="Content Placeholder 2"/>
          <p:cNvSpPr>
            <a:spLocks noGrp="1"/>
          </p:cNvSpPr>
          <p:nvPr>
            <p:ph sz="quarter" idx="1"/>
          </p:nvPr>
        </p:nvSpPr>
        <p:spPr/>
        <p:txBody>
          <a:bodyPr/>
          <a:lstStyle/>
          <a:p>
            <a:pPr lvl="0"/>
            <a:r>
              <a:rPr lang="en-IN" sz="3200" dirty="0" smtClean="0">
                <a:latin typeface="Times New Roman" pitchFamily="18" charset="0"/>
                <a:cs typeface="Times New Roman" pitchFamily="18" charset="0"/>
              </a:rPr>
              <a:t>Dysrhythmias</a:t>
            </a:r>
          </a:p>
          <a:p>
            <a:pPr lvl="0"/>
            <a:r>
              <a:rPr lang="en-IN" sz="3200" dirty="0" smtClean="0">
                <a:latin typeface="Times New Roman" pitchFamily="18" charset="0"/>
                <a:cs typeface="Times New Roman" pitchFamily="18" charset="0"/>
              </a:rPr>
              <a:t>Respiratory failure</a:t>
            </a:r>
          </a:p>
          <a:p>
            <a:endParaRPr lang="en-IN" dirty="0"/>
          </a:p>
        </p:txBody>
      </p:sp>
      <p:pic>
        <p:nvPicPr>
          <p:cNvPr id="4" name="Picture 5" descr="images-30"/>
          <p:cNvPicPr>
            <a:picLocks noChangeAspect="1" noChangeArrowheads="1"/>
          </p:cNvPicPr>
          <p:nvPr/>
        </p:nvPicPr>
        <p:blipFill>
          <a:blip r:embed="rId2"/>
          <a:srcRect r="38248"/>
          <a:stretch>
            <a:fillRect/>
          </a:stretch>
        </p:blipFill>
        <p:spPr bwMode="auto">
          <a:xfrm>
            <a:off x="3643306" y="3000372"/>
            <a:ext cx="5195894" cy="3794128"/>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1928802"/>
            <a:ext cx="7467600" cy="1143000"/>
          </a:xfrm>
        </p:spPr>
        <p:txBody>
          <a:bodyPr>
            <a:noAutofit/>
          </a:bodyPr>
          <a:lstStyle/>
          <a:p>
            <a:pPr algn="ctr"/>
            <a:r>
              <a:rPr lang="en-IN" sz="8000" b="1" u="sng" dirty="0" smtClean="0"/>
              <a:t>Heart block </a:t>
            </a:r>
            <a:endParaRPr lang="en-IN" sz="4800" b="1" u="sng" dirty="0"/>
          </a:p>
        </p:txBody>
      </p:sp>
    </p:spTree>
  </p:cSld>
  <p:clrMapOvr>
    <a:masterClrMapping/>
  </p:clrMapOvr>
  <p:transition>
    <p:wipe dir="d"/>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000" b="1" u="sng" dirty="0" smtClean="0"/>
              <a:t>INTRODUCTION</a:t>
            </a:r>
            <a:endParaRPr lang="en-IN" sz="4000" b="1" u="sng" dirty="0"/>
          </a:p>
        </p:txBody>
      </p:sp>
      <p:sp>
        <p:nvSpPr>
          <p:cNvPr id="3" name="Content Placeholder 2"/>
          <p:cNvSpPr>
            <a:spLocks noGrp="1"/>
          </p:cNvSpPr>
          <p:nvPr>
            <p:ph sz="quarter" idx="1"/>
          </p:nvPr>
        </p:nvSpPr>
        <p:spPr/>
        <p:txBody>
          <a:bodyPr>
            <a:normAutofit/>
          </a:bodyPr>
          <a:lstStyle/>
          <a:p>
            <a:pPr algn="just"/>
            <a:r>
              <a:rPr lang="en-IN" sz="3200" b="1" dirty="0" smtClean="0"/>
              <a:t>Heart block</a:t>
            </a:r>
            <a:r>
              <a:rPr lang="en-IN" sz="3200" dirty="0" smtClean="0"/>
              <a:t> is a disease or inherited condition that causes a fault within the heart's natural pacemaker due to some kind of obstruction (or "block") in the electrical conduction system of the heart.</a:t>
            </a:r>
          </a:p>
          <a:p>
            <a:pPr algn="just"/>
            <a:endParaRPr lang="en-IN" sz="3200" dirty="0"/>
          </a:p>
        </p:txBody>
      </p:sp>
    </p:spTree>
  </p:cSld>
  <p:clrMapOvr>
    <a:masterClrMapping/>
  </p:clrMapOvr>
  <p:transition>
    <p:wipe dir="d"/>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IN" sz="4000" b="1" u="sng" dirty="0" smtClean="0"/>
              <a:t>Types of Heart Block</a:t>
            </a:r>
            <a:br>
              <a:rPr lang="en-IN" sz="4000" b="1" u="sng" dirty="0" smtClean="0"/>
            </a:br>
            <a:endParaRPr lang="en-IN" sz="4000" b="1" u="sng" dirty="0"/>
          </a:p>
        </p:txBody>
      </p:sp>
      <p:sp>
        <p:nvSpPr>
          <p:cNvPr id="3" name="Content Placeholder 2"/>
          <p:cNvSpPr>
            <a:spLocks noGrp="1"/>
          </p:cNvSpPr>
          <p:nvPr>
            <p:ph sz="quarter" idx="1"/>
          </p:nvPr>
        </p:nvSpPr>
        <p:spPr/>
        <p:txBody>
          <a:bodyPr>
            <a:noAutofit/>
          </a:bodyPr>
          <a:lstStyle/>
          <a:p>
            <a:pPr lvl="0"/>
            <a:r>
              <a:rPr lang="en-IN" sz="2800" u="sng" dirty="0" smtClean="0"/>
              <a:t>First-degree AV block</a:t>
            </a:r>
            <a:endParaRPr lang="en-IN" sz="3600" u="sng" dirty="0" smtClean="0"/>
          </a:p>
          <a:p>
            <a:pPr lvl="0"/>
            <a:r>
              <a:rPr lang="en-IN" sz="2800" u="sng" dirty="0" smtClean="0"/>
              <a:t>Second-degree AV block</a:t>
            </a:r>
            <a:endParaRPr lang="en-IN" sz="3600" u="sng" dirty="0" smtClean="0"/>
          </a:p>
          <a:p>
            <a:pPr lvl="1"/>
            <a:r>
              <a:rPr lang="en-IN" sz="2800" dirty="0" smtClean="0"/>
              <a:t>Type I second-degree AV block (</a:t>
            </a:r>
            <a:r>
              <a:rPr lang="en-IN" sz="2800" dirty="0" err="1" smtClean="0"/>
              <a:t>Mobitz</a:t>
            </a:r>
            <a:r>
              <a:rPr lang="en-IN" sz="2800" dirty="0" smtClean="0"/>
              <a:t> I), also known as </a:t>
            </a:r>
            <a:r>
              <a:rPr lang="en-IN" sz="2800" dirty="0" err="1" smtClean="0"/>
              <a:t>Wenckebach</a:t>
            </a:r>
            <a:r>
              <a:rPr lang="en-IN" sz="2800" dirty="0" smtClean="0"/>
              <a:t> block</a:t>
            </a:r>
            <a:r>
              <a:rPr lang="en-IN" sz="2000" baseline="30000" dirty="0" smtClean="0">
                <a:hlinkClick r:id="rId2"/>
              </a:rPr>
              <a:t>[3]</a:t>
            </a:r>
            <a:endParaRPr lang="en-IN" sz="3600" dirty="0" smtClean="0"/>
          </a:p>
          <a:p>
            <a:pPr lvl="1"/>
            <a:r>
              <a:rPr lang="en-IN" sz="2800" dirty="0" smtClean="0"/>
              <a:t>Type 2 second-degree AV block (</a:t>
            </a:r>
            <a:r>
              <a:rPr lang="en-IN" sz="2800" dirty="0" err="1" smtClean="0"/>
              <a:t>Mobitz</a:t>
            </a:r>
            <a:r>
              <a:rPr lang="en-IN" sz="2800" dirty="0" smtClean="0"/>
              <a:t> II) - due to a block in or below the bundle of His</a:t>
            </a:r>
            <a:r>
              <a:rPr lang="en-IN" sz="2000" baseline="30000" dirty="0" smtClean="0">
                <a:hlinkClick r:id="rId2"/>
              </a:rPr>
              <a:t>[3]</a:t>
            </a:r>
            <a:endParaRPr lang="en-IN" sz="3600" dirty="0" smtClean="0"/>
          </a:p>
          <a:p>
            <a:pPr lvl="0"/>
            <a:r>
              <a:rPr lang="en-IN" sz="2800" u="sng" dirty="0" smtClean="0"/>
              <a:t>Third-degree AV block</a:t>
            </a:r>
            <a:r>
              <a:rPr lang="en-IN" sz="2800" dirty="0" smtClean="0"/>
              <a:t> (complete heart block)</a:t>
            </a:r>
            <a:endParaRPr lang="en-IN" sz="3600" dirty="0" smtClean="0"/>
          </a:p>
          <a:p>
            <a:endParaRPr lang="en-IN" sz="2800" dirty="0"/>
          </a:p>
        </p:txBody>
      </p:sp>
    </p:spTree>
  </p:cSld>
  <p:clrMapOvr>
    <a:masterClrMapping/>
  </p:clrMapOvr>
  <p:transition>
    <p:wipe dir="d"/>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smtClean="0"/>
              <a:t>First-Degree Heart Block</a:t>
            </a:r>
            <a:endParaRPr lang="en-IN" sz="3200" dirty="0"/>
          </a:p>
        </p:txBody>
      </p:sp>
      <p:sp>
        <p:nvSpPr>
          <p:cNvPr id="3" name="Content Placeholder 2"/>
          <p:cNvSpPr>
            <a:spLocks noGrp="1"/>
          </p:cNvSpPr>
          <p:nvPr>
            <p:ph sz="quarter" idx="1"/>
          </p:nvPr>
        </p:nvSpPr>
        <p:spPr/>
        <p:txBody>
          <a:bodyPr>
            <a:normAutofit/>
          </a:bodyPr>
          <a:lstStyle/>
          <a:p>
            <a:pPr lvl="0" algn="just">
              <a:buNone/>
            </a:pPr>
            <a:endParaRPr lang="en-IN" sz="2800" dirty="0" smtClean="0"/>
          </a:p>
          <a:p>
            <a:pPr lvl="0" algn="just"/>
            <a:r>
              <a:rPr lang="en-IN" sz="2800" dirty="0" smtClean="0"/>
              <a:t>In first-degree heart block, the heart's electrical signals are slowed as they move from the atria to the ventricles (the heart's upper and lower chambers, respectively). This results in a longer, flatter line between the P and the R waves on the </a:t>
            </a:r>
            <a:r>
              <a:rPr lang="en-IN" sz="2800" u="sng" dirty="0" smtClean="0">
                <a:hlinkClick r:id="rId2"/>
              </a:rPr>
              <a:t>EKG</a:t>
            </a:r>
            <a:r>
              <a:rPr lang="en-IN" sz="2800" dirty="0" smtClean="0"/>
              <a:t> (electrocardiogram).</a:t>
            </a:r>
          </a:p>
          <a:p>
            <a:pPr lvl="0" algn="just"/>
            <a:r>
              <a:rPr lang="en-IN" sz="2800" dirty="0" smtClean="0"/>
              <a:t>First-degree heart block may not cause any symptoms or require treatment.</a:t>
            </a:r>
          </a:p>
          <a:p>
            <a:pPr algn="just"/>
            <a:endParaRPr lang="en-IN" sz="2800" dirty="0"/>
          </a:p>
        </p:txBody>
      </p:sp>
    </p:spTree>
  </p:cSld>
  <p:clrMapOvr>
    <a:masterClrMapping/>
  </p:clrMapOvr>
  <p:transition>
    <p:wipe dir="d"/>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IN" sz="3200" b="1" dirty="0" smtClean="0"/>
              <a:t>Second-Degree Heart Block</a:t>
            </a:r>
            <a:r>
              <a:rPr lang="en-IN" sz="3200" dirty="0" smtClean="0"/>
              <a:t/>
            </a:r>
            <a:br>
              <a:rPr lang="en-IN" sz="3200" dirty="0" smtClean="0"/>
            </a:br>
            <a:endParaRPr lang="en-IN" sz="3200" dirty="0"/>
          </a:p>
        </p:txBody>
      </p:sp>
      <p:sp>
        <p:nvSpPr>
          <p:cNvPr id="3" name="Content Placeholder 2"/>
          <p:cNvSpPr>
            <a:spLocks noGrp="1"/>
          </p:cNvSpPr>
          <p:nvPr>
            <p:ph sz="quarter" idx="1"/>
          </p:nvPr>
        </p:nvSpPr>
        <p:spPr>
          <a:xfrm>
            <a:off x="428596" y="1000108"/>
            <a:ext cx="7467600" cy="4873752"/>
          </a:xfrm>
        </p:spPr>
        <p:txBody>
          <a:bodyPr>
            <a:noAutofit/>
          </a:bodyPr>
          <a:lstStyle/>
          <a:p>
            <a:pPr lvl="0" algn="just"/>
            <a:r>
              <a:rPr lang="en-IN" sz="2800" dirty="0" smtClean="0"/>
              <a:t>In this type of heart block, electrical signals between the atria and ventricles are slowed to a large degree. Some signals don't reach the ventricles. On an EKG, the pattern of QRS waves doesn't follow each P wave as it normally would.</a:t>
            </a:r>
          </a:p>
          <a:p>
            <a:pPr lvl="0" algn="just"/>
            <a:r>
              <a:rPr lang="en-IN" sz="2800" dirty="0" smtClean="0"/>
              <a:t>If an electrical signal is blocked before it reaches the ventricles, they won't contract and pump blood to the lungs and the rest of the body.</a:t>
            </a:r>
          </a:p>
          <a:p>
            <a:pPr lvl="0" algn="just"/>
            <a:r>
              <a:rPr lang="en-IN" sz="2800" dirty="0" smtClean="0"/>
              <a:t>Second-degree heart block is divided into two types: </a:t>
            </a:r>
            <a:r>
              <a:rPr lang="en-IN" sz="2800" dirty="0" err="1" smtClean="0"/>
              <a:t>Mobitz</a:t>
            </a:r>
            <a:r>
              <a:rPr lang="en-IN" sz="2800" dirty="0" smtClean="0"/>
              <a:t> type I and </a:t>
            </a:r>
            <a:r>
              <a:rPr lang="en-IN" sz="2800" dirty="0" err="1" smtClean="0"/>
              <a:t>Mobitz</a:t>
            </a:r>
            <a:r>
              <a:rPr lang="en-IN" sz="2800" dirty="0" smtClean="0"/>
              <a:t> type II.</a:t>
            </a:r>
          </a:p>
          <a:p>
            <a:pPr algn="just"/>
            <a:endParaRPr lang="en-IN" sz="2800" dirty="0"/>
          </a:p>
        </p:txBody>
      </p:sp>
    </p:spTree>
  </p:cSld>
  <p:clrMapOvr>
    <a:masterClrMapping/>
  </p:clrMapOvr>
  <p:transition>
    <p:wipe dir="d"/>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57158" y="357166"/>
            <a:ext cx="7467600" cy="4873752"/>
          </a:xfrm>
        </p:spPr>
        <p:txBody>
          <a:bodyPr>
            <a:noAutofit/>
          </a:bodyPr>
          <a:lstStyle/>
          <a:p>
            <a:pPr lvl="0" algn="just">
              <a:buNone/>
            </a:pPr>
            <a:r>
              <a:rPr lang="en-IN" sz="3200" b="1" i="1" dirty="0" err="1" smtClean="0"/>
              <a:t>Mobitz</a:t>
            </a:r>
            <a:r>
              <a:rPr lang="en-IN" sz="3200" b="1" i="1" dirty="0" smtClean="0"/>
              <a:t> Type I</a:t>
            </a:r>
            <a:endParaRPr lang="en-IN" sz="3200" dirty="0" smtClean="0"/>
          </a:p>
          <a:p>
            <a:pPr lvl="0" algn="just"/>
            <a:r>
              <a:rPr lang="en-IN" sz="3200" dirty="0" smtClean="0"/>
              <a:t>In this type (also known as </a:t>
            </a:r>
            <a:r>
              <a:rPr lang="en-IN" sz="3200" dirty="0" err="1" smtClean="0"/>
              <a:t>Wenckebach's</a:t>
            </a:r>
            <a:r>
              <a:rPr lang="en-IN" sz="3200" dirty="0" smtClean="0"/>
              <a:t> block), the electrical signals are delayed more and more with each heartbeat, until the heart skips a beat. On the EKG, the delay is shown as a line (called the PR interval) between the P and QRS waves. The line gets longer and longer until the QRS waves don't follow the next P wave.</a:t>
            </a:r>
          </a:p>
          <a:p>
            <a:pPr algn="just"/>
            <a:endParaRPr lang="en-IN" sz="3200" dirty="0"/>
          </a:p>
        </p:txBody>
      </p:sp>
    </p:spTree>
  </p:cSld>
  <p:clrMapOvr>
    <a:masterClrMapping/>
  </p:clrMapOvr>
  <p:transition>
    <p:wipe dir="d"/>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00034" y="285728"/>
            <a:ext cx="7572428" cy="4873752"/>
          </a:xfrm>
        </p:spPr>
        <p:txBody>
          <a:bodyPr>
            <a:noAutofit/>
          </a:bodyPr>
          <a:lstStyle/>
          <a:p>
            <a:pPr lvl="0" algn="just">
              <a:buNone/>
            </a:pPr>
            <a:r>
              <a:rPr lang="en-IN" sz="2800" b="1" i="1" dirty="0" err="1" smtClean="0"/>
              <a:t>Mobitz</a:t>
            </a:r>
            <a:r>
              <a:rPr lang="en-IN" sz="2800" b="1" i="1" dirty="0" smtClean="0"/>
              <a:t> Type II</a:t>
            </a:r>
            <a:endParaRPr lang="en-IN" sz="2800" dirty="0" smtClean="0"/>
          </a:p>
          <a:p>
            <a:pPr lvl="0" algn="just"/>
            <a:r>
              <a:rPr lang="en-IN" sz="2800" dirty="0" smtClean="0"/>
              <a:t>In second-degree </a:t>
            </a:r>
            <a:r>
              <a:rPr lang="en-IN" sz="2800" dirty="0" err="1" smtClean="0"/>
              <a:t>Mobitz</a:t>
            </a:r>
            <a:r>
              <a:rPr lang="en-IN" sz="2800" dirty="0" smtClean="0"/>
              <a:t> type II heart block, some of the electrical signals don't reach the ventricles. However, the pattern is less regular than it is in </a:t>
            </a:r>
            <a:r>
              <a:rPr lang="en-IN" sz="2800" dirty="0" err="1" smtClean="0"/>
              <a:t>Mobitz</a:t>
            </a:r>
            <a:r>
              <a:rPr lang="en-IN" sz="2800" dirty="0" smtClean="0"/>
              <a:t> type I. Some signals move between the atria and ventricles normally, while others are blocked.</a:t>
            </a:r>
          </a:p>
          <a:p>
            <a:pPr lvl="0" algn="just"/>
            <a:r>
              <a:rPr lang="en-IN" sz="2800" dirty="0" smtClean="0"/>
              <a:t>On an EKG, the QRS wave follows the P wave at a normal speed. Sometimes, though, the QRS wave is missing (when a signal is blocked).</a:t>
            </a:r>
          </a:p>
          <a:p>
            <a:pPr algn="just"/>
            <a:endParaRPr lang="en-IN" sz="2800" dirty="0"/>
          </a:p>
        </p:txBody>
      </p:sp>
    </p:spTree>
  </p:cSld>
  <p:clrMapOvr>
    <a:masterClrMapping/>
  </p:clrMapOvr>
  <p:transition>
    <p:wipe dir="d"/>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14338"/>
            <a:ext cx="7467600" cy="1143000"/>
          </a:xfrm>
        </p:spPr>
        <p:txBody>
          <a:bodyPr>
            <a:normAutofit/>
          </a:bodyPr>
          <a:lstStyle/>
          <a:p>
            <a:pPr lvl="0"/>
            <a:r>
              <a:rPr lang="en-IN" sz="2800" b="1" dirty="0" smtClean="0"/>
              <a:t>Third-Degree Heart Block</a:t>
            </a:r>
            <a:r>
              <a:rPr lang="en-IN" sz="2800" dirty="0" smtClean="0"/>
              <a:t/>
            </a:r>
            <a:br>
              <a:rPr lang="en-IN" sz="2800" dirty="0" smtClean="0"/>
            </a:br>
            <a:endParaRPr lang="en-IN" sz="2800" dirty="0"/>
          </a:p>
        </p:txBody>
      </p:sp>
      <p:sp>
        <p:nvSpPr>
          <p:cNvPr id="3" name="Content Placeholder 2"/>
          <p:cNvSpPr>
            <a:spLocks noGrp="1"/>
          </p:cNvSpPr>
          <p:nvPr>
            <p:ph sz="quarter" idx="1"/>
          </p:nvPr>
        </p:nvSpPr>
        <p:spPr>
          <a:xfrm>
            <a:off x="285720" y="714356"/>
            <a:ext cx="7715304" cy="4873752"/>
          </a:xfrm>
        </p:spPr>
        <p:txBody>
          <a:bodyPr>
            <a:noAutofit/>
          </a:bodyPr>
          <a:lstStyle/>
          <a:p>
            <a:pPr lvl="0" algn="just"/>
            <a:r>
              <a:rPr lang="en-IN" dirty="0" smtClean="0"/>
              <a:t>In this type of heart block, none of the electrical signals reach the ventricles. This type also is called complete heart block or complete AV block.</a:t>
            </a:r>
          </a:p>
          <a:p>
            <a:pPr lvl="0" algn="just"/>
            <a:r>
              <a:rPr lang="en-IN" dirty="0" smtClean="0"/>
              <a:t>When complete heart block occurs, special areas in the ventricles may create electrical signals to cause the ventricles to contract. This natural backup system is slower than the normal heart rate and isn't coordinated with the contraction of the atria. On an EKG, the normal pattern is disrupted. The P waves occur at a faster rate, and it isn't coordinated with the QRS waves.</a:t>
            </a:r>
          </a:p>
          <a:p>
            <a:pPr lvl="0" algn="just"/>
            <a:r>
              <a:rPr lang="en-IN" dirty="0" smtClean="0"/>
              <a:t>Complete heart block can result in </a:t>
            </a:r>
            <a:r>
              <a:rPr lang="en-IN" u="sng" dirty="0" smtClean="0"/>
              <a:t>sudden cardiac arrest</a:t>
            </a:r>
            <a:r>
              <a:rPr lang="en-IN" dirty="0" smtClean="0"/>
              <a:t> and death. This type of heart block often requires emergency treatment. A temporary pacemaker might be used to keep the heart beating until you get a long-term pacemaker.</a:t>
            </a:r>
          </a:p>
          <a:p>
            <a:pPr algn="just"/>
            <a:endParaRPr lang="en-IN" dirty="0"/>
          </a:p>
        </p:txBody>
      </p:sp>
    </p:spTree>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Users\Public\Pictures\MEDICAL SURGICAL NURSING\images (33).jpg"/>
          <p:cNvPicPr>
            <a:picLocks noGrp="1"/>
          </p:cNvPicPr>
          <p:nvPr>
            <p:ph sz="quarter" idx="1"/>
          </p:nvPr>
        </p:nvPicPr>
        <p:blipFill>
          <a:blip r:embed="rId2" cstate="print"/>
          <a:srcRect/>
          <a:stretch>
            <a:fillRect/>
          </a:stretch>
        </p:blipFill>
        <p:spPr bwMode="auto">
          <a:xfrm>
            <a:off x="285720" y="214290"/>
            <a:ext cx="8429684" cy="6357982"/>
          </a:xfrm>
          <a:prstGeom prst="rect">
            <a:avLst/>
          </a:prstGeom>
          <a:noFill/>
        </p:spPr>
      </p:pic>
    </p:spTree>
  </p:cSld>
  <p:clrMapOvr>
    <a:masterClrMapping/>
  </p:clrMapOvr>
  <p:transition>
    <p:wipe dir="d"/>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smtClean="0"/>
              <a:t>CAUSES</a:t>
            </a:r>
            <a:endParaRPr lang="en-IN" b="1" u="sng" dirty="0"/>
          </a:p>
        </p:txBody>
      </p:sp>
      <p:sp>
        <p:nvSpPr>
          <p:cNvPr id="3" name="Content Placeholder 2"/>
          <p:cNvSpPr>
            <a:spLocks noGrp="1"/>
          </p:cNvSpPr>
          <p:nvPr>
            <p:ph sz="quarter" idx="1"/>
          </p:nvPr>
        </p:nvSpPr>
        <p:spPr/>
        <p:txBody>
          <a:bodyPr/>
          <a:lstStyle/>
          <a:p>
            <a:pPr lvl="0"/>
            <a:r>
              <a:rPr lang="en-IN" dirty="0" smtClean="0"/>
              <a:t>Damage to the heart from a heart attack. </a:t>
            </a:r>
          </a:p>
          <a:p>
            <a:pPr lvl="0"/>
            <a:r>
              <a:rPr lang="en-IN" dirty="0" smtClean="0"/>
              <a:t>Coronary heart disease, also called coronary artery disease.</a:t>
            </a:r>
          </a:p>
          <a:p>
            <a:pPr lvl="0"/>
            <a:r>
              <a:rPr lang="en-IN" dirty="0" err="1" smtClean="0"/>
              <a:t>Myocarditis</a:t>
            </a:r>
            <a:r>
              <a:rPr lang="en-IN" dirty="0" smtClean="0"/>
              <a:t> or inflammation of the heart muscle.</a:t>
            </a:r>
          </a:p>
          <a:p>
            <a:pPr lvl="0"/>
            <a:r>
              <a:rPr lang="en-IN" dirty="0" smtClean="0"/>
              <a:t>Heart failure</a:t>
            </a:r>
          </a:p>
          <a:p>
            <a:pPr lvl="0"/>
            <a:r>
              <a:rPr lang="en-IN" dirty="0" smtClean="0"/>
              <a:t>Rheumatic fever.</a:t>
            </a:r>
          </a:p>
          <a:p>
            <a:r>
              <a:rPr lang="en-IN" dirty="0" err="1" smtClean="0"/>
              <a:t>Cardiomyopathy</a:t>
            </a:r>
            <a:r>
              <a:rPr lang="en-IN" dirty="0" smtClean="0"/>
              <a:t> </a:t>
            </a:r>
            <a:endParaRPr lang="en-IN" dirty="0"/>
          </a:p>
        </p:txBody>
      </p:sp>
    </p:spTree>
  </p:cSld>
  <p:clrMapOvr>
    <a:masterClrMapping/>
  </p:clrMapOvr>
  <p:transition>
    <p:wipe dir="d"/>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7467600" cy="1143000"/>
          </a:xfrm>
        </p:spPr>
        <p:txBody>
          <a:bodyPr>
            <a:normAutofit/>
          </a:bodyPr>
          <a:lstStyle/>
          <a:p>
            <a:r>
              <a:rPr lang="en-IN" sz="3600" b="1" u="sng" dirty="0" smtClean="0"/>
              <a:t>Signs and symptoms</a:t>
            </a:r>
            <a:endParaRPr lang="en-IN" sz="3600" b="1" u="sng" dirty="0"/>
          </a:p>
        </p:txBody>
      </p:sp>
      <p:sp>
        <p:nvSpPr>
          <p:cNvPr id="3" name="Content Placeholder 2"/>
          <p:cNvSpPr>
            <a:spLocks noGrp="1"/>
          </p:cNvSpPr>
          <p:nvPr>
            <p:ph sz="quarter" idx="1"/>
          </p:nvPr>
        </p:nvSpPr>
        <p:spPr>
          <a:xfrm>
            <a:off x="428596" y="1357298"/>
            <a:ext cx="7467600" cy="4873752"/>
          </a:xfrm>
        </p:spPr>
        <p:txBody>
          <a:bodyPr>
            <a:noAutofit/>
          </a:bodyPr>
          <a:lstStyle/>
          <a:p>
            <a:pPr>
              <a:buNone/>
            </a:pPr>
            <a:r>
              <a:rPr lang="en-IN" sz="2800" dirty="0" smtClean="0"/>
              <a:t>Signs and symptoms depend on the type of heart block you have. First-degree heart block may not cause any symptoms.</a:t>
            </a:r>
          </a:p>
          <a:p>
            <a:pPr>
              <a:buNone/>
            </a:pPr>
            <a:r>
              <a:rPr lang="en-IN" sz="2800" dirty="0" smtClean="0"/>
              <a:t>Signs and symptoms of second- and third-degree heart block include:</a:t>
            </a:r>
          </a:p>
          <a:p>
            <a:pPr lvl="0"/>
            <a:endParaRPr lang="en-IN" sz="2800" dirty="0" smtClean="0"/>
          </a:p>
          <a:p>
            <a:pPr lvl="0"/>
            <a:r>
              <a:rPr lang="en-IN" sz="2800" dirty="0" smtClean="0"/>
              <a:t>Fainting</a:t>
            </a:r>
          </a:p>
          <a:p>
            <a:pPr lvl="0"/>
            <a:r>
              <a:rPr lang="en-IN" sz="2800" dirty="0" smtClean="0"/>
              <a:t>Dizziness or light-headedness</a:t>
            </a:r>
          </a:p>
          <a:p>
            <a:pPr lvl="0"/>
            <a:r>
              <a:rPr lang="en-IN" sz="2800" dirty="0" smtClean="0"/>
              <a:t>Fatigue (tiredness)</a:t>
            </a:r>
          </a:p>
          <a:p>
            <a:pPr lvl="0"/>
            <a:r>
              <a:rPr lang="en-IN" sz="2800" dirty="0" smtClean="0"/>
              <a:t>Shortness of breath</a:t>
            </a:r>
          </a:p>
          <a:p>
            <a:pPr lvl="0"/>
            <a:r>
              <a:rPr lang="en-IN" sz="2800" dirty="0" smtClean="0"/>
              <a:t>Chest pain</a:t>
            </a:r>
          </a:p>
          <a:p>
            <a:endParaRPr lang="en-IN" sz="2800" dirty="0"/>
          </a:p>
        </p:txBody>
      </p:sp>
    </p:spTree>
  </p:cSld>
  <p:clrMapOvr>
    <a:masterClrMapping/>
  </p:clrMapOvr>
  <p:transition>
    <p:wipe dir="d"/>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7467600" cy="1143000"/>
          </a:xfrm>
        </p:spPr>
        <p:txBody>
          <a:bodyPr>
            <a:normAutofit/>
          </a:bodyPr>
          <a:lstStyle/>
          <a:p>
            <a:r>
              <a:rPr lang="en-IN" sz="4000" b="1" u="sng" dirty="0" smtClean="0"/>
              <a:t>management</a:t>
            </a:r>
            <a:endParaRPr lang="en-IN" sz="4000" b="1" u="sng" dirty="0"/>
          </a:p>
        </p:txBody>
      </p:sp>
      <p:sp>
        <p:nvSpPr>
          <p:cNvPr id="3" name="Content Placeholder 2"/>
          <p:cNvSpPr>
            <a:spLocks noGrp="1"/>
          </p:cNvSpPr>
          <p:nvPr>
            <p:ph sz="quarter" idx="1"/>
          </p:nvPr>
        </p:nvSpPr>
        <p:spPr>
          <a:xfrm>
            <a:off x="500034" y="1285860"/>
            <a:ext cx="7467600" cy="4873752"/>
          </a:xfrm>
        </p:spPr>
        <p:txBody>
          <a:bodyPr>
            <a:noAutofit/>
          </a:bodyPr>
          <a:lstStyle/>
          <a:p>
            <a:pPr algn="just"/>
            <a:r>
              <a:rPr lang="en-IN" dirty="0" smtClean="0"/>
              <a:t>Treatment depends on the type of heart block you have. If you have first-degree heart block, you may not need treatment.</a:t>
            </a:r>
          </a:p>
          <a:p>
            <a:pPr algn="just"/>
            <a:r>
              <a:rPr lang="en-IN" dirty="0" smtClean="0"/>
              <a:t>If you have second-degree heart block, you may need a </a:t>
            </a:r>
            <a:r>
              <a:rPr lang="en-IN" u="sng" dirty="0" smtClean="0"/>
              <a:t>pacemaker</a:t>
            </a:r>
            <a:r>
              <a:rPr lang="en-IN" dirty="0" smtClean="0"/>
              <a:t>. A pacemaker is a small device that's placed under the skin of your chest or abdomen. This device uses electrical pulses to prompt the heart to beat at a normal rate.</a:t>
            </a:r>
          </a:p>
          <a:p>
            <a:pPr algn="just"/>
            <a:r>
              <a:rPr lang="en-IN" dirty="0" smtClean="0"/>
              <a:t>If you have third-degree heart block, you will need a pacemaker. In an emergency, a temporary pacemaker might be used until you can get a long-term device. Most people who have third-degree heart block need pacemakers for the rest of their lives.</a:t>
            </a:r>
          </a:p>
          <a:p>
            <a:pPr algn="just"/>
            <a:endParaRPr lang="en-IN" dirty="0"/>
          </a:p>
        </p:txBody>
      </p:sp>
    </p:spTree>
  </p:cSld>
  <p:clrMapOvr>
    <a:masterClrMapping/>
  </p:clrMapOvr>
  <p:transition>
    <p:wipe dir="d"/>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2800" b="1" u="sng" dirty="0" smtClean="0"/>
              <a:t>NURSING DIAGNOSIS WITH INTERVENTION</a:t>
            </a:r>
            <a:r>
              <a:rPr lang="en-IN" sz="2800" b="1" dirty="0" smtClean="0"/>
              <a:t/>
            </a:r>
            <a:br>
              <a:rPr lang="en-IN" sz="2800" b="1" dirty="0" smtClean="0"/>
            </a:br>
            <a:endParaRPr lang="en-IN" sz="2800" b="1" dirty="0"/>
          </a:p>
        </p:txBody>
      </p:sp>
      <p:sp>
        <p:nvSpPr>
          <p:cNvPr id="3" name="Content Placeholder 2"/>
          <p:cNvSpPr>
            <a:spLocks noGrp="1"/>
          </p:cNvSpPr>
          <p:nvPr>
            <p:ph sz="quarter" idx="1"/>
          </p:nvPr>
        </p:nvSpPr>
        <p:spPr>
          <a:xfrm>
            <a:off x="428596" y="1214422"/>
            <a:ext cx="7467600" cy="4873752"/>
          </a:xfrm>
        </p:spPr>
        <p:txBody>
          <a:bodyPr>
            <a:normAutofit lnSpcReduction="10000"/>
          </a:bodyPr>
          <a:lstStyle/>
          <a:p>
            <a:pPr lvl="0">
              <a:buNone/>
            </a:pPr>
            <a:r>
              <a:rPr lang="en-IN" dirty="0" smtClean="0"/>
              <a:t>1. Decreased cardiac output related to heart failure or </a:t>
            </a:r>
            <a:r>
              <a:rPr lang="en-IN" dirty="0" err="1" smtClean="0"/>
              <a:t>dysrhythmias</a:t>
            </a:r>
            <a:r>
              <a:rPr lang="en-IN" dirty="0" smtClean="0"/>
              <a:t>.</a:t>
            </a:r>
          </a:p>
          <a:p>
            <a:pPr>
              <a:buNone/>
            </a:pPr>
            <a:r>
              <a:rPr lang="en-IN" u="sng" dirty="0" smtClean="0"/>
              <a:t>Intervention </a:t>
            </a:r>
            <a:endParaRPr lang="en-IN" dirty="0" smtClean="0"/>
          </a:p>
          <a:p>
            <a:pPr lvl="0"/>
            <a:r>
              <a:rPr lang="en-IN" dirty="0" smtClean="0"/>
              <a:t>Assess blood pressure and respiratory rate.</a:t>
            </a:r>
          </a:p>
          <a:p>
            <a:pPr lvl="0"/>
            <a:r>
              <a:rPr lang="en-IN" dirty="0" smtClean="0"/>
              <a:t>Document heart rhythm.</a:t>
            </a:r>
          </a:p>
          <a:p>
            <a:pPr lvl="0"/>
            <a:r>
              <a:rPr lang="en-IN" dirty="0" smtClean="0"/>
              <a:t>Report for </a:t>
            </a:r>
            <a:r>
              <a:rPr lang="en-IN" dirty="0" err="1" smtClean="0"/>
              <a:t>dysrhythmias</a:t>
            </a:r>
            <a:r>
              <a:rPr lang="en-IN" dirty="0" smtClean="0"/>
              <a:t>.</a:t>
            </a:r>
          </a:p>
          <a:p>
            <a:pPr lvl="0"/>
            <a:r>
              <a:rPr lang="en-IN" dirty="0" smtClean="0"/>
              <a:t>Monitor lung sound.</a:t>
            </a:r>
          </a:p>
          <a:p>
            <a:pPr lvl="0"/>
            <a:r>
              <a:rPr lang="en-IN" dirty="0" smtClean="0"/>
              <a:t>Monitor intake output chart.</a:t>
            </a:r>
          </a:p>
          <a:p>
            <a:pPr lvl="0"/>
            <a:r>
              <a:rPr lang="en-IN" dirty="0" smtClean="0"/>
              <a:t>Assess for changes in mental status.</a:t>
            </a:r>
          </a:p>
          <a:p>
            <a:pPr lvl="0"/>
            <a:r>
              <a:rPr lang="en-IN" dirty="0" smtClean="0"/>
              <a:t>Encourage patient to eat small meal and rest afterwards.</a:t>
            </a:r>
          </a:p>
          <a:p>
            <a:pPr lvl="0"/>
            <a:r>
              <a:rPr lang="en-IN" dirty="0" smtClean="0"/>
              <a:t>Encourage physical and psychological rest.</a:t>
            </a:r>
          </a:p>
          <a:p>
            <a:endParaRPr lang="en-IN" dirty="0"/>
          </a:p>
        </p:txBody>
      </p:sp>
    </p:spTree>
  </p:cSld>
  <p:clrMapOvr>
    <a:masterClrMapping/>
  </p:clrMapOvr>
  <p:transition>
    <p:wipe dir="d"/>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57158" y="0"/>
            <a:ext cx="7467600" cy="4873752"/>
          </a:xfrm>
        </p:spPr>
        <p:txBody>
          <a:bodyPr>
            <a:noAutofit/>
          </a:bodyPr>
          <a:lstStyle/>
          <a:p>
            <a:pPr lvl="0" algn="just">
              <a:buNone/>
            </a:pPr>
            <a:r>
              <a:rPr lang="en-IN" sz="2800" dirty="0" smtClean="0"/>
              <a:t>2. Excess fluid volume related to reduce </a:t>
            </a:r>
            <a:r>
              <a:rPr lang="en-IN" sz="2800" dirty="0" err="1" smtClean="0"/>
              <a:t>glomerular</a:t>
            </a:r>
            <a:r>
              <a:rPr lang="en-IN" sz="2800" dirty="0" smtClean="0"/>
              <a:t> filtration rate, decrease cardiac output, increase </a:t>
            </a:r>
            <a:r>
              <a:rPr lang="en-IN" sz="2800" dirty="0" err="1" smtClean="0"/>
              <a:t>antidiuretic</a:t>
            </a:r>
            <a:r>
              <a:rPr lang="en-IN" sz="2800" dirty="0" smtClean="0"/>
              <a:t> hormone and </a:t>
            </a:r>
            <a:r>
              <a:rPr lang="en-IN" sz="2800" dirty="0" err="1" smtClean="0"/>
              <a:t>aldosterone</a:t>
            </a:r>
            <a:r>
              <a:rPr lang="en-IN" sz="2800" dirty="0" smtClean="0"/>
              <a:t> production, sodium and water retention.</a:t>
            </a:r>
          </a:p>
          <a:p>
            <a:pPr algn="just">
              <a:buNone/>
            </a:pPr>
            <a:r>
              <a:rPr lang="en-IN" sz="2800" u="sng" dirty="0" smtClean="0"/>
              <a:t>Intervention</a:t>
            </a:r>
            <a:endParaRPr lang="en-IN" sz="2800" dirty="0" smtClean="0"/>
          </a:p>
          <a:p>
            <a:pPr lvl="0" algn="just"/>
            <a:r>
              <a:rPr lang="en-IN" sz="2800" dirty="0" smtClean="0"/>
              <a:t>Monitor I/O chart.</a:t>
            </a:r>
          </a:p>
          <a:p>
            <a:pPr lvl="0" algn="just"/>
            <a:r>
              <a:rPr lang="en-IN" sz="2800" dirty="0" smtClean="0"/>
              <a:t>Daily weight monitoring.</a:t>
            </a:r>
          </a:p>
          <a:p>
            <a:pPr lvl="0" algn="just"/>
            <a:r>
              <a:rPr lang="en-IN" sz="2800" dirty="0" smtClean="0"/>
              <a:t>Assess for jugular vein distension, </a:t>
            </a:r>
            <a:r>
              <a:rPr lang="en-IN" sz="2800" dirty="0" err="1" smtClean="0"/>
              <a:t>hepatomegaly</a:t>
            </a:r>
            <a:r>
              <a:rPr lang="en-IN" sz="2800" dirty="0" smtClean="0"/>
              <a:t> and abdominal pain.</a:t>
            </a:r>
          </a:p>
          <a:p>
            <a:pPr lvl="0" algn="just"/>
            <a:r>
              <a:rPr lang="en-IN" sz="2800" dirty="0" smtClean="0"/>
              <a:t>Follow low sodium diet and fluid restriction.</a:t>
            </a:r>
          </a:p>
          <a:p>
            <a:pPr lvl="0" algn="just"/>
            <a:r>
              <a:rPr lang="en-IN" sz="2800" dirty="0" err="1" smtClean="0"/>
              <a:t>Auscultate</a:t>
            </a:r>
            <a:r>
              <a:rPr lang="en-IN" sz="2800" dirty="0" smtClean="0"/>
              <a:t> breath sound.</a:t>
            </a:r>
          </a:p>
          <a:p>
            <a:pPr lvl="0" algn="just"/>
            <a:r>
              <a:rPr lang="en-IN" sz="2800" dirty="0" smtClean="0"/>
              <a:t>Administer diuretic therapy as ordered.</a:t>
            </a:r>
          </a:p>
          <a:p>
            <a:pPr algn="just"/>
            <a:endParaRPr lang="en-IN" sz="2800" dirty="0"/>
          </a:p>
        </p:txBody>
      </p:sp>
    </p:spTree>
  </p:cSld>
  <p:clrMapOvr>
    <a:masterClrMapping/>
  </p:clrMapOvr>
  <p:transition>
    <p:wipe dir="d"/>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57158" y="285728"/>
            <a:ext cx="7467600" cy="4873752"/>
          </a:xfrm>
        </p:spPr>
        <p:txBody>
          <a:bodyPr>
            <a:noAutofit/>
          </a:bodyPr>
          <a:lstStyle/>
          <a:p>
            <a:pPr lvl="0" algn="just">
              <a:buNone/>
            </a:pPr>
            <a:r>
              <a:rPr lang="en-IN" sz="2800" dirty="0" smtClean="0"/>
              <a:t>3. Impaired gas exchange related to fluid in alveoli.</a:t>
            </a:r>
          </a:p>
          <a:p>
            <a:pPr algn="just">
              <a:buNone/>
            </a:pPr>
            <a:r>
              <a:rPr lang="en-IN" sz="2800" u="sng" dirty="0" smtClean="0"/>
              <a:t>Intervention</a:t>
            </a:r>
            <a:endParaRPr lang="en-IN" sz="2800" dirty="0" smtClean="0"/>
          </a:p>
          <a:p>
            <a:pPr lvl="0" algn="just"/>
            <a:r>
              <a:rPr lang="en-IN" sz="2800" dirty="0" err="1" smtClean="0"/>
              <a:t>Auscultate</a:t>
            </a:r>
            <a:r>
              <a:rPr lang="en-IN" sz="2800" dirty="0" smtClean="0"/>
              <a:t> breath sound</a:t>
            </a:r>
          </a:p>
          <a:p>
            <a:pPr lvl="0" algn="just"/>
            <a:r>
              <a:rPr lang="en-IN" sz="2800" dirty="0" smtClean="0"/>
              <a:t>Encourage client to turn, cough and deep breath and use for incentive </a:t>
            </a:r>
            <a:r>
              <a:rPr lang="en-IN" sz="2800" dirty="0" err="1" smtClean="0"/>
              <a:t>spirometry</a:t>
            </a:r>
            <a:r>
              <a:rPr lang="en-IN" sz="2800" dirty="0" smtClean="0"/>
              <a:t>.</a:t>
            </a:r>
          </a:p>
          <a:p>
            <a:pPr lvl="0" algn="just"/>
            <a:r>
              <a:rPr lang="en-IN" sz="2800" dirty="0" smtClean="0"/>
              <a:t>Administer oxygen as ordered.</a:t>
            </a:r>
          </a:p>
          <a:p>
            <a:pPr lvl="0" algn="just"/>
            <a:r>
              <a:rPr lang="en-IN" sz="2800" dirty="0" smtClean="0"/>
              <a:t>Assess respiratory rate and rhythm.</a:t>
            </a:r>
          </a:p>
          <a:p>
            <a:pPr lvl="0" algn="just"/>
            <a:r>
              <a:rPr lang="en-IN" sz="2800" dirty="0" smtClean="0"/>
              <a:t>Assess for cyanosis.</a:t>
            </a:r>
          </a:p>
          <a:p>
            <a:pPr lvl="0" algn="just"/>
            <a:r>
              <a:rPr lang="en-IN" sz="2800" dirty="0" smtClean="0"/>
              <a:t>Position the client to facilitate breathing.</a:t>
            </a:r>
          </a:p>
          <a:p>
            <a:pPr lvl="0" algn="just"/>
            <a:r>
              <a:rPr lang="en-IN" sz="2800" dirty="0" smtClean="0"/>
              <a:t>Monitor pulse </a:t>
            </a:r>
            <a:r>
              <a:rPr lang="en-IN" sz="2800" dirty="0" err="1" smtClean="0"/>
              <a:t>oxymetry</a:t>
            </a:r>
            <a:r>
              <a:rPr lang="en-IN" sz="2800" dirty="0" smtClean="0"/>
              <a:t>.</a:t>
            </a:r>
          </a:p>
          <a:p>
            <a:pPr lvl="0" algn="just"/>
            <a:r>
              <a:rPr lang="en-IN" sz="2800" dirty="0" smtClean="0"/>
              <a:t>Obtain arterial blood gas if ordered.</a:t>
            </a:r>
          </a:p>
          <a:p>
            <a:pPr algn="just"/>
            <a:endParaRPr lang="en-IN" sz="2800" dirty="0"/>
          </a:p>
        </p:txBody>
      </p:sp>
    </p:spTree>
  </p:cSld>
  <p:clrMapOvr>
    <a:masterClrMapping/>
  </p:clrMapOvr>
  <p:transition>
    <p:wipe dir="d"/>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28596" y="285728"/>
            <a:ext cx="7467600" cy="4873752"/>
          </a:xfrm>
        </p:spPr>
        <p:txBody>
          <a:bodyPr>
            <a:noAutofit/>
          </a:bodyPr>
          <a:lstStyle/>
          <a:p>
            <a:pPr lvl="0">
              <a:buNone/>
            </a:pPr>
            <a:r>
              <a:rPr lang="en-IN" sz="3200" dirty="0" smtClean="0"/>
              <a:t>4. Ineffective tissue perfusion related to decrease cardiac output.</a:t>
            </a:r>
          </a:p>
          <a:p>
            <a:pPr>
              <a:buNone/>
            </a:pPr>
            <a:r>
              <a:rPr lang="en-IN" sz="3200" u="sng" dirty="0" smtClean="0"/>
              <a:t>Intervention </a:t>
            </a:r>
            <a:endParaRPr lang="en-IN" sz="3200" dirty="0" smtClean="0"/>
          </a:p>
          <a:p>
            <a:pPr lvl="0"/>
            <a:r>
              <a:rPr lang="en-IN" sz="3200" dirty="0" smtClean="0"/>
              <a:t>Note colour and temperature of the skin.</a:t>
            </a:r>
          </a:p>
          <a:p>
            <a:pPr lvl="0"/>
            <a:r>
              <a:rPr lang="en-IN" sz="3200" dirty="0" smtClean="0"/>
              <a:t>Monitor peripheral pulse.</a:t>
            </a:r>
          </a:p>
          <a:p>
            <a:pPr lvl="0"/>
            <a:r>
              <a:rPr lang="en-IN" sz="3200" dirty="0" smtClean="0"/>
              <a:t>Provide a warm environment.</a:t>
            </a:r>
          </a:p>
          <a:p>
            <a:pPr lvl="0"/>
            <a:r>
              <a:rPr lang="en-IN" sz="3200" dirty="0" smtClean="0"/>
              <a:t>Encourage active range of motion.</a:t>
            </a:r>
          </a:p>
          <a:p>
            <a:pPr lvl="0"/>
            <a:r>
              <a:rPr lang="en-IN" sz="3200" dirty="0" smtClean="0"/>
              <a:t>Protect the skin from trauma.</a:t>
            </a:r>
          </a:p>
          <a:p>
            <a:endParaRPr lang="en-IN" sz="3200" dirty="0"/>
          </a:p>
        </p:txBody>
      </p:sp>
    </p:spTree>
  </p:cSld>
  <p:clrMapOvr>
    <a:masterClrMapping/>
  </p:clrMapOvr>
  <p:transition>
    <p:wipe dir="d"/>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00034" y="357166"/>
            <a:ext cx="7467600" cy="4873752"/>
          </a:xfrm>
        </p:spPr>
        <p:txBody>
          <a:bodyPr>
            <a:noAutofit/>
          </a:bodyPr>
          <a:lstStyle/>
          <a:p>
            <a:pPr lvl="0">
              <a:buNone/>
            </a:pPr>
            <a:r>
              <a:rPr lang="en-IN" sz="3200" dirty="0" smtClean="0"/>
              <a:t>5. Risk for activity intolerance related to decreased cardiac output.</a:t>
            </a:r>
          </a:p>
          <a:p>
            <a:pPr>
              <a:buNone/>
            </a:pPr>
            <a:r>
              <a:rPr lang="en-IN" sz="3200" u="sng" dirty="0" smtClean="0"/>
              <a:t>Intervention</a:t>
            </a:r>
            <a:r>
              <a:rPr lang="en-IN" sz="3200" dirty="0" smtClean="0"/>
              <a:t> </a:t>
            </a:r>
          </a:p>
          <a:p>
            <a:pPr lvl="0"/>
            <a:r>
              <a:rPr lang="en-IN" sz="3200" dirty="0" smtClean="0"/>
              <a:t>Schedule for rest period.</a:t>
            </a:r>
          </a:p>
          <a:p>
            <a:pPr lvl="0"/>
            <a:r>
              <a:rPr lang="en-IN" sz="3200" dirty="0" smtClean="0"/>
              <a:t>Monitor for client’s response to activity.</a:t>
            </a:r>
          </a:p>
          <a:p>
            <a:pPr lvl="0"/>
            <a:r>
              <a:rPr lang="en-IN" sz="3200" dirty="0" smtClean="0"/>
              <a:t>Increase activity as ordered or according to the directions.</a:t>
            </a:r>
          </a:p>
          <a:p>
            <a:pPr lvl="0"/>
            <a:r>
              <a:rPr lang="en-IN" sz="3200" dirty="0" smtClean="0"/>
              <a:t>Instruct the client to avoid activities that increase cardiac activities.</a:t>
            </a:r>
          </a:p>
          <a:p>
            <a:endParaRPr lang="en-IN" sz="3200" dirty="0"/>
          </a:p>
        </p:txBody>
      </p:sp>
    </p:spTree>
  </p:cSld>
  <p:clrMapOvr>
    <a:masterClrMapping/>
  </p:clrMapOvr>
  <p:transition>
    <p:wipe dir="d"/>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00034" y="285728"/>
            <a:ext cx="7467600" cy="4873752"/>
          </a:xfrm>
        </p:spPr>
        <p:txBody>
          <a:bodyPr>
            <a:noAutofit/>
          </a:bodyPr>
          <a:lstStyle/>
          <a:p>
            <a:pPr lvl="0" algn="just">
              <a:buNone/>
            </a:pPr>
            <a:r>
              <a:rPr lang="en-IN" sz="2800" dirty="0" smtClean="0"/>
              <a:t>6. Risk for impaired skin integrity related to decreased tissue perfusion and activities.</a:t>
            </a:r>
          </a:p>
          <a:p>
            <a:pPr lvl="0" algn="just">
              <a:buNone/>
            </a:pPr>
            <a:r>
              <a:rPr lang="en-IN" sz="2800" u="sng" dirty="0" smtClean="0"/>
              <a:t>Intervention</a:t>
            </a:r>
            <a:r>
              <a:rPr lang="en-IN" sz="2800" dirty="0" smtClean="0"/>
              <a:t> </a:t>
            </a:r>
          </a:p>
          <a:p>
            <a:pPr lvl="0" algn="just"/>
            <a:r>
              <a:rPr lang="en-IN" sz="2800" dirty="0" smtClean="0"/>
              <a:t>Reposition the client every 2 hourly.</a:t>
            </a:r>
          </a:p>
          <a:p>
            <a:pPr lvl="0" algn="just"/>
            <a:r>
              <a:rPr lang="en-IN" sz="2800" dirty="0" smtClean="0"/>
              <a:t>Provide proper bed and mattress while client is in bed.</a:t>
            </a:r>
          </a:p>
          <a:p>
            <a:pPr lvl="0" algn="just"/>
            <a:r>
              <a:rPr lang="en-IN" sz="2800" dirty="0" smtClean="0"/>
              <a:t>Assess especially bony prominence, for redness. Use protective devices if redness is noted.</a:t>
            </a:r>
          </a:p>
          <a:p>
            <a:pPr lvl="0" algn="just"/>
            <a:r>
              <a:rPr lang="en-IN" sz="2800" dirty="0" smtClean="0"/>
              <a:t>Float the heal from the bed if the client has little spontaneous leg movement.</a:t>
            </a:r>
          </a:p>
          <a:p>
            <a:pPr lvl="0" algn="just"/>
            <a:r>
              <a:rPr lang="en-IN" sz="2800" dirty="0" smtClean="0"/>
              <a:t>Assist the client with morning care and lubricate the skin.</a:t>
            </a:r>
          </a:p>
          <a:p>
            <a:pPr algn="just"/>
            <a:endParaRPr lang="en-IN" sz="2800" dirty="0"/>
          </a:p>
        </p:txBody>
      </p:sp>
    </p:spTree>
  </p:cSld>
  <p:clrMapOvr>
    <a:masterClrMapping/>
  </p:clrMapOvr>
  <p:transition>
    <p:wipe dir="d"/>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28596" y="214290"/>
            <a:ext cx="7467600" cy="4873752"/>
          </a:xfrm>
        </p:spPr>
        <p:txBody>
          <a:bodyPr>
            <a:noAutofit/>
          </a:bodyPr>
          <a:lstStyle/>
          <a:p>
            <a:pPr lvl="0" algn="just">
              <a:buNone/>
            </a:pPr>
            <a:r>
              <a:rPr lang="en-IN" sz="2800" dirty="0" smtClean="0"/>
              <a:t>7. Risk for anxiety related to decrease cardiac output, hypoxia, diagnosis of heart failure, and fear of death or debilitation.</a:t>
            </a:r>
          </a:p>
          <a:p>
            <a:pPr algn="just">
              <a:buNone/>
            </a:pPr>
            <a:r>
              <a:rPr lang="en-IN" sz="2800" u="sng" dirty="0" smtClean="0"/>
              <a:t>Intervention </a:t>
            </a:r>
            <a:endParaRPr lang="en-IN" sz="2800" dirty="0" smtClean="0"/>
          </a:p>
          <a:p>
            <a:pPr lvl="0" algn="just"/>
            <a:r>
              <a:rPr lang="en-IN" sz="2800" dirty="0" smtClean="0"/>
              <a:t>Provide a calm environment.</a:t>
            </a:r>
          </a:p>
          <a:p>
            <a:pPr lvl="0" algn="just"/>
            <a:r>
              <a:rPr lang="en-IN" sz="2800" dirty="0" smtClean="0"/>
              <a:t>Explain in advance all procedures and routine regimens.</a:t>
            </a:r>
          </a:p>
          <a:p>
            <a:pPr lvl="0" algn="just"/>
            <a:r>
              <a:rPr lang="en-IN" sz="2800" dirty="0" smtClean="0"/>
              <a:t>Encourage the client to ask questions.</a:t>
            </a:r>
          </a:p>
          <a:p>
            <a:pPr lvl="0" algn="just"/>
            <a:r>
              <a:rPr lang="en-IN" sz="2800" dirty="0" smtClean="0"/>
              <a:t>Provide emotional support to client and their significant others.</a:t>
            </a:r>
          </a:p>
          <a:p>
            <a:pPr lvl="0" algn="just"/>
            <a:r>
              <a:rPr lang="en-IN" sz="2800" dirty="0" smtClean="0"/>
              <a:t>Encourage the client to use additional support system.</a:t>
            </a:r>
          </a:p>
          <a:p>
            <a:pPr algn="just"/>
            <a:endParaRPr lang="en-IN" sz="2800" dirty="0"/>
          </a:p>
        </p:txBody>
      </p:sp>
    </p:spTree>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4290"/>
            <a:ext cx="7467600" cy="1143000"/>
          </a:xfrm>
        </p:spPr>
        <p:txBody>
          <a:bodyPr>
            <a:normAutofit/>
          </a:bodyPr>
          <a:lstStyle/>
          <a:p>
            <a:pPr algn="ctr"/>
            <a:r>
              <a:rPr lang="en-IN" sz="6000" b="1" u="sng" dirty="0" smtClean="0">
                <a:latin typeface="Algerian" pitchFamily="82" charset="0"/>
              </a:rPr>
              <a:t>Etiological factor</a:t>
            </a:r>
            <a:endParaRPr lang="en-IN" sz="6000" b="1" u="sng" dirty="0">
              <a:latin typeface="Algerian" pitchFamily="82" charset="0"/>
            </a:endParaRPr>
          </a:p>
        </p:txBody>
      </p:sp>
      <p:sp>
        <p:nvSpPr>
          <p:cNvPr id="3" name="Content Placeholder 2"/>
          <p:cNvSpPr>
            <a:spLocks noGrp="1"/>
          </p:cNvSpPr>
          <p:nvPr>
            <p:ph sz="quarter" idx="1"/>
          </p:nvPr>
        </p:nvSpPr>
        <p:spPr/>
        <p:txBody>
          <a:bodyPr>
            <a:normAutofit/>
          </a:bodyPr>
          <a:lstStyle/>
          <a:p>
            <a:pPr>
              <a:buFont typeface="Wingdings" pitchFamily="2" charset="2"/>
              <a:buChar char="v"/>
            </a:pPr>
            <a:r>
              <a:rPr lang="en-IN" sz="3600" dirty="0" smtClean="0">
                <a:latin typeface="Times New Roman" pitchFamily="18" charset="0"/>
                <a:cs typeface="Times New Roman" pitchFamily="18" charset="0"/>
              </a:rPr>
              <a:t>Conditions that increase preload</a:t>
            </a:r>
          </a:p>
          <a:p>
            <a:pPr lvl="2">
              <a:lnSpc>
                <a:spcPct val="150000"/>
              </a:lnSpc>
            </a:pPr>
            <a:r>
              <a:rPr lang="en-IN" sz="3200" dirty="0" smtClean="0">
                <a:latin typeface="Times New Roman" pitchFamily="18" charset="0"/>
                <a:cs typeface="Times New Roman" pitchFamily="18" charset="0"/>
              </a:rPr>
              <a:t>Abnormal loading function </a:t>
            </a:r>
          </a:p>
          <a:p>
            <a:pPr lvl="2">
              <a:lnSpc>
                <a:spcPct val="150000"/>
              </a:lnSpc>
            </a:pPr>
            <a:r>
              <a:rPr lang="en-IN" sz="3200" dirty="0" smtClean="0">
                <a:latin typeface="Times New Roman" pitchFamily="18" charset="0"/>
                <a:cs typeface="Times New Roman" pitchFamily="18" charset="0"/>
              </a:rPr>
              <a:t>Abnormal muscle function </a:t>
            </a:r>
          </a:p>
          <a:p>
            <a:pPr lvl="2">
              <a:lnSpc>
                <a:spcPct val="150000"/>
              </a:lnSpc>
            </a:pPr>
            <a:r>
              <a:rPr lang="en-IN" sz="3200" dirty="0" smtClean="0">
                <a:latin typeface="Times New Roman" pitchFamily="18" charset="0"/>
                <a:cs typeface="Times New Roman" pitchFamily="18" charset="0"/>
              </a:rPr>
              <a:t>Limited ventricular filling</a:t>
            </a:r>
            <a:endParaRPr lang="en-IN" dirty="0" smtClean="0">
              <a:latin typeface="Times New Roman" pitchFamily="18" charset="0"/>
              <a:cs typeface="Times New Roman" pitchFamily="18" charset="0"/>
            </a:endParaRPr>
          </a:p>
          <a:p>
            <a:pPr>
              <a:buNone/>
            </a:pPr>
            <a:endParaRPr lang="en-IN" dirty="0" smtClean="0"/>
          </a:p>
          <a:p>
            <a:pPr>
              <a:buFont typeface="Wingdings" pitchFamily="2" charset="2"/>
              <a:buChar char="q"/>
            </a:pPr>
            <a:endParaRPr lang="en-IN" dirty="0"/>
          </a:p>
        </p:txBody>
      </p:sp>
    </p:spTree>
  </p:cSld>
  <p:clrMapOvr>
    <a:masterClrMapping/>
  </p:clrMapOvr>
  <p:transition>
    <p:wipe dir="d"/>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6600" b="1" dirty="0" smtClean="0"/>
              <a:t>SUMMARY</a:t>
            </a:r>
            <a:endParaRPr lang="en-IN" sz="4400" b="1" dirty="0"/>
          </a:p>
        </p:txBody>
      </p:sp>
      <p:sp>
        <p:nvSpPr>
          <p:cNvPr id="3" name="Content Placeholder 2"/>
          <p:cNvSpPr>
            <a:spLocks noGrp="1"/>
          </p:cNvSpPr>
          <p:nvPr>
            <p:ph sz="quarter" idx="1"/>
          </p:nvPr>
        </p:nvSpPr>
        <p:spPr/>
        <p:txBody>
          <a:bodyPr>
            <a:normAutofit/>
          </a:bodyPr>
          <a:lstStyle/>
          <a:p>
            <a:r>
              <a:rPr lang="en-IN" sz="4000" dirty="0" smtClean="0"/>
              <a:t> HEART FAILURE</a:t>
            </a:r>
          </a:p>
          <a:p>
            <a:r>
              <a:rPr lang="en-IN" sz="4000" dirty="0" smtClean="0"/>
              <a:t> PULMONARY EDEMA</a:t>
            </a:r>
          </a:p>
          <a:p>
            <a:r>
              <a:rPr lang="en-IN" sz="4000" dirty="0" smtClean="0"/>
              <a:t> HEART BLOCK</a:t>
            </a:r>
            <a:endParaRPr lang="en-IN" sz="4000" dirty="0"/>
          </a:p>
        </p:txBody>
      </p:sp>
    </p:spTree>
  </p:cSld>
  <p:clrMapOvr>
    <a:masterClrMapping/>
  </p:clrMapOvr>
  <p:transition>
    <p:wipe dir="d"/>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pic>
        <p:nvPicPr>
          <p:cNvPr id="4" name="Content Placeholder 3" descr="imagesCA7F8HRO.jpg"/>
          <p:cNvPicPr>
            <a:picLocks noChangeAspect="1"/>
          </p:cNvPicPr>
          <p:nvPr/>
        </p:nvPicPr>
        <p:blipFill>
          <a:blip r:embed="rId2" cstate="print"/>
          <a:stretch>
            <a:fillRect/>
          </a:stretch>
        </p:blipFill>
        <p:spPr>
          <a:xfrm>
            <a:off x="0" y="0"/>
            <a:ext cx="9144000" cy="6857999"/>
          </a:xfrm>
          <a:prstGeom prst="rect">
            <a:avLst/>
          </a:prstGeom>
        </p:spPr>
      </p:pic>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pPr algn="just"/>
            <a:r>
              <a:rPr lang="en-IN" sz="3200" b="1" dirty="0" smtClean="0"/>
              <a:t>Preload</a:t>
            </a:r>
            <a:r>
              <a:rPr lang="en-IN" sz="3200" dirty="0" smtClean="0"/>
              <a:t> is the initial stretching of the </a:t>
            </a:r>
            <a:r>
              <a:rPr lang="en-IN" sz="3200" b="1" dirty="0" smtClean="0"/>
              <a:t>cardiac</a:t>
            </a:r>
            <a:r>
              <a:rPr lang="en-IN" sz="3200" dirty="0" smtClean="0"/>
              <a:t> </a:t>
            </a:r>
            <a:r>
              <a:rPr lang="en-IN" sz="3200" dirty="0" err="1" smtClean="0"/>
              <a:t>myocytes</a:t>
            </a:r>
            <a:r>
              <a:rPr lang="en-IN" sz="3200" dirty="0" smtClean="0"/>
              <a:t> (muscle cells) prior to contraction. It is related to ventricular filling. </a:t>
            </a:r>
            <a:r>
              <a:rPr lang="en-IN" sz="3200" b="1" dirty="0" err="1" smtClean="0"/>
              <a:t>Afterload</a:t>
            </a:r>
            <a:r>
              <a:rPr lang="en-IN" sz="3200" dirty="0" smtClean="0"/>
              <a:t> is the force or load against which the </a:t>
            </a:r>
            <a:r>
              <a:rPr lang="en-IN" sz="3200" b="1" dirty="0" smtClean="0"/>
              <a:t>heart</a:t>
            </a:r>
            <a:r>
              <a:rPr lang="en-IN" sz="3200" dirty="0" smtClean="0"/>
              <a:t> has to contract to eject the blood. Also known as systemic vascular resistance (SVR).</a:t>
            </a:r>
            <a:endParaRPr lang="en-IN" sz="3200" dirty="0"/>
          </a:p>
        </p:txBody>
      </p:sp>
    </p:spTree>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714356"/>
            <a:ext cx="7467600" cy="1143000"/>
          </a:xfrm>
        </p:spPr>
        <p:txBody>
          <a:bodyPr>
            <a:normAutofit fontScale="90000"/>
          </a:bodyPr>
          <a:lstStyle/>
          <a:p>
            <a:r>
              <a:rPr lang="en-IN" sz="4900" b="1" u="sng" dirty="0" smtClean="0">
                <a:latin typeface="Algerian" pitchFamily="82" charset="0"/>
                <a:cs typeface="Times New Roman" pitchFamily="18" charset="0"/>
              </a:rPr>
              <a:t>1.Abnormal Loading Condition</a:t>
            </a:r>
            <a:r>
              <a:rPr lang="en-IN" sz="3200" i="1" u="sng" dirty="0" smtClean="0">
                <a:latin typeface="Times New Roman" pitchFamily="18" charset="0"/>
                <a:cs typeface="Times New Roman" pitchFamily="18" charset="0"/>
              </a:rPr>
              <a:t/>
            </a:r>
            <a:br>
              <a:rPr lang="en-IN" sz="3200" i="1" u="sng" dirty="0" smtClean="0">
                <a:latin typeface="Times New Roman" pitchFamily="18" charset="0"/>
                <a:cs typeface="Times New Roman" pitchFamily="18" charset="0"/>
              </a:rPr>
            </a:br>
            <a:endParaRPr lang="en-US" dirty="0"/>
          </a:p>
        </p:txBody>
      </p:sp>
      <p:sp>
        <p:nvSpPr>
          <p:cNvPr id="3" name="Content Placeholder 2"/>
          <p:cNvSpPr>
            <a:spLocks noGrp="1"/>
          </p:cNvSpPr>
          <p:nvPr>
            <p:ph sz="quarter" idx="1"/>
          </p:nvPr>
        </p:nvSpPr>
        <p:spPr>
          <a:xfrm>
            <a:off x="457200" y="1600200"/>
            <a:ext cx="7972452" cy="4873752"/>
          </a:xfrm>
        </p:spPr>
        <p:txBody>
          <a:bodyPr/>
          <a:lstStyle/>
          <a:p>
            <a:endParaRPr lang="en-IN" dirty="0" smtClean="0">
              <a:latin typeface="Times New Roman" pitchFamily="18" charset="0"/>
              <a:cs typeface="Times New Roman" pitchFamily="18" charset="0"/>
            </a:endParaRPr>
          </a:p>
          <a:p>
            <a:r>
              <a:rPr lang="en-IN" sz="3200" dirty="0" smtClean="0">
                <a:latin typeface="Times New Roman" pitchFamily="18" charset="0"/>
                <a:cs typeface="Times New Roman" pitchFamily="18" charset="0"/>
              </a:rPr>
              <a:t>Regurgitation Of Mitral Or Tricuspid Valve</a:t>
            </a:r>
          </a:p>
          <a:p>
            <a:r>
              <a:rPr lang="en-IN" sz="3200" dirty="0" smtClean="0">
                <a:latin typeface="Times New Roman" pitchFamily="18" charset="0"/>
                <a:cs typeface="Times New Roman" pitchFamily="18" charset="0"/>
              </a:rPr>
              <a:t>Congenital Defects (Left To Right Shunt) </a:t>
            </a:r>
          </a:p>
          <a:p>
            <a:r>
              <a:rPr lang="en-IN" sz="3200" dirty="0" smtClean="0">
                <a:latin typeface="Times New Roman" pitchFamily="18" charset="0"/>
                <a:cs typeface="Times New Roman" pitchFamily="18" charset="0"/>
              </a:rPr>
              <a:t>Ventricular </a:t>
            </a:r>
            <a:r>
              <a:rPr lang="en-IN" sz="3200" dirty="0" err="1" smtClean="0">
                <a:latin typeface="Times New Roman" pitchFamily="18" charset="0"/>
                <a:cs typeface="Times New Roman" pitchFamily="18" charset="0"/>
              </a:rPr>
              <a:t>Septal</a:t>
            </a:r>
            <a:r>
              <a:rPr lang="en-IN" sz="3200" dirty="0" smtClean="0">
                <a:latin typeface="Times New Roman" pitchFamily="18" charset="0"/>
                <a:cs typeface="Times New Roman" pitchFamily="18" charset="0"/>
              </a:rPr>
              <a:t> Defect</a:t>
            </a:r>
          </a:p>
          <a:p>
            <a:r>
              <a:rPr lang="en-IN" sz="3200" dirty="0" err="1" smtClean="0">
                <a:latin typeface="Times New Roman" pitchFamily="18" charset="0"/>
                <a:cs typeface="Times New Roman" pitchFamily="18" charset="0"/>
              </a:rPr>
              <a:t>Atrial</a:t>
            </a:r>
            <a:r>
              <a:rPr lang="en-IN" sz="3200" dirty="0" smtClean="0">
                <a:latin typeface="Times New Roman" pitchFamily="18" charset="0"/>
                <a:cs typeface="Times New Roman" pitchFamily="18" charset="0"/>
              </a:rPr>
              <a:t> </a:t>
            </a:r>
            <a:r>
              <a:rPr lang="en-IN" sz="3200" dirty="0" err="1" smtClean="0">
                <a:latin typeface="Times New Roman" pitchFamily="18" charset="0"/>
                <a:cs typeface="Times New Roman" pitchFamily="18" charset="0"/>
              </a:rPr>
              <a:t>Septal</a:t>
            </a:r>
            <a:r>
              <a:rPr lang="en-IN" sz="3200" dirty="0" smtClean="0">
                <a:latin typeface="Times New Roman" pitchFamily="18" charset="0"/>
                <a:cs typeface="Times New Roman" pitchFamily="18" charset="0"/>
              </a:rPr>
              <a:t> defect </a:t>
            </a:r>
          </a:p>
          <a:p>
            <a:r>
              <a:rPr lang="en-IN" sz="3200" dirty="0" smtClean="0">
                <a:latin typeface="Times New Roman" pitchFamily="18" charset="0"/>
                <a:cs typeface="Times New Roman" pitchFamily="18" charset="0"/>
              </a:rPr>
              <a:t>Patent </a:t>
            </a:r>
            <a:r>
              <a:rPr lang="en-IN" sz="3200" dirty="0" err="1" smtClean="0">
                <a:latin typeface="Times New Roman" pitchFamily="18" charset="0"/>
                <a:cs typeface="Times New Roman" pitchFamily="18" charset="0"/>
              </a:rPr>
              <a:t>Ductus</a:t>
            </a:r>
            <a:r>
              <a:rPr lang="en-IN" sz="3200" dirty="0" smtClean="0">
                <a:latin typeface="Times New Roman" pitchFamily="18" charset="0"/>
                <a:cs typeface="Times New Roman" pitchFamily="18" charset="0"/>
              </a:rPr>
              <a:t> </a:t>
            </a:r>
            <a:r>
              <a:rPr lang="en-IN" sz="3200" dirty="0" err="1" smtClean="0">
                <a:latin typeface="Times New Roman" pitchFamily="18" charset="0"/>
                <a:cs typeface="Times New Roman" pitchFamily="18" charset="0"/>
              </a:rPr>
              <a:t>Arteriosus</a:t>
            </a:r>
            <a:endParaRPr lang="en-IN" dirty="0" smtClean="0">
              <a:latin typeface="Times New Roman" pitchFamily="18" charset="0"/>
              <a:cs typeface="Times New Roman" pitchFamily="18" charset="0"/>
            </a:endParaRPr>
          </a:p>
          <a:p>
            <a:endParaRPr lang="en-US" dirty="0"/>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714356"/>
            <a:ext cx="7467600" cy="1143000"/>
          </a:xfrm>
        </p:spPr>
        <p:txBody>
          <a:bodyPr>
            <a:normAutofit fontScale="90000"/>
          </a:bodyPr>
          <a:lstStyle/>
          <a:p>
            <a:r>
              <a:rPr lang="en-IN" sz="5300" b="1" u="sng" dirty="0" smtClean="0">
                <a:latin typeface="Algerian" pitchFamily="82" charset="0"/>
                <a:cs typeface="Times New Roman" pitchFamily="18" charset="0"/>
              </a:rPr>
              <a:t>2.Abnormal Muscle Function</a:t>
            </a:r>
            <a:r>
              <a:rPr lang="en-IN" sz="3200" i="1" u="sng" dirty="0" smtClean="0"/>
              <a:t/>
            </a:r>
            <a:br>
              <a:rPr lang="en-IN" sz="3200" i="1" u="sng" dirty="0" smtClean="0"/>
            </a:br>
            <a:endParaRPr lang="en-IN" dirty="0"/>
          </a:p>
        </p:txBody>
      </p:sp>
      <p:sp>
        <p:nvSpPr>
          <p:cNvPr id="3" name="Content Placeholder 2"/>
          <p:cNvSpPr>
            <a:spLocks noGrp="1"/>
          </p:cNvSpPr>
          <p:nvPr>
            <p:ph sz="quarter" idx="1"/>
          </p:nvPr>
        </p:nvSpPr>
        <p:spPr>
          <a:xfrm>
            <a:off x="428596" y="1214422"/>
            <a:ext cx="7467600" cy="4873752"/>
          </a:xfrm>
        </p:spPr>
        <p:txBody>
          <a:bodyPr>
            <a:normAutofit/>
          </a:bodyPr>
          <a:lstStyle/>
          <a:p>
            <a:pPr>
              <a:buNone/>
            </a:pPr>
            <a:endParaRPr lang="en-IN" dirty="0" smtClean="0"/>
          </a:p>
          <a:p>
            <a:r>
              <a:rPr lang="en-IN" sz="3900" dirty="0" smtClean="0">
                <a:latin typeface="Times New Roman" pitchFamily="18" charset="0"/>
                <a:cs typeface="Times New Roman" pitchFamily="18" charset="0"/>
              </a:rPr>
              <a:t>Myocardial Infarction</a:t>
            </a:r>
          </a:p>
          <a:p>
            <a:r>
              <a:rPr lang="en-IN" sz="3900" dirty="0" err="1" smtClean="0">
                <a:latin typeface="Times New Roman" pitchFamily="18" charset="0"/>
                <a:cs typeface="Times New Roman" pitchFamily="18" charset="0"/>
              </a:rPr>
              <a:t>Myocarditis</a:t>
            </a:r>
            <a:r>
              <a:rPr lang="en-IN" sz="3900" dirty="0" smtClean="0">
                <a:latin typeface="Times New Roman" pitchFamily="18" charset="0"/>
                <a:cs typeface="Times New Roman" pitchFamily="18" charset="0"/>
              </a:rPr>
              <a:t> </a:t>
            </a:r>
          </a:p>
          <a:p>
            <a:r>
              <a:rPr lang="en-IN" sz="3900" dirty="0" err="1" smtClean="0">
                <a:latin typeface="Times New Roman" pitchFamily="18" charset="0"/>
                <a:cs typeface="Times New Roman" pitchFamily="18" charset="0"/>
              </a:rPr>
              <a:t>Cardiomyopathy</a:t>
            </a:r>
            <a:r>
              <a:rPr lang="en-IN" sz="3900" dirty="0" smtClean="0">
                <a:latin typeface="Times New Roman" pitchFamily="18" charset="0"/>
                <a:cs typeface="Times New Roman" pitchFamily="18" charset="0"/>
              </a:rPr>
              <a:t> </a:t>
            </a:r>
          </a:p>
          <a:p>
            <a:r>
              <a:rPr lang="en-IN" sz="3900" dirty="0" smtClean="0">
                <a:latin typeface="Times New Roman" pitchFamily="18" charset="0"/>
                <a:cs typeface="Times New Roman" pitchFamily="18" charset="0"/>
              </a:rPr>
              <a:t>Ventricular Aneurysm </a:t>
            </a:r>
          </a:p>
          <a:p>
            <a:r>
              <a:rPr lang="en-IN" sz="3900" dirty="0" smtClean="0">
                <a:latin typeface="Times New Roman" pitchFamily="18" charset="0"/>
                <a:cs typeface="Times New Roman" pitchFamily="18" charset="0"/>
              </a:rPr>
              <a:t>Long Term Alcohol Consumption</a:t>
            </a:r>
          </a:p>
          <a:p>
            <a:r>
              <a:rPr lang="en-IN" sz="3900" dirty="0" smtClean="0">
                <a:latin typeface="Times New Roman" pitchFamily="18" charset="0"/>
                <a:cs typeface="Times New Roman" pitchFamily="18" charset="0"/>
              </a:rPr>
              <a:t>Coronary Heart Disease</a:t>
            </a:r>
          </a:p>
          <a:p>
            <a:pPr>
              <a:buNone/>
            </a:pPr>
            <a:endParaRPr lang="en-IN" dirty="0" smtClean="0"/>
          </a:p>
          <a:p>
            <a:endParaRPr lang="en-IN" dirty="0"/>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Custom 5">
      <a:dk1>
        <a:sysClr val="windowText" lastClr="000000"/>
      </a:dk1>
      <a:lt1>
        <a:sysClr val="window" lastClr="FFFFFF"/>
      </a:lt1>
      <a:dk2>
        <a:srgbClr val="81054F"/>
      </a:dk2>
      <a:lt2>
        <a:srgbClr val="ACCBF9"/>
      </a:lt2>
      <a:accent1>
        <a:srgbClr val="629DD1"/>
      </a:accent1>
      <a:accent2>
        <a:srgbClr val="0070C0"/>
      </a:accent2>
      <a:accent3>
        <a:srgbClr val="7F8FA9"/>
      </a:accent3>
      <a:accent4>
        <a:srgbClr val="4A66AC"/>
      </a:accent4>
      <a:accent5>
        <a:srgbClr val="5AA2AE"/>
      </a:accent5>
      <a:accent6>
        <a:srgbClr val="9D90A0"/>
      </a:accent6>
      <a:hlink>
        <a:srgbClr val="9454C3"/>
      </a:hlink>
      <a:folHlink>
        <a:srgbClr val="3EBBF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673</TotalTime>
  <Words>1851</Words>
  <Application>Microsoft Office PowerPoint</Application>
  <PresentationFormat>On-screen Show (4:3)</PresentationFormat>
  <Paragraphs>306</Paragraphs>
  <Slides>61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61</vt:i4>
      </vt:variant>
    </vt:vector>
  </HeadingPairs>
  <TitlesOfParts>
    <vt:vector size="70" baseType="lpstr">
      <vt:lpstr>Algerian</vt:lpstr>
      <vt:lpstr>Andalus</vt:lpstr>
      <vt:lpstr>Arial</vt:lpstr>
      <vt:lpstr>Calibri</vt:lpstr>
      <vt:lpstr>Century Schoolbook</vt:lpstr>
      <vt:lpstr>Times New Roman</vt:lpstr>
      <vt:lpstr>Wingdings</vt:lpstr>
      <vt:lpstr>Wingdings 2</vt:lpstr>
      <vt:lpstr>Oriel</vt:lpstr>
      <vt:lpstr>Heart failure and heart block</vt:lpstr>
      <vt:lpstr>Anatomy and physiology of heart</vt:lpstr>
      <vt:lpstr>Heart failure</vt:lpstr>
      <vt:lpstr>introduction </vt:lpstr>
      <vt:lpstr>PowerPoint Presentation</vt:lpstr>
      <vt:lpstr>Etiological factor</vt:lpstr>
      <vt:lpstr>PowerPoint Presentation</vt:lpstr>
      <vt:lpstr>1.Abnormal Loading Condition </vt:lpstr>
      <vt:lpstr>2.Abnormal Muscle Function </vt:lpstr>
      <vt:lpstr>3.Limited Ventricular Filling </vt:lpstr>
      <vt:lpstr>Conditions that increase after-load </vt:lpstr>
      <vt:lpstr>Risk factors </vt:lpstr>
      <vt:lpstr>Classification</vt:lpstr>
      <vt:lpstr>Types of heart failure </vt:lpstr>
      <vt:lpstr>1. Left ventricular versus right ventricular failure </vt:lpstr>
      <vt:lpstr>Left sided heart failure</vt:lpstr>
      <vt:lpstr>Right sided heart failure</vt:lpstr>
      <vt:lpstr>2. Backward versus forward failure</vt:lpstr>
      <vt:lpstr>3. High output versus low output failure   </vt:lpstr>
      <vt:lpstr>4. Systolic versus diastolic failure </vt:lpstr>
      <vt:lpstr>Pathophysiology </vt:lpstr>
      <vt:lpstr>PowerPoint Presentation</vt:lpstr>
      <vt:lpstr>PowerPoint Presentation</vt:lpstr>
      <vt:lpstr>PowerPoint Presentation</vt:lpstr>
      <vt:lpstr>Clinical manifestation</vt:lpstr>
      <vt:lpstr>PowerPoint Presentation</vt:lpstr>
      <vt:lpstr>Diagnostic test </vt:lpstr>
      <vt:lpstr>Medical management </vt:lpstr>
      <vt:lpstr> Nutritional therapy</vt:lpstr>
      <vt:lpstr>Surgical management</vt:lpstr>
      <vt:lpstr>Complication </vt:lpstr>
      <vt:lpstr>Definition </vt:lpstr>
      <vt:lpstr>Etiology</vt:lpstr>
      <vt:lpstr>Pathophysiology </vt:lpstr>
      <vt:lpstr>PowerPoint Presentation</vt:lpstr>
      <vt:lpstr>PowerPoint Presentation</vt:lpstr>
      <vt:lpstr>Clinical manifestation</vt:lpstr>
      <vt:lpstr>PowerPoint Presentation</vt:lpstr>
      <vt:lpstr>Diagnostic finding </vt:lpstr>
      <vt:lpstr>Medical management</vt:lpstr>
      <vt:lpstr>Complication </vt:lpstr>
      <vt:lpstr>Heart block </vt:lpstr>
      <vt:lpstr>INTRODUCTION</vt:lpstr>
      <vt:lpstr>Types of Heart Block </vt:lpstr>
      <vt:lpstr>First-Degree Heart Block</vt:lpstr>
      <vt:lpstr>Second-Degree Heart Block </vt:lpstr>
      <vt:lpstr>PowerPoint Presentation</vt:lpstr>
      <vt:lpstr>PowerPoint Presentation</vt:lpstr>
      <vt:lpstr>Third-Degree Heart Block </vt:lpstr>
      <vt:lpstr>CAUSES</vt:lpstr>
      <vt:lpstr>Signs and symptoms</vt:lpstr>
      <vt:lpstr>management</vt:lpstr>
      <vt:lpstr>NURSING DIAGNOSIS WITH INTERVENTION </vt:lpstr>
      <vt:lpstr>PowerPoint Presentation</vt:lpstr>
      <vt:lpstr>PowerPoint Presentation</vt:lpstr>
      <vt:lpstr>PowerPoint Presentation</vt:lpstr>
      <vt:lpstr>PowerPoint Presentation</vt:lpstr>
      <vt:lpstr>PowerPoint Presentation</vt:lpstr>
      <vt:lpstr>PowerPoint Presentation</vt:lpstr>
      <vt:lpstr>SUMMARY</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Seminar on Heart Failure and pulmonary edema</dc:title>
  <dc:creator>Windows User</dc:creator>
  <cp:lastModifiedBy>Vishal</cp:lastModifiedBy>
  <cp:revision>90</cp:revision>
  <dcterms:created xsi:type="dcterms:W3CDTF">2014-09-16T07:16:25Z</dcterms:created>
  <dcterms:modified xsi:type="dcterms:W3CDTF">2020-10-22T10:09:03Z</dcterms:modified>
</cp:coreProperties>
</file>