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B5236B3-C00F-4F30-8663-2E8D966D9987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4BFA80F8-4A4B-4269-9F93-2C5C7F0F48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1752600"/>
            <a:ext cx="32251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APTITUDE </a:t>
            </a:r>
            <a:endParaRPr lang="en-US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>
              <a:defRPr/>
            </a:pPr>
            <a:r>
              <a:rPr lang="en-US" sz="2000" dirty="0" smtClean="0"/>
              <a:t>Prepared </a:t>
            </a:r>
            <a:r>
              <a:rPr lang="en-US" sz="2000" dirty="0" smtClean="0"/>
              <a:t>by: </a:t>
            </a:r>
            <a:endParaRPr lang="en-US" sz="2000" dirty="0" smtClean="0"/>
          </a:p>
          <a:p>
            <a:pPr algn="r">
              <a:defRPr/>
            </a:pPr>
            <a:r>
              <a:rPr lang="en-US" sz="2000" dirty="0" smtClean="0"/>
              <a:t>Mr. </a:t>
            </a:r>
            <a:r>
              <a:rPr lang="en-US" sz="2000" smtClean="0"/>
              <a:t>Ismail P.A </a:t>
            </a:r>
            <a:r>
              <a:rPr lang="en-US" sz="2000" dirty="0" smtClean="0"/>
              <a:t>.</a:t>
            </a:r>
            <a:endParaRPr lang="en-US" sz="2000" dirty="0" smtClean="0"/>
          </a:p>
          <a:p>
            <a:pPr algn="r">
              <a:defRPr/>
            </a:pPr>
            <a:r>
              <a:rPr lang="en-US" sz="2000" dirty="0" smtClean="0"/>
              <a:t>Lecturer</a:t>
            </a:r>
            <a:endParaRPr lang="en-US" sz="2000" dirty="0" smtClean="0"/>
          </a:p>
          <a:p>
            <a:pPr algn="r">
              <a:defRPr/>
            </a:pPr>
            <a:r>
              <a:rPr lang="en-US" sz="2000" dirty="0" smtClean="0"/>
              <a:t>Department of Mental health nursing</a:t>
            </a:r>
          </a:p>
          <a:p>
            <a:pPr algn="r">
              <a:defRPr/>
            </a:pPr>
            <a:r>
              <a:rPr lang="en-US" sz="2000" dirty="0" err="1" smtClean="0"/>
              <a:t>Sumandeep</a:t>
            </a:r>
            <a:r>
              <a:rPr lang="en-US" sz="2000" dirty="0" smtClean="0"/>
              <a:t> Nursing college</a:t>
            </a:r>
            <a:endParaRPr lang="en-US" sz="2000" dirty="0"/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8" y="228600"/>
            <a:ext cx="213836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Aptitude means quickness in learning and understanding.</a:t>
            </a:r>
          </a:p>
          <a:p>
            <a:r>
              <a:rPr lang="en-US" dirty="0" smtClean="0"/>
              <a:t>It may be natural talent or an acquired ability. Such as Mechanical, Musical, Artistic etc</a:t>
            </a:r>
          </a:p>
          <a:p>
            <a:r>
              <a:rPr lang="en-US" dirty="0" smtClean="0"/>
              <a:t>Aptitude are highly individualized and specialized apart from one’s general level of intelligence.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: Two individuals may have same level of intelligence but not do well in the same kind of education or training because of different in aptitude.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Aptitude refers to those qualities characterizing a person’s way of behavior which serve to indicate how well he can learn to meet and solve a certain specified kinds of problem.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 between aptitude and intelligence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Aptitude is the special ability.	</a:t>
            </a:r>
          </a:p>
          <a:p>
            <a:r>
              <a:rPr lang="en-US" dirty="0" smtClean="0"/>
              <a:t>The knowledge of aptitude on the other hand make us to aware the specific abilities and capabilities of an individual to succeed in a particular field of activity.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Intelligence is a general ability.</a:t>
            </a:r>
          </a:p>
          <a:p>
            <a:r>
              <a:rPr lang="en-US" dirty="0" smtClean="0"/>
              <a:t>With the knowledge of intelligence of an individual we can predict his success  in a number of situation involving mental function.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Aptitude:</a:t>
            </a:r>
          </a:p>
          <a:p>
            <a:pPr lvl="1"/>
            <a:r>
              <a:rPr lang="en-US" dirty="0" smtClean="0"/>
              <a:t>It indicates motor abilities or skills.</a:t>
            </a:r>
          </a:p>
          <a:p>
            <a:r>
              <a:rPr lang="en-US" dirty="0" smtClean="0"/>
              <a:t>Measurement of Manual Aptitude:</a:t>
            </a:r>
          </a:p>
          <a:p>
            <a:pPr lvl="1"/>
            <a:r>
              <a:rPr lang="en-US" dirty="0" smtClean="0"/>
              <a:t>Two tests to measure Manual Aptitude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O’ Connor Finger Dexterity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 smtClean="0"/>
              <a:t>Tweezer</a:t>
            </a:r>
            <a:r>
              <a:rPr lang="en-US" dirty="0" smtClean="0"/>
              <a:t> Dexterity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and measurement of aptitude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Mechanical aptitude:</a:t>
            </a:r>
          </a:p>
          <a:p>
            <a:pPr lvl="1"/>
            <a:r>
              <a:rPr lang="en-US" dirty="0" smtClean="0"/>
              <a:t>It covers variety of factors such as Spatial visualization, perceptual speed, manual dexterity.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mechanical relationship and arrangements.</a:t>
            </a:r>
          </a:p>
          <a:p>
            <a:r>
              <a:rPr lang="en-US" dirty="0" smtClean="0"/>
              <a:t>Tests:</a:t>
            </a:r>
          </a:p>
          <a:p>
            <a:pPr lvl="1"/>
            <a:r>
              <a:rPr lang="en-US" dirty="0" smtClean="0"/>
              <a:t>Minnesota mechanical assembly test</a:t>
            </a:r>
          </a:p>
          <a:p>
            <a:pPr lvl="1"/>
            <a:r>
              <a:rPr lang="en-US" dirty="0" err="1" smtClean="0"/>
              <a:t>Bennet</a:t>
            </a:r>
            <a:r>
              <a:rPr lang="en-US" dirty="0" smtClean="0"/>
              <a:t> tests of mechanical comprehension.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r>
              <a:rPr lang="en-US" dirty="0" smtClean="0"/>
              <a:t>Clerical aptitude:</a:t>
            </a:r>
          </a:p>
          <a:p>
            <a:pPr lvl="1"/>
            <a:r>
              <a:rPr lang="en-US" dirty="0" smtClean="0"/>
              <a:t>This indicates different abilities like intellectual abilities, mental skills and motor skills.</a:t>
            </a:r>
          </a:p>
          <a:p>
            <a:r>
              <a:rPr lang="en-US" dirty="0" smtClean="0"/>
              <a:t>Tests:</a:t>
            </a:r>
          </a:p>
          <a:p>
            <a:pPr lvl="1"/>
            <a:r>
              <a:rPr lang="en-US" dirty="0" smtClean="0"/>
              <a:t>Detroit clerical aptitude examination.</a:t>
            </a:r>
          </a:p>
          <a:p>
            <a:pPr lvl="1"/>
            <a:r>
              <a:rPr lang="en-US" dirty="0" smtClean="0"/>
              <a:t>Minnesota vocational test.</a:t>
            </a:r>
          </a:p>
          <a:p>
            <a:r>
              <a:rPr lang="en-US" dirty="0" smtClean="0"/>
              <a:t>Aptitude tests measures the degree or level of one’s special talents.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Mental retardation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smtClean="0"/>
              <a:t>lteration in cognitive process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971800"/>
            <a:ext cx="9677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46</TotalTime>
  <Words>278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Paper</vt:lpstr>
      <vt:lpstr>Slide 1</vt:lpstr>
      <vt:lpstr>INTRODUCTION</vt:lpstr>
      <vt:lpstr>DEFINITION</vt:lpstr>
      <vt:lpstr>Difference between aptitude and intelligence</vt:lpstr>
      <vt:lpstr>Types and measurement of aptitude </vt:lpstr>
      <vt:lpstr>Slide 6</vt:lpstr>
      <vt:lpstr>Slide 7</vt:lpstr>
      <vt:lpstr>Alteration in cognitive process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APTITUDE</dc:title>
  <dc:creator>SURESH</dc:creator>
  <cp:lastModifiedBy>Naren</cp:lastModifiedBy>
  <cp:revision>19</cp:revision>
  <dcterms:created xsi:type="dcterms:W3CDTF">2012-05-17T19:12:59Z</dcterms:created>
  <dcterms:modified xsi:type="dcterms:W3CDTF">2020-08-13T08:40:10Z</dcterms:modified>
</cp:coreProperties>
</file>