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7" r:id="rId14"/>
    <p:sldId id="288" r:id="rId15"/>
    <p:sldId id="289" r:id="rId16"/>
    <p:sldId id="290" r:id="rId17"/>
    <p:sldId id="291" r:id="rId18"/>
    <p:sldId id="292" r:id="rId19"/>
    <p:sldId id="293" r:id="rId20"/>
    <p:sldId id="294" r:id="rId21"/>
    <p:sldId id="295" r:id="rId22"/>
    <p:sldId id="296" r:id="rId23"/>
    <p:sldId id="300" r:id="rId24"/>
    <p:sldId id="298" r:id="rId25"/>
    <p:sldId id="299" r:id="rId26"/>
    <p:sldId id="301" r:id="rId27"/>
    <p:sldId id="302" r:id="rId28"/>
    <p:sldId id="303" r:id="rId29"/>
    <p:sldId id="304" r:id="rId30"/>
    <p:sldId id="308" r:id="rId31"/>
    <p:sldId id="309" r:id="rId32"/>
    <p:sldId id="310" r:id="rId33"/>
    <p:sldId id="311" r:id="rId34"/>
    <p:sldId id="312" r:id="rId35"/>
    <p:sldId id="313" r:id="rId36"/>
    <p:sldId id="314" r:id="rId37"/>
    <p:sldId id="315" r:id="rId38"/>
    <p:sldId id="316" r:id="rId39"/>
    <p:sldId id="317" r:id="rId40"/>
    <p:sldId id="318" r:id="rId41"/>
    <p:sldId id="33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0404F358-1570-420D-A9D9-4DCF23B62E0B}">
          <p14:sldIdLst>
            <p14:sldId id="256"/>
            <p14:sldId id="257"/>
            <p14:sldId id="258"/>
            <p14:sldId id="259"/>
            <p14:sldId id="260"/>
            <p14:sldId id="261"/>
            <p14:sldId id="262"/>
            <p14:sldId id="263"/>
            <p14:sldId id="264"/>
            <p14:sldId id="265"/>
            <p14:sldId id="266"/>
            <p14:sldId id="267"/>
            <p14:sldId id="287"/>
            <p14:sldId id="288"/>
            <p14:sldId id="289"/>
            <p14:sldId id="290"/>
            <p14:sldId id="291"/>
            <p14:sldId id="292"/>
            <p14:sldId id="293"/>
            <p14:sldId id="294"/>
            <p14:sldId id="295"/>
            <p14:sldId id="296"/>
            <p14:sldId id="300"/>
            <p14:sldId id="298"/>
            <p14:sldId id="299"/>
          </p14:sldIdLst>
        </p14:section>
        <p14:section name="Untitled Section" id="{ECCF43AE-4F94-412B-AD18-C6A93063DE57}">
          <p14:sldIdLst>
            <p14:sldId id="301"/>
            <p14:sldId id="302"/>
            <p14:sldId id="303"/>
            <p14:sldId id="304"/>
            <p14:sldId id="308"/>
            <p14:sldId id="309"/>
            <p14:sldId id="310"/>
            <p14:sldId id="311"/>
            <p14:sldId id="312"/>
            <p14:sldId id="313"/>
            <p14:sldId id="314"/>
            <p14:sldId id="315"/>
            <p14:sldId id="316"/>
            <p14:sldId id="317"/>
            <p14:sldId id="318"/>
            <p14:sldId id="339"/>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17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07AAF-AAB1-4D72-827F-044793CFD1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AE7A44-4201-4791-8332-94B093018B43}">
      <dgm:prSet phldrT="[Text]"/>
      <dgm:spPr>
        <a:solidFill>
          <a:schemeClr val="accent2">
            <a:lumMod val="75000"/>
          </a:schemeClr>
        </a:solidFill>
      </dgm:spPr>
      <dgm:t>
        <a:bodyPr/>
        <a:lstStyle/>
        <a:p>
          <a:r>
            <a:rPr lang="en-US" i="1" dirty="0" smtClean="0"/>
            <a:t>Consultative role</a:t>
          </a:r>
          <a:endParaRPr lang="en-US" dirty="0"/>
        </a:p>
      </dgm:t>
    </dgm:pt>
    <dgm:pt modelId="{160DDE95-803E-457E-8CB5-D80E11F19D6C}" type="parTrans" cxnId="{0EBDE939-DA41-4ECA-8DD6-D3B60178270B}">
      <dgm:prSet/>
      <dgm:spPr/>
      <dgm:t>
        <a:bodyPr/>
        <a:lstStyle/>
        <a:p>
          <a:endParaRPr lang="en-US"/>
        </a:p>
      </dgm:t>
    </dgm:pt>
    <dgm:pt modelId="{5A77168B-ABF5-469F-A934-23F7C94853ED}" type="sibTrans" cxnId="{0EBDE939-DA41-4ECA-8DD6-D3B60178270B}">
      <dgm:prSet/>
      <dgm:spPr/>
      <dgm:t>
        <a:bodyPr/>
        <a:lstStyle/>
        <a:p>
          <a:endParaRPr lang="en-US"/>
        </a:p>
      </dgm:t>
    </dgm:pt>
    <dgm:pt modelId="{AAF90201-4F6F-4C2D-9B25-D7EF143AA7DF}">
      <dgm:prSet phldrT="[Text]"/>
      <dgm:spPr>
        <a:solidFill>
          <a:schemeClr val="accent2">
            <a:lumMod val="75000"/>
          </a:schemeClr>
        </a:solidFill>
      </dgm:spPr>
      <dgm:t>
        <a:bodyPr/>
        <a:lstStyle/>
        <a:p>
          <a:r>
            <a:rPr lang="en-US" i="1" dirty="0" smtClean="0"/>
            <a:t>Clinician role</a:t>
          </a:r>
          <a:endParaRPr lang="en-US" dirty="0"/>
        </a:p>
      </dgm:t>
    </dgm:pt>
    <dgm:pt modelId="{2A382402-A645-475F-AFC4-6317996970A0}" type="parTrans" cxnId="{56E40AC8-D848-486C-9457-339A779D6C2A}">
      <dgm:prSet/>
      <dgm:spPr/>
      <dgm:t>
        <a:bodyPr/>
        <a:lstStyle/>
        <a:p>
          <a:endParaRPr lang="en-US"/>
        </a:p>
      </dgm:t>
    </dgm:pt>
    <dgm:pt modelId="{15072273-3446-4908-8154-AA1CDEFCE0EC}" type="sibTrans" cxnId="{56E40AC8-D848-486C-9457-339A779D6C2A}">
      <dgm:prSet/>
      <dgm:spPr/>
      <dgm:t>
        <a:bodyPr/>
        <a:lstStyle/>
        <a:p>
          <a:endParaRPr lang="en-US"/>
        </a:p>
      </dgm:t>
    </dgm:pt>
    <dgm:pt modelId="{65085EDF-1E5D-40BF-B5BA-2EE43D51E96E}">
      <dgm:prSet phldrT="[Text]"/>
      <dgm:spPr>
        <a:solidFill>
          <a:schemeClr val="accent2">
            <a:lumMod val="75000"/>
          </a:schemeClr>
        </a:solidFill>
      </dgm:spPr>
      <dgm:t>
        <a:bodyPr/>
        <a:lstStyle/>
        <a:p>
          <a:r>
            <a:rPr lang="en-US" i="1" dirty="0" smtClean="0"/>
            <a:t>Therapeutic role</a:t>
          </a:r>
          <a:endParaRPr lang="en-US" dirty="0"/>
        </a:p>
      </dgm:t>
    </dgm:pt>
    <dgm:pt modelId="{CF635C62-B63A-40C8-9F55-CE2F9DC9EA7C}" type="parTrans" cxnId="{09A9D0D7-472A-47F3-A79E-75533ADC5F76}">
      <dgm:prSet/>
      <dgm:spPr/>
      <dgm:t>
        <a:bodyPr/>
        <a:lstStyle/>
        <a:p>
          <a:endParaRPr lang="en-US"/>
        </a:p>
      </dgm:t>
    </dgm:pt>
    <dgm:pt modelId="{7EA5AD72-E39C-46D4-8024-3A2E4F30D23B}" type="sibTrans" cxnId="{09A9D0D7-472A-47F3-A79E-75533ADC5F76}">
      <dgm:prSet/>
      <dgm:spPr/>
      <dgm:t>
        <a:bodyPr/>
        <a:lstStyle/>
        <a:p>
          <a:endParaRPr lang="en-US"/>
        </a:p>
      </dgm:t>
    </dgm:pt>
    <dgm:pt modelId="{C5586F65-499F-4AC4-A501-9AAEE5FB4C84}">
      <dgm:prSet phldrT="[Text]"/>
      <dgm:spPr>
        <a:solidFill>
          <a:schemeClr val="accent2">
            <a:lumMod val="75000"/>
          </a:schemeClr>
        </a:solidFill>
      </dgm:spPr>
      <dgm:t>
        <a:bodyPr/>
        <a:lstStyle/>
        <a:p>
          <a:r>
            <a:rPr lang="en-US" i="1" smtClean="0"/>
            <a:t>researcher role</a:t>
          </a:r>
          <a:endParaRPr lang="en-US" dirty="0"/>
        </a:p>
      </dgm:t>
    </dgm:pt>
    <dgm:pt modelId="{2902D720-E38C-4C1C-B877-50D826CED32B}" type="parTrans" cxnId="{ED92E557-BED2-44E8-9F1E-2859807CF311}">
      <dgm:prSet/>
      <dgm:spPr/>
      <dgm:t>
        <a:bodyPr/>
        <a:lstStyle/>
        <a:p>
          <a:endParaRPr lang="en-US"/>
        </a:p>
      </dgm:t>
    </dgm:pt>
    <dgm:pt modelId="{BC81E4F3-B89F-4F06-9C76-CC6B80E6E51C}" type="sibTrans" cxnId="{ED92E557-BED2-44E8-9F1E-2859807CF311}">
      <dgm:prSet/>
      <dgm:spPr/>
      <dgm:t>
        <a:bodyPr/>
        <a:lstStyle/>
        <a:p>
          <a:endParaRPr lang="en-US"/>
        </a:p>
      </dgm:t>
    </dgm:pt>
    <dgm:pt modelId="{FFB3AFC2-A981-4539-B2C8-B4A86AAD2E97}">
      <dgm:prSet phldrT="[Text]"/>
      <dgm:spPr>
        <a:solidFill>
          <a:schemeClr val="accent2">
            <a:lumMod val="75000"/>
          </a:schemeClr>
        </a:solidFill>
      </dgm:spPr>
      <dgm:t>
        <a:bodyPr/>
        <a:lstStyle/>
        <a:p>
          <a:r>
            <a:rPr lang="en-US" i="1" smtClean="0"/>
            <a:t>Educator</a:t>
          </a:r>
          <a:endParaRPr lang="en-US" dirty="0"/>
        </a:p>
      </dgm:t>
    </dgm:pt>
    <dgm:pt modelId="{8A2B0483-E1BE-452F-A2B8-4B7D466C66B6}" type="parTrans" cxnId="{E2FD8BD8-A586-4ADE-BC86-A109F46CF2B2}">
      <dgm:prSet/>
      <dgm:spPr/>
      <dgm:t>
        <a:bodyPr/>
        <a:lstStyle/>
        <a:p>
          <a:endParaRPr lang="en-US"/>
        </a:p>
      </dgm:t>
    </dgm:pt>
    <dgm:pt modelId="{63D6A107-E67B-4689-9095-0855F4FE49A0}" type="sibTrans" cxnId="{E2FD8BD8-A586-4ADE-BC86-A109F46CF2B2}">
      <dgm:prSet/>
      <dgm:spPr/>
      <dgm:t>
        <a:bodyPr/>
        <a:lstStyle/>
        <a:p>
          <a:endParaRPr lang="en-US"/>
        </a:p>
      </dgm:t>
    </dgm:pt>
    <dgm:pt modelId="{03AFAD46-C75C-4287-A7D1-3B4078DE5A89}" type="pres">
      <dgm:prSet presAssocID="{0CE07AAF-AAB1-4D72-827F-044793CFD165}" presName="linear" presStyleCnt="0">
        <dgm:presLayoutVars>
          <dgm:dir/>
          <dgm:animLvl val="lvl"/>
          <dgm:resizeHandles val="exact"/>
        </dgm:presLayoutVars>
      </dgm:prSet>
      <dgm:spPr/>
      <dgm:t>
        <a:bodyPr/>
        <a:lstStyle/>
        <a:p>
          <a:endParaRPr lang="en-US"/>
        </a:p>
      </dgm:t>
    </dgm:pt>
    <dgm:pt modelId="{6AB7941C-F9D2-4FA0-BC63-321C35229B98}" type="pres">
      <dgm:prSet presAssocID="{C3AE7A44-4201-4791-8332-94B093018B43}" presName="parentLin" presStyleCnt="0"/>
      <dgm:spPr/>
    </dgm:pt>
    <dgm:pt modelId="{A1A05484-2D06-49E5-9D50-4DB0BE5173FA}" type="pres">
      <dgm:prSet presAssocID="{C3AE7A44-4201-4791-8332-94B093018B43}" presName="parentLeftMargin" presStyleLbl="node1" presStyleIdx="0" presStyleCnt="5"/>
      <dgm:spPr/>
      <dgm:t>
        <a:bodyPr/>
        <a:lstStyle/>
        <a:p>
          <a:endParaRPr lang="en-US"/>
        </a:p>
      </dgm:t>
    </dgm:pt>
    <dgm:pt modelId="{1DE1DDB6-D1ED-4045-882C-6709A635079F}" type="pres">
      <dgm:prSet presAssocID="{C3AE7A44-4201-4791-8332-94B093018B43}" presName="parentText" presStyleLbl="node1" presStyleIdx="0" presStyleCnt="5">
        <dgm:presLayoutVars>
          <dgm:chMax val="0"/>
          <dgm:bulletEnabled val="1"/>
        </dgm:presLayoutVars>
      </dgm:prSet>
      <dgm:spPr/>
      <dgm:t>
        <a:bodyPr/>
        <a:lstStyle/>
        <a:p>
          <a:endParaRPr lang="en-US"/>
        </a:p>
      </dgm:t>
    </dgm:pt>
    <dgm:pt modelId="{F01D1AAE-D4EA-47D8-9D2A-BB7CDB06E253}" type="pres">
      <dgm:prSet presAssocID="{C3AE7A44-4201-4791-8332-94B093018B43}" presName="negativeSpace" presStyleCnt="0"/>
      <dgm:spPr/>
    </dgm:pt>
    <dgm:pt modelId="{9D26EFCC-6F34-4615-B963-E993638141A6}" type="pres">
      <dgm:prSet presAssocID="{C3AE7A44-4201-4791-8332-94B093018B43}" presName="childText" presStyleLbl="conFgAcc1" presStyleIdx="0" presStyleCnt="5">
        <dgm:presLayoutVars>
          <dgm:bulletEnabled val="1"/>
        </dgm:presLayoutVars>
      </dgm:prSet>
      <dgm:spPr/>
    </dgm:pt>
    <dgm:pt modelId="{0B12C822-D46B-4BC6-B445-F8B6E19DE362}" type="pres">
      <dgm:prSet presAssocID="{5A77168B-ABF5-469F-A934-23F7C94853ED}" presName="spaceBetweenRectangles" presStyleCnt="0"/>
      <dgm:spPr/>
    </dgm:pt>
    <dgm:pt modelId="{C60DF3BE-27D6-424C-85E6-FE36BA669B67}" type="pres">
      <dgm:prSet presAssocID="{AAF90201-4F6F-4C2D-9B25-D7EF143AA7DF}" presName="parentLin" presStyleCnt="0"/>
      <dgm:spPr/>
    </dgm:pt>
    <dgm:pt modelId="{544C2BF7-9836-4FB6-9A53-F010EA5CF266}" type="pres">
      <dgm:prSet presAssocID="{AAF90201-4F6F-4C2D-9B25-D7EF143AA7DF}" presName="parentLeftMargin" presStyleLbl="node1" presStyleIdx="0" presStyleCnt="5"/>
      <dgm:spPr/>
      <dgm:t>
        <a:bodyPr/>
        <a:lstStyle/>
        <a:p>
          <a:endParaRPr lang="en-US"/>
        </a:p>
      </dgm:t>
    </dgm:pt>
    <dgm:pt modelId="{FF369EEA-DE72-4F60-AAEB-EACDE56DAABB}" type="pres">
      <dgm:prSet presAssocID="{AAF90201-4F6F-4C2D-9B25-D7EF143AA7DF}" presName="parentText" presStyleLbl="node1" presStyleIdx="1" presStyleCnt="5">
        <dgm:presLayoutVars>
          <dgm:chMax val="0"/>
          <dgm:bulletEnabled val="1"/>
        </dgm:presLayoutVars>
      </dgm:prSet>
      <dgm:spPr/>
      <dgm:t>
        <a:bodyPr/>
        <a:lstStyle/>
        <a:p>
          <a:endParaRPr lang="en-US"/>
        </a:p>
      </dgm:t>
    </dgm:pt>
    <dgm:pt modelId="{DE437F71-02B6-4337-85B6-42BDCF31ACC9}" type="pres">
      <dgm:prSet presAssocID="{AAF90201-4F6F-4C2D-9B25-D7EF143AA7DF}" presName="negativeSpace" presStyleCnt="0"/>
      <dgm:spPr/>
    </dgm:pt>
    <dgm:pt modelId="{2EF12DDB-842F-4414-8A89-384441784A6D}" type="pres">
      <dgm:prSet presAssocID="{AAF90201-4F6F-4C2D-9B25-D7EF143AA7DF}" presName="childText" presStyleLbl="conFgAcc1" presStyleIdx="1" presStyleCnt="5">
        <dgm:presLayoutVars>
          <dgm:bulletEnabled val="1"/>
        </dgm:presLayoutVars>
      </dgm:prSet>
      <dgm:spPr/>
    </dgm:pt>
    <dgm:pt modelId="{02004AC7-09F7-41FE-9D6D-3E9BFFEAE9E2}" type="pres">
      <dgm:prSet presAssocID="{15072273-3446-4908-8154-AA1CDEFCE0EC}" presName="spaceBetweenRectangles" presStyleCnt="0"/>
      <dgm:spPr/>
    </dgm:pt>
    <dgm:pt modelId="{08700967-CEBD-4A1B-96A8-028A93AEBC65}" type="pres">
      <dgm:prSet presAssocID="{65085EDF-1E5D-40BF-B5BA-2EE43D51E96E}" presName="parentLin" presStyleCnt="0"/>
      <dgm:spPr/>
    </dgm:pt>
    <dgm:pt modelId="{EFA23E2C-4A71-492D-AE6F-2D2E0F6F9D8B}" type="pres">
      <dgm:prSet presAssocID="{65085EDF-1E5D-40BF-B5BA-2EE43D51E96E}" presName="parentLeftMargin" presStyleLbl="node1" presStyleIdx="1" presStyleCnt="5"/>
      <dgm:spPr/>
      <dgm:t>
        <a:bodyPr/>
        <a:lstStyle/>
        <a:p>
          <a:endParaRPr lang="en-US"/>
        </a:p>
      </dgm:t>
    </dgm:pt>
    <dgm:pt modelId="{B4556F71-0B75-41A1-808A-8856F2668685}" type="pres">
      <dgm:prSet presAssocID="{65085EDF-1E5D-40BF-B5BA-2EE43D51E96E}" presName="parentText" presStyleLbl="node1" presStyleIdx="2" presStyleCnt="5">
        <dgm:presLayoutVars>
          <dgm:chMax val="0"/>
          <dgm:bulletEnabled val="1"/>
        </dgm:presLayoutVars>
      </dgm:prSet>
      <dgm:spPr/>
      <dgm:t>
        <a:bodyPr/>
        <a:lstStyle/>
        <a:p>
          <a:endParaRPr lang="en-US"/>
        </a:p>
      </dgm:t>
    </dgm:pt>
    <dgm:pt modelId="{DA181B1F-CBE4-46C8-A6BD-A95CCAB40761}" type="pres">
      <dgm:prSet presAssocID="{65085EDF-1E5D-40BF-B5BA-2EE43D51E96E}" presName="negativeSpace" presStyleCnt="0"/>
      <dgm:spPr/>
    </dgm:pt>
    <dgm:pt modelId="{BA8DF536-14DA-4EC7-975F-CD440D828918}" type="pres">
      <dgm:prSet presAssocID="{65085EDF-1E5D-40BF-B5BA-2EE43D51E96E}" presName="childText" presStyleLbl="conFgAcc1" presStyleIdx="2" presStyleCnt="5">
        <dgm:presLayoutVars>
          <dgm:bulletEnabled val="1"/>
        </dgm:presLayoutVars>
      </dgm:prSet>
      <dgm:spPr/>
    </dgm:pt>
    <dgm:pt modelId="{5116B2CB-5262-43EF-8585-49DFB4B99F4F}" type="pres">
      <dgm:prSet presAssocID="{7EA5AD72-E39C-46D4-8024-3A2E4F30D23B}" presName="spaceBetweenRectangles" presStyleCnt="0"/>
      <dgm:spPr/>
    </dgm:pt>
    <dgm:pt modelId="{36E3BF48-C7CC-43C9-B05D-59C3BE8AE68B}" type="pres">
      <dgm:prSet presAssocID="{C5586F65-499F-4AC4-A501-9AAEE5FB4C84}" presName="parentLin" presStyleCnt="0"/>
      <dgm:spPr/>
    </dgm:pt>
    <dgm:pt modelId="{7D63CB19-3ADC-4518-A14F-2E4A6FA4A966}" type="pres">
      <dgm:prSet presAssocID="{C5586F65-499F-4AC4-A501-9AAEE5FB4C84}" presName="parentLeftMargin" presStyleLbl="node1" presStyleIdx="2" presStyleCnt="5"/>
      <dgm:spPr/>
      <dgm:t>
        <a:bodyPr/>
        <a:lstStyle/>
        <a:p>
          <a:endParaRPr lang="en-US"/>
        </a:p>
      </dgm:t>
    </dgm:pt>
    <dgm:pt modelId="{CD64F879-67C7-425F-9FFD-9EBA7B68C188}" type="pres">
      <dgm:prSet presAssocID="{C5586F65-499F-4AC4-A501-9AAEE5FB4C84}" presName="parentText" presStyleLbl="node1" presStyleIdx="3" presStyleCnt="5">
        <dgm:presLayoutVars>
          <dgm:chMax val="0"/>
          <dgm:bulletEnabled val="1"/>
        </dgm:presLayoutVars>
      </dgm:prSet>
      <dgm:spPr/>
      <dgm:t>
        <a:bodyPr/>
        <a:lstStyle/>
        <a:p>
          <a:endParaRPr lang="en-US"/>
        </a:p>
      </dgm:t>
    </dgm:pt>
    <dgm:pt modelId="{73E589D8-A866-4D14-B891-170B0E80AFD5}" type="pres">
      <dgm:prSet presAssocID="{C5586F65-499F-4AC4-A501-9AAEE5FB4C84}" presName="negativeSpace" presStyleCnt="0"/>
      <dgm:spPr/>
    </dgm:pt>
    <dgm:pt modelId="{65076D17-83AA-49D1-8760-724808ECB3D8}" type="pres">
      <dgm:prSet presAssocID="{C5586F65-499F-4AC4-A501-9AAEE5FB4C84}" presName="childText" presStyleLbl="conFgAcc1" presStyleIdx="3" presStyleCnt="5">
        <dgm:presLayoutVars>
          <dgm:bulletEnabled val="1"/>
        </dgm:presLayoutVars>
      </dgm:prSet>
      <dgm:spPr/>
    </dgm:pt>
    <dgm:pt modelId="{3515B285-C2E3-4BAE-8797-D82F54E34694}" type="pres">
      <dgm:prSet presAssocID="{BC81E4F3-B89F-4F06-9C76-CC6B80E6E51C}" presName="spaceBetweenRectangles" presStyleCnt="0"/>
      <dgm:spPr/>
    </dgm:pt>
    <dgm:pt modelId="{07BEC161-D780-450C-983D-2C610E3D1EF2}" type="pres">
      <dgm:prSet presAssocID="{FFB3AFC2-A981-4539-B2C8-B4A86AAD2E97}" presName="parentLin" presStyleCnt="0"/>
      <dgm:spPr/>
    </dgm:pt>
    <dgm:pt modelId="{A3567213-8B96-4591-B6BE-E156E5D04F1C}" type="pres">
      <dgm:prSet presAssocID="{FFB3AFC2-A981-4539-B2C8-B4A86AAD2E97}" presName="parentLeftMargin" presStyleLbl="node1" presStyleIdx="3" presStyleCnt="5"/>
      <dgm:spPr/>
      <dgm:t>
        <a:bodyPr/>
        <a:lstStyle/>
        <a:p>
          <a:endParaRPr lang="en-US"/>
        </a:p>
      </dgm:t>
    </dgm:pt>
    <dgm:pt modelId="{7055335E-6072-4DED-BD41-DE684FFCA64A}" type="pres">
      <dgm:prSet presAssocID="{FFB3AFC2-A981-4539-B2C8-B4A86AAD2E97}" presName="parentText" presStyleLbl="node1" presStyleIdx="4" presStyleCnt="5">
        <dgm:presLayoutVars>
          <dgm:chMax val="0"/>
          <dgm:bulletEnabled val="1"/>
        </dgm:presLayoutVars>
      </dgm:prSet>
      <dgm:spPr/>
      <dgm:t>
        <a:bodyPr/>
        <a:lstStyle/>
        <a:p>
          <a:endParaRPr lang="en-US"/>
        </a:p>
      </dgm:t>
    </dgm:pt>
    <dgm:pt modelId="{D56FF145-1B7E-4AAA-9457-9723EAA0AAC6}" type="pres">
      <dgm:prSet presAssocID="{FFB3AFC2-A981-4539-B2C8-B4A86AAD2E97}" presName="negativeSpace" presStyleCnt="0"/>
      <dgm:spPr/>
    </dgm:pt>
    <dgm:pt modelId="{EAB4DD23-859A-41BD-88AB-8BF913893ABB}" type="pres">
      <dgm:prSet presAssocID="{FFB3AFC2-A981-4539-B2C8-B4A86AAD2E97}" presName="childText" presStyleLbl="conFgAcc1" presStyleIdx="4" presStyleCnt="5">
        <dgm:presLayoutVars>
          <dgm:bulletEnabled val="1"/>
        </dgm:presLayoutVars>
      </dgm:prSet>
      <dgm:spPr/>
    </dgm:pt>
  </dgm:ptLst>
  <dgm:cxnLst>
    <dgm:cxn modelId="{F220EF5D-C3BA-4EAD-B02E-7069DDE7901E}" type="presOf" srcId="{C5586F65-499F-4AC4-A501-9AAEE5FB4C84}" destId="{7D63CB19-3ADC-4518-A14F-2E4A6FA4A966}" srcOrd="0" destOrd="0" presId="urn:microsoft.com/office/officeart/2005/8/layout/list1"/>
    <dgm:cxn modelId="{E2FD8BD8-A586-4ADE-BC86-A109F46CF2B2}" srcId="{0CE07AAF-AAB1-4D72-827F-044793CFD165}" destId="{FFB3AFC2-A981-4539-B2C8-B4A86AAD2E97}" srcOrd="4" destOrd="0" parTransId="{8A2B0483-E1BE-452F-A2B8-4B7D466C66B6}" sibTransId="{63D6A107-E67B-4689-9095-0855F4FE49A0}"/>
    <dgm:cxn modelId="{BC397E5C-35A1-4B20-A21D-E8ECC536977E}" type="presOf" srcId="{FFB3AFC2-A981-4539-B2C8-B4A86AAD2E97}" destId="{A3567213-8B96-4591-B6BE-E156E5D04F1C}" srcOrd="0" destOrd="0" presId="urn:microsoft.com/office/officeart/2005/8/layout/list1"/>
    <dgm:cxn modelId="{09A9D0D7-472A-47F3-A79E-75533ADC5F76}" srcId="{0CE07AAF-AAB1-4D72-827F-044793CFD165}" destId="{65085EDF-1E5D-40BF-B5BA-2EE43D51E96E}" srcOrd="2" destOrd="0" parTransId="{CF635C62-B63A-40C8-9F55-CE2F9DC9EA7C}" sibTransId="{7EA5AD72-E39C-46D4-8024-3A2E4F30D23B}"/>
    <dgm:cxn modelId="{D5F4B7D8-3D0C-4AA2-A19C-85D7DBBAEB18}" type="presOf" srcId="{AAF90201-4F6F-4C2D-9B25-D7EF143AA7DF}" destId="{544C2BF7-9836-4FB6-9A53-F010EA5CF266}" srcOrd="0" destOrd="0" presId="urn:microsoft.com/office/officeart/2005/8/layout/list1"/>
    <dgm:cxn modelId="{7BA69E93-B0D7-4CC2-AFC4-37C4CBF6137B}" type="presOf" srcId="{C5586F65-499F-4AC4-A501-9AAEE5FB4C84}" destId="{CD64F879-67C7-425F-9FFD-9EBA7B68C188}" srcOrd="1" destOrd="0" presId="urn:microsoft.com/office/officeart/2005/8/layout/list1"/>
    <dgm:cxn modelId="{ED92E557-BED2-44E8-9F1E-2859807CF311}" srcId="{0CE07AAF-AAB1-4D72-827F-044793CFD165}" destId="{C5586F65-499F-4AC4-A501-9AAEE5FB4C84}" srcOrd="3" destOrd="0" parTransId="{2902D720-E38C-4C1C-B877-50D826CED32B}" sibTransId="{BC81E4F3-B89F-4F06-9C76-CC6B80E6E51C}"/>
    <dgm:cxn modelId="{56E40AC8-D848-486C-9457-339A779D6C2A}" srcId="{0CE07AAF-AAB1-4D72-827F-044793CFD165}" destId="{AAF90201-4F6F-4C2D-9B25-D7EF143AA7DF}" srcOrd="1" destOrd="0" parTransId="{2A382402-A645-475F-AFC4-6317996970A0}" sibTransId="{15072273-3446-4908-8154-AA1CDEFCE0EC}"/>
    <dgm:cxn modelId="{7141041F-F889-4DA7-ACD5-89FAB5228D2F}" type="presOf" srcId="{65085EDF-1E5D-40BF-B5BA-2EE43D51E96E}" destId="{EFA23E2C-4A71-492D-AE6F-2D2E0F6F9D8B}" srcOrd="0" destOrd="0" presId="urn:microsoft.com/office/officeart/2005/8/layout/list1"/>
    <dgm:cxn modelId="{0EBDE939-DA41-4ECA-8DD6-D3B60178270B}" srcId="{0CE07AAF-AAB1-4D72-827F-044793CFD165}" destId="{C3AE7A44-4201-4791-8332-94B093018B43}" srcOrd="0" destOrd="0" parTransId="{160DDE95-803E-457E-8CB5-D80E11F19D6C}" sibTransId="{5A77168B-ABF5-469F-A934-23F7C94853ED}"/>
    <dgm:cxn modelId="{B1F9E0D2-DB17-4125-B3F3-848A4D998659}" type="presOf" srcId="{65085EDF-1E5D-40BF-B5BA-2EE43D51E96E}" destId="{B4556F71-0B75-41A1-808A-8856F2668685}" srcOrd="1" destOrd="0" presId="urn:microsoft.com/office/officeart/2005/8/layout/list1"/>
    <dgm:cxn modelId="{B942B8F1-FFAD-4A7F-B431-87007F2A12F9}" type="presOf" srcId="{0CE07AAF-AAB1-4D72-827F-044793CFD165}" destId="{03AFAD46-C75C-4287-A7D1-3B4078DE5A89}" srcOrd="0" destOrd="0" presId="urn:microsoft.com/office/officeart/2005/8/layout/list1"/>
    <dgm:cxn modelId="{DCB8E41B-C42D-4290-901A-D29BAF4FDF5A}" type="presOf" srcId="{C3AE7A44-4201-4791-8332-94B093018B43}" destId="{1DE1DDB6-D1ED-4045-882C-6709A635079F}" srcOrd="1" destOrd="0" presId="urn:microsoft.com/office/officeart/2005/8/layout/list1"/>
    <dgm:cxn modelId="{4A0F25D5-A290-4128-970F-AF73E16D07D3}" type="presOf" srcId="{C3AE7A44-4201-4791-8332-94B093018B43}" destId="{A1A05484-2D06-49E5-9D50-4DB0BE5173FA}" srcOrd="0" destOrd="0" presId="urn:microsoft.com/office/officeart/2005/8/layout/list1"/>
    <dgm:cxn modelId="{C7896AEC-4F44-465D-B5A6-CDFC4A77C233}" type="presOf" srcId="{FFB3AFC2-A981-4539-B2C8-B4A86AAD2E97}" destId="{7055335E-6072-4DED-BD41-DE684FFCA64A}" srcOrd="1" destOrd="0" presId="urn:microsoft.com/office/officeart/2005/8/layout/list1"/>
    <dgm:cxn modelId="{CBB3A0D5-1996-4731-9871-77B49D6061DF}" type="presOf" srcId="{AAF90201-4F6F-4C2D-9B25-D7EF143AA7DF}" destId="{FF369EEA-DE72-4F60-AAEB-EACDE56DAABB}" srcOrd="1" destOrd="0" presId="urn:microsoft.com/office/officeart/2005/8/layout/list1"/>
    <dgm:cxn modelId="{F8C0D9BD-940D-4773-9296-5B07670A9EE6}" type="presParOf" srcId="{03AFAD46-C75C-4287-A7D1-3B4078DE5A89}" destId="{6AB7941C-F9D2-4FA0-BC63-321C35229B98}" srcOrd="0" destOrd="0" presId="urn:microsoft.com/office/officeart/2005/8/layout/list1"/>
    <dgm:cxn modelId="{8637A9A0-EBC1-4FB2-9FA4-C99A3AA5F2CE}" type="presParOf" srcId="{6AB7941C-F9D2-4FA0-BC63-321C35229B98}" destId="{A1A05484-2D06-49E5-9D50-4DB0BE5173FA}" srcOrd="0" destOrd="0" presId="urn:microsoft.com/office/officeart/2005/8/layout/list1"/>
    <dgm:cxn modelId="{917A0015-BFE2-46AB-8717-E4C3029C844A}" type="presParOf" srcId="{6AB7941C-F9D2-4FA0-BC63-321C35229B98}" destId="{1DE1DDB6-D1ED-4045-882C-6709A635079F}" srcOrd="1" destOrd="0" presId="urn:microsoft.com/office/officeart/2005/8/layout/list1"/>
    <dgm:cxn modelId="{F0040FAE-4B90-46E6-84B1-8581844298CC}" type="presParOf" srcId="{03AFAD46-C75C-4287-A7D1-3B4078DE5A89}" destId="{F01D1AAE-D4EA-47D8-9D2A-BB7CDB06E253}" srcOrd="1" destOrd="0" presId="urn:microsoft.com/office/officeart/2005/8/layout/list1"/>
    <dgm:cxn modelId="{05036562-4F32-462D-8122-4C7D90B8A0BD}" type="presParOf" srcId="{03AFAD46-C75C-4287-A7D1-3B4078DE5A89}" destId="{9D26EFCC-6F34-4615-B963-E993638141A6}" srcOrd="2" destOrd="0" presId="urn:microsoft.com/office/officeart/2005/8/layout/list1"/>
    <dgm:cxn modelId="{48637631-B034-40B0-AC9A-5267D397F05C}" type="presParOf" srcId="{03AFAD46-C75C-4287-A7D1-3B4078DE5A89}" destId="{0B12C822-D46B-4BC6-B445-F8B6E19DE362}" srcOrd="3" destOrd="0" presId="urn:microsoft.com/office/officeart/2005/8/layout/list1"/>
    <dgm:cxn modelId="{E37AFBFF-8B37-4D77-98AC-A476D05A4D0F}" type="presParOf" srcId="{03AFAD46-C75C-4287-A7D1-3B4078DE5A89}" destId="{C60DF3BE-27D6-424C-85E6-FE36BA669B67}" srcOrd="4" destOrd="0" presId="urn:microsoft.com/office/officeart/2005/8/layout/list1"/>
    <dgm:cxn modelId="{B8846FAE-38A1-446C-BF03-EE8E24679A2D}" type="presParOf" srcId="{C60DF3BE-27D6-424C-85E6-FE36BA669B67}" destId="{544C2BF7-9836-4FB6-9A53-F010EA5CF266}" srcOrd="0" destOrd="0" presId="urn:microsoft.com/office/officeart/2005/8/layout/list1"/>
    <dgm:cxn modelId="{21662D7C-CB53-4AD6-AAEB-570D3EB66276}" type="presParOf" srcId="{C60DF3BE-27D6-424C-85E6-FE36BA669B67}" destId="{FF369EEA-DE72-4F60-AAEB-EACDE56DAABB}" srcOrd="1" destOrd="0" presId="urn:microsoft.com/office/officeart/2005/8/layout/list1"/>
    <dgm:cxn modelId="{CE0ADC66-558F-4CF7-B981-F7A837B09B9C}" type="presParOf" srcId="{03AFAD46-C75C-4287-A7D1-3B4078DE5A89}" destId="{DE437F71-02B6-4337-85B6-42BDCF31ACC9}" srcOrd="5" destOrd="0" presId="urn:microsoft.com/office/officeart/2005/8/layout/list1"/>
    <dgm:cxn modelId="{91891CD7-699A-4849-9E08-B28EC3322EAA}" type="presParOf" srcId="{03AFAD46-C75C-4287-A7D1-3B4078DE5A89}" destId="{2EF12DDB-842F-4414-8A89-384441784A6D}" srcOrd="6" destOrd="0" presId="urn:microsoft.com/office/officeart/2005/8/layout/list1"/>
    <dgm:cxn modelId="{A9FF0791-8D74-4D5B-B02F-088FAE2C1B73}" type="presParOf" srcId="{03AFAD46-C75C-4287-A7D1-3B4078DE5A89}" destId="{02004AC7-09F7-41FE-9D6D-3E9BFFEAE9E2}" srcOrd="7" destOrd="0" presId="urn:microsoft.com/office/officeart/2005/8/layout/list1"/>
    <dgm:cxn modelId="{3FBC27C3-D2B0-4674-8EA8-A7ECDC14C2FD}" type="presParOf" srcId="{03AFAD46-C75C-4287-A7D1-3B4078DE5A89}" destId="{08700967-CEBD-4A1B-96A8-028A93AEBC65}" srcOrd="8" destOrd="0" presId="urn:microsoft.com/office/officeart/2005/8/layout/list1"/>
    <dgm:cxn modelId="{34CF34B6-C31C-45E2-A699-D26AC69C45E7}" type="presParOf" srcId="{08700967-CEBD-4A1B-96A8-028A93AEBC65}" destId="{EFA23E2C-4A71-492D-AE6F-2D2E0F6F9D8B}" srcOrd="0" destOrd="0" presId="urn:microsoft.com/office/officeart/2005/8/layout/list1"/>
    <dgm:cxn modelId="{3D4AF2AE-37D0-4CBA-9060-7859F0EE1893}" type="presParOf" srcId="{08700967-CEBD-4A1B-96A8-028A93AEBC65}" destId="{B4556F71-0B75-41A1-808A-8856F2668685}" srcOrd="1" destOrd="0" presId="urn:microsoft.com/office/officeart/2005/8/layout/list1"/>
    <dgm:cxn modelId="{33C7EBA0-8C65-437E-B783-344389013178}" type="presParOf" srcId="{03AFAD46-C75C-4287-A7D1-3B4078DE5A89}" destId="{DA181B1F-CBE4-46C8-A6BD-A95CCAB40761}" srcOrd="9" destOrd="0" presId="urn:microsoft.com/office/officeart/2005/8/layout/list1"/>
    <dgm:cxn modelId="{A22FD7A7-FFE8-4D68-8BF1-B8AF52BC951D}" type="presParOf" srcId="{03AFAD46-C75C-4287-A7D1-3B4078DE5A89}" destId="{BA8DF536-14DA-4EC7-975F-CD440D828918}" srcOrd="10" destOrd="0" presId="urn:microsoft.com/office/officeart/2005/8/layout/list1"/>
    <dgm:cxn modelId="{F3ACC9A6-01A1-4F5A-9D6E-CC0A22B72FDD}" type="presParOf" srcId="{03AFAD46-C75C-4287-A7D1-3B4078DE5A89}" destId="{5116B2CB-5262-43EF-8585-49DFB4B99F4F}" srcOrd="11" destOrd="0" presId="urn:microsoft.com/office/officeart/2005/8/layout/list1"/>
    <dgm:cxn modelId="{71AD8BDC-5683-48B5-A925-26BD3E9775C5}" type="presParOf" srcId="{03AFAD46-C75C-4287-A7D1-3B4078DE5A89}" destId="{36E3BF48-C7CC-43C9-B05D-59C3BE8AE68B}" srcOrd="12" destOrd="0" presId="urn:microsoft.com/office/officeart/2005/8/layout/list1"/>
    <dgm:cxn modelId="{2361324D-DA28-445D-9DD4-7553763863EB}" type="presParOf" srcId="{36E3BF48-C7CC-43C9-B05D-59C3BE8AE68B}" destId="{7D63CB19-3ADC-4518-A14F-2E4A6FA4A966}" srcOrd="0" destOrd="0" presId="urn:microsoft.com/office/officeart/2005/8/layout/list1"/>
    <dgm:cxn modelId="{B10CD045-EFAF-435D-A0CC-808CD504AA00}" type="presParOf" srcId="{36E3BF48-C7CC-43C9-B05D-59C3BE8AE68B}" destId="{CD64F879-67C7-425F-9FFD-9EBA7B68C188}" srcOrd="1" destOrd="0" presId="urn:microsoft.com/office/officeart/2005/8/layout/list1"/>
    <dgm:cxn modelId="{F03533C4-15C6-468F-A4A6-247BD1C86A6D}" type="presParOf" srcId="{03AFAD46-C75C-4287-A7D1-3B4078DE5A89}" destId="{73E589D8-A866-4D14-B891-170B0E80AFD5}" srcOrd="13" destOrd="0" presId="urn:microsoft.com/office/officeart/2005/8/layout/list1"/>
    <dgm:cxn modelId="{68BDF921-CEB4-4F56-BBA5-A7780DFAC085}" type="presParOf" srcId="{03AFAD46-C75C-4287-A7D1-3B4078DE5A89}" destId="{65076D17-83AA-49D1-8760-724808ECB3D8}" srcOrd="14" destOrd="0" presId="urn:microsoft.com/office/officeart/2005/8/layout/list1"/>
    <dgm:cxn modelId="{879E471C-3FF1-46E5-980D-EB709BC16783}" type="presParOf" srcId="{03AFAD46-C75C-4287-A7D1-3B4078DE5A89}" destId="{3515B285-C2E3-4BAE-8797-D82F54E34694}" srcOrd="15" destOrd="0" presId="urn:microsoft.com/office/officeart/2005/8/layout/list1"/>
    <dgm:cxn modelId="{40C60FD7-E46A-4482-A322-8826F5A3ECCC}" type="presParOf" srcId="{03AFAD46-C75C-4287-A7D1-3B4078DE5A89}" destId="{07BEC161-D780-450C-983D-2C610E3D1EF2}" srcOrd="16" destOrd="0" presId="urn:microsoft.com/office/officeart/2005/8/layout/list1"/>
    <dgm:cxn modelId="{795F2455-6242-41CA-980E-5E22F28D5EEF}" type="presParOf" srcId="{07BEC161-D780-450C-983D-2C610E3D1EF2}" destId="{A3567213-8B96-4591-B6BE-E156E5D04F1C}" srcOrd="0" destOrd="0" presId="urn:microsoft.com/office/officeart/2005/8/layout/list1"/>
    <dgm:cxn modelId="{B99C5EC2-8AAA-4EE9-81DF-C65976DFAD9F}" type="presParOf" srcId="{07BEC161-D780-450C-983D-2C610E3D1EF2}" destId="{7055335E-6072-4DED-BD41-DE684FFCA64A}" srcOrd="1" destOrd="0" presId="urn:microsoft.com/office/officeart/2005/8/layout/list1"/>
    <dgm:cxn modelId="{3117E5EF-DD82-4985-AC1E-409A5844FA57}" type="presParOf" srcId="{03AFAD46-C75C-4287-A7D1-3B4078DE5A89}" destId="{D56FF145-1B7E-4AAA-9457-9723EAA0AAC6}" srcOrd="17" destOrd="0" presId="urn:microsoft.com/office/officeart/2005/8/layout/list1"/>
    <dgm:cxn modelId="{60B4679D-90AA-40FC-B996-F5F3E4CFA9F4}" type="presParOf" srcId="{03AFAD46-C75C-4287-A7D1-3B4078DE5A89}" destId="{EAB4DD23-859A-41BD-88AB-8BF913893ABB}" srcOrd="18" destOrd="0" presId="urn:microsoft.com/office/officeart/2005/8/layout/list1"/>
  </dgm:cxnLst>
  <dgm:bg>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E07AAF-AAB1-4D72-827F-044793CFD1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AE7A44-4201-4791-8332-94B093018B43}">
      <dgm:prSet phldrT="[Text]"/>
      <dgm:spPr>
        <a:solidFill>
          <a:schemeClr val="accent2">
            <a:lumMod val="75000"/>
          </a:schemeClr>
        </a:solidFill>
      </dgm:spPr>
      <dgm:t>
        <a:bodyPr/>
        <a:lstStyle/>
        <a:p>
          <a:r>
            <a:rPr lang="en-US" i="1" dirty="0" smtClean="0"/>
            <a:t>Trainer</a:t>
          </a:r>
          <a:endParaRPr lang="en-US" dirty="0"/>
        </a:p>
      </dgm:t>
    </dgm:pt>
    <dgm:pt modelId="{160DDE95-803E-457E-8CB5-D80E11F19D6C}" type="parTrans" cxnId="{0EBDE939-DA41-4ECA-8DD6-D3B60178270B}">
      <dgm:prSet/>
      <dgm:spPr/>
      <dgm:t>
        <a:bodyPr/>
        <a:lstStyle/>
        <a:p>
          <a:endParaRPr lang="en-US"/>
        </a:p>
      </dgm:t>
    </dgm:pt>
    <dgm:pt modelId="{5A77168B-ABF5-469F-A934-23F7C94853ED}" type="sibTrans" cxnId="{0EBDE939-DA41-4ECA-8DD6-D3B60178270B}">
      <dgm:prSet/>
      <dgm:spPr/>
      <dgm:t>
        <a:bodyPr/>
        <a:lstStyle/>
        <a:p>
          <a:endParaRPr lang="en-US"/>
        </a:p>
      </dgm:t>
    </dgm:pt>
    <dgm:pt modelId="{AAF90201-4F6F-4C2D-9B25-D7EF143AA7DF}">
      <dgm:prSet phldrT="[Text]"/>
      <dgm:spPr>
        <a:solidFill>
          <a:schemeClr val="accent2">
            <a:lumMod val="75000"/>
          </a:schemeClr>
        </a:solidFill>
      </dgm:spPr>
      <dgm:t>
        <a:bodyPr/>
        <a:lstStyle/>
        <a:p>
          <a:r>
            <a:rPr lang="en-US" i="1" dirty="0" smtClean="0"/>
            <a:t>Manager</a:t>
          </a:r>
          <a:endParaRPr lang="en-US" dirty="0"/>
        </a:p>
      </dgm:t>
    </dgm:pt>
    <dgm:pt modelId="{2A382402-A645-475F-AFC4-6317996970A0}" type="parTrans" cxnId="{56E40AC8-D848-486C-9457-339A779D6C2A}">
      <dgm:prSet/>
      <dgm:spPr/>
      <dgm:t>
        <a:bodyPr/>
        <a:lstStyle/>
        <a:p>
          <a:endParaRPr lang="en-US"/>
        </a:p>
      </dgm:t>
    </dgm:pt>
    <dgm:pt modelId="{15072273-3446-4908-8154-AA1CDEFCE0EC}" type="sibTrans" cxnId="{56E40AC8-D848-486C-9457-339A779D6C2A}">
      <dgm:prSet/>
      <dgm:spPr/>
      <dgm:t>
        <a:bodyPr/>
        <a:lstStyle/>
        <a:p>
          <a:endParaRPr lang="en-US"/>
        </a:p>
      </dgm:t>
    </dgm:pt>
    <dgm:pt modelId="{65085EDF-1E5D-40BF-B5BA-2EE43D51E96E}">
      <dgm:prSet phldrT="[Text]"/>
      <dgm:spPr>
        <a:solidFill>
          <a:schemeClr val="accent2">
            <a:lumMod val="75000"/>
          </a:schemeClr>
        </a:solidFill>
      </dgm:spPr>
      <dgm:t>
        <a:bodyPr/>
        <a:lstStyle/>
        <a:p>
          <a:r>
            <a:rPr lang="en-US" i="1" dirty="0" smtClean="0"/>
            <a:t>Domiciliary care</a:t>
          </a:r>
          <a:endParaRPr lang="en-US" dirty="0"/>
        </a:p>
      </dgm:t>
    </dgm:pt>
    <dgm:pt modelId="{CF635C62-B63A-40C8-9F55-CE2F9DC9EA7C}" type="parTrans" cxnId="{09A9D0D7-472A-47F3-A79E-75533ADC5F76}">
      <dgm:prSet/>
      <dgm:spPr/>
      <dgm:t>
        <a:bodyPr/>
        <a:lstStyle/>
        <a:p>
          <a:endParaRPr lang="en-US"/>
        </a:p>
      </dgm:t>
    </dgm:pt>
    <dgm:pt modelId="{7EA5AD72-E39C-46D4-8024-3A2E4F30D23B}" type="sibTrans" cxnId="{09A9D0D7-472A-47F3-A79E-75533ADC5F76}">
      <dgm:prSet/>
      <dgm:spPr/>
      <dgm:t>
        <a:bodyPr/>
        <a:lstStyle/>
        <a:p>
          <a:endParaRPr lang="en-US"/>
        </a:p>
      </dgm:t>
    </dgm:pt>
    <dgm:pt modelId="{C5586F65-499F-4AC4-A501-9AAEE5FB4C84}">
      <dgm:prSet phldrT="[Text]"/>
      <dgm:spPr>
        <a:solidFill>
          <a:schemeClr val="accent2">
            <a:lumMod val="75000"/>
          </a:schemeClr>
        </a:solidFill>
      </dgm:spPr>
      <dgm:t>
        <a:bodyPr/>
        <a:lstStyle/>
        <a:p>
          <a:r>
            <a:rPr lang="en-US" i="1" dirty="0" smtClean="0"/>
            <a:t>Liaison role</a:t>
          </a:r>
          <a:endParaRPr lang="en-US" dirty="0"/>
        </a:p>
      </dgm:t>
    </dgm:pt>
    <dgm:pt modelId="{2902D720-E38C-4C1C-B877-50D826CED32B}" type="parTrans" cxnId="{ED92E557-BED2-44E8-9F1E-2859807CF311}">
      <dgm:prSet/>
      <dgm:spPr/>
      <dgm:t>
        <a:bodyPr/>
        <a:lstStyle/>
        <a:p>
          <a:endParaRPr lang="en-US"/>
        </a:p>
      </dgm:t>
    </dgm:pt>
    <dgm:pt modelId="{BC81E4F3-B89F-4F06-9C76-CC6B80E6E51C}" type="sibTrans" cxnId="{ED92E557-BED2-44E8-9F1E-2859807CF311}">
      <dgm:prSet/>
      <dgm:spPr/>
      <dgm:t>
        <a:bodyPr/>
        <a:lstStyle/>
        <a:p>
          <a:endParaRPr lang="en-US"/>
        </a:p>
      </dgm:t>
    </dgm:pt>
    <dgm:pt modelId="{FFB3AFC2-A981-4539-B2C8-B4A86AAD2E97}">
      <dgm:prSet phldrT="[Text]"/>
      <dgm:spPr>
        <a:solidFill>
          <a:schemeClr val="accent2">
            <a:lumMod val="75000"/>
          </a:schemeClr>
        </a:solidFill>
      </dgm:spPr>
      <dgm:t>
        <a:bodyPr/>
        <a:lstStyle/>
        <a:p>
          <a:r>
            <a:rPr lang="en-US" i="1" dirty="0" smtClean="0"/>
            <a:t>Preventive roles</a:t>
          </a:r>
          <a:endParaRPr lang="en-US" dirty="0"/>
        </a:p>
      </dgm:t>
    </dgm:pt>
    <dgm:pt modelId="{8A2B0483-E1BE-452F-A2B8-4B7D466C66B6}" type="parTrans" cxnId="{E2FD8BD8-A586-4ADE-BC86-A109F46CF2B2}">
      <dgm:prSet/>
      <dgm:spPr/>
      <dgm:t>
        <a:bodyPr/>
        <a:lstStyle/>
        <a:p>
          <a:endParaRPr lang="en-US"/>
        </a:p>
      </dgm:t>
    </dgm:pt>
    <dgm:pt modelId="{63D6A107-E67B-4689-9095-0855F4FE49A0}" type="sibTrans" cxnId="{E2FD8BD8-A586-4ADE-BC86-A109F46CF2B2}">
      <dgm:prSet/>
      <dgm:spPr/>
      <dgm:t>
        <a:bodyPr/>
        <a:lstStyle/>
        <a:p>
          <a:endParaRPr lang="en-US"/>
        </a:p>
      </dgm:t>
    </dgm:pt>
    <dgm:pt modelId="{03AFAD46-C75C-4287-A7D1-3B4078DE5A89}" type="pres">
      <dgm:prSet presAssocID="{0CE07AAF-AAB1-4D72-827F-044793CFD165}" presName="linear" presStyleCnt="0">
        <dgm:presLayoutVars>
          <dgm:dir/>
          <dgm:animLvl val="lvl"/>
          <dgm:resizeHandles val="exact"/>
        </dgm:presLayoutVars>
      </dgm:prSet>
      <dgm:spPr/>
      <dgm:t>
        <a:bodyPr/>
        <a:lstStyle/>
        <a:p>
          <a:endParaRPr lang="en-US"/>
        </a:p>
      </dgm:t>
    </dgm:pt>
    <dgm:pt modelId="{6AB7941C-F9D2-4FA0-BC63-321C35229B98}" type="pres">
      <dgm:prSet presAssocID="{C3AE7A44-4201-4791-8332-94B093018B43}" presName="parentLin" presStyleCnt="0"/>
      <dgm:spPr/>
    </dgm:pt>
    <dgm:pt modelId="{A1A05484-2D06-49E5-9D50-4DB0BE5173FA}" type="pres">
      <dgm:prSet presAssocID="{C3AE7A44-4201-4791-8332-94B093018B43}" presName="parentLeftMargin" presStyleLbl="node1" presStyleIdx="0" presStyleCnt="5"/>
      <dgm:spPr/>
      <dgm:t>
        <a:bodyPr/>
        <a:lstStyle/>
        <a:p>
          <a:endParaRPr lang="en-US"/>
        </a:p>
      </dgm:t>
    </dgm:pt>
    <dgm:pt modelId="{1DE1DDB6-D1ED-4045-882C-6709A635079F}" type="pres">
      <dgm:prSet presAssocID="{C3AE7A44-4201-4791-8332-94B093018B43}" presName="parentText" presStyleLbl="node1" presStyleIdx="0" presStyleCnt="5">
        <dgm:presLayoutVars>
          <dgm:chMax val="0"/>
          <dgm:bulletEnabled val="1"/>
        </dgm:presLayoutVars>
      </dgm:prSet>
      <dgm:spPr/>
      <dgm:t>
        <a:bodyPr/>
        <a:lstStyle/>
        <a:p>
          <a:endParaRPr lang="en-US"/>
        </a:p>
      </dgm:t>
    </dgm:pt>
    <dgm:pt modelId="{F01D1AAE-D4EA-47D8-9D2A-BB7CDB06E253}" type="pres">
      <dgm:prSet presAssocID="{C3AE7A44-4201-4791-8332-94B093018B43}" presName="negativeSpace" presStyleCnt="0"/>
      <dgm:spPr/>
    </dgm:pt>
    <dgm:pt modelId="{9D26EFCC-6F34-4615-B963-E993638141A6}" type="pres">
      <dgm:prSet presAssocID="{C3AE7A44-4201-4791-8332-94B093018B43}" presName="childText" presStyleLbl="conFgAcc1" presStyleIdx="0" presStyleCnt="5">
        <dgm:presLayoutVars>
          <dgm:bulletEnabled val="1"/>
        </dgm:presLayoutVars>
      </dgm:prSet>
      <dgm:spPr/>
    </dgm:pt>
    <dgm:pt modelId="{0B12C822-D46B-4BC6-B445-F8B6E19DE362}" type="pres">
      <dgm:prSet presAssocID="{5A77168B-ABF5-469F-A934-23F7C94853ED}" presName="spaceBetweenRectangles" presStyleCnt="0"/>
      <dgm:spPr/>
    </dgm:pt>
    <dgm:pt modelId="{C60DF3BE-27D6-424C-85E6-FE36BA669B67}" type="pres">
      <dgm:prSet presAssocID="{AAF90201-4F6F-4C2D-9B25-D7EF143AA7DF}" presName="parentLin" presStyleCnt="0"/>
      <dgm:spPr/>
    </dgm:pt>
    <dgm:pt modelId="{544C2BF7-9836-4FB6-9A53-F010EA5CF266}" type="pres">
      <dgm:prSet presAssocID="{AAF90201-4F6F-4C2D-9B25-D7EF143AA7DF}" presName="parentLeftMargin" presStyleLbl="node1" presStyleIdx="0" presStyleCnt="5"/>
      <dgm:spPr/>
      <dgm:t>
        <a:bodyPr/>
        <a:lstStyle/>
        <a:p>
          <a:endParaRPr lang="en-US"/>
        </a:p>
      </dgm:t>
    </dgm:pt>
    <dgm:pt modelId="{FF369EEA-DE72-4F60-AAEB-EACDE56DAABB}" type="pres">
      <dgm:prSet presAssocID="{AAF90201-4F6F-4C2D-9B25-D7EF143AA7DF}" presName="parentText" presStyleLbl="node1" presStyleIdx="1" presStyleCnt="5">
        <dgm:presLayoutVars>
          <dgm:chMax val="0"/>
          <dgm:bulletEnabled val="1"/>
        </dgm:presLayoutVars>
      </dgm:prSet>
      <dgm:spPr/>
      <dgm:t>
        <a:bodyPr/>
        <a:lstStyle/>
        <a:p>
          <a:endParaRPr lang="en-US"/>
        </a:p>
      </dgm:t>
    </dgm:pt>
    <dgm:pt modelId="{DE437F71-02B6-4337-85B6-42BDCF31ACC9}" type="pres">
      <dgm:prSet presAssocID="{AAF90201-4F6F-4C2D-9B25-D7EF143AA7DF}" presName="negativeSpace" presStyleCnt="0"/>
      <dgm:spPr/>
    </dgm:pt>
    <dgm:pt modelId="{2EF12DDB-842F-4414-8A89-384441784A6D}" type="pres">
      <dgm:prSet presAssocID="{AAF90201-4F6F-4C2D-9B25-D7EF143AA7DF}" presName="childText" presStyleLbl="conFgAcc1" presStyleIdx="1" presStyleCnt="5">
        <dgm:presLayoutVars>
          <dgm:bulletEnabled val="1"/>
        </dgm:presLayoutVars>
      </dgm:prSet>
      <dgm:spPr/>
    </dgm:pt>
    <dgm:pt modelId="{02004AC7-09F7-41FE-9D6D-3E9BFFEAE9E2}" type="pres">
      <dgm:prSet presAssocID="{15072273-3446-4908-8154-AA1CDEFCE0EC}" presName="spaceBetweenRectangles" presStyleCnt="0"/>
      <dgm:spPr/>
    </dgm:pt>
    <dgm:pt modelId="{08700967-CEBD-4A1B-96A8-028A93AEBC65}" type="pres">
      <dgm:prSet presAssocID="{65085EDF-1E5D-40BF-B5BA-2EE43D51E96E}" presName="parentLin" presStyleCnt="0"/>
      <dgm:spPr/>
    </dgm:pt>
    <dgm:pt modelId="{EFA23E2C-4A71-492D-AE6F-2D2E0F6F9D8B}" type="pres">
      <dgm:prSet presAssocID="{65085EDF-1E5D-40BF-B5BA-2EE43D51E96E}" presName="parentLeftMargin" presStyleLbl="node1" presStyleIdx="1" presStyleCnt="5"/>
      <dgm:spPr/>
      <dgm:t>
        <a:bodyPr/>
        <a:lstStyle/>
        <a:p>
          <a:endParaRPr lang="en-US"/>
        </a:p>
      </dgm:t>
    </dgm:pt>
    <dgm:pt modelId="{B4556F71-0B75-41A1-808A-8856F2668685}" type="pres">
      <dgm:prSet presAssocID="{65085EDF-1E5D-40BF-B5BA-2EE43D51E96E}" presName="parentText" presStyleLbl="node1" presStyleIdx="2" presStyleCnt="5" custLinFactNeighborX="-4987" custLinFactNeighborY="1695">
        <dgm:presLayoutVars>
          <dgm:chMax val="0"/>
          <dgm:bulletEnabled val="1"/>
        </dgm:presLayoutVars>
      </dgm:prSet>
      <dgm:spPr/>
      <dgm:t>
        <a:bodyPr/>
        <a:lstStyle/>
        <a:p>
          <a:endParaRPr lang="en-US"/>
        </a:p>
      </dgm:t>
    </dgm:pt>
    <dgm:pt modelId="{DA181B1F-CBE4-46C8-A6BD-A95CCAB40761}" type="pres">
      <dgm:prSet presAssocID="{65085EDF-1E5D-40BF-B5BA-2EE43D51E96E}" presName="negativeSpace" presStyleCnt="0"/>
      <dgm:spPr/>
    </dgm:pt>
    <dgm:pt modelId="{BA8DF536-14DA-4EC7-975F-CD440D828918}" type="pres">
      <dgm:prSet presAssocID="{65085EDF-1E5D-40BF-B5BA-2EE43D51E96E}" presName="childText" presStyleLbl="conFgAcc1" presStyleIdx="2" presStyleCnt="5">
        <dgm:presLayoutVars>
          <dgm:bulletEnabled val="1"/>
        </dgm:presLayoutVars>
      </dgm:prSet>
      <dgm:spPr/>
    </dgm:pt>
    <dgm:pt modelId="{5116B2CB-5262-43EF-8585-49DFB4B99F4F}" type="pres">
      <dgm:prSet presAssocID="{7EA5AD72-E39C-46D4-8024-3A2E4F30D23B}" presName="spaceBetweenRectangles" presStyleCnt="0"/>
      <dgm:spPr/>
    </dgm:pt>
    <dgm:pt modelId="{36E3BF48-C7CC-43C9-B05D-59C3BE8AE68B}" type="pres">
      <dgm:prSet presAssocID="{C5586F65-499F-4AC4-A501-9AAEE5FB4C84}" presName="parentLin" presStyleCnt="0"/>
      <dgm:spPr/>
    </dgm:pt>
    <dgm:pt modelId="{7D63CB19-3ADC-4518-A14F-2E4A6FA4A966}" type="pres">
      <dgm:prSet presAssocID="{C5586F65-499F-4AC4-A501-9AAEE5FB4C84}" presName="parentLeftMargin" presStyleLbl="node1" presStyleIdx="2" presStyleCnt="5"/>
      <dgm:spPr/>
      <dgm:t>
        <a:bodyPr/>
        <a:lstStyle/>
        <a:p>
          <a:endParaRPr lang="en-US"/>
        </a:p>
      </dgm:t>
    </dgm:pt>
    <dgm:pt modelId="{CD64F879-67C7-425F-9FFD-9EBA7B68C188}" type="pres">
      <dgm:prSet presAssocID="{C5586F65-499F-4AC4-A501-9AAEE5FB4C84}" presName="parentText" presStyleLbl="node1" presStyleIdx="3" presStyleCnt="5">
        <dgm:presLayoutVars>
          <dgm:chMax val="0"/>
          <dgm:bulletEnabled val="1"/>
        </dgm:presLayoutVars>
      </dgm:prSet>
      <dgm:spPr/>
      <dgm:t>
        <a:bodyPr/>
        <a:lstStyle/>
        <a:p>
          <a:endParaRPr lang="en-US"/>
        </a:p>
      </dgm:t>
    </dgm:pt>
    <dgm:pt modelId="{73E589D8-A866-4D14-B891-170B0E80AFD5}" type="pres">
      <dgm:prSet presAssocID="{C5586F65-499F-4AC4-A501-9AAEE5FB4C84}" presName="negativeSpace" presStyleCnt="0"/>
      <dgm:spPr/>
    </dgm:pt>
    <dgm:pt modelId="{65076D17-83AA-49D1-8760-724808ECB3D8}" type="pres">
      <dgm:prSet presAssocID="{C5586F65-499F-4AC4-A501-9AAEE5FB4C84}" presName="childText" presStyleLbl="conFgAcc1" presStyleIdx="3" presStyleCnt="5">
        <dgm:presLayoutVars>
          <dgm:bulletEnabled val="1"/>
        </dgm:presLayoutVars>
      </dgm:prSet>
      <dgm:spPr/>
    </dgm:pt>
    <dgm:pt modelId="{3515B285-C2E3-4BAE-8797-D82F54E34694}" type="pres">
      <dgm:prSet presAssocID="{BC81E4F3-B89F-4F06-9C76-CC6B80E6E51C}" presName="spaceBetweenRectangles" presStyleCnt="0"/>
      <dgm:spPr/>
    </dgm:pt>
    <dgm:pt modelId="{07BEC161-D780-450C-983D-2C610E3D1EF2}" type="pres">
      <dgm:prSet presAssocID="{FFB3AFC2-A981-4539-B2C8-B4A86AAD2E97}" presName="parentLin" presStyleCnt="0"/>
      <dgm:spPr/>
    </dgm:pt>
    <dgm:pt modelId="{A3567213-8B96-4591-B6BE-E156E5D04F1C}" type="pres">
      <dgm:prSet presAssocID="{FFB3AFC2-A981-4539-B2C8-B4A86AAD2E97}" presName="parentLeftMargin" presStyleLbl="node1" presStyleIdx="3" presStyleCnt="5"/>
      <dgm:spPr/>
      <dgm:t>
        <a:bodyPr/>
        <a:lstStyle/>
        <a:p>
          <a:endParaRPr lang="en-US"/>
        </a:p>
      </dgm:t>
    </dgm:pt>
    <dgm:pt modelId="{7055335E-6072-4DED-BD41-DE684FFCA64A}" type="pres">
      <dgm:prSet presAssocID="{FFB3AFC2-A981-4539-B2C8-B4A86AAD2E97}" presName="parentText" presStyleLbl="node1" presStyleIdx="4" presStyleCnt="5">
        <dgm:presLayoutVars>
          <dgm:chMax val="0"/>
          <dgm:bulletEnabled val="1"/>
        </dgm:presLayoutVars>
      </dgm:prSet>
      <dgm:spPr/>
      <dgm:t>
        <a:bodyPr/>
        <a:lstStyle/>
        <a:p>
          <a:endParaRPr lang="en-US"/>
        </a:p>
      </dgm:t>
    </dgm:pt>
    <dgm:pt modelId="{D56FF145-1B7E-4AAA-9457-9723EAA0AAC6}" type="pres">
      <dgm:prSet presAssocID="{FFB3AFC2-A981-4539-B2C8-B4A86AAD2E97}" presName="negativeSpace" presStyleCnt="0"/>
      <dgm:spPr/>
    </dgm:pt>
    <dgm:pt modelId="{EAB4DD23-859A-41BD-88AB-8BF913893ABB}" type="pres">
      <dgm:prSet presAssocID="{FFB3AFC2-A981-4539-B2C8-B4A86AAD2E97}" presName="childText" presStyleLbl="conFgAcc1" presStyleIdx="4" presStyleCnt="5">
        <dgm:presLayoutVars>
          <dgm:bulletEnabled val="1"/>
        </dgm:presLayoutVars>
      </dgm:prSet>
      <dgm:spPr/>
    </dgm:pt>
  </dgm:ptLst>
  <dgm:cxnLst>
    <dgm:cxn modelId="{99999259-04E6-461C-B590-7BF7A0091E08}" type="presOf" srcId="{FFB3AFC2-A981-4539-B2C8-B4A86AAD2E97}" destId="{A3567213-8B96-4591-B6BE-E156E5D04F1C}" srcOrd="0" destOrd="0" presId="urn:microsoft.com/office/officeart/2005/8/layout/list1"/>
    <dgm:cxn modelId="{BC8289A3-B4E9-4071-AA16-F89D9BDE6B1A}" type="presOf" srcId="{C5586F65-499F-4AC4-A501-9AAEE5FB4C84}" destId="{CD64F879-67C7-425F-9FFD-9EBA7B68C188}" srcOrd="1" destOrd="0" presId="urn:microsoft.com/office/officeart/2005/8/layout/list1"/>
    <dgm:cxn modelId="{E2FD8BD8-A586-4ADE-BC86-A109F46CF2B2}" srcId="{0CE07AAF-AAB1-4D72-827F-044793CFD165}" destId="{FFB3AFC2-A981-4539-B2C8-B4A86AAD2E97}" srcOrd="4" destOrd="0" parTransId="{8A2B0483-E1BE-452F-A2B8-4B7D466C66B6}" sibTransId="{63D6A107-E67B-4689-9095-0855F4FE49A0}"/>
    <dgm:cxn modelId="{B2BC2681-283A-447D-B7FC-9FE2445B01E5}" type="presOf" srcId="{C3AE7A44-4201-4791-8332-94B093018B43}" destId="{1DE1DDB6-D1ED-4045-882C-6709A635079F}" srcOrd="1" destOrd="0" presId="urn:microsoft.com/office/officeart/2005/8/layout/list1"/>
    <dgm:cxn modelId="{09A9D0D7-472A-47F3-A79E-75533ADC5F76}" srcId="{0CE07AAF-AAB1-4D72-827F-044793CFD165}" destId="{65085EDF-1E5D-40BF-B5BA-2EE43D51E96E}" srcOrd="2" destOrd="0" parTransId="{CF635C62-B63A-40C8-9F55-CE2F9DC9EA7C}" sibTransId="{7EA5AD72-E39C-46D4-8024-3A2E4F30D23B}"/>
    <dgm:cxn modelId="{5F3BF8E4-89A5-4E56-85E5-E6AE41504501}" type="presOf" srcId="{C5586F65-499F-4AC4-A501-9AAEE5FB4C84}" destId="{7D63CB19-3ADC-4518-A14F-2E4A6FA4A966}" srcOrd="0" destOrd="0" presId="urn:microsoft.com/office/officeart/2005/8/layout/list1"/>
    <dgm:cxn modelId="{79DEF516-789F-4FB2-93EC-F4B0148461F3}" type="presOf" srcId="{C3AE7A44-4201-4791-8332-94B093018B43}" destId="{A1A05484-2D06-49E5-9D50-4DB0BE5173FA}" srcOrd="0" destOrd="0" presId="urn:microsoft.com/office/officeart/2005/8/layout/list1"/>
    <dgm:cxn modelId="{0B2B57A2-1D73-4EBD-B7E5-DFB544989A6F}" type="presOf" srcId="{AAF90201-4F6F-4C2D-9B25-D7EF143AA7DF}" destId="{FF369EEA-DE72-4F60-AAEB-EACDE56DAABB}" srcOrd="1" destOrd="0" presId="urn:microsoft.com/office/officeart/2005/8/layout/list1"/>
    <dgm:cxn modelId="{74FCCA5C-B36A-4432-9674-51F7C96BBF0C}" type="presOf" srcId="{AAF90201-4F6F-4C2D-9B25-D7EF143AA7DF}" destId="{544C2BF7-9836-4FB6-9A53-F010EA5CF266}" srcOrd="0" destOrd="0" presId="urn:microsoft.com/office/officeart/2005/8/layout/list1"/>
    <dgm:cxn modelId="{CC7E507D-3D92-41EC-BC31-50B4750898DF}" type="presOf" srcId="{65085EDF-1E5D-40BF-B5BA-2EE43D51E96E}" destId="{B4556F71-0B75-41A1-808A-8856F2668685}" srcOrd="1" destOrd="0" presId="urn:microsoft.com/office/officeart/2005/8/layout/list1"/>
    <dgm:cxn modelId="{ED92E557-BED2-44E8-9F1E-2859807CF311}" srcId="{0CE07AAF-AAB1-4D72-827F-044793CFD165}" destId="{C5586F65-499F-4AC4-A501-9AAEE5FB4C84}" srcOrd="3" destOrd="0" parTransId="{2902D720-E38C-4C1C-B877-50D826CED32B}" sibTransId="{BC81E4F3-B89F-4F06-9C76-CC6B80E6E51C}"/>
    <dgm:cxn modelId="{56E40AC8-D848-486C-9457-339A779D6C2A}" srcId="{0CE07AAF-AAB1-4D72-827F-044793CFD165}" destId="{AAF90201-4F6F-4C2D-9B25-D7EF143AA7DF}" srcOrd="1" destOrd="0" parTransId="{2A382402-A645-475F-AFC4-6317996970A0}" sibTransId="{15072273-3446-4908-8154-AA1CDEFCE0EC}"/>
    <dgm:cxn modelId="{0EBDE939-DA41-4ECA-8DD6-D3B60178270B}" srcId="{0CE07AAF-AAB1-4D72-827F-044793CFD165}" destId="{C3AE7A44-4201-4791-8332-94B093018B43}" srcOrd="0" destOrd="0" parTransId="{160DDE95-803E-457E-8CB5-D80E11F19D6C}" sibTransId="{5A77168B-ABF5-469F-A934-23F7C94853ED}"/>
    <dgm:cxn modelId="{98826BE6-5FD2-469D-8547-3095FE333B16}" type="presOf" srcId="{0CE07AAF-AAB1-4D72-827F-044793CFD165}" destId="{03AFAD46-C75C-4287-A7D1-3B4078DE5A89}" srcOrd="0" destOrd="0" presId="urn:microsoft.com/office/officeart/2005/8/layout/list1"/>
    <dgm:cxn modelId="{2D4CAC61-AAC8-4E0A-81E3-FC109074414A}" type="presOf" srcId="{FFB3AFC2-A981-4539-B2C8-B4A86AAD2E97}" destId="{7055335E-6072-4DED-BD41-DE684FFCA64A}" srcOrd="1" destOrd="0" presId="urn:microsoft.com/office/officeart/2005/8/layout/list1"/>
    <dgm:cxn modelId="{E7F098FC-AB5B-4E5A-B066-FDCF2DD50118}" type="presOf" srcId="{65085EDF-1E5D-40BF-B5BA-2EE43D51E96E}" destId="{EFA23E2C-4A71-492D-AE6F-2D2E0F6F9D8B}" srcOrd="0" destOrd="0" presId="urn:microsoft.com/office/officeart/2005/8/layout/list1"/>
    <dgm:cxn modelId="{6B7CCEBF-542B-4410-BD2C-D34F90D50389}" type="presParOf" srcId="{03AFAD46-C75C-4287-A7D1-3B4078DE5A89}" destId="{6AB7941C-F9D2-4FA0-BC63-321C35229B98}" srcOrd="0" destOrd="0" presId="urn:microsoft.com/office/officeart/2005/8/layout/list1"/>
    <dgm:cxn modelId="{ADAFB1D0-C88F-4452-A0D7-0EB80ECEB667}" type="presParOf" srcId="{6AB7941C-F9D2-4FA0-BC63-321C35229B98}" destId="{A1A05484-2D06-49E5-9D50-4DB0BE5173FA}" srcOrd="0" destOrd="0" presId="urn:microsoft.com/office/officeart/2005/8/layout/list1"/>
    <dgm:cxn modelId="{D309CBE4-0945-4550-9C09-A66371DA5862}" type="presParOf" srcId="{6AB7941C-F9D2-4FA0-BC63-321C35229B98}" destId="{1DE1DDB6-D1ED-4045-882C-6709A635079F}" srcOrd="1" destOrd="0" presId="urn:microsoft.com/office/officeart/2005/8/layout/list1"/>
    <dgm:cxn modelId="{8BB1A446-8CD5-48CB-ABA5-E7D5A4D4E482}" type="presParOf" srcId="{03AFAD46-C75C-4287-A7D1-3B4078DE5A89}" destId="{F01D1AAE-D4EA-47D8-9D2A-BB7CDB06E253}" srcOrd="1" destOrd="0" presId="urn:microsoft.com/office/officeart/2005/8/layout/list1"/>
    <dgm:cxn modelId="{A44E9CEE-8502-430E-967D-6766DD8F8D39}" type="presParOf" srcId="{03AFAD46-C75C-4287-A7D1-3B4078DE5A89}" destId="{9D26EFCC-6F34-4615-B963-E993638141A6}" srcOrd="2" destOrd="0" presId="urn:microsoft.com/office/officeart/2005/8/layout/list1"/>
    <dgm:cxn modelId="{51011634-F90A-4509-872F-E548A6D6F3A4}" type="presParOf" srcId="{03AFAD46-C75C-4287-A7D1-3B4078DE5A89}" destId="{0B12C822-D46B-4BC6-B445-F8B6E19DE362}" srcOrd="3" destOrd="0" presId="urn:microsoft.com/office/officeart/2005/8/layout/list1"/>
    <dgm:cxn modelId="{3B2894C9-03E3-4C56-BB4B-08E49C61C674}" type="presParOf" srcId="{03AFAD46-C75C-4287-A7D1-3B4078DE5A89}" destId="{C60DF3BE-27D6-424C-85E6-FE36BA669B67}" srcOrd="4" destOrd="0" presId="urn:microsoft.com/office/officeart/2005/8/layout/list1"/>
    <dgm:cxn modelId="{A28AF00C-4541-464F-8BFE-9F4A7165D95F}" type="presParOf" srcId="{C60DF3BE-27D6-424C-85E6-FE36BA669B67}" destId="{544C2BF7-9836-4FB6-9A53-F010EA5CF266}" srcOrd="0" destOrd="0" presId="urn:microsoft.com/office/officeart/2005/8/layout/list1"/>
    <dgm:cxn modelId="{1A783857-4D01-42AE-9B13-EC62C6B0D6E7}" type="presParOf" srcId="{C60DF3BE-27D6-424C-85E6-FE36BA669B67}" destId="{FF369EEA-DE72-4F60-AAEB-EACDE56DAABB}" srcOrd="1" destOrd="0" presId="urn:microsoft.com/office/officeart/2005/8/layout/list1"/>
    <dgm:cxn modelId="{3D95D336-4EE2-4FCF-A273-390AA15AF5EB}" type="presParOf" srcId="{03AFAD46-C75C-4287-A7D1-3B4078DE5A89}" destId="{DE437F71-02B6-4337-85B6-42BDCF31ACC9}" srcOrd="5" destOrd="0" presId="urn:microsoft.com/office/officeart/2005/8/layout/list1"/>
    <dgm:cxn modelId="{A401DF03-952C-4018-BBBD-00F36596524A}" type="presParOf" srcId="{03AFAD46-C75C-4287-A7D1-3B4078DE5A89}" destId="{2EF12DDB-842F-4414-8A89-384441784A6D}" srcOrd="6" destOrd="0" presId="urn:microsoft.com/office/officeart/2005/8/layout/list1"/>
    <dgm:cxn modelId="{88808D4B-73B6-4B05-BA04-57A7C4DA5881}" type="presParOf" srcId="{03AFAD46-C75C-4287-A7D1-3B4078DE5A89}" destId="{02004AC7-09F7-41FE-9D6D-3E9BFFEAE9E2}" srcOrd="7" destOrd="0" presId="urn:microsoft.com/office/officeart/2005/8/layout/list1"/>
    <dgm:cxn modelId="{B0781A4A-BAD3-40B3-A5A9-8CE38B2A2EC5}" type="presParOf" srcId="{03AFAD46-C75C-4287-A7D1-3B4078DE5A89}" destId="{08700967-CEBD-4A1B-96A8-028A93AEBC65}" srcOrd="8" destOrd="0" presId="urn:microsoft.com/office/officeart/2005/8/layout/list1"/>
    <dgm:cxn modelId="{3BAF8BCF-5ABC-4C70-A25D-7A57086C2AF5}" type="presParOf" srcId="{08700967-CEBD-4A1B-96A8-028A93AEBC65}" destId="{EFA23E2C-4A71-492D-AE6F-2D2E0F6F9D8B}" srcOrd="0" destOrd="0" presId="urn:microsoft.com/office/officeart/2005/8/layout/list1"/>
    <dgm:cxn modelId="{10E82CBE-09E6-4843-98EF-58F8A0E85D79}" type="presParOf" srcId="{08700967-CEBD-4A1B-96A8-028A93AEBC65}" destId="{B4556F71-0B75-41A1-808A-8856F2668685}" srcOrd="1" destOrd="0" presId="urn:microsoft.com/office/officeart/2005/8/layout/list1"/>
    <dgm:cxn modelId="{F5BFF881-E208-41C1-885F-6DB7B4BEE6D5}" type="presParOf" srcId="{03AFAD46-C75C-4287-A7D1-3B4078DE5A89}" destId="{DA181B1F-CBE4-46C8-A6BD-A95CCAB40761}" srcOrd="9" destOrd="0" presId="urn:microsoft.com/office/officeart/2005/8/layout/list1"/>
    <dgm:cxn modelId="{5BDDD414-0555-49C0-8589-B4E32DFB6266}" type="presParOf" srcId="{03AFAD46-C75C-4287-A7D1-3B4078DE5A89}" destId="{BA8DF536-14DA-4EC7-975F-CD440D828918}" srcOrd="10" destOrd="0" presId="urn:microsoft.com/office/officeart/2005/8/layout/list1"/>
    <dgm:cxn modelId="{C548E0E2-8EAD-43E7-B888-A5CEE2970E46}" type="presParOf" srcId="{03AFAD46-C75C-4287-A7D1-3B4078DE5A89}" destId="{5116B2CB-5262-43EF-8585-49DFB4B99F4F}" srcOrd="11" destOrd="0" presId="urn:microsoft.com/office/officeart/2005/8/layout/list1"/>
    <dgm:cxn modelId="{A3D99235-5BF8-4821-9C8E-0AE4332852B1}" type="presParOf" srcId="{03AFAD46-C75C-4287-A7D1-3B4078DE5A89}" destId="{36E3BF48-C7CC-43C9-B05D-59C3BE8AE68B}" srcOrd="12" destOrd="0" presId="urn:microsoft.com/office/officeart/2005/8/layout/list1"/>
    <dgm:cxn modelId="{F4DA3A96-69F7-4CCE-8D85-A4FC07022843}" type="presParOf" srcId="{36E3BF48-C7CC-43C9-B05D-59C3BE8AE68B}" destId="{7D63CB19-3ADC-4518-A14F-2E4A6FA4A966}" srcOrd="0" destOrd="0" presId="urn:microsoft.com/office/officeart/2005/8/layout/list1"/>
    <dgm:cxn modelId="{E5EE0F1A-62DD-4829-841F-FE908D2C8497}" type="presParOf" srcId="{36E3BF48-C7CC-43C9-B05D-59C3BE8AE68B}" destId="{CD64F879-67C7-425F-9FFD-9EBA7B68C188}" srcOrd="1" destOrd="0" presId="urn:microsoft.com/office/officeart/2005/8/layout/list1"/>
    <dgm:cxn modelId="{6DFCA582-2A06-4EFB-A7E7-E893D4E24D0C}" type="presParOf" srcId="{03AFAD46-C75C-4287-A7D1-3B4078DE5A89}" destId="{73E589D8-A866-4D14-B891-170B0E80AFD5}" srcOrd="13" destOrd="0" presId="urn:microsoft.com/office/officeart/2005/8/layout/list1"/>
    <dgm:cxn modelId="{A599FC75-46A6-4980-A5BD-15349B0A3184}" type="presParOf" srcId="{03AFAD46-C75C-4287-A7D1-3B4078DE5A89}" destId="{65076D17-83AA-49D1-8760-724808ECB3D8}" srcOrd="14" destOrd="0" presId="urn:microsoft.com/office/officeart/2005/8/layout/list1"/>
    <dgm:cxn modelId="{C59BD964-3151-4C54-A40E-6B72BD8F58EA}" type="presParOf" srcId="{03AFAD46-C75C-4287-A7D1-3B4078DE5A89}" destId="{3515B285-C2E3-4BAE-8797-D82F54E34694}" srcOrd="15" destOrd="0" presId="urn:microsoft.com/office/officeart/2005/8/layout/list1"/>
    <dgm:cxn modelId="{A660C3CD-B53C-43F2-926F-1F5B04C481C8}" type="presParOf" srcId="{03AFAD46-C75C-4287-A7D1-3B4078DE5A89}" destId="{07BEC161-D780-450C-983D-2C610E3D1EF2}" srcOrd="16" destOrd="0" presId="urn:microsoft.com/office/officeart/2005/8/layout/list1"/>
    <dgm:cxn modelId="{16D793F2-36E8-480A-B26F-922567CE7407}" type="presParOf" srcId="{07BEC161-D780-450C-983D-2C610E3D1EF2}" destId="{A3567213-8B96-4591-B6BE-E156E5D04F1C}" srcOrd="0" destOrd="0" presId="urn:microsoft.com/office/officeart/2005/8/layout/list1"/>
    <dgm:cxn modelId="{DF4A61B1-024F-4438-942A-E0240218633B}" type="presParOf" srcId="{07BEC161-D780-450C-983D-2C610E3D1EF2}" destId="{7055335E-6072-4DED-BD41-DE684FFCA64A}" srcOrd="1" destOrd="0" presId="urn:microsoft.com/office/officeart/2005/8/layout/list1"/>
    <dgm:cxn modelId="{00403C33-8BD2-4AFA-9940-580337611A7B}" type="presParOf" srcId="{03AFAD46-C75C-4287-A7D1-3B4078DE5A89}" destId="{D56FF145-1B7E-4AAA-9457-9723EAA0AAC6}" srcOrd="17" destOrd="0" presId="urn:microsoft.com/office/officeart/2005/8/layout/list1"/>
    <dgm:cxn modelId="{FA1667CD-807F-4A74-A574-4F23B8B5B2D5}" type="presParOf" srcId="{03AFAD46-C75C-4287-A7D1-3B4078DE5A89}" destId="{EAB4DD23-859A-41BD-88AB-8BF913893ABB}" srcOrd="18" destOrd="0" presId="urn:microsoft.com/office/officeart/2005/8/layout/list1"/>
  </dgm:cxnLst>
  <dgm:bg>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E35F02-1994-4A4F-9496-0D24CB44B5FB}" type="doc">
      <dgm:prSet loTypeId="urn:microsoft.com/office/officeart/2009/3/layout/StepUpProcess" loCatId="process" qsTypeId="urn:microsoft.com/office/officeart/2005/8/quickstyle/3d5" qsCatId="3D" csTypeId="urn:microsoft.com/office/officeart/2005/8/colors/accent2_4" csCatId="accent2" phldr="1"/>
      <dgm:spPr/>
      <dgm:t>
        <a:bodyPr/>
        <a:lstStyle/>
        <a:p>
          <a:endParaRPr lang="en-US"/>
        </a:p>
      </dgm:t>
    </dgm:pt>
    <dgm:pt modelId="{31D49242-FE60-420F-A996-081F9B4EA965}">
      <dgm:prSet phldrT="[Text]"/>
      <dgm:spPr/>
      <dgm:t>
        <a:bodyPr/>
        <a:lstStyle/>
        <a:p>
          <a:r>
            <a:rPr lang="en-US" dirty="0" smtClean="0"/>
            <a:t>assessment</a:t>
          </a:r>
          <a:endParaRPr lang="en-US" dirty="0"/>
        </a:p>
      </dgm:t>
    </dgm:pt>
    <dgm:pt modelId="{F116B9FE-CBCC-4497-A771-BCCC13AC8E47}" type="parTrans" cxnId="{210AF545-9A77-4412-A11D-E01A7974C8CF}">
      <dgm:prSet/>
      <dgm:spPr/>
      <dgm:t>
        <a:bodyPr/>
        <a:lstStyle/>
        <a:p>
          <a:endParaRPr lang="en-US"/>
        </a:p>
      </dgm:t>
    </dgm:pt>
    <dgm:pt modelId="{CD07D64B-395D-4A01-BFF8-E399B52A22AF}" type="sibTrans" cxnId="{210AF545-9A77-4412-A11D-E01A7974C8CF}">
      <dgm:prSet/>
      <dgm:spPr/>
      <dgm:t>
        <a:bodyPr/>
        <a:lstStyle/>
        <a:p>
          <a:endParaRPr lang="en-US"/>
        </a:p>
      </dgm:t>
    </dgm:pt>
    <dgm:pt modelId="{0A331B86-620B-4529-8281-A528C2F1E0B3}">
      <dgm:prSet phldrT="[Text]"/>
      <dgm:spPr/>
      <dgm:t>
        <a:bodyPr/>
        <a:lstStyle/>
        <a:p>
          <a:r>
            <a:rPr lang="en-US" dirty="0" smtClean="0"/>
            <a:t>planning</a:t>
          </a:r>
          <a:endParaRPr lang="en-US" dirty="0"/>
        </a:p>
      </dgm:t>
    </dgm:pt>
    <dgm:pt modelId="{E33C2980-3EDD-4068-B3EB-13B42E2D439A}" type="parTrans" cxnId="{075F5EA1-0360-4567-A43E-45FEC66636E0}">
      <dgm:prSet/>
      <dgm:spPr/>
      <dgm:t>
        <a:bodyPr/>
        <a:lstStyle/>
        <a:p>
          <a:endParaRPr lang="en-US"/>
        </a:p>
      </dgm:t>
    </dgm:pt>
    <dgm:pt modelId="{B6CBE124-7DD7-4D52-9F51-580FD733524E}" type="sibTrans" cxnId="{075F5EA1-0360-4567-A43E-45FEC66636E0}">
      <dgm:prSet/>
      <dgm:spPr/>
      <dgm:t>
        <a:bodyPr/>
        <a:lstStyle/>
        <a:p>
          <a:endParaRPr lang="en-US"/>
        </a:p>
      </dgm:t>
    </dgm:pt>
    <dgm:pt modelId="{BBB60123-B132-44B0-88D6-325B7B5CF504}">
      <dgm:prSet phldrT="[Text]"/>
      <dgm:spPr/>
      <dgm:t>
        <a:bodyPr/>
        <a:lstStyle/>
        <a:p>
          <a:r>
            <a:rPr lang="en-US" dirty="0" smtClean="0"/>
            <a:t>Intervention</a:t>
          </a:r>
          <a:endParaRPr lang="en-US" dirty="0"/>
        </a:p>
      </dgm:t>
    </dgm:pt>
    <dgm:pt modelId="{9960CB7D-1DA2-4618-BECC-DFFB20AF3E50}" type="parTrans" cxnId="{59B43EFE-AEE9-40E4-BD72-D54E7442756D}">
      <dgm:prSet/>
      <dgm:spPr/>
      <dgm:t>
        <a:bodyPr/>
        <a:lstStyle/>
        <a:p>
          <a:endParaRPr lang="en-US"/>
        </a:p>
      </dgm:t>
    </dgm:pt>
    <dgm:pt modelId="{5939D51F-1829-4323-9773-D0C08289AD81}" type="sibTrans" cxnId="{59B43EFE-AEE9-40E4-BD72-D54E7442756D}">
      <dgm:prSet/>
      <dgm:spPr/>
      <dgm:t>
        <a:bodyPr/>
        <a:lstStyle/>
        <a:p>
          <a:endParaRPr lang="en-US"/>
        </a:p>
      </dgm:t>
    </dgm:pt>
    <dgm:pt modelId="{E8731458-67BC-485A-A04E-FF300362338F}">
      <dgm:prSet phldrT="[Text]"/>
      <dgm:spPr/>
      <dgm:t>
        <a:bodyPr/>
        <a:lstStyle/>
        <a:p>
          <a:r>
            <a:rPr lang="en-US" dirty="0" smtClean="0"/>
            <a:t>evaluation</a:t>
          </a:r>
          <a:endParaRPr lang="en-US" dirty="0"/>
        </a:p>
      </dgm:t>
    </dgm:pt>
    <dgm:pt modelId="{7929AD90-130C-439A-8801-0B19F30342C1}" type="parTrans" cxnId="{0F6B9B62-4764-47CB-9486-2CA6235F3E26}">
      <dgm:prSet/>
      <dgm:spPr/>
      <dgm:t>
        <a:bodyPr/>
        <a:lstStyle/>
        <a:p>
          <a:endParaRPr lang="en-US"/>
        </a:p>
      </dgm:t>
    </dgm:pt>
    <dgm:pt modelId="{DD100B2A-AFF5-4180-A743-2B1F0B6103D7}" type="sibTrans" cxnId="{0F6B9B62-4764-47CB-9486-2CA6235F3E26}">
      <dgm:prSet/>
      <dgm:spPr/>
      <dgm:t>
        <a:bodyPr/>
        <a:lstStyle/>
        <a:p>
          <a:endParaRPr lang="en-US"/>
        </a:p>
      </dgm:t>
    </dgm:pt>
    <dgm:pt modelId="{0B52F281-66D3-4E81-847F-3AECFBE31887}" type="pres">
      <dgm:prSet presAssocID="{F7E35F02-1994-4A4F-9496-0D24CB44B5FB}" presName="rootnode" presStyleCnt="0">
        <dgm:presLayoutVars>
          <dgm:chMax/>
          <dgm:chPref/>
          <dgm:dir/>
          <dgm:animLvl val="lvl"/>
        </dgm:presLayoutVars>
      </dgm:prSet>
      <dgm:spPr/>
      <dgm:t>
        <a:bodyPr/>
        <a:lstStyle/>
        <a:p>
          <a:endParaRPr lang="en-US"/>
        </a:p>
      </dgm:t>
    </dgm:pt>
    <dgm:pt modelId="{C5895569-00C3-4544-811E-FA05220F0B42}" type="pres">
      <dgm:prSet presAssocID="{31D49242-FE60-420F-A996-081F9B4EA965}" presName="composite" presStyleCnt="0"/>
      <dgm:spPr/>
    </dgm:pt>
    <dgm:pt modelId="{B9B59D5A-1A2E-484B-B82B-215DF38BF907}" type="pres">
      <dgm:prSet presAssocID="{31D49242-FE60-420F-A996-081F9B4EA965}" presName="LShape" presStyleLbl="alignNode1" presStyleIdx="0" presStyleCnt="7" custLinFactNeighborX="-10363" custLinFactNeighborY="-1815"/>
      <dgm:spPr/>
    </dgm:pt>
    <dgm:pt modelId="{3AE587CF-ABF5-432B-AF65-7DD9A7AF9607}" type="pres">
      <dgm:prSet presAssocID="{31D49242-FE60-420F-A996-081F9B4EA965}" presName="ParentText" presStyleLbl="revTx" presStyleIdx="0" presStyleCnt="4">
        <dgm:presLayoutVars>
          <dgm:chMax val="0"/>
          <dgm:chPref val="0"/>
          <dgm:bulletEnabled val="1"/>
        </dgm:presLayoutVars>
      </dgm:prSet>
      <dgm:spPr/>
      <dgm:t>
        <a:bodyPr/>
        <a:lstStyle/>
        <a:p>
          <a:endParaRPr lang="en-US"/>
        </a:p>
      </dgm:t>
    </dgm:pt>
    <dgm:pt modelId="{F68AEB45-89E2-4114-950C-408C22A750A5}" type="pres">
      <dgm:prSet presAssocID="{31D49242-FE60-420F-A996-081F9B4EA965}" presName="Triangle" presStyleLbl="alignNode1" presStyleIdx="1" presStyleCnt="7"/>
      <dgm:spPr/>
    </dgm:pt>
    <dgm:pt modelId="{F2205368-C180-4363-953D-DE69687AC88A}" type="pres">
      <dgm:prSet presAssocID="{CD07D64B-395D-4A01-BFF8-E399B52A22AF}" presName="sibTrans" presStyleCnt="0"/>
      <dgm:spPr/>
    </dgm:pt>
    <dgm:pt modelId="{73928149-F979-44F9-B4A9-99A581E75FF5}" type="pres">
      <dgm:prSet presAssocID="{CD07D64B-395D-4A01-BFF8-E399B52A22AF}" presName="space" presStyleCnt="0"/>
      <dgm:spPr/>
    </dgm:pt>
    <dgm:pt modelId="{4BEA6F08-3A7D-4541-8983-DB02D092AE4E}" type="pres">
      <dgm:prSet presAssocID="{0A331B86-620B-4529-8281-A528C2F1E0B3}" presName="composite" presStyleCnt="0"/>
      <dgm:spPr/>
    </dgm:pt>
    <dgm:pt modelId="{ED54583A-1CF0-4965-91EB-FE496BA581FD}" type="pres">
      <dgm:prSet presAssocID="{0A331B86-620B-4529-8281-A528C2F1E0B3}" presName="LShape" presStyleLbl="alignNode1" presStyleIdx="2" presStyleCnt="7"/>
      <dgm:spPr/>
    </dgm:pt>
    <dgm:pt modelId="{315C5FA7-8DD0-4878-AB7E-464F614C5664}" type="pres">
      <dgm:prSet presAssocID="{0A331B86-620B-4529-8281-A528C2F1E0B3}" presName="ParentText" presStyleLbl="revTx" presStyleIdx="1" presStyleCnt="4">
        <dgm:presLayoutVars>
          <dgm:chMax val="0"/>
          <dgm:chPref val="0"/>
          <dgm:bulletEnabled val="1"/>
        </dgm:presLayoutVars>
      </dgm:prSet>
      <dgm:spPr/>
      <dgm:t>
        <a:bodyPr/>
        <a:lstStyle/>
        <a:p>
          <a:endParaRPr lang="en-US"/>
        </a:p>
      </dgm:t>
    </dgm:pt>
    <dgm:pt modelId="{76AB6CB1-033E-479B-9BD6-6BB174E7D835}" type="pres">
      <dgm:prSet presAssocID="{0A331B86-620B-4529-8281-A528C2F1E0B3}" presName="Triangle" presStyleLbl="alignNode1" presStyleIdx="3" presStyleCnt="7"/>
      <dgm:spPr/>
    </dgm:pt>
    <dgm:pt modelId="{4C3858F9-86AE-4D39-85CF-09CF2AAF7A4B}" type="pres">
      <dgm:prSet presAssocID="{B6CBE124-7DD7-4D52-9F51-580FD733524E}" presName="sibTrans" presStyleCnt="0"/>
      <dgm:spPr/>
    </dgm:pt>
    <dgm:pt modelId="{3098EC9A-E42B-4275-BF6A-002844BF21D1}" type="pres">
      <dgm:prSet presAssocID="{B6CBE124-7DD7-4D52-9F51-580FD733524E}" presName="space" presStyleCnt="0"/>
      <dgm:spPr/>
    </dgm:pt>
    <dgm:pt modelId="{1E23A31A-C266-419A-A18E-8E99F66EE4A5}" type="pres">
      <dgm:prSet presAssocID="{BBB60123-B132-44B0-88D6-325B7B5CF504}" presName="composite" presStyleCnt="0"/>
      <dgm:spPr/>
    </dgm:pt>
    <dgm:pt modelId="{E6534A9A-0C69-4213-872D-76CAFC1ED5D3}" type="pres">
      <dgm:prSet presAssocID="{BBB60123-B132-44B0-88D6-325B7B5CF504}" presName="LShape" presStyleLbl="alignNode1" presStyleIdx="4" presStyleCnt="7"/>
      <dgm:spPr/>
    </dgm:pt>
    <dgm:pt modelId="{9DE519E8-C06F-43B4-A792-1E6C2D1F7CAF}" type="pres">
      <dgm:prSet presAssocID="{BBB60123-B132-44B0-88D6-325B7B5CF504}" presName="ParentText" presStyleLbl="revTx" presStyleIdx="2" presStyleCnt="4">
        <dgm:presLayoutVars>
          <dgm:chMax val="0"/>
          <dgm:chPref val="0"/>
          <dgm:bulletEnabled val="1"/>
        </dgm:presLayoutVars>
      </dgm:prSet>
      <dgm:spPr/>
      <dgm:t>
        <a:bodyPr/>
        <a:lstStyle/>
        <a:p>
          <a:endParaRPr lang="en-US"/>
        </a:p>
      </dgm:t>
    </dgm:pt>
    <dgm:pt modelId="{4B49FFE9-6104-4422-94B7-CD159E693CB0}" type="pres">
      <dgm:prSet presAssocID="{BBB60123-B132-44B0-88D6-325B7B5CF504}" presName="Triangle" presStyleLbl="alignNode1" presStyleIdx="5" presStyleCnt="7"/>
      <dgm:spPr/>
    </dgm:pt>
    <dgm:pt modelId="{96E73BC4-1A05-47F7-86D8-887715D10C56}" type="pres">
      <dgm:prSet presAssocID="{5939D51F-1829-4323-9773-D0C08289AD81}" presName="sibTrans" presStyleCnt="0"/>
      <dgm:spPr/>
    </dgm:pt>
    <dgm:pt modelId="{E42DFED0-D123-47B9-84CA-218A216072E3}" type="pres">
      <dgm:prSet presAssocID="{5939D51F-1829-4323-9773-D0C08289AD81}" presName="space" presStyleCnt="0"/>
      <dgm:spPr/>
    </dgm:pt>
    <dgm:pt modelId="{B81E63F0-7C32-4490-98A2-8CC42EC19B24}" type="pres">
      <dgm:prSet presAssocID="{E8731458-67BC-485A-A04E-FF300362338F}" presName="composite" presStyleCnt="0"/>
      <dgm:spPr/>
    </dgm:pt>
    <dgm:pt modelId="{325C940B-5710-4151-9653-CBC1B9CED0E5}" type="pres">
      <dgm:prSet presAssocID="{E8731458-67BC-485A-A04E-FF300362338F}" presName="LShape" presStyleLbl="alignNode1" presStyleIdx="6" presStyleCnt="7"/>
      <dgm:spPr/>
    </dgm:pt>
    <dgm:pt modelId="{B1948199-93F3-45B9-9670-CEB9B6956113}" type="pres">
      <dgm:prSet presAssocID="{E8731458-67BC-485A-A04E-FF300362338F}" presName="ParentText" presStyleLbl="revTx" presStyleIdx="3" presStyleCnt="4">
        <dgm:presLayoutVars>
          <dgm:chMax val="0"/>
          <dgm:chPref val="0"/>
          <dgm:bulletEnabled val="1"/>
        </dgm:presLayoutVars>
      </dgm:prSet>
      <dgm:spPr/>
      <dgm:t>
        <a:bodyPr/>
        <a:lstStyle/>
        <a:p>
          <a:endParaRPr lang="en-US"/>
        </a:p>
      </dgm:t>
    </dgm:pt>
  </dgm:ptLst>
  <dgm:cxnLst>
    <dgm:cxn modelId="{0F6B9B62-4764-47CB-9486-2CA6235F3E26}" srcId="{F7E35F02-1994-4A4F-9496-0D24CB44B5FB}" destId="{E8731458-67BC-485A-A04E-FF300362338F}" srcOrd="3" destOrd="0" parTransId="{7929AD90-130C-439A-8801-0B19F30342C1}" sibTransId="{DD100B2A-AFF5-4180-A743-2B1F0B6103D7}"/>
    <dgm:cxn modelId="{59B43EFE-AEE9-40E4-BD72-D54E7442756D}" srcId="{F7E35F02-1994-4A4F-9496-0D24CB44B5FB}" destId="{BBB60123-B132-44B0-88D6-325B7B5CF504}" srcOrd="2" destOrd="0" parTransId="{9960CB7D-1DA2-4618-BECC-DFFB20AF3E50}" sibTransId="{5939D51F-1829-4323-9773-D0C08289AD81}"/>
    <dgm:cxn modelId="{69EFD43E-0F91-4526-B28D-1EDD5A1755B3}" type="presOf" srcId="{0A331B86-620B-4529-8281-A528C2F1E0B3}" destId="{315C5FA7-8DD0-4878-AB7E-464F614C5664}" srcOrd="0" destOrd="0" presId="urn:microsoft.com/office/officeart/2009/3/layout/StepUpProcess"/>
    <dgm:cxn modelId="{075F5EA1-0360-4567-A43E-45FEC66636E0}" srcId="{F7E35F02-1994-4A4F-9496-0D24CB44B5FB}" destId="{0A331B86-620B-4529-8281-A528C2F1E0B3}" srcOrd="1" destOrd="0" parTransId="{E33C2980-3EDD-4068-B3EB-13B42E2D439A}" sibTransId="{B6CBE124-7DD7-4D52-9F51-580FD733524E}"/>
    <dgm:cxn modelId="{CAB9BD0A-F3D6-476D-B963-36550B4912AE}" type="presOf" srcId="{F7E35F02-1994-4A4F-9496-0D24CB44B5FB}" destId="{0B52F281-66D3-4E81-847F-3AECFBE31887}" srcOrd="0" destOrd="0" presId="urn:microsoft.com/office/officeart/2009/3/layout/StepUpProcess"/>
    <dgm:cxn modelId="{72B30276-1684-4152-B01A-C87E0F6158ED}" type="presOf" srcId="{E8731458-67BC-485A-A04E-FF300362338F}" destId="{B1948199-93F3-45B9-9670-CEB9B6956113}" srcOrd="0" destOrd="0" presId="urn:microsoft.com/office/officeart/2009/3/layout/StepUpProcess"/>
    <dgm:cxn modelId="{EEB3312F-5C39-4BE7-9A6D-CD54BF8B890E}" type="presOf" srcId="{31D49242-FE60-420F-A996-081F9B4EA965}" destId="{3AE587CF-ABF5-432B-AF65-7DD9A7AF9607}" srcOrd="0" destOrd="0" presId="urn:microsoft.com/office/officeart/2009/3/layout/StepUpProcess"/>
    <dgm:cxn modelId="{210AF545-9A77-4412-A11D-E01A7974C8CF}" srcId="{F7E35F02-1994-4A4F-9496-0D24CB44B5FB}" destId="{31D49242-FE60-420F-A996-081F9B4EA965}" srcOrd="0" destOrd="0" parTransId="{F116B9FE-CBCC-4497-A771-BCCC13AC8E47}" sibTransId="{CD07D64B-395D-4A01-BFF8-E399B52A22AF}"/>
    <dgm:cxn modelId="{2C8B80B7-81C9-4EC0-BA5F-ABBE6DB84890}" type="presOf" srcId="{BBB60123-B132-44B0-88D6-325B7B5CF504}" destId="{9DE519E8-C06F-43B4-A792-1E6C2D1F7CAF}" srcOrd="0" destOrd="0" presId="urn:microsoft.com/office/officeart/2009/3/layout/StepUpProcess"/>
    <dgm:cxn modelId="{7530183F-AF16-41A3-AFD6-24E40C815A94}" type="presParOf" srcId="{0B52F281-66D3-4E81-847F-3AECFBE31887}" destId="{C5895569-00C3-4544-811E-FA05220F0B42}" srcOrd="0" destOrd="0" presId="urn:microsoft.com/office/officeart/2009/3/layout/StepUpProcess"/>
    <dgm:cxn modelId="{3781D246-7620-4694-90D6-5D0EE09DEFC9}" type="presParOf" srcId="{C5895569-00C3-4544-811E-FA05220F0B42}" destId="{B9B59D5A-1A2E-484B-B82B-215DF38BF907}" srcOrd="0" destOrd="0" presId="urn:microsoft.com/office/officeart/2009/3/layout/StepUpProcess"/>
    <dgm:cxn modelId="{B52A0FF4-AB8E-43DF-942C-CE2294A60720}" type="presParOf" srcId="{C5895569-00C3-4544-811E-FA05220F0B42}" destId="{3AE587CF-ABF5-432B-AF65-7DD9A7AF9607}" srcOrd="1" destOrd="0" presId="urn:microsoft.com/office/officeart/2009/3/layout/StepUpProcess"/>
    <dgm:cxn modelId="{82F04209-3F67-4C13-90B4-4EF5FE8AC919}" type="presParOf" srcId="{C5895569-00C3-4544-811E-FA05220F0B42}" destId="{F68AEB45-89E2-4114-950C-408C22A750A5}" srcOrd="2" destOrd="0" presId="urn:microsoft.com/office/officeart/2009/3/layout/StepUpProcess"/>
    <dgm:cxn modelId="{8687E908-233D-4452-8086-11E0D0A8AEDC}" type="presParOf" srcId="{0B52F281-66D3-4E81-847F-3AECFBE31887}" destId="{F2205368-C180-4363-953D-DE69687AC88A}" srcOrd="1" destOrd="0" presId="urn:microsoft.com/office/officeart/2009/3/layout/StepUpProcess"/>
    <dgm:cxn modelId="{028C85C5-FA86-4B26-9E45-21F792313279}" type="presParOf" srcId="{F2205368-C180-4363-953D-DE69687AC88A}" destId="{73928149-F979-44F9-B4A9-99A581E75FF5}" srcOrd="0" destOrd="0" presId="urn:microsoft.com/office/officeart/2009/3/layout/StepUpProcess"/>
    <dgm:cxn modelId="{4467E2DC-AF2B-4FB6-BB34-F1A87C925AE7}" type="presParOf" srcId="{0B52F281-66D3-4E81-847F-3AECFBE31887}" destId="{4BEA6F08-3A7D-4541-8983-DB02D092AE4E}" srcOrd="2" destOrd="0" presId="urn:microsoft.com/office/officeart/2009/3/layout/StepUpProcess"/>
    <dgm:cxn modelId="{C222E816-65E1-4BA1-A334-3FAA27788D76}" type="presParOf" srcId="{4BEA6F08-3A7D-4541-8983-DB02D092AE4E}" destId="{ED54583A-1CF0-4965-91EB-FE496BA581FD}" srcOrd="0" destOrd="0" presId="urn:microsoft.com/office/officeart/2009/3/layout/StepUpProcess"/>
    <dgm:cxn modelId="{BE1382CC-7B51-4340-A035-96176833EBC4}" type="presParOf" srcId="{4BEA6F08-3A7D-4541-8983-DB02D092AE4E}" destId="{315C5FA7-8DD0-4878-AB7E-464F614C5664}" srcOrd="1" destOrd="0" presId="urn:microsoft.com/office/officeart/2009/3/layout/StepUpProcess"/>
    <dgm:cxn modelId="{26600036-A216-4387-ADAB-9E390CC1A24C}" type="presParOf" srcId="{4BEA6F08-3A7D-4541-8983-DB02D092AE4E}" destId="{76AB6CB1-033E-479B-9BD6-6BB174E7D835}" srcOrd="2" destOrd="0" presId="urn:microsoft.com/office/officeart/2009/3/layout/StepUpProcess"/>
    <dgm:cxn modelId="{5E792981-F53D-4E89-9592-BA7DDFFE17EE}" type="presParOf" srcId="{0B52F281-66D3-4E81-847F-3AECFBE31887}" destId="{4C3858F9-86AE-4D39-85CF-09CF2AAF7A4B}" srcOrd="3" destOrd="0" presId="urn:microsoft.com/office/officeart/2009/3/layout/StepUpProcess"/>
    <dgm:cxn modelId="{AFF0FDF2-158B-4EF4-B9D6-BD717B515080}" type="presParOf" srcId="{4C3858F9-86AE-4D39-85CF-09CF2AAF7A4B}" destId="{3098EC9A-E42B-4275-BF6A-002844BF21D1}" srcOrd="0" destOrd="0" presId="urn:microsoft.com/office/officeart/2009/3/layout/StepUpProcess"/>
    <dgm:cxn modelId="{4CA3388D-25B1-4EFF-98B4-013D7F409F09}" type="presParOf" srcId="{0B52F281-66D3-4E81-847F-3AECFBE31887}" destId="{1E23A31A-C266-419A-A18E-8E99F66EE4A5}" srcOrd="4" destOrd="0" presId="urn:microsoft.com/office/officeart/2009/3/layout/StepUpProcess"/>
    <dgm:cxn modelId="{C44A6A8F-E66A-4F9A-B978-77A7ABC85668}" type="presParOf" srcId="{1E23A31A-C266-419A-A18E-8E99F66EE4A5}" destId="{E6534A9A-0C69-4213-872D-76CAFC1ED5D3}" srcOrd="0" destOrd="0" presId="urn:microsoft.com/office/officeart/2009/3/layout/StepUpProcess"/>
    <dgm:cxn modelId="{9BA9C994-4095-46AE-84F2-42F77E096649}" type="presParOf" srcId="{1E23A31A-C266-419A-A18E-8E99F66EE4A5}" destId="{9DE519E8-C06F-43B4-A792-1E6C2D1F7CAF}" srcOrd="1" destOrd="0" presId="urn:microsoft.com/office/officeart/2009/3/layout/StepUpProcess"/>
    <dgm:cxn modelId="{B2BAA3F5-54A5-4EAE-8764-5F6C95FF93B6}" type="presParOf" srcId="{1E23A31A-C266-419A-A18E-8E99F66EE4A5}" destId="{4B49FFE9-6104-4422-94B7-CD159E693CB0}" srcOrd="2" destOrd="0" presId="urn:microsoft.com/office/officeart/2009/3/layout/StepUpProcess"/>
    <dgm:cxn modelId="{1CD46424-BD0A-42ED-8632-61650A4E4040}" type="presParOf" srcId="{0B52F281-66D3-4E81-847F-3AECFBE31887}" destId="{96E73BC4-1A05-47F7-86D8-887715D10C56}" srcOrd="5" destOrd="0" presId="urn:microsoft.com/office/officeart/2009/3/layout/StepUpProcess"/>
    <dgm:cxn modelId="{57F4D460-3F87-4625-8A08-FAECDBAC9AB1}" type="presParOf" srcId="{96E73BC4-1A05-47F7-86D8-887715D10C56}" destId="{E42DFED0-D123-47B9-84CA-218A216072E3}" srcOrd="0" destOrd="0" presId="urn:microsoft.com/office/officeart/2009/3/layout/StepUpProcess"/>
    <dgm:cxn modelId="{8FFDF07C-2906-46B2-BE0D-8EDD018538B6}" type="presParOf" srcId="{0B52F281-66D3-4E81-847F-3AECFBE31887}" destId="{B81E63F0-7C32-4490-98A2-8CC42EC19B24}" srcOrd="6" destOrd="0" presId="urn:microsoft.com/office/officeart/2009/3/layout/StepUpProcess"/>
    <dgm:cxn modelId="{31D0F5F4-7A42-43C9-81C2-D1BC7953E798}" type="presParOf" srcId="{B81E63F0-7C32-4490-98A2-8CC42EC19B24}" destId="{325C940B-5710-4151-9653-CBC1B9CED0E5}" srcOrd="0" destOrd="0" presId="urn:microsoft.com/office/officeart/2009/3/layout/StepUpProcess"/>
    <dgm:cxn modelId="{8FCA054E-4716-47AA-91EF-DE664A6F33D7}" type="presParOf" srcId="{B81E63F0-7C32-4490-98A2-8CC42EC19B24}" destId="{B1948199-93F3-45B9-9670-CEB9B6956113}" srcOrd="1" destOrd="0" presId="urn:microsoft.com/office/officeart/2009/3/layout/StepUp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A01DFE-85CA-4AE6-AB39-A2EBB3135846}"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US"/>
        </a:p>
      </dgm:t>
    </dgm:pt>
    <dgm:pt modelId="{D0476B03-350F-4A03-9D47-36F94C1E215B}">
      <dgm:prSet custT="1"/>
      <dgm:spPr/>
      <dgm:t>
        <a:bodyPr/>
        <a:lstStyle/>
        <a:p>
          <a:pPr rtl="0"/>
          <a:r>
            <a:rPr lang="en-US" sz="2800" b="1" i="1" smtClean="0">
              <a:solidFill>
                <a:schemeClr val="tx1"/>
              </a:solidFill>
              <a:latin typeface="Times New Roman" panose="02020603050405020304" pitchFamily="18" charset="0"/>
              <a:cs typeface="Times New Roman" panose="02020603050405020304" pitchFamily="18" charset="0"/>
            </a:rPr>
            <a:t>Phases in Vocational Rehabilitation </a:t>
          </a:r>
          <a:endParaRPr lang="en-US" sz="2800" b="1">
            <a:solidFill>
              <a:schemeClr val="tx1"/>
            </a:solidFill>
            <a:latin typeface="Times New Roman" panose="02020603050405020304" pitchFamily="18" charset="0"/>
            <a:cs typeface="Times New Roman" panose="02020603050405020304" pitchFamily="18" charset="0"/>
          </a:endParaRPr>
        </a:p>
      </dgm:t>
    </dgm:pt>
    <dgm:pt modelId="{30531E51-57DA-49DB-865B-6FA88FCBC11A}" type="parTrans" cxnId="{DBBC14C5-6A7A-4EED-8B65-CA6F0EBBBBCC}">
      <dgm:prSet/>
      <dgm:spPr/>
      <dgm:t>
        <a:bodyPr/>
        <a:lstStyle/>
        <a:p>
          <a:endParaRPr lang="en-US"/>
        </a:p>
      </dgm:t>
    </dgm:pt>
    <dgm:pt modelId="{7930F546-099D-45D6-A801-257DCA21309E}" type="sibTrans" cxnId="{DBBC14C5-6A7A-4EED-8B65-CA6F0EBBBBCC}">
      <dgm:prSet custT="1"/>
      <dgm:spPr>
        <a:solidFill>
          <a:schemeClr val="bg1"/>
        </a:solidFill>
      </dgm:spPr>
      <dgm:t>
        <a:bodyPr/>
        <a:lstStyle/>
        <a:p>
          <a:endParaRPr lang="en-US" sz="2000" b="1">
            <a:solidFill>
              <a:schemeClr val="tx1"/>
            </a:solidFill>
            <a:latin typeface="Times New Roman" panose="02020603050405020304" pitchFamily="18" charset="0"/>
            <a:cs typeface="Times New Roman" panose="02020603050405020304" pitchFamily="18" charset="0"/>
          </a:endParaRPr>
        </a:p>
      </dgm:t>
    </dgm:pt>
    <dgm:pt modelId="{5D3AC547-D77C-4469-B01D-3943D2AE4098}">
      <dgm:prSet custT="1"/>
      <dgm:spPr/>
      <dgm:t>
        <a:bodyPr/>
        <a:lstStyle/>
        <a:p>
          <a:pPr rtl="0"/>
          <a:r>
            <a:rPr lang="en-US" sz="2800" b="1" dirty="0" smtClean="0">
              <a:solidFill>
                <a:schemeClr val="tx1"/>
              </a:solidFill>
              <a:latin typeface="Times New Roman" panose="02020603050405020304" pitchFamily="18" charset="0"/>
              <a:cs typeface="Times New Roman" panose="02020603050405020304" pitchFamily="18" charset="0"/>
            </a:rPr>
            <a:t>Vocational </a:t>
          </a:r>
        </a:p>
        <a:p>
          <a:pPr rtl="0"/>
          <a:r>
            <a:rPr lang="en-US" sz="2800" b="1" dirty="0" smtClean="0">
              <a:solidFill>
                <a:schemeClr val="tx1"/>
              </a:solidFill>
              <a:latin typeface="Times New Roman" panose="02020603050405020304" pitchFamily="18" charset="0"/>
              <a:cs typeface="Times New Roman" panose="02020603050405020304" pitchFamily="18" charset="0"/>
            </a:rPr>
            <a:t>assessment</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B94995BD-1E72-4F31-8F1D-2EC1AE4A8DEB}" type="parTrans" cxnId="{E5545C51-5BFA-4F8E-8CBA-EFA272B333E5}">
      <dgm:prSet/>
      <dgm:spPr/>
      <dgm:t>
        <a:bodyPr/>
        <a:lstStyle/>
        <a:p>
          <a:endParaRPr lang="en-US"/>
        </a:p>
      </dgm:t>
    </dgm:pt>
    <dgm:pt modelId="{9934F0BD-823B-48AB-BDF9-B050C755F431}" type="sibTrans" cxnId="{E5545C51-5BFA-4F8E-8CBA-EFA272B333E5}">
      <dgm:prSet custT="1"/>
      <dgm:spPr/>
      <dgm:t>
        <a:bodyPr/>
        <a:lstStyle/>
        <a:p>
          <a:endParaRPr lang="en-US" sz="2000" b="1">
            <a:solidFill>
              <a:schemeClr val="tx1"/>
            </a:solidFill>
            <a:latin typeface="Times New Roman" panose="02020603050405020304" pitchFamily="18" charset="0"/>
            <a:cs typeface="Times New Roman" panose="02020603050405020304" pitchFamily="18" charset="0"/>
          </a:endParaRPr>
        </a:p>
      </dgm:t>
    </dgm:pt>
    <dgm:pt modelId="{D42D9E44-68CD-4372-AE76-532A6A21DFAA}">
      <dgm:prSet custT="1"/>
      <dgm:spPr/>
      <dgm:t>
        <a:bodyPr/>
        <a:lstStyle/>
        <a:p>
          <a:pPr rtl="0"/>
          <a:r>
            <a:rPr lang="en-US" sz="2800" b="1" smtClean="0">
              <a:solidFill>
                <a:schemeClr val="tx1"/>
              </a:solidFill>
              <a:latin typeface="Times New Roman" panose="02020603050405020304" pitchFamily="18" charset="0"/>
              <a:cs typeface="Times New Roman" panose="02020603050405020304" pitchFamily="18" charset="0"/>
            </a:rPr>
            <a:t>Vocational counseling </a:t>
          </a:r>
          <a:endParaRPr lang="en-US" sz="2800" b="1">
            <a:solidFill>
              <a:schemeClr val="tx1"/>
            </a:solidFill>
            <a:latin typeface="Times New Roman" panose="02020603050405020304" pitchFamily="18" charset="0"/>
            <a:cs typeface="Times New Roman" panose="02020603050405020304" pitchFamily="18" charset="0"/>
          </a:endParaRPr>
        </a:p>
      </dgm:t>
    </dgm:pt>
    <dgm:pt modelId="{EB8BC9B0-235E-494B-8464-2C3A627B8EB1}" type="parTrans" cxnId="{7071E066-FAC2-40AC-85D9-A5153B3B703D}">
      <dgm:prSet/>
      <dgm:spPr/>
      <dgm:t>
        <a:bodyPr/>
        <a:lstStyle/>
        <a:p>
          <a:endParaRPr lang="en-US"/>
        </a:p>
      </dgm:t>
    </dgm:pt>
    <dgm:pt modelId="{D6A76E58-B62B-4872-A9EA-590C471D3F51}" type="sibTrans" cxnId="{7071E066-FAC2-40AC-85D9-A5153B3B703D}">
      <dgm:prSet custT="1"/>
      <dgm:spPr/>
      <dgm:t>
        <a:bodyPr/>
        <a:lstStyle/>
        <a:p>
          <a:endParaRPr lang="en-US" sz="2000" b="1">
            <a:solidFill>
              <a:schemeClr val="tx1"/>
            </a:solidFill>
            <a:latin typeface="Times New Roman" panose="02020603050405020304" pitchFamily="18" charset="0"/>
            <a:cs typeface="Times New Roman" panose="02020603050405020304" pitchFamily="18" charset="0"/>
          </a:endParaRPr>
        </a:p>
      </dgm:t>
    </dgm:pt>
    <dgm:pt modelId="{69152A89-764A-485E-879D-8203A4184591}">
      <dgm:prSet custT="1"/>
      <dgm:spPr/>
      <dgm:t>
        <a:bodyPr/>
        <a:lstStyle/>
        <a:p>
          <a:pPr rtl="0"/>
          <a:r>
            <a:rPr lang="en-US" sz="2800" b="1" smtClean="0">
              <a:solidFill>
                <a:schemeClr val="tx1"/>
              </a:solidFill>
              <a:latin typeface="Times New Roman" panose="02020603050405020304" pitchFamily="18" charset="0"/>
              <a:cs typeface="Times New Roman" panose="02020603050405020304" pitchFamily="18" charset="0"/>
            </a:rPr>
            <a:t>Vocational training</a:t>
          </a:r>
          <a:endParaRPr lang="en-US" sz="2800" b="1">
            <a:solidFill>
              <a:schemeClr val="tx1"/>
            </a:solidFill>
            <a:latin typeface="Times New Roman" panose="02020603050405020304" pitchFamily="18" charset="0"/>
            <a:cs typeface="Times New Roman" panose="02020603050405020304" pitchFamily="18" charset="0"/>
          </a:endParaRPr>
        </a:p>
      </dgm:t>
    </dgm:pt>
    <dgm:pt modelId="{2511ABAD-ED7A-43F3-8A16-7D0A2B6B77CF}" type="parTrans" cxnId="{F32A000E-7ACB-4AB5-A16F-809B58458075}">
      <dgm:prSet/>
      <dgm:spPr/>
      <dgm:t>
        <a:bodyPr/>
        <a:lstStyle/>
        <a:p>
          <a:endParaRPr lang="en-US"/>
        </a:p>
      </dgm:t>
    </dgm:pt>
    <dgm:pt modelId="{9927E074-03E6-4BA7-A464-3BD707B4606A}" type="sibTrans" cxnId="{F32A000E-7ACB-4AB5-A16F-809B58458075}">
      <dgm:prSet custT="1"/>
      <dgm:spPr/>
      <dgm:t>
        <a:bodyPr/>
        <a:lstStyle/>
        <a:p>
          <a:endParaRPr lang="en-US" sz="2000" b="1">
            <a:solidFill>
              <a:schemeClr val="tx1"/>
            </a:solidFill>
            <a:latin typeface="Times New Roman" panose="02020603050405020304" pitchFamily="18" charset="0"/>
            <a:cs typeface="Times New Roman" panose="02020603050405020304" pitchFamily="18" charset="0"/>
          </a:endParaRPr>
        </a:p>
      </dgm:t>
    </dgm:pt>
    <dgm:pt modelId="{89F6153F-F5B4-4D51-95EE-BD3C50545822}">
      <dgm:prSet custT="1"/>
      <dgm:spPr/>
      <dgm:t>
        <a:bodyPr/>
        <a:lstStyle/>
        <a:p>
          <a:pPr rtl="0"/>
          <a:r>
            <a:rPr lang="en-US" sz="2800" b="1" smtClean="0">
              <a:solidFill>
                <a:schemeClr val="tx1"/>
              </a:solidFill>
              <a:latin typeface="Times New Roman" panose="02020603050405020304" pitchFamily="18" charset="0"/>
              <a:cs typeface="Times New Roman" panose="02020603050405020304" pitchFamily="18" charset="0"/>
            </a:rPr>
            <a:t>Job exploration</a:t>
          </a:r>
          <a:endParaRPr lang="en-US" sz="2800" b="1">
            <a:solidFill>
              <a:schemeClr val="tx1"/>
            </a:solidFill>
            <a:latin typeface="Times New Roman" panose="02020603050405020304" pitchFamily="18" charset="0"/>
            <a:cs typeface="Times New Roman" panose="02020603050405020304" pitchFamily="18" charset="0"/>
          </a:endParaRPr>
        </a:p>
      </dgm:t>
    </dgm:pt>
    <dgm:pt modelId="{E3ACA9A0-A114-4B2E-ACD9-4F0A44930EBD}" type="parTrans" cxnId="{EA39E736-B861-40CA-9F79-582EC893930D}">
      <dgm:prSet/>
      <dgm:spPr/>
      <dgm:t>
        <a:bodyPr/>
        <a:lstStyle/>
        <a:p>
          <a:endParaRPr lang="en-US"/>
        </a:p>
      </dgm:t>
    </dgm:pt>
    <dgm:pt modelId="{59D3BAAD-A506-40A1-95FC-76EDBD274772}" type="sibTrans" cxnId="{EA39E736-B861-40CA-9F79-582EC893930D}">
      <dgm:prSet custT="1"/>
      <dgm:spPr/>
      <dgm:t>
        <a:bodyPr/>
        <a:lstStyle/>
        <a:p>
          <a:endParaRPr lang="en-US" sz="2000" b="1">
            <a:solidFill>
              <a:schemeClr val="tx1"/>
            </a:solidFill>
            <a:latin typeface="Times New Roman" panose="02020603050405020304" pitchFamily="18" charset="0"/>
            <a:cs typeface="Times New Roman" panose="02020603050405020304" pitchFamily="18" charset="0"/>
          </a:endParaRPr>
        </a:p>
      </dgm:t>
    </dgm:pt>
    <dgm:pt modelId="{E46967A8-7B9C-4AC1-A0F1-E9F4440A6981}">
      <dgm:prSet custT="1"/>
      <dgm:spPr/>
      <dgm:t>
        <a:bodyPr/>
        <a:lstStyle/>
        <a:p>
          <a:pPr rtl="0"/>
          <a:r>
            <a:rPr lang="en-US" sz="2800" b="1" smtClean="0">
              <a:solidFill>
                <a:schemeClr val="tx1"/>
              </a:solidFill>
              <a:latin typeface="Times New Roman" panose="02020603050405020304" pitchFamily="18" charset="0"/>
              <a:cs typeface="Times New Roman" panose="02020603050405020304" pitchFamily="18" charset="0"/>
            </a:rPr>
            <a:t>Jobplacement</a:t>
          </a:r>
          <a:endParaRPr lang="en-US" sz="2800" b="1">
            <a:solidFill>
              <a:schemeClr val="tx1"/>
            </a:solidFill>
            <a:latin typeface="Times New Roman" panose="02020603050405020304" pitchFamily="18" charset="0"/>
            <a:cs typeface="Times New Roman" panose="02020603050405020304" pitchFamily="18" charset="0"/>
          </a:endParaRPr>
        </a:p>
      </dgm:t>
    </dgm:pt>
    <dgm:pt modelId="{839CDB30-64E6-4D4A-9D42-6264FC0D1F0B}" type="parTrans" cxnId="{302D5A10-B913-418A-8C2B-4A224A90612B}">
      <dgm:prSet/>
      <dgm:spPr/>
      <dgm:t>
        <a:bodyPr/>
        <a:lstStyle/>
        <a:p>
          <a:endParaRPr lang="en-US"/>
        </a:p>
      </dgm:t>
    </dgm:pt>
    <dgm:pt modelId="{7544CB64-28E4-4C02-95E6-E8F75AC91E3F}" type="sibTrans" cxnId="{302D5A10-B913-418A-8C2B-4A224A90612B}">
      <dgm:prSet custT="1"/>
      <dgm:spPr/>
      <dgm:t>
        <a:bodyPr/>
        <a:lstStyle/>
        <a:p>
          <a:endParaRPr lang="en-US" sz="2000" b="1">
            <a:solidFill>
              <a:schemeClr val="tx1"/>
            </a:solidFill>
            <a:latin typeface="Times New Roman" panose="02020603050405020304" pitchFamily="18" charset="0"/>
            <a:cs typeface="Times New Roman" panose="02020603050405020304" pitchFamily="18" charset="0"/>
          </a:endParaRPr>
        </a:p>
      </dgm:t>
    </dgm:pt>
    <dgm:pt modelId="{4F4E8D84-640A-475C-BACC-FD96ABA1E4AB}">
      <dgm:prSet custT="1"/>
      <dgm:spPr/>
      <dgm:t>
        <a:bodyPr/>
        <a:lstStyle/>
        <a:p>
          <a:pPr rtl="0"/>
          <a:r>
            <a:rPr lang="en-US" sz="2800" b="1" smtClean="0">
              <a:solidFill>
                <a:schemeClr val="tx1"/>
              </a:solidFill>
              <a:latin typeface="Times New Roman" panose="02020603050405020304" pitchFamily="18" charset="0"/>
              <a:cs typeface="Times New Roman" panose="02020603050405020304" pitchFamily="18" charset="0"/>
            </a:rPr>
            <a:t>Follow-up</a:t>
          </a:r>
          <a:endParaRPr lang="en-US" sz="2800" b="1">
            <a:solidFill>
              <a:schemeClr val="tx1"/>
            </a:solidFill>
            <a:latin typeface="Times New Roman" panose="02020603050405020304" pitchFamily="18" charset="0"/>
            <a:cs typeface="Times New Roman" panose="02020603050405020304" pitchFamily="18" charset="0"/>
          </a:endParaRPr>
        </a:p>
      </dgm:t>
    </dgm:pt>
    <dgm:pt modelId="{1DF06995-8DD7-4C9E-9103-25388A7C940A}" type="parTrans" cxnId="{0DD385D1-3FA5-486D-97D4-08777D23D72B}">
      <dgm:prSet/>
      <dgm:spPr/>
      <dgm:t>
        <a:bodyPr/>
        <a:lstStyle/>
        <a:p>
          <a:endParaRPr lang="en-US"/>
        </a:p>
      </dgm:t>
    </dgm:pt>
    <dgm:pt modelId="{4E6D865A-3244-4E06-9FBC-9C3EF04D260A}" type="sibTrans" cxnId="{0DD385D1-3FA5-486D-97D4-08777D23D72B}">
      <dgm:prSet custT="1"/>
      <dgm:spPr/>
      <dgm:t>
        <a:bodyPr/>
        <a:lstStyle/>
        <a:p>
          <a:endParaRPr lang="en-US" sz="2000" b="1">
            <a:solidFill>
              <a:schemeClr val="tx1"/>
            </a:solidFill>
            <a:latin typeface="Times New Roman" panose="02020603050405020304" pitchFamily="18" charset="0"/>
            <a:cs typeface="Times New Roman" panose="02020603050405020304" pitchFamily="18" charset="0"/>
          </a:endParaRPr>
        </a:p>
      </dgm:t>
    </dgm:pt>
    <dgm:pt modelId="{C7F10580-0637-4C4E-9FE2-D48AB0C65B1C}" type="pres">
      <dgm:prSet presAssocID="{F0A01DFE-85CA-4AE6-AB39-A2EBB3135846}" presName="cycle" presStyleCnt="0">
        <dgm:presLayoutVars>
          <dgm:dir/>
          <dgm:resizeHandles val="exact"/>
        </dgm:presLayoutVars>
      </dgm:prSet>
      <dgm:spPr/>
      <dgm:t>
        <a:bodyPr/>
        <a:lstStyle/>
        <a:p>
          <a:endParaRPr lang="en-US"/>
        </a:p>
      </dgm:t>
    </dgm:pt>
    <dgm:pt modelId="{FDC14957-558F-4ACC-853B-534CD885711E}" type="pres">
      <dgm:prSet presAssocID="{D0476B03-350F-4A03-9D47-36F94C1E215B}" presName="node" presStyleLbl="node1" presStyleIdx="0" presStyleCnt="7" custScaleX="227015" custRadScaleRad="9611" custRadScaleInc="419275">
        <dgm:presLayoutVars>
          <dgm:bulletEnabled val="1"/>
        </dgm:presLayoutVars>
      </dgm:prSet>
      <dgm:spPr/>
      <dgm:t>
        <a:bodyPr/>
        <a:lstStyle/>
        <a:p>
          <a:endParaRPr lang="en-US"/>
        </a:p>
      </dgm:t>
    </dgm:pt>
    <dgm:pt modelId="{1A89F8D1-7BEB-4E63-B08B-C337B11291DB}" type="pres">
      <dgm:prSet presAssocID="{7930F546-099D-45D6-A801-257DCA21309E}" presName="sibTrans" presStyleLbl="sibTrans2D1" presStyleIdx="0" presStyleCnt="7" custFlipVert="0" custFlipHor="0" custScaleX="31688" custScaleY="42745"/>
      <dgm:spPr/>
      <dgm:t>
        <a:bodyPr/>
        <a:lstStyle/>
        <a:p>
          <a:endParaRPr lang="en-US"/>
        </a:p>
      </dgm:t>
    </dgm:pt>
    <dgm:pt modelId="{F9C9DDEA-A59A-4D5C-94A6-FA78BF15C925}" type="pres">
      <dgm:prSet presAssocID="{7930F546-099D-45D6-A801-257DCA21309E}" presName="connectorText" presStyleLbl="sibTrans2D1" presStyleIdx="0" presStyleCnt="7"/>
      <dgm:spPr/>
      <dgm:t>
        <a:bodyPr/>
        <a:lstStyle/>
        <a:p>
          <a:endParaRPr lang="en-US"/>
        </a:p>
      </dgm:t>
    </dgm:pt>
    <dgm:pt modelId="{F2DF273B-0DEA-48AB-8AD1-2456AB9126F8}" type="pres">
      <dgm:prSet presAssocID="{5D3AC547-D77C-4469-B01D-3943D2AE4098}" presName="node" presStyleLbl="node1" presStyleIdx="1" presStyleCnt="7" custScaleX="198686" custRadScaleRad="106663" custRadScaleInc="-44720">
        <dgm:presLayoutVars>
          <dgm:bulletEnabled val="1"/>
        </dgm:presLayoutVars>
      </dgm:prSet>
      <dgm:spPr/>
      <dgm:t>
        <a:bodyPr/>
        <a:lstStyle/>
        <a:p>
          <a:endParaRPr lang="en-US"/>
        </a:p>
      </dgm:t>
    </dgm:pt>
    <dgm:pt modelId="{53A06CC7-1B95-46FC-85BE-9B8F55BC90EC}" type="pres">
      <dgm:prSet presAssocID="{9934F0BD-823B-48AB-BDF9-B050C755F431}" presName="sibTrans" presStyleLbl="sibTrans2D1" presStyleIdx="1" presStyleCnt="7" custLinFactNeighborX="61072" custLinFactNeighborY="-20505"/>
      <dgm:spPr/>
      <dgm:t>
        <a:bodyPr/>
        <a:lstStyle/>
        <a:p>
          <a:endParaRPr lang="en-US"/>
        </a:p>
      </dgm:t>
    </dgm:pt>
    <dgm:pt modelId="{F7AC75A5-4591-4739-9400-DA3286676F72}" type="pres">
      <dgm:prSet presAssocID="{9934F0BD-823B-48AB-BDF9-B050C755F431}" presName="connectorText" presStyleLbl="sibTrans2D1" presStyleIdx="1" presStyleCnt="7"/>
      <dgm:spPr/>
      <dgm:t>
        <a:bodyPr/>
        <a:lstStyle/>
        <a:p>
          <a:endParaRPr lang="en-US"/>
        </a:p>
      </dgm:t>
    </dgm:pt>
    <dgm:pt modelId="{048AC73F-AF1C-4026-8F16-6E354F17C463}" type="pres">
      <dgm:prSet presAssocID="{D42D9E44-68CD-4372-AE76-532A6A21DFAA}" presName="node" presStyleLbl="node1" presStyleIdx="2" presStyleCnt="7" custScaleX="188654" custScaleY="99985" custRadScaleRad="154110" custRadScaleInc="-50902">
        <dgm:presLayoutVars>
          <dgm:bulletEnabled val="1"/>
        </dgm:presLayoutVars>
      </dgm:prSet>
      <dgm:spPr/>
      <dgm:t>
        <a:bodyPr/>
        <a:lstStyle/>
        <a:p>
          <a:endParaRPr lang="en-US"/>
        </a:p>
      </dgm:t>
    </dgm:pt>
    <dgm:pt modelId="{C51E77DD-8948-4C61-B15A-6C9506DA3763}" type="pres">
      <dgm:prSet presAssocID="{D6A76E58-B62B-4872-A9EA-590C471D3F51}" presName="sibTrans" presStyleLbl="sibTrans2D1" presStyleIdx="2" presStyleCnt="7" custLinFactNeighborX="53706" custLinFactNeighborY="14646"/>
      <dgm:spPr/>
      <dgm:t>
        <a:bodyPr/>
        <a:lstStyle/>
        <a:p>
          <a:endParaRPr lang="en-US"/>
        </a:p>
      </dgm:t>
    </dgm:pt>
    <dgm:pt modelId="{C15D2E1C-1C17-49DE-9F63-08AA45A7FE3F}" type="pres">
      <dgm:prSet presAssocID="{D6A76E58-B62B-4872-A9EA-590C471D3F51}" presName="connectorText" presStyleLbl="sibTrans2D1" presStyleIdx="2" presStyleCnt="7"/>
      <dgm:spPr/>
      <dgm:t>
        <a:bodyPr/>
        <a:lstStyle/>
        <a:p>
          <a:endParaRPr lang="en-US"/>
        </a:p>
      </dgm:t>
    </dgm:pt>
    <dgm:pt modelId="{0949AE09-8952-4819-9C45-5A3675C62E0E}" type="pres">
      <dgm:prSet presAssocID="{69152A89-764A-485E-879D-8203A4184591}" presName="node" presStyleLbl="node1" presStyleIdx="3" presStyleCnt="7" custScaleX="186581" custScaleY="91350" custRadScaleRad="131997" custRadScaleInc="-75905">
        <dgm:presLayoutVars>
          <dgm:bulletEnabled val="1"/>
        </dgm:presLayoutVars>
      </dgm:prSet>
      <dgm:spPr/>
      <dgm:t>
        <a:bodyPr/>
        <a:lstStyle/>
        <a:p>
          <a:endParaRPr lang="en-US"/>
        </a:p>
      </dgm:t>
    </dgm:pt>
    <dgm:pt modelId="{F66609B2-F209-4E7A-BA6B-5FAAD0334F63}" type="pres">
      <dgm:prSet presAssocID="{9927E074-03E6-4BA7-A464-3BD707B4606A}" presName="sibTrans" presStyleLbl="sibTrans2D1" presStyleIdx="3" presStyleCnt="7"/>
      <dgm:spPr/>
      <dgm:t>
        <a:bodyPr/>
        <a:lstStyle/>
        <a:p>
          <a:endParaRPr lang="en-US"/>
        </a:p>
      </dgm:t>
    </dgm:pt>
    <dgm:pt modelId="{3CF3BEFE-18FC-412D-8255-7D2631B0DE0A}" type="pres">
      <dgm:prSet presAssocID="{9927E074-03E6-4BA7-A464-3BD707B4606A}" presName="connectorText" presStyleLbl="sibTrans2D1" presStyleIdx="3" presStyleCnt="7"/>
      <dgm:spPr/>
      <dgm:t>
        <a:bodyPr/>
        <a:lstStyle/>
        <a:p>
          <a:endParaRPr lang="en-US"/>
        </a:p>
      </dgm:t>
    </dgm:pt>
    <dgm:pt modelId="{539305E9-5575-4C88-BC6C-248DF179B931}" type="pres">
      <dgm:prSet presAssocID="{89F6153F-F5B4-4D51-95EE-BD3C50545822}" presName="node" presStyleLbl="node1" presStyleIdx="4" presStyleCnt="7" custScaleX="219271" custScaleY="97281" custRadScaleRad="110935" custRadScaleInc="28634">
        <dgm:presLayoutVars>
          <dgm:bulletEnabled val="1"/>
        </dgm:presLayoutVars>
      </dgm:prSet>
      <dgm:spPr/>
      <dgm:t>
        <a:bodyPr/>
        <a:lstStyle/>
        <a:p>
          <a:endParaRPr lang="en-US"/>
        </a:p>
      </dgm:t>
    </dgm:pt>
    <dgm:pt modelId="{C25A76E6-9F32-4D92-8857-07479A5D5FB5}" type="pres">
      <dgm:prSet presAssocID="{59D3BAAD-A506-40A1-95FC-76EDBD274772}" presName="sibTrans" presStyleLbl="sibTrans2D1" presStyleIdx="4" presStyleCnt="7"/>
      <dgm:spPr/>
      <dgm:t>
        <a:bodyPr/>
        <a:lstStyle/>
        <a:p>
          <a:endParaRPr lang="en-US"/>
        </a:p>
      </dgm:t>
    </dgm:pt>
    <dgm:pt modelId="{D21090AB-75BD-467A-88BC-E3A3FE09BF85}" type="pres">
      <dgm:prSet presAssocID="{59D3BAAD-A506-40A1-95FC-76EDBD274772}" presName="connectorText" presStyleLbl="sibTrans2D1" presStyleIdx="4" presStyleCnt="7"/>
      <dgm:spPr/>
      <dgm:t>
        <a:bodyPr/>
        <a:lstStyle/>
        <a:p>
          <a:endParaRPr lang="en-US"/>
        </a:p>
      </dgm:t>
    </dgm:pt>
    <dgm:pt modelId="{A82F0CCD-AB1C-4169-A32F-66EC5EDC6281}" type="pres">
      <dgm:prSet presAssocID="{E46967A8-7B9C-4AC1-A0F1-E9F4440A6981}" presName="node" presStyleLbl="node1" presStyleIdx="5" presStyleCnt="7" custScaleX="220049" custScaleY="85526" custRadScaleRad="145205" custRadScaleInc="26341">
        <dgm:presLayoutVars>
          <dgm:bulletEnabled val="1"/>
        </dgm:presLayoutVars>
      </dgm:prSet>
      <dgm:spPr/>
      <dgm:t>
        <a:bodyPr/>
        <a:lstStyle/>
        <a:p>
          <a:endParaRPr lang="en-US"/>
        </a:p>
      </dgm:t>
    </dgm:pt>
    <dgm:pt modelId="{55592720-6D70-4C46-AD6B-4C5B4B1FD7FE}" type="pres">
      <dgm:prSet presAssocID="{7544CB64-28E4-4C02-95E6-E8F75AC91E3F}" presName="sibTrans" presStyleLbl="sibTrans2D1" presStyleIdx="5" presStyleCnt="7"/>
      <dgm:spPr/>
      <dgm:t>
        <a:bodyPr/>
        <a:lstStyle/>
        <a:p>
          <a:endParaRPr lang="en-US"/>
        </a:p>
      </dgm:t>
    </dgm:pt>
    <dgm:pt modelId="{5E50248B-76F2-482D-8706-70C0CFCD4C35}" type="pres">
      <dgm:prSet presAssocID="{7544CB64-28E4-4C02-95E6-E8F75AC91E3F}" presName="connectorText" presStyleLbl="sibTrans2D1" presStyleIdx="5" presStyleCnt="7"/>
      <dgm:spPr/>
      <dgm:t>
        <a:bodyPr/>
        <a:lstStyle/>
        <a:p>
          <a:endParaRPr lang="en-US"/>
        </a:p>
      </dgm:t>
    </dgm:pt>
    <dgm:pt modelId="{26199DD1-AFD3-425B-B455-F0EAD6665B31}" type="pres">
      <dgm:prSet presAssocID="{4F4E8D84-640A-475C-BACC-FD96ABA1E4AB}" presName="node" presStyleLbl="node1" presStyleIdx="6" presStyleCnt="7" custScaleX="191220" custRadScaleRad="131573" custRadScaleInc="-12630">
        <dgm:presLayoutVars>
          <dgm:bulletEnabled val="1"/>
        </dgm:presLayoutVars>
      </dgm:prSet>
      <dgm:spPr/>
      <dgm:t>
        <a:bodyPr/>
        <a:lstStyle/>
        <a:p>
          <a:endParaRPr lang="en-US"/>
        </a:p>
      </dgm:t>
    </dgm:pt>
    <dgm:pt modelId="{0A164C20-0F4A-4205-BCF9-12D87EC837D7}" type="pres">
      <dgm:prSet presAssocID="{4E6D865A-3244-4E06-9FBC-9C3EF04D260A}" presName="sibTrans" presStyleLbl="sibTrans2D1" presStyleIdx="6" presStyleCnt="7" custAng="20039861" custLinFactX="1414" custLinFactY="-107569" custLinFactNeighborX="100000" custLinFactNeighborY="-200000"/>
      <dgm:spPr/>
      <dgm:t>
        <a:bodyPr/>
        <a:lstStyle/>
        <a:p>
          <a:endParaRPr lang="en-US"/>
        </a:p>
      </dgm:t>
    </dgm:pt>
    <dgm:pt modelId="{3CCF5CE7-DCB3-4574-95DD-300B084D2DA7}" type="pres">
      <dgm:prSet presAssocID="{4E6D865A-3244-4E06-9FBC-9C3EF04D260A}" presName="connectorText" presStyleLbl="sibTrans2D1" presStyleIdx="6" presStyleCnt="7"/>
      <dgm:spPr/>
      <dgm:t>
        <a:bodyPr/>
        <a:lstStyle/>
        <a:p>
          <a:endParaRPr lang="en-US"/>
        </a:p>
      </dgm:t>
    </dgm:pt>
  </dgm:ptLst>
  <dgm:cxnLst>
    <dgm:cxn modelId="{22A15E56-D53B-4C54-9963-7A7BFA1FCDDE}" type="presOf" srcId="{9927E074-03E6-4BA7-A464-3BD707B4606A}" destId="{3CF3BEFE-18FC-412D-8255-7D2631B0DE0A}" srcOrd="1" destOrd="0" presId="urn:microsoft.com/office/officeart/2005/8/layout/cycle2"/>
    <dgm:cxn modelId="{78C86D75-2929-47E5-993B-A494A6906214}" type="presOf" srcId="{5D3AC547-D77C-4469-B01D-3943D2AE4098}" destId="{F2DF273B-0DEA-48AB-8AD1-2456AB9126F8}" srcOrd="0" destOrd="0" presId="urn:microsoft.com/office/officeart/2005/8/layout/cycle2"/>
    <dgm:cxn modelId="{C0F375B5-6823-4CA8-987A-BDB517B2E77E}" type="presOf" srcId="{69152A89-764A-485E-879D-8203A4184591}" destId="{0949AE09-8952-4819-9C45-5A3675C62E0E}" srcOrd="0" destOrd="0" presId="urn:microsoft.com/office/officeart/2005/8/layout/cycle2"/>
    <dgm:cxn modelId="{DBC7D4BC-C60D-48A0-ACE2-939D7DD8288B}" type="presOf" srcId="{9934F0BD-823B-48AB-BDF9-B050C755F431}" destId="{F7AC75A5-4591-4739-9400-DA3286676F72}" srcOrd="1" destOrd="0" presId="urn:microsoft.com/office/officeart/2005/8/layout/cycle2"/>
    <dgm:cxn modelId="{F32A000E-7ACB-4AB5-A16F-809B58458075}" srcId="{F0A01DFE-85CA-4AE6-AB39-A2EBB3135846}" destId="{69152A89-764A-485E-879D-8203A4184591}" srcOrd="3" destOrd="0" parTransId="{2511ABAD-ED7A-43F3-8A16-7D0A2B6B77CF}" sibTransId="{9927E074-03E6-4BA7-A464-3BD707B4606A}"/>
    <dgm:cxn modelId="{F4D86F51-FD46-4A3A-AFA7-2D461C32A553}" type="presOf" srcId="{9934F0BD-823B-48AB-BDF9-B050C755F431}" destId="{53A06CC7-1B95-46FC-85BE-9B8F55BC90EC}" srcOrd="0" destOrd="0" presId="urn:microsoft.com/office/officeart/2005/8/layout/cycle2"/>
    <dgm:cxn modelId="{7071E066-FAC2-40AC-85D9-A5153B3B703D}" srcId="{F0A01DFE-85CA-4AE6-AB39-A2EBB3135846}" destId="{D42D9E44-68CD-4372-AE76-532A6A21DFAA}" srcOrd="2" destOrd="0" parTransId="{EB8BC9B0-235E-494B-8464-2C3A627B8EB1}" sibTransId="{D6A76E58-B62B-4872-A9EA-590C471D3F51}"/>
    <dgm:cxn modelId="{FDC279E4-BCB5-4E01-BF56-202C512192B3}" type="presOf" srcId="{9927E074-03E6-4BA7-A464-3BD707B4606A}" destId="{F66609B2-F209-4E7A-BA6B-5FAAD0334F63}" srcOrd="0" destOrd="0" presId="urn:microsoft.com/office/officeart/2005/8/layout/cycle2"/>
    <dgm:cxn modelId="{634DDA98-046F-4FD7-A97E-07C583112939}" type="presOf" srcId="{4F4E8D84-640A-475C-BACC-FD96ABA1E4AB}" destId="{26199DD1-AFD3-425B-B455-F0EAD6665B31}" srcOrd="0" destOrd="0" presId="urn:microsoft.com/office/officeart/2005/8/layout/cycle2"/>
    <dgm:cxn modelId="{D1106F0C-B17F-4634-A92F-65946880CE2B}" type="presOf" srcId="{F0A01DFE-85CA-4AE6-AB39-A2EBB3135846}" destId="{C7F10580-0637-4C4E-9FE2-D48AB0C65B1C}" srcOrd="0" destOrd="0" presId="urn:microsoft.com/office/officeart/2005/8/layout/cycle2"/>
    <dgm:cxn modelId="{1C6E0885-69C1-4C48-AE4B-C3BBC25361D1}" type="presOf" srcId="{7544CB64-28E4-4C02-95E6-E8F75AC91E3F}" destId="{55592720-6D70-4C46-AD6B-4C5B4B1FD7FE}" srcOrd="0" destOrd="0" presId="urn:microsoft.com/office/officeart/2005/8/layout/cycle2"/>
    <dgm:cxn modelId="{8BAF3DA3-00F0-4A52-9EDB-20E86DE718AC}" type="presOf" srcId="{7930F546-099D-45D6-A801-257DCA21309E}" destId="{1A89F8D1-7BEB-4E63-B08B-C337B11291DB}" srcOrd="0" destOrd="0" presId="urn:microsoft.com/office/officeart/2005/8/layout/cycle2"/>
    <dgm:cxn modelId="{302D5A10-B913-418A-8C2B-4A224A90612B}" srcId="{F0A01DFE-85CA-4AE6-AB39-A2EBB3135846}" destId="{E46967A8-7B9C-4AC1-A0F1-E9F4440A6981}" srcOrd="5" destOrd="0" parTransId="{839CDB30-64E6-4D4A-9D42-6264FC0D1F0B}" sibTransId="{7544CB64-28E4-4C02-95E6-E8F75AC91E3F}"/>
    <dgm:cxn modelId="{592FBA6F-B0D7-49DF-92B2-920F473AD3E4}" type="presOf" srcId="{D0476B03-350F-4A03-9D47-36F94C1E215B}" destId="{FDC14957-558F-4ACC-853B-534CD885711E}" srcOrd="0" destOrd="0" presId="urn:microsoft.com/office/officeart/2005/8/layout/cycle2"/>
    <dgm:cxn modelId="{9F436C84-8638-4EF8-8A4F-B4EF895497AA}" type="presOf" srcId="{7930F546-099D-45D6-A801-257DCA21309E}" destId="{F9C9DDEA-A59A-4D5C-94A6-FA78BF15C925}" srcOrd="1" destOrd="0" presId="urn:microsoft.com/office/officeart/2005/8/layout/cycle2"/>
    <dgm:cxn modelId="{2D3D12B6-37CB-4052-93D0-A93DCC9967A1}" type="presOf" srcId="{4E6D865A-3244-4E06-9FBC-9C3EF04D260A}" destId="{3CCF5CE7-DCB3-4574-95DD-300B084D2DA7}" srcOrd="1" destOrd="0" presId="urn:microsoft.com/office/officeart/2005/8/layout/cycle2"/>
    <dgm:cxn modelId="{EA39E736-B861-40CA-9F79-582EC893930D}" srcId="{F0A01DFE-85CA-4AE6-AB39-A2EBB3135846}" destId="{89F6153F-F5B4-4D51-95EE-BD3C50545822}" srcOrd="4" destOrd="0" parTransId="{E3ACA9A0-A114-4B2E-ACD9-4F0A44930EBD}" sibTransId="{59D3BAAD-A506-40A1-95FC-76EDBD274772}"/>
    <dgm:cxn modelId="{031B9E44-F910-42D5-A502-320D9836B975}" type="presOf" srcId="{D6A76E58-B62B-4872-A9EA-590C471D3F51}" destId="{C15D2E1C-1C17-49DE-9F63-08AA45A7FE3F}" srcOrd="1" destOrd="0" presId="urn:microsoft.com/office/officeart/2005/8/layout/cycle2"/>
    <dgm:cxn modelId="{DBBC14C5-6A7A-4EED-8B65-CA6F0EBBBBCC}" srcId="{F0A01DFE-85CA-4AE6-AB39-A2EBB3135846}" destId="{D0476B03-350F-4A03-9D47-36F94C1E215B}" srcOrd="0" destOrd="0" parTransId="{30531E51-57DA-49DB-865B-6FA88FCBC11A}" sibTransId="{7930F546-099D-45D6-A801-257DCA21309E}"/>
    <dgm:cxn modelId="{48690D60-64C6-464D-AF75-D9FE284217E3}" type="presOf" srcId="{7544CB64-28E4-4C02-95E6-E8F75AC91E3F}" destId="{5E50248B-76F2-482D-8706-70C0CFCD4C35}" srcOrd="1" destOrd="0" presId="urn:microsoft.com/office/officeart/2005/8/layout/cycle2"/>
    <dgm:cxn modelId="{72557544-E3F4-4D32-A114-85E9BF394636}" type="presOf" srcId="{D6A76E58-B62B-4872-A9EA-590C471D3F51}" destId="{C51E77DD-8948-4C61-B15A-6C9506DA3763}" srcOrd="0" destOrd="0" presId="urn:microsoft.com/office/officeart/2005/8/layout/cycle2"/>
    <dgm:cxn modelId="{22E2DD1B-1DF9-4671-BEE1-7C8ADB7333A9}" type="presOf" srcId="{4E6D865A-3244-4E06-9FBC-9C3EF04D260A}" destId="{0A164C20-0F4A-4205-BCF9-12D87EC837D7}" srcOrd="0" destOrd="0" presId="urn:microsoft.com/office/officeart/2005/8/layout/cycle2"/>
    <dgm:cxn modelId="{F0BDB43E-5B33-4499-9800-C131D4743259}" type="presOf" srcId="{D42D9E44-68CD-4372-AE76-532A6A21DFAA}" destId="{048AC73F-AF1C-4026-8F16-6E354F17C463}" srcOrd="0" destOrd="0" presId="urn:microsoft.com/office/officeart/2005/8/layout/cycle2"/>
    <dgm:cxn modelId="{39389E6A-1539-4F0B-9898-2DD162FA4EC3}" type="presOf" srcId="{59D3BAAD-A506-40A1-95FC-76EDBD274772}" destId="{D21090AB-75BD-467A-88BC-E3A3FE09BF85}" srcOrd="1" destOrd="0" presId="urn:microsoft.com/office/officeart/2005/8/layout/cycle2"/>
    <dgm:cxn modelId="{0DD385D1-3FA5-486D-97D4-08777D23D72B}" srcId="{F0A01DFE-85CA-4AE6-AB39-A2EBB3135846}" destId="{4F4E8D84-640A-475C-BACC-FD96ABA1E4AB}" srcOrd="6" destOrd="0" parTransId="{1DF06995-8DD7-4C9E-9103-25388A7C940A}" sibTransId="{4E6D865A-3244-4E06-9FBC-9C3EF04D260A}"/>
    <dgm:cxn modelId="{9D7CA541-2F63-4F60-ACB8-A8D083B14515}" type="presOf" srcId="{59D3BAAD-A506-40A1-95FC-76EDBD274772}" destId="{C25A76E6-9F32-4D92-8857-07479A5D5FB5}" srcOrd="0" destOrd="0" presId="urn:microsoft.com/office/officeart/2005/8/layout/cycle2"/>
    <dgm:cxn modelId="{4F7EB7DE-8FA7-45F9-AE9C-DA3CC59EF496}" type="presOf" srcId="{E46967A8-7B9C-4AC1-A0F1-E9F4440A6981}" destId="{A82F0CCD-AB1C-4169-A32F-66EC5EDC6281}" srcOrd="0" destOrd="0" presId="urn:microsoft.com/office/officeart/2005/8/layout/cycle2"/>
    <dgm:cxn modelId="{E5545C51-5BFA-4F8E-8CBA-EFA272B333E5}" srcId="{F0A01DFE-85CA-4AE6-AB39-A2EBB3135846}" destId="{5D3AC547-D77C-4469-B01D-3943D2AE4098}" srcOrd="1" destOrd="0" parTransId="{B94995BD-1E72-4F31-8F1D-2EC1AE4A8DEB}" sibTransId="{9934F0BD-823B-48AB-BDF9-B050C755F431}"/>
    <dgm:cxn modelId="{AF2B5C90-81EC-499E-8BB0-F419ACF134A6}" type="presOf" srcId="{89F6153F-F5B4-4D51-95EE-BD3C50545822}" destId="{539305E9-5575-4C88-BC6C-248DF179B931}" srcOrd="0" destOrd="0" presId="urn:microsoft.com/office/officeart/2005/8/layout/cycle2"/>
    <dgm:cxn modelId="{C7E0185F-80E9-43BF-AE80-30C1F71C32EA}" type="presParOf" srcId="{C7F10580-0637-4C4E-9FE2-D48AB0C65B1C}" destId="{FDC14957-558F-4ACC-853B-534CD885711E}" srcOrd="0" destOrd="0" presId="urn:microsoft.com/office/officeart/2005/8/layout/cycle2"/>
    <dgm:cxn modelId="{24D4DED9-89C0-4E03-BE98-435C4F1A33CC}" type="presParOf" srcId="{C7F10580-0637-4C4E-9FE2-D48AB0C65B1C}" destId="{1A89F8D1-7BEB-4E63-B08B-C337B11291DB}" srcOrd="1" destOrd="0" presId="urn:microsoft.com/office/officeart/2005/8/layout/cycle2"/>
    <dgm:cxn modelId="{8D89E1BF-978C-4200-A9A4-77BC238CEBBF}" type="presParOf" srcId="{1A89F8D1-7BEB-4E63-B08B-C337B11291DB}" destId="{F9C9DDEA-A59A-4D5C-94A6-FA78BF15C925}" srcOrd="0" destOrd="0" presId="urn:microsoft.com/office/officeart/2005/8/layout/cycle2"/>
    <dgm:cxn modelId="{D024A652-ADCF-474E-8ACE-109BB54541A9}" type="presParOf" srcId="{C7F10580-0637-4C4E-9FE2-D48AB0C65B1C}" destId="{F2DF273B-0DEA-48AB-8AD1-2456AB9126F8}" srcOrd="2" destOrd="0" presId="urn:microsoft.com/office/officeart/2005/8/layout/cycle2"/>
    <dgm:cxn modelId="{E31E73B5-EEC0-466B-A2DB-B36C3250F350}" type="presParOf" srcId="{C7F10580-0637-4C4E-9FE2-D48AB0C65B1C}" destId="{53A06CC7-1B95-46FC-85BE-9B8F55BC90EC}" srcOrd="3" destOrd="0" presId="urn:microsoft.com/office/officeart/2005/8/layout/cycle2"/>
    <dgm:cxn modelId="{421DF66C-9552-4705-B69D-3EB515CC3DA6}" type="presParOf" srcId="{53A06CC7-1B95-46FC-85BE-9B8F55BC90EC}" destId="{F7AC75A5-4591-4739-9400-DA3286676F72}" srcOrd="0" destOrd="0" presId="urn:microsoft.com/office/officeart/2005/8/layout/cycle2"/>
    <dgm:cxn modelId="{902D9EFB-C160-4B2D-9E06-6C67F9128571}" type="presParOf" srcId="{C7F10580-0637-4C4E-9FE2-D48AB0C65B1C}" destId="{048AC73F-AF1C-4026-8F16-6E354F17C463}" srcOrd="4" destOrd="0" presId="urn:microsoft.com/office/officeart/2005/8/layout/cycle2"/>
    <dgm:cxn modelId="{419C71FC-C35C-4EEB-9140-F92A295EB82E}" type="presParOf" srcId="{C7F10580-0637-4C4E-9FE2-D48AB0C65B1C}" destId="{C51E77DD-8948-4C61-B15A-6C9506DA3763}" srcOrd="5" destOrd="0" presId="urn:microsoft.com/office/officeart/2005/8/layout/cycle2"/>
    <dgm:cxn modelId="{CBEFD458-4F99-45F8-842E-13F925543529}" type="presParOf" srcId="{C51E77DD-8948-4C61-B15A-6C9506DA3763}" destId="{C15D2E1C-1C17-49DE-9F63-08AA45A7FE3F}" srcOrd="0" destOrd="0" presId="urn:microsoft.com/office/officeart/2005/8/layout/cycle2"/>
    <dgm:cxn modelId="{7D8900CC-4F0B-4937-AB67-EE033C6B0D3D}" type="presParOf" srcId="{C7F10580-0637-4C4E-9FE2-D48AB0C65B1C}" destId="{0949AE09-8952-4819-9C45-5A3675C62E0E}" srcOrd="6" destOrd="0" presId="urn:microsoft.com/office/officeart/2005/8/layout/cycle2"/>
    <dgm:cxn modelId="{438FC32A-FA69-4AE5-9AD4-C50E4683038A}" type="presParOf" srcId="{C7F10580-0637-4C4E-9FE2-D48AB0C65B1C}" destId="{F66609B2-F209-4E7A-BA6B-5FAAD0334F63}" srcOrd="7" destOrd="0" presId="urn:microsoft.com/office/officeart/2005/8/layout/cycle2"/>
    <dgm:cxn modelId="{1D6E55AE-15C4-4288-9B82-596ACAEEE0AA}" type="presParOf" srcId="{F66609B2-F209-4E7A-BA6B-5FAAD0334F63}" destId="{3CF3BEFE-18FC-412D-8255-7D2631B0DE0A}" srcOrd="0" destOrd="0" presId="urn:microsoft.com/office/officeart/2005/8/layout/cycle2"/>
    <dgm:cxn modelId="{28BE70A0-5BAF-4A3A-ACC2-52290AE37FAB}" type="presParOf" srcId="{C7F10580-0637-4C4E-9FE2-D48AB0C65B1C}" destId="{539305E9-5575-4C88-BC6C-248DF179B931}" srcOrd="8" destOrd="0" presId="urn:microsoft.com/office/officeart/2005/8/layout/cycle2"/>
    <dgm:cxn modelId="{00E667B1-E861-43E9-A9C4-3E36048F63BB}" type="presParOf" srcId="{C7F10580-0637-4C4E-9FE2-D48AB0C65B1C}" destId="{C25A76E6-9F32-4D92-8857-07479A5D5FB5}" srcOrd="9" destOrd="0" presId="urn:microsoft.com/office/officeart/2005/8/layout/cycle2"/>
    <dgm:cxn modelId="{84B93AAC-09A7-45A7-8A43-B9316A22AAEB}" type="presParOf" srcId="{C25A76E6-9F32-4D92-8857-07479A5D5FB5}" destId="{D21090AB-75BD-467A-88BC-E3A3FE09BF85}" srcOrd="0" destOrd="0" presId="urn:microsoft.com/office/officeart/2005/8/layout/cycle2"/>
    <dgm:cxn modelId="{08798C97-EAE2-41A9-9EC1-52F6F40CA9F1}" type="presParOf" srcId="{C7F10580-0637-4C4E-9FE2-D48AB0C65B1C}" destId="{A82F0CCD-AB1C-4169-A32F-66EC5EDC6281}" srcOrd="10" destOrd="0" presId="urn:microsoft.com/office/officeart/2005/8/layout/cycle2"/>
    <dgm:cxn modelId="{DD762D2F-E726-4ED4-BFFB-F82A80965054}" type="presParOf" srcId="{C7F10580-0637-4C4E-9FE2-D48AB0C65B1C}" destId="{55592720-6D70-4C46-AD6B-4C5B4B1FD7FE}" srcOrd="11" destOrd="0" presId="urn:microsoft.com/office/officeart/2005/8/layout/cycle2"/>
    <dgm:cxn modelId="{A267FE1E-37C7-4C39-BC1E-87190D808668}" type="presParOf" srcId="{55592720-6D70-4C46-AD6B-4C5B4B1FD7FE}" destId="{5E50248B-76F2-482D-8706-70C0CFCD4C35}" srcOrd="0" destOrd="0" presId="urn:microsoft.com/office/officeart/2005/8/layout/cycle2"/>
    <dgm:cxn modelId="{D36F5A43-1436-4FBE-822A-904D841BB4ED}" type="presParOf" srcId="{C7F10580-0637-4C4E-9FE2-D48AB0C65B1C}" destId="{26199DD1-AFD3-425B-B455-F0EAD6665B31}" srcOrd="12" destOrd="0" presId="urn:microsoft.com/office/officeart/2005/8/layout/cycle2"/>
    <dgm:cxn modelId="{6C5F5F64-1CC3-454B-82E4-8BEA9C82EF3F}" type="presParOf" srcId="{C7F10580-0637-4C4E-9FE2-D48AB0C65B1C}" destId="{0A164C20-0F4A-4205-BCF9-12D87EC837D7}" srcOrd="13" destOrd="0" presId="urn:microsoft.com/office/officeart/2005/8/layout/cycle2"/>
    <dgm:cxn modelId="{0CBBE54B-DD58-428D-BE11-E75CA1AE2E2C}" type="presParOf" srcId="{0A164C20-0F4A-4205-BCF9-12D87EC837D7}" destId="{3CCF5CE7-DCB3-4574-95DD-300B084D2DA7}"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537FAE-75F8-493F-ACC8-43AF55E98A6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EFB5AEB0-70B0-44DC-AF62-B60E54BAA6BB}">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i="0" dirty="0" smtClean="0">
              <a:solidFill>
                <a:schemeClr val="tx1"/>
              </a:solidFill>
              <a:latin typeface="Times New Roman" panose="02020603050405020304" pitchFamily="18" charset="0"/>
              <a:cs typeface="Times New Roman" panose="02020603050405020304" pitchFamily="18" charset="0"/>
            </a:rPr>
            <a:t>Open competitive job placement</a:t>
          </a:r>
          <a:endParaRPr lang="en-US" b="1" i="0" dirty="0">
            <a:solidFill>
              <a:schemeClr val="tx1"/>
            </a:solidFill>
            <a:latin typeface="Times New Roman" panose="02020603050405020304" pitchFamily="18" charset="0"/>
            <a:cs typeface="Times New Roman" panose="02020603050405020304" pitchFamily="18" charset="0"/>
          </a:endParaRPr>
        </a:p>
      </dgm:t>
    </dgm:pt>
    <dgm:pt modelId="{93AAE8A5-C1F2-41F0-8836-6D0CB8480264}" type="parTrans" cxnId="{1D66F363-6CC8-4DD7-AFAC-F869AF7770F2}">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i="0">
            <a:solidFill>
              <a:schemeClr val="tx1"/>
            </a:solidFill>
            <a:latin typeface="Times New Roman" panose="02020603050405020304" pitchFamily="18" charset="0"/>
            <a:cs typeface="Times New Roman" panose="02020603050405020304" pitchFamily="18" charset="0"/>
          </a:endParaRPr>
        </a:p>
      </dgm:t>
    </dgm:pt>
    <dgm:pt modelId="{F75D3F6E-160B-48EF-BBBA-2B79250ECD64}" type="sibTrans" cxnId="{1D66F363-6CC8-4DD7-AFAC-F869AF7770F2}">
      <dgm:prSet/>
      <dgm:spPr/>
      <dgm:t>
        <a:bodyPr/>
        <a:lstStyle/>
        <a:p>
          <a:endParaRPr lang="en-US"/>
        </a:p>
      </dgm:t>
    </dgm:pt>
    <dgm:pt modelId="{8AB1BF81-73E4-4C6E-B5F7-B1F91CEB2C6E}">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i="0" dirty="0" smtClean="0">
              <a:solidFill>
                <a:schemeClr val="tx1"/>
              </a:solidFill>
              <a:latin typeface="Times New Roman" panose="02020603050405020304" pitchFamily="18" charset="0"/>
              <a:cs typeface="Times New Roman" panose="02020603050405020304" pitchFamily="18" charset="0"/>
            </a:rPr>
            <a:t>Sheltered employment</a:t>
          </a:r>
          <a:endParaRPr lang="en-US" b="1" i="0" dirty="0">
            <a:solidFill>
              <a:schemeClr val="tx1"/>
            </a:solidFill>
            <a:latin typeface="Times New Roman" panose="02020603050405020304" pitchFamily="18" charset="0"/>
            <a:cs typeface="Times New Roman" panose="02020603050405020304" pitchFamily="18" charset="0"/>
          </a:endParaRPr>
        </a:p>
      </dgm:t>
    </dgm:pt>
    <dgm:pt modelId="{7FD58CC1-B918-4DE6-AF94-3369C4C60208}" type="parTrans" cxnId="{EAB5AB56-40EE-4C4B-BEDE-16B07F277378}">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i="0">
            <a:solidFill>
              <a:schemeClr val="tx1"/>
            </a:solidFill>
            <a:latin typeface="Times New Roman" panose="02020603050405020304" pitchFamily="18" charset="0"/>
            <a:cs typeface="Times New Roman" panose="02020603050405020304" pitchFamily="18" charset="0"/>
          </a:endParaRPr>
        </a:p>
      </dgm:t>
    </dgm:pt>
    <dgm:pt modelId="{604A8C04-BE60-4EA4-8BC9-06896F746B0B}" type="sibTrans" cxnId="{EAB5AB56-40EE-4C4B-BEDE-16B07F277378}">
      <dgm:prSet/>
      <dgm:spPr/>
      <dgm:t>
        <a:bodyPr/>
        <a:lstStyle/>
        <a:p>
          <a:endParaRPr lang="en-US"/>
        </a:p>
      </dgm:t>
    </dgm:pt>
    <dgm:pt modelId="{FE1C344F-6DD3-4A5F-831F-BC9C4C573CBB}">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i="0" dirty="0" smtClean="0">
              <a:solidFill>
                <a:schemeClr val="tx1"/>
              </a:solidFill>
              <a:latin typeface="Times New Roman" panose="02020603050405020304" pitchFamily="18" charset="0"/>
              <a:cs typeface="Times New Roman" panose="02020603050405020304" pitchFamily="18" charset="0"/>
            </a:rPr>
            <a:t>Self-employment</a:t>
          </a:r>
          <a:endParaRPr lang="en-US" b="1" i="0" dirty="0">
            <a:solidFill>
              <a:schemeClr val="tx1"/>
            </a:solidFill>
            <a:latin typeface="Times New Roman" panose="02020603050405020304" pitchFamily="18" charset="0"/>
            <a:cs typeface="Times New Roman" panose="02020603050405020304" pitchFamily="18" charset="0"/>
          </a:endParaRPr>
        </a:p>
      </dgm:t>
    </dgm:pt>
    <dgm:pt modelId="{85F9EC8E-83E2-4D36-A475-19A40E784EE2}" type="parTrans" cxnId="{A30DDD1A-0F73-44CE-AE4B-FC83D7CEDE09}">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i="0">
            <a:solidFill>
              <a:schemeClr val="tx1"/>
            </a:solidFill>
            <a:latin typeface="Times New Roman" panose="02020603050405020304" pitchFamily="18" charset="0"/>
            <a:cs typeface="Times New Roman" panose="02020603050405020304" pitchFamily="18" charset="0"/>
          </a:endParaRPr>
        </a:p>
      </dgm:t>
    </dgm:pt>
    <dgm:pt modelId="{6F90A29C-6885-47E3-AA2D-6B64731EAC3A}" type="sibTrans" cxnId="{A30DDD1A-0F73-44CE-AE4B-FC83D7CEDE09}">
      <dgm:prSet/>
      <dgm:spPr/>
      <dgm:t>
        <a:bodyPr/>
        <a:lstStyle/>
        <a:p>
          <a:endParaRPr lang="en-US"/>
        </a:p>
      </dgm:t>
    </dgm:pt>
    <dgm:pt modelId="{D8D28261-E723-4C49-9C21-5F1EB3111908}">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i="0" dirty="0" smtClean="0">
              <a:solidFill>
                <a:schemeClr val="tx1"/>
              </a:solidFill>
              <a:latin typeface="Times New Roman" panose="02020603050405020304" pitchFamily="18" charset="0"/>
              <a:cs typeface="Times New Roman" panose="02020603050405020304" pitchFamily="18" charset="0"/>
            </a:rPr>
            <a:t>Home-bound work programs</a:t>
          </a:r>
          <a:endParaRPr lang="en-US" b="1" i="0" dirty="0">
            <a:solidFill>
              <a:schemeClr val="tx1"/>
            </a:solidFill>
            <a:latin typeface="Times New Roman" panose="02020603050405020304" pitchFamily="18" charset="0"/>
            <a:cs typeface="Times New Roman" panose="02020603050405020304" pitchFamily="18" charset="0"/>
          </a:endParaRPr>
        </a:p>
      </dgm:t>
    </dgm:pt>
    <dgm:pt modelId="{183F95CA-DBF1-43FA-8583-715544E3675F}" type="parTrans" cxnId="{9B05BF33-5D92-4F4B-B2E9-FCCC89F4F9C2}">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i="0">
            <a:solidFill>
              <a:schemeClr val="tx1"/>
            </a:solidFill>
            <a:latin typeface="Times New Roman" panose="02020603050405020304" pitchFamily="18" charset="0"/>
            <a:cs typeface="Times New Roman" panose="02020603050405020304" pitchFamily="18" charset="0"/>
          </a:endParaRPr>
        </a:p>
      </dgm:t>
    </dgm:pt>
    <dgm:pt modelId="{E101C955-FDF5-443E-AC0B-AB63C1BF1518}" type="sibTrans" cxnId="{9B05BF33-5D92-4F4B-B2E9-FCCC89F4F9C2}">
      <dgm:prSet/>
      <dgm:spPr/>
      <dgm:t>
        <a:bodyPr/>
        <a:lstStyle/>
        <a:p>
          <a:endParaRPr lang="en-US"/>
        </a:p>
      </dgm:t>
    </dgm:pt>
    <dgm:pt modelId="{F5140E38-BA44-49C2-B273-B1E360BECD15}" type="pres">
      <dgm:prSet presAssocID="{0A537FAE-75F8-493F-ACC8-43AF55E98A6B}" presName="composite" presStyleCnt="0">
        <dgm:presLayoutVars>
          <dgm:chMax val="5"/>
          <dgm:dir/>
          <dgm:animLvl val="ctr"/>
          <dgm:resizeHandles val="exact"/>
        </dgm:presLayoutVars>
      </dgm:prSet>
      <dgm:spPr/>
      <dgm:t>
        <a:bodyPr/>
        <a:lstStyle/>
        <a:p>
          <a:endParaRPr lang="en-US"/>
        </a:p>
      </dgm:t>
    </dgm:pt>
    <dgm:pt modelId="{DA99B9E4-9C56-47CF-BA64-67D13AAD01B3}" type="pres">
      <dgm:prSet presAssocID="{0A537FAE-75F8-493F-ACC8-43AF55E98A6B}" presName="cycle" presStyleCnt="0"/>
      <dgm:spPr/>
    </dgm:pt>
    <dgm:pt modelId="{C211ACC5-339A-4D0C-BAE6-FC03F6572AB2}" type="pres">
      <dgm:prSet presAssocID="{0A537FAE-75F8-493F-ACC8-43AF55E98A6B}" presName="centerShape" presStyleCnt="0"/>
      <dgm:spPr/>
    </dgm:pt>
    <dgm:pt modelId="{C430F92E-937B-4811-82F7-AC56F55521FF}" type="pres">
      <dgm:prSet presAssocID="{0A537FAE-75F8-493F-ACC8-43AF55E98A6B}" presName="connSite" presStyleLbl="node1" presStyleIdx="0" presStyleCnt="5"/>
      <dgm:spPr/>
    </dgm:pt>
    <dgm:pt modelId="{DB46A836-7ECD-490B-AE8F-E8370F68F0DC}" type="pres">
      <dgm:prSet presAssocID="{0A537FAE-75F8-493F-ACC8-43AF55E98A6B}" presName="visible" presStyleLbl="node1" presStyleIdx="0" presStyleCnt="5" custScaleX="142977" custScaleY="129373" custLinFactNeighborX="-29720" custLinFactNeighborY="2107">
        <dgm:style>
          <a:lnRef idx="2">
            <a:schemeClr val="accent4">
              <a:shade val="50000"/>
            </a:schemeClr>
          </a:lnRef>
          <a:fillRef idx="1">
            <a:schemeClr val="accent4"/>
          </a:fillRef>
          <a:effectRef idx="0">
            <a:schemeClr val="accent4"/>
          </a:effectRef>
          <a:fontRef idx="minor">
            <a:schemeClr val="lt1"/>
          </a:fontRef>
        </dgm:style>
      </dgm:prSet>
      <dgm:spPr/>
    </dgm:pt>
    <dgm:pt modelId="{B34EB4F0-9F0A-4561-83FB-91B91C3266C9}" type="pres">
      <dgm:prSet presAssocID="{93AAE8A5-C1F2-41F0-8836-6D0CB8480264}" presName="Name25" presStyleLbl="parChTrans1D1" presStyleIdx="0" presStyleCnt="4"/>
      <dgm:spPr/>
      <dgm:t>
        <a:bodyPr/>
        <a:lstStyle/>
        <a:p>
          <a:endParaRPr lang="en-US"/>
        </a:p>
      </dgm:t>
    </dgm:pt>
    <dgm:pt modelId="{1F74710D-8655-4E2D-9D84-0F9605B2E141}" type="pres">
      <dgm:prSet presAssocID="{EFB5AEB0-70B0-44DC-AF62-B60E54BAA6BB}" presName="node" presStyleCnt="0"/>
      <dgm:spPr/>
    </dgm:pt>
    <dgm:pt modelId="{79F53577-B22B-42B0-A64E-F47421E9A5A1}" type="pres">
      <dgm:prSet presAssocID="{EFB5AEB0-70B0-44DC-AF62-B60E54BAA6BB}" presName="parentNode" presStyleLbl="node1" presStyleIdx="1" presStyleCnt="5" custScaleX="271636" custLinFactNeighborX="52187" custLinFactNeighborY="-3070">
        <dgm:presLayoutVars>
          <dgm:chMax val="1"/>
          <dgm:bulletEnabled val="1"/>
        </dgm:presLayoutVars>
      </dgm:prSet>
      <dgm:spPr/>
      <dgm:t>
        <a:bodyPr/>
        <a:lstStyle/>
        <a:p>
          <a:endParaRPr lang="en-US"/>
        </a:p>
      </dgm:t>
    </dgm:pt>
    <dgm:pt modelId="{7E534861-6D95-429C-B802-20504A1D8408}" type="pres">
      <dgm:prSet presAssocID="{EFB5AEB0-70B0-44DC-AF62-B60E54BAA6BB}" presName="childNode" presStyleLbl="revTx" presStyleIdx="0" presStyleCnt="0">
        <dgm:presLayoutVars>
          <dgm:bulletEnabled val="1"/>
        </dgm:presLayoutVars>
      </dgm:prSet>
      <dgm:spPr/>
      <dgm:t>
        <a:bodyPr/>
        <a:lstStyle/>
        <a:p>
          <a:endParaRPr lang="en-US"/>
        </a:p>
      </dgm:t>
    </dgm:pt>
    <dgm:pt modelId="{1E8BB33E-8C27-4DBF-A70D-E305E143F798}" type="pres">
      <dgm:prSet presAssocID="{7FD58CC1-B918-4DE6-AF94-3369C4C60208}" presName="Name25" presStyleLbl="parChTrans1D1" presStyleIdx="1" presStyleCnt="4"/>
      <dgm:spPr/>
      <dgm:t>
        <a:bodyPr/>
        <a:lstStyle/>
        <a:p>
          <a:endParaRPr lang="en-US"/>
        </a:p>
      </dgm:t>
    </dgm:pt>
    <dgm:pt modelId="{A8705D49-40C2-4409-B537-FD47815C9926}" type="pres">
      <dgm:prSet presAssocID="{8AB1BF81-73E4-4C6E-B5F7-B1F91CEB2C6E}" presName="node" presStyleCnt="0"/>
      <dgm:spPr/>
    </dgm:pt>
    <dgm:pt modelId="{DCECB706-C972-4414-A723-8B2052B53EDA}" type="pres">
      <dgm:prSet presAssocID="{8AB1BF81-73E4-4C6E-B5F7-B1F91CEB2C6E}" presName="parentNode" presStyleLbl="node1" presStyleIdx="2" presStyleCnt="5" custScaleX="284024" custScaleY="102354" custLinFactX="85212" custLinFactNeighborX="100000" custLinFactNeighborY="-26605">
        <dgm:presLayoutVars>
          <dgm:chMax val="1"/>
          <dgm:bulletEnabled val="1"/>
        </dgm:presLayoutVars>
      </dgm:prSet>
      <dgm:spPr/>
      <dgm:t>
        <a:bodyPr/>
        <a:lstStyle/>
        <a:p>
          <a:endParaRPr lang="en-US"/>
        </a:p>
      </dgm:t>
    </dgm:pt>
    <dgm:pt modelId="{91AECC9E-4B21-4016-BFBB-63306EB63D86}" type="pres">
      <dgm:prSet presAssocID="{8AB1BF81-73E4-4C6E-B5F7-B1F91CEB2C6E}" presName="childNode" presStyleLbl="revTx" presStyleIdx="0" presStyleCnt="0">
        <dgm:presLayoutVars>
          <dgm:bulletEnabled val="1"/>
        </dgm:presLayoutVars>
      </dgm:prSet>
      <dgm:spPr/>
      <dgm:t>
        <a:bodyPr/>
        <a:lstStyle/>
        <a:p>
          <a:endParaRPr lang="en-US"/>
        </a:p>
      </dgm:t>
    </dgm:pt>
    <dgm:pt modelId="{1CEB431E-A7F4-4A11-80CE-00386188D290}" type="pres">
      <dgm:prSet presAssocID="{85F9EC8E-83E2-4D36-A475-19A40E784EE2}" presName="Name25" presStyleLbl="parChTrans1D1" presStyleIdx="2" presStyleCnt="4"/>
      <dgm:spPr/>
      <dgm:t>
        <a:bodyPr/>
        <a:lstStyle/>
        <a:p>
          <a:endParaRPr lang="en-US"/>
        </a:p>
      </dgm:t>
    </dgm:pt>
    <dgm:pt modelId="{1A49BE29-EB15-477D-B2F2-2879836A6A0E}" type="pres">
      <dgm:prSet presAssocID="{FE1C344F-6DD3-4A5F-831F-BC9C4C573CBB}" presName="node" presStyleCnt="0"/>
      <dgm:spPr/>
    </dgm:pt>
    <dgm:pt modelId="{9E872FF1-6675-4703-89B5-06E008E03A73}" type="pres">
      <dgm:prSet presAssocID="{FE1C344F-6DD3-4A5F-831F-BC9C4C573CBB}" presName="parentNode" presStyleLbl="node1" presStyleIdx="3" presStyleCnt="5" custScaleX="314169" custScaleY="108489" custLinFactX="100000" custLinFactNeighborX="139445" custLinFactNeighborY="-16372">
        <dgm:presLayoutVars>
          <dgm:chMax val="1"/>
          <dgm:bulletEnabled val="1"/>
        </dgm:presLayoutVars>
      </dgm:prSet>
      <dgm:spPr/>
      <dgm:t>
        <a:bodyPr/>
        <a:lstStyle/>
        <a:p>
          <a:endParaRPr lang="en-US"/>
        </a:p>
      </dgm:t>
    </dgm:pt>
    <dgm:pt modelId="{F99E2A80-0767-4C2F-B17B-EB4C606CF728}" type="pres">
      <dgm:prSet presAssocID="{FE1C344F-6DD3-4A5F-831F-BC9C4C573CBB}" presName="childNode" presStyleLbl="revTx" presStyleIdx="0" presStyleCnt="0">
        <dgm:presLayoutVars>
          <dgm:bulletEnabled val="1"/>
        </dgm:presLayoutVars>
      </dgm:prSet>
      <dgm:spPr/>
    </dgm:pt>
    <dgm:pt modelId="{2C092662-635E-4B17-8EAB-74FDEA130598}" type="pres">
      <dgm:prSet presAssocID="{183F95CA-DBF1-43FA-8583-715544E3675F}" presName="Name25" presStyleLbl="parChTrans1D1" presStyleIdx="3" presStyleCnt="4"/>
      <dgm:spPr/>
      <dgm:t>
        <a:bodyPr/>
        <a:lstStyle/>
        <a:p>
          <a:endParaRPr lang="en-US"/>
        </a:p>
      </dgm:t>
    </dgm:pt>
    <dgm:pt modelId="{E9694680-1071-4324-9556-A31C0AEFDF42}" type="pres">
      <dgm:prSet presAssocID="{D8D28261-E723-4C49-9C21-5F1EB3111908}" presName="node" presStyleCnt="0"/>
      <dgm:spPr/>
    </dgm:pt>
    <dgm:pt modelId="{BD003417-41E6-446C-A6F1-12B8B2C7B104}" type="pres">
      <dgm:prSet presAssocID="{D8D28261-E723-4C49-9C21-5F1EB3111908}" presName="parentNode" presStyleLbl="node1" presStyleIdx="4" presStyleCnt="5" custScaleX="291558" custScaleY="118731" custLinFactX="18699" custLinFactNeighborX="100000" custLinFactNeighborY="2047">
        <dgm:presLayoutVars>
          <dgm:chMax val="1"/>
          <dgm:bulletEnabled val="1"/>
        </dgm:presLayoutVars>
      </dgm:prSet>
      <dgm:spPr/>
      <dgm:t>
        <a:bodyPr/>
        <a:lstStyle/>
        <a:p>
          <a:endParaRPr lang="en-US"/>
        </a:p>
      </dgm:t>
    </dgm:pt>
    <dgm:pt modelId="{6B560995-FB7E-4B5B-8026-679439D56DB1}" type="pres">
      <dgm:prSet presAssocID="{D8D28261-E723-4C49-9C21-5F1EB3111908}" presName="childNode" presStyleLbl="revTx" presStyleIdx="0" presStyleCnt="0">
        <dgm:presLayoutVars>
          <dgm:bulletEnabled val="1"/>
        </dgm:presLayoutVars>
      </dgm:prSet>
      <dgm:spPr/>
      <dgm:t>
        <a:bodyPr/>
        <a:lstStyle/>
        <a:p>
          <a:endParaRPr lang="en-US"/>
        </a:p>
      </dgm:t>
    </dgm:pt>
  </dgm:ptLst>
  <dgm:cxnLst>
    <dgm:cxn modelId="{C4867E52-D1FB-4181-804F-366FB71831CA}" type="presOf" srcId="{8AB1BF81-73E4-4C6E-B5F7-B1F91CEB2C6E}" destId="{DCECB706-C972-4414-A723-8B2052B53EDA}" srcOrd="0" destOrd="0" presId="urn:microsoft.com/office/officeart/2005/8/layout/radial2"/>
    <dgm:cxn modelId="{12E9C7AD-0DAE-47EE-889F-7B06EA626E10}" type="presOf" srcId="{93AAE8A5-C1F2-41F0-8836-6D0CB8480264}" destId="{B34EB4F0-9F0A-4561-83FB-91B91C3266C9}" srcOrd="0" destOrd="0" presId="urn:microsoft.com/office/officeart/2005/8/layout/radial2"/>
    <dgm:cxn modelId="{3492302A-5A09-4B10-9934-0B09B5685D69}" type="presOf" srcId="{EFB5AEB0-70B0-44DC-AF62-B60E54BAA6BB}" destId="{79F53577-B22B-42B0-A64E-F47421E9A5A1}" srcOrd="0" destOrd="0" presId="urn:microsoft.com/office/officeart/2005/8/layout/radial2"/>
    <dgm:cxn modelId="{EB42C41C-A427-4501-94AB-3A2B64024BE8}" type="presOf" srcId="{0A537FAE-75F8-493F-ACC8-43AF55E98A6B}" destId="{F5140E38-BA44-49C2-B273-B1E360BECD15}" srcOrd="0" destOrd="0" presId="urn:microsoft.com/office/officeart/2005/8/layout/radial2"/>
    <dgm:cxn modelId="{26402136-C637-4EFE-8E60-CC300DF20A70}" type="presOf" srcId="{FE1C344F-6DD3-4A5F-831F-BC9C4C573CBB}" destId="{9E872FF1-6675-4703-89B5-06E008E03A73}" srcOrd="0" destOrd="0" presId="urn:microsoft.com/office/officeart/2005/8/layout/radial2"/>
    <dgm:cxn modelId="{6903FAD0-5B62-4964-AC6E-6F1398BA0D15}" type="presOf" srcId="{85F9EC8E-83E2-4D36-A475-19A40E784EE2}" destId="{1CEB431E-A7F4-4A11-80CE-00386188D290}" srcOrd="0" destOrd="0" presId="urn:microsoft.com/office/officeart/2005/8/layout/radial2"/>
    <dgm:cxn modelId="{C5379393-8C16-4DBE-A4A9-3E5415CD4BFB}" type="presOf" srcId="{7FD58CC1-B918-4DE6-AF94-3369C4C60208}" destId="{1E8BB33E-8C27-4DBF-A70D-E305E143F798}" srcOrd="0" destOrd="0" presId="urn:microsoft.com/office/officeart/2005/8/layout/radial2"/>
    <dgm:cxn modelId="{9B05BF33-5D92-4F4B-B2E9-FCCC89F4F9C2}" srcId="{0A537FAE-75F8-493F-ACC8-43AF55E98A6B}" destId="{D8D28261-E723-4C49-9C21-5F1EB3111908}" srcOrd="3" destOrd="0" parTransId="{183F95CA-DBF1-43FA-8583-715544E3675F}" sibTransId="{E101C955-FDF5-443E-AC0B-AB63C1BF1518}"/>
    <dgm:cxn modelId="{EAB5AB56-40EE-4C4B-BEDE-16B07F277378}" srcId="{0A537FAE-75F8-493F-ACC8-43AF55E98A6B}" destId="{8AB1BF81-73E4-4C6E-B5F7-B1F91CEB2C6E}" srcOrd="1" destOrd="0" parTransId="{7FD58CC1-B918-4DE6-AF94-3369C4C60208}" sibTransId="{604A8C04-BE60-4EA4-8BC9-06896F746B0B}"/>
    <dgm:cxn modelId="{05EE0A1F-2FDF-45F8-B8B6-E280762688D3}" type="presOf" srcId="{183F95CA-DBF1-43FA-8583-715544E3675F}" destId="{2C092662-635E-4B17-8EAB-74FDEA130598}" srcOrd="0" destOrd="0" presId="urn:microsoft.com/office/officeart/2005/8/layout/radial2"/>
    <dgm:cxn modelId="{BBEF55D1-9C95-434A-BAC0-C9FE4B59B248}" type="presOf" srcId="{D8D28261-E723-4C49-9C21-5F1EB3111908}" destId="{BD003417-41E6-446C-A6F1-12B8B2C7B104}" srcOrd="0" destOrd="0" presId="urn:microsoft.com/office/officeart/2005/8/layout/radial2"/>
    <dgm:cxn modelId="{1D66F363-6CC8-4DD7-AFAC-F869AF7770F2}" srcId="{0A537FAE-75F8-493F-ACC8-43AF55E98A6B}" destId="{EFB5AEB0-70B0-44DC-AF62-B60E54BAA6BB}" srcOrd="0" destOrd="0" parTransId="{93AAE8A5-C1F2-41F0-8836-6D0CB8480264}" sibTransId="{F75D3F6E-160B-48EF-BBBA-2B79250ECD64}"/>
    <dgm:cxn modelId="{A30DDD1A-0F73-44CE-AE4B-FC83D7CEDE09}" srcId="{0A537FAE-75F8-493F-ACC8-43AF55E98A6B}" destId="{FE1C344F-6DD3-4A5F-831F-BC9C4C573CBB}" srcOrd="2" destOrd="0" parTransId="{85F9EC8E-83E2-4D36-A475-19A40E784EE2}" sibTransId="{6F90A29C-6885-47E3-AA2D-6B64731EAC3A}"/>
    <dgm:cxn modelId="{DEE1D0CA-53BA-4DDF-91B3-2C772AFA5818}" type="presParOf" srcId="{F5140E38-BA44-49C2-B273-B1E360BECD15}" destId="{DA99B9E4-9C56-47CF-BA64-67D13AAD01B3}" srcOrd="0" destOrd="0" presId="urn:microsoft.com/office/officeart/2005/8/layout/radial2"/>
    <dgm:cxn modelId="{4135CE7B-278B-4740-BC95-49C1922CFD3E}" type="presParOf" srcId="{DA99B9E4-9C56-47CF-BA64-67D13AAD01B3}" destId="{C211ACC5-339A-4D0C-BAE6-FC03F6572AB2}" srcOrd="0" destOrd="0" presId="urn:microsoft.com/office/officeart/2005/8/layout/radial2"/>
    <dgm:cxn modelId="{B13EA287-265D-4AEA-869D-014419CEF0D2}" type="presParOf" srcId="{C211ACC5-339A-4D0C-BAE6-FC03F6572AB2}" destId="{C430F92E-937B-4811-82F7-AC56F55521FF}" srcOrd="0" destOrd="0" presId="urn:microsoft.com/office/officeart/2005/8/layout/radial2"/>
    <dgm:cxn modelId="{96395C3F-98C7-4A55-862B-B5CB2CF25A8E}" type="presParOf" srcId="{C211ACC5-339A-4D0C-BAE6-FC03F6572AB2}" destId="{DB46A836-7ECD-490B-AE8F-E8370F68F0DC}" srcOrd="1" destOrd="0" presId="urn:microsoft.com/office/officeart/2005/8/layout/radial2"/>
    <dgm:cxn modelId="{4B15D4E0-703E-4504-84D1-CAC87A7E6A8B}" type="presParOf" srcId="{DA99B9E4-9C56-47CF-BA64-67D13AAD01B3}" destId="{B34EB4F0-9F0A-4561-83FB-91B91C3266C9}" srcOrd="1" destOrd="0" presId="urn:microsoft.com/office/officeart/2005/8/layout/radial2"/>
    <dgm:cxn modelId="{02752CC0-AB4F-4005-A098-BF6666544C04}" type="presParOf" srcId="{DA99B9E4-9C56-47CF-BA64-67D13AAD01B3}" destId="{1F74710D-8655-4E2D-9D84-0F9605B2E141}" srcOrd="2" destOrd="0" presId="urn:microsoft.com/office/officeart/2005/8/layout/radial2"/>
    <dgm:cxn modelId="{A59E6484-802F-4A6F-B201-5FA6BD84DC1A}" type="presParOf" srcId="{1F74710D-8655-4E2D-9D84-0F9605B2E141}" destId="{79F53577-B22B-42B0-A64E-F47421E9A5A1}" srcOrd="0" destOrd="0" presId="urn:microsoft.com/office/officeart/2005/8/layout/radial2"/>
    <dgm:cxn modelId="{29390E02-5A9B-4895-A977-0AD19304E12B}" type="presParOf" srcId="{1F74710D-8655-4E2D-9D84-0F9605B2E141}" destId="{7E534861-6D95-429C-B802-20504A1D8408}" srcOrd="1" destOrd="0" presId="urn:microsoft.com/office/officeart/2005/8/layout/radial2"/>
    <dgm:cxn modelId="{131FC733-BEF5-4707-A850-29E202FDB1EE}" type="presParOf" srcId="{DA99B9E4-9C56-47CF-BA64-67D13AAD01B3}" destId="{1E8BB33E-8C27-4DBF-A70D-E305E143F798}" srcOrd="3" destOrd="0" presId="urn:microsoft.com/office/officeart/2005/8/layout/radial2"/>
    <dgm:cxn modelId="{F1A5C974-904C-44B5-9DCD-99655B7AA211}" type="presParOf" srcId="{DA99B9E4-9C56-47CF-BA64-67D13AAD01B3}" destId="{A8705D49-40C2-4409-B537-FD47815C9926}" srcOrd="4" destOrd="0" presId="urn:microsoft.com/office/officeart/2005/8/layout/radial2"/>
    <dgm:cxn modelId="{2C63CE05-0D8D-4150-938A-9DE24E7834E4}" type="presParOf" srcId="{A8705D49-40C2-4409-B537-FD47815C9926}" destId="{DCECB706-C972-4414-A723-8B2052B53EDA}" srcOrd="0" destOrd="0" presId="urn:microsoft.com/office/officeart/2005/8/layout/radial2"/>
    <dgm:cxn modelId="{0137FC38-C883-4BEA-8EC3-9FEA15D78EE9}" type="presParOf" srcId="{A8705D49-40C2-4409-B537-FD47815C9926}" destId="{91AECC9E-4B21-4016-BFBB-63306EB63D86}" srcOrd="1" destOrd="0" presId="urn:microsoft.com/office/officeart/2005/8/layout/radial2"/>
    <dgm:cxn modelId="{2A624F28-DEB8-4453-84E1-7DBD47DD5650}" type="presParOf" srcId="{DA99B9E4-9C56-47CF-BA64-67D13AAD01B3}" destId="{1CEB431E-A7F4-4A11-80CE-00386188D290}" srcOrd="5" destOrd="0" presId="urn:microsoft.com/office/officeart/2005/8/layout/radial2"/>
    <dgm:cxn modelId="{DC0B6071-3219-4783-89FA-0282CCE90F80}" type="presParOf" srcId="{DA99B9E4-9C56-47CF-BA64-67D13AAD01B3}" destId="{1A49BE29-EB15-477D-B2F2-2879836A6A0E}" srcOrd="6" destOrd="0" presId="urn:microsoft.com/office/officeart/2005/8/layout/radial2"/>
    <dgm:cxn modelId="{65CD775E-411E-4B2A-9BE8-B1321694E50A}" type="presParOf" srcId="{1A49BE29-EB15-477D-B2F2-2879836A6A0E}" destId="{9E872FF1-6675-4703-89B5-06E008E03A73}" srcOrd="0" destOrd="0" presId="urn:microsoft.com/office/officeart/2005/8/layout/radial2"/>
    <dgm:cxn modelId="{A703358A-B487-4405-9BE7-3A89C7427E5F}" type="presParOf" srcId="{1A49BE29-EB15-477D-B2F2-2879836A6A0E}" destId="{F99E2A80-0767-4C2F-B17B-EB4C606CF728}" srcOrd="1" destOrd="0" presId="urn:microsoft.com/office/officeart/2005/8/layout/radial2"/>
    <dgm:cxn modelId="{A49F0137-9D1B-4552-A33A-536826AB0720}" type="presParOf" srcId="{DA99B9E4-9C56-47CF-BA64-67D13AAD01B3}" destId="{2C092662-635E-4B17-8EAB-74FDEA130598}" srcOrd="7" destOrd="0" presId="urn:microsoft.com/office/officeart/2005/8/layout/radial2"/>
    <dgm:cxn modelId="{BF149889-E44B-4E2F-87AE-88F41E612CF0}" type="presParOf" srcId="{DA99B9E4-9C56-47CF-BA64-67D13AAD01B3}" destId="{E9694680-1071-4324-9556-A31C0AEFDF42}" srcOrd="8" destOrd="0" presId="urn:microsoft.com/office/officeart/2005/8/layout/radial2"/>
    <dgm:cxn modelId="{495439D6-8A30-4675-9136-CDC89451C3C0}" type="presParOf" srcId="{E9694680-1071-4324-9556-A31C0AEFDF42}" destId="{BD003417-41E6-446C-A6F1-12B8B2C7B104}" srcOrd="0" destOrd="0" presId="urn:microsoft.com/office/officeart/2005/8/layout/radial2"/>
    <dgm:cxn modelId="{67877C56-16A8-4E49-BFC7-64E1AEEDF754}" type="presParOf" srcId="{E9694680-1071-4324-9556-A31C0AEFDF42}" destId="{6B560995-FB7E-4B5B-8026-679439D56DB1}" srcOrd="1" destOrd="0" presId="urn:microsoft.com/office/officeart/2005/8/layout/radial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644DC4-9D51-473D-A60E-192ACD961E5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F9A2124-10A5-49D3-845F-70A221638B7E}">
      <dgm:prSet phldrT="[Text]"/>
      <dgm:spPr>
        <a:solidFill>
          <a:schemeClr val="accent1">
            <a:lumMod val="50000"/>
          </a:schemeClr>
        </a:solidFill>
        <a:ln>
          <a:solidFill>
            <a:schemeClr val="tx2"/>
          </a:solidFill>
        </a:ln>
        <a:effectLst>
          <a:outerShdw blurRad="50800" dist="38100" dir="8100000" algn="tr" rotWithShape="0">
            <a:prstClr val="black">
              <a:alpha val="40000"/>
            </a:prstClr>
          </a:outerShdw>
          <a:softEdge rad="12700"/>
        </a:effectLst>
      </dgm:spPr>
      <dgm:t>
        <a:bodyPr/>
        <a:lstStyle/>
        <a:p>
          <a:r>
            <a:rPr lang="en-US" b="1" dirty="0" smtClean="0">
              <a:solidFill>
                <a:srgbClr val="FFFF00"/>
              </a:solidFill>
              <a:latin typeface="Times New Roman" panose="02020603050405020304" pitchFamily="18" charset="0"/>
              <a:cs typeface="Times New Roman" panose="02020603050405020304" pitchFamily="18" charset="0"/>
            </a:rPr>
            <a:t>Tertiary Level</a:t>
          </a:r>
          <a:endParaRPr lang="en-US" b="1" dirty="0">
            <a:solidFill>
              <a:srgbClr val="FFFF00"/>
            </a:solidFill>
            <a:latin typeface="Times New Roman" panose="02020603050405020304" pitchFamily="18" charset="0"/>
            <a:cs typeface="Times New Roman" panose="02020603050405020304" pitchFamily="18" charset="0"/>
          </a:endParaRPr>
        </a:p>
      </dgm:t>
    </dgm:pt>
    <dgm:pt modelId="{27C9AD9B-E241-47FC-A0FD-0D3130763D29}" type="parTrans" cxnId="{856497E5-FC00-4E0D-901D-DF5907B71820}">
      <dgm:prSet/>
      <dgm:spPr/>
      <dgm:t>
        <a:bodyPr/>
        <a:lstStyle/>
        <a:p>
          <a:endParaRPr lang="en-US"/>
        </a:p>
      </dgm:t>
    </dgm:pt>
    <dgm:pt modelId="{23424B6F-EDC5-43D3-A982-F650CAB1C365}" type="sibTrans" cxnId="{856497E5-FC00-4E0D-901D-DF5907B71820}">
      <dgm:prSet/>
      <dgm:spPr/>
      <dgm:t>
        <a:bodyPr/>
        <a:lstStyle/>
        <a:p>
          <a:endParaRPr lang="en-US"/>
        </a:p>
      </dgm:t>
    </dgm:pt>
    <dgm:pt modelId="{84E141F8-3DA1-41EC-AF29-AC6D501DA012}">
      <dgm:prSet phldrT="[Text]"/>
      <dgm:spPr>
        <a:solidFill>
          <a:schemeClr val="accent1">
            <a:lumMod val="50000"/>
          </a:schemeClr>
        </a:solidFill>
        <a:ln>
          <a:solidFill>
            <a:schemeClr val="tx2"/>
          </a:solidFill>
        </a:ln>
        <a:effectLst>
          <a:outerShdw blurRad="50800" dist="38100" dir="8100000" algn="tr" rotWithShape="0">
            <a:prstClr val="black">
              <a:alpha val="40000"/>
            </a:prstClr>
          </a:outerShdw>
          <a:softEdge rad="12700"/>
        </a:effectLst>
      </dgm:spPr>
      <dgm:t>
        <a:bodyPr/>
        <a:lstStyle/>
        <a:p>
          <a:r>
            <a:rPr lang="en-US" b="1" dirty="0" smtClean="0">
              <a:solidFill>
                <a:srgbClr val="FFFF00"/>
              </a:solidFill>
              <a:latin typeface="Times New Roman" panose="02020603050405020304" pitchFamily="18" charset="0"/>
              <a:cs typeface="Times New Roman" panose="02020603050405020304" pitchFamily="18" charset="0"/>
            </a:rPr>
            <a:t>Rehabilitation Centers </a:t>
          </a:r>
          <a:endParaRPr lang="en-US" b="1" dirty="0">
            <a:solidFill>
              <a:srgbClr val="FFFF00"/>
            </a:solidFill>
            <a:latin typeface="Times New Roman" panose="02020603050405020304" pitchFamily="18" charset="0"/>
            <a:cs typeface="Times New Roman" panose="02020603050405020304" pitchFamily="18" charset="0"/>
          </a:endParaRPr>
        </a:p>
      </dgm:t>
    </dgm:pt>
    <dgm:pt modelId="{6396783F-B2D1-4A15-B4E0-EB90A076C865}" type="parTrans" cxnId="{D2F67647-DC5D-4C4C-BBAF-22512E845670}">
      <dgm:prSet/>
      <dgm:spPr>
        <a:solidFill>
          <a:schemeClr val="accent1">
            <a:lumMod val="50000"/>
          </a:schemeClr>
        </a:solidFill>
        <a:ln>
          <a:solidFill>
            <a:schemeClr val="tx2"/>
          </a:solidFill>
        </a:ln>
        <a:effectLst>
          <a:outerShdw blurRad="50800" dist="38100" dir="8100000" algn="tr" rotWithShape="0">
            <a:prstClr val="black">
              <a:alpha val="40000"/>
            </a:prstClr>
          </a:outerShdw>
          <a:softEdge rad="12700"/>
        </a:effectLst>
      </dgm:spPr>
      <dgm:t>
        <a:bodyPr/>
        <a:lstStyle/>
        <a:p>
          <a:endParaRPr lang="en-US" b="1">
            <a:solidFill>
              <a:srgbClr val="FFFF00"/>
            </a:solidFill>
            <a:latin typeface="Times New Roman" panose="02020603050405020304" pitchFamily="18" charset="0"/>
            <a:cs typeface="Times New Roman" panose="02020603050405020304" pitchFamily="18" charset="0"/>
          </a:endParaRPr>
        </a:p>
      </dgm:t>
    </dgm:pt>
    <dgm:pt modelId="{315491FC-7E20-4C78-A323-65CE44A2E715}" type="sibTrans" cxnId="{D2F67647-DC5D-4C4C-BBAF-22512E845670}">
      <dgm:prSet/>
      <dgm:spPr/>
      <dgm:t>
        <a:bodyPr/>
        <a:lstStyle/>
        <a:p>
          <a:endParaRPr lang="en-US"/>
        </a:p>
      </dgm:t>
    </dgm:pt>
    <dgm:pt modelId="{04E2F41F-A470-4548-8C9A-A67EA824426A}">
      <dgm:prSet phldrT="[Text]"/>
      <dgm:spPr>
        <a:solidFill>
          <a:schemeClr val="accent1">
            <a:lumMod val="50000"/>
          </a:schemeClr>
        </a:solidFill>
        <a:ln>
          <a:solidFill>
            <a:schemeClr val="tx2"/>
          </a:solidFill>
        </a:ln>
        <a:effectLst>
          <a:outerShdw blurRad="50800" dist="38100" dir="8100000" algn="tr" rotWithShape="0">
            <a:prstClr val="black">
              <a:alpha val="40000"/>
            </a:prstClr>
          </a:outerShdw>
          <a:softEdge rad="12700"/>
        </a:effectLst>
      </dgm:spPr>
      <dgm:t>
        <a:bodyPr/>
        <a:lstStyle/>
        <a:p>
          <a:r>
            <a:rPr lang="en-US" b="1" dirty="0" smtClean="0">
              <a:solidFill>
                <a:srgbClr val="FFFF00"/>
              </a:solidFill>
              <a:latin typeface="Times New Roman" panose="02020603050405020304" pitchFamily="18" charset="0"/>
              <a:cs typeface="Times New Roman" panose="02020603050405020304" pitchFamily="18" charset="0"/>
            </a:rPr>
            <a:t>Voluntary Organization</a:t>
          </a:r>
          <a:endParaRPr lang="en-US" b="1" dirty="0">
            <a:solidFill>
              <a:srgbClr val="FFFF00"/>
            </a:solidFill>
            <a:latin typeface="Times New Roman" panose="02020603050405020304" pitchFamily="18" charset="0"/>
            <a:cs typeface="Times New Roman" panose="02020603050405020304" pitchFamily="18" charset="0"/>
          </a:endParaRPr>
        </a:p>
      </dgm:t>
    </dgm:pt>
    <dgm:pt modelId="{4FA618EA-9D4F-48DD-8289-8A9B0C97B0D1}" type="parTrans" cxnId="{611F4195-6017-47C9-9432-1A028D8CC382}">
      <dgm:prSet/>
      <dgm:spPr>
        <a:solidFill>
          <a:schemeClr val="accent1">
            <a:lumMod val="50000"/>
          </a:schemeClr>
        </a:solidFill>
        <a:ln>
          <a:solidFill>
            <a:schemeClr val="tx2"/>
          </a:solidFill>
        </a:ln>
        <a:effectLst>
          <a:outerShdw blurRad="50800" dist="38100" dir="8100000" algn="tr" rotWithShape="0">
            <a:prstClr val="black">
              <a:alpha val="40000"/>
            </a:prstClr>
          </a:outerShdw>
          <a:softEdge rad="12700"/>
        </a:effectLst>
      </dgm:spPr>
      <dgm:t>
        <a:bodyPr/>
        <a:lstStyle/>
        <a:p>
          <a:endParaRPr lang="en-US" b="1">
            <a:solidFill>
              <a:srgbClr val="FFFF00"/>
            </a:solidFill>
            <a:latin typeface="Times New Roman" panose="02020603050405020304" pitchFamily="18" charset="0"/>
            <a:cs typeface="Times New Roman" panose="02020603050405020304" pitchFamily="18" charset="0"/>
          </a:endParaRPr>
        </a:p>
      </dgm:t>
    </dgm:pt>
    <dgm:pt modelId="{DA6781C5-DA5D-418D-ACD8-61946078BC09}" type="sibTrans" cxnId="{611F4195-6017-47C9-9432-1A028D8CC382}">
      <dgm:prSet/>
      <dgm:spPr/>
      <dgm:t>
        <a:bodyPr/>
        <a:lstStyle/>
        <a:p>
          <a:endParaRPr lang="en-US"/>
        </a:p>
      </dgm:t>
    </dgm:pt>
    <dgm:pt modelId="{0651E8D5-43E5-45FA-A97F-7D964BAC5B91}">
      <dgm:prSet phldrT="[Text]"/>
      <dgm:spPr>
        <a:solidFill>
          <a:schemeClr val="accent1">
            <a:lumMod val="50000"/>
          </a:schemeClr>
        </a:solidFill>
        <a:ln>
          <a:solidFill>
            <a:schemeClr val="tx2"/>
          </a:solidFill>
        </a:ln>
        <a:effectLst>
          <a:outerShdw blurRad="50800" dist="38100" dir="8100000" algn="tr" rotWithShape="0">
            <a:prstClr val="black">
              <a:alpha val="40000"/>
            </a:prstClr>
          </a:outerShdw>
          <a:softEdge rad="12700"/>
        </a:effectLst>
      </dgm:spPr>
      <dgm:t>
        <a:bodyPr/>
        <a:lstStyle/>
        <a:p>
          <a:r>
            <a:rPr lang="en-US" b="1" dirty="0" smtClean="0">
              <a:solidFill>
                <a:srgbClr val="FFFF00"/>
              </a:solidFill>
              <a:latin typeface="Times New Roman" panose="02020603050405020304" pitchFamily="18" charset="0"/>
              <a:cs typeface="Times New Roman" panose="02020603050405020304" pitchFamily="18" charset="0"/>
            </a:rPr>
            <a:t>Non-governmental mental health organization</a:t>
          </a:r>
          <a:endParaRPr lang="en-US" b="1" dirty="0">
            <a:solidFill>
              <a:srgbClr val="FFFF00"/>
            </a:solidFill>
            <a:latin typeface="Times New Roman" panose="02020603050405020304" pitchFamily="18" charset="0"/>
            <a:cs typeface="Times New Roman" panose="02020603050405020304" pitchFamily="18" charset="0"/>
          </a:endParaRPr>
        </a:p>
      </dgm:t>
    </dgm:pt>
    <dgm:pt modelId="{C6CABCA0-0683-458C-8ABD-7DDCEECA2C27}" type="parTrans" cxnId="{0BD821EB-96D0-4501-B8F3-CA2CC705B324}">
      <dgm:prSet/>
      <dgm:spPr>
        <a:solidFill>
          <a:schemeClr val="accent1">
            <a:lumMod val="50000"/>
          </a:schemeClr>
        </a:solidFill>
        <a:ln>
          <a:solidFill>
            <a:schemeClr val="tx2"/>
          </a:solidFill>
        </a:ln>
        <a:effectLst>
          <a:outerShdw blurRad="50800" dist="38100" dir="8100000" algn="tr" rotWithShape="0">
            <a:prstClr val="black">
              <a:alpha val="40000"/>
            </a:prstClr>
          </a:outerShdw>
          <a:softEdge rad="12700"/>
        </a:effectLst>
      </dgm:spPr>
      <dgm:t>
        <a:bodyPr/>
        <a:lstStyle/>
        <a:p>
          <a:endParaRPr lang="en-US" b="1">
            <a:solidFill>
              <a:srgbClr val="FFFF00"/>
            </a:solidFill>
            <a:latin typeface="Times New Roman" panose="02020603050405020304" pitchFamily="18" charset="0"/>
            <a:cs typeface="Times New Roman" panose="02020603050405020304" pitchFamily="18" charset="0"/>
          </a:endParaRPr>
        </a:p>
      </dgm:t>
    </dgm:pt>
    <dgm:pt modelId="{9BD14674-B345-45F4-BA92-E3449CC9EC2C}" type="sibTrans" cxnId="{0BD821EB-96D0-4501-B8F3-CA2CC705B324}">
      <dgm:prSet/>
      <dgm:spPr/>
      <dgm:t>
        <a:bodyPr/>
        <a:lstStyle/>
        <a:p>
          <a:endParaRPr lang="en-US"/>
        </a:p>
      </dgm:t>
    </dgm:pt>
    <dgm:pt modelId="{4128994A-7C1A-44B3-B9ED-BF028E9AE492}" type="pres">
      <dgm:prSet presAssocID="{B0644DC4-9D51-473D-A60E-192ACD961E57}" presName="diagram" presStyleCnt="0">
        <dgm:presLayoutVars>
          <dgm:chPref val="1"/>
          <dgm:dir/>
          <dgm:animOne val="branch"/>
          <dgm:animLvl val="lvl"/>
          <dgm:resizeHandles val="exact"/>
        </dgm:presLayoutVars>
      </dgm:prSet>
      <dgm:spPr/>
      <dgm:t>
        <a:bodyPr/>
        <a:lstStyle/>
        <a:p>
          <a:endParaRPr lang="en-US"/>
        </a:p>
      </dgm:t>
    </dgm:pt>
    <dgm:pt modelId="{DA85703E-D05F-431B-81AA-1747D12D0133}" type="pres">
      <dgm:prSet presAssocID="{EF9A2124-10A5-49D3-845F-70A221638B7E}" presName="root1" presStyleCnt="0"/>
      <dgm:spPr/>
    </dgm:pt>
    <dgm:pt modelId="{E3E2EDF5-B8AC-4C34-BDFF-F01981B80D86}" type="pres">
      <dgm:prSet presAssocID="{EF9A2124-10A5-49D3-845F-70A221638B7E}" presName="LevelOneTextNode" presStyleLbl="node0" presStyleIdx="0" presStyleCnt="1" custLinFactX="-5220" custLinFactNeighborX="-100000" custLinFactNeighborY="1176">
        <dgm:presLayoutVars>
          <dgm:chPref val="3"/>
        </dgm:presLayoutVars>
      </dgm:prSet>
      <dgm:spPr/>
      <dgm:t>
        <a:bodyPr/>
        <a:lstStyle/>
        <a:p>
          <a:endParaRPr lang="en-US"/>
        </a:p>
      </dgm:t>
    </dgm:pt>
    <dgm:pt modelId="{4EC7EB4D-5F3B-44F1-B189-0C355C1D8F88}" type="pres">
      <dgm:prSet presAssocID="{EF9A2124-10A5-49D3-845F-70A221638B7E}" presName="level2hierChild" presStyleCnt="0"/>
      <dgm:spPr/>
    </dgm:pt>
    <dgm:pt modelId="{CD731FFB-1721-4F60-B254-30C08756791F}" type="pres">
      <dgm:prSet presAssocID="{6396783F-B2D1-4A15-B4E0-EB90A076C865}" presName="conn2-1" presStyleLbl="parChTrans1D2" presStyleIdx="0" presStyleCnt="3"/>
      <dgm:spPr/>
      <dgm:t>
        <a:bodyPr/>
        <a:lstStyle/>
        <a:p>
          <a:endParaRPr lang="en-US"/>
        </a:p>
      </dgm:t>
    </dgm:pt>
    <dgm:pt modelId="{BA8FDDDD-9B7B-48B6-A03B-C54FB5D405C1}" type="pres">
      <dgm:prSet presAssocID="{6396783F-B2D1-4A15-B4E0-EB90A076C865}" presName="connTx" presStyleLbl="parChTrans1D2" presStyleIdx="0" presStyleCnt="3"/>
      <dgm:spPr/>
      <dgm:t>
        <a:bodyPr/>
        <a:lstStyle/>
        <a:p>
          <a:endParaRPr lang="en-US"/>
        </a:p>
      </dgm:t>
    </dgm:pt>
    <dgm:pt modelId="{2A4DB19A-AE38-46CD-9D7A-7EFE59BF554D}" type="pres">
      <dgm:prSet presAssocID="{84E141F8-3DA1-41EC-AF29-AC6D501DA012}" presName="root2" presStyleCnt="0"/>
      <dgm:spPr/>
    </dgm:pt>
    <dgm:pt modelId="{25950201-38B8-4F34-B2A3-4AA3DC899DAC}" type="pres">
      <dgm:prSet presAssocID="{84E141F8-3DA1-41EC-AF29-AC6D501DA012}" presName="LevelTwoTextNode" presStyleLbl="node2" presStyleIdx="0" presStyleCnt="3">
        <dgm:presLayoutVars>
          <dgm:chPref val="3"/>
        </dgm:presLayoutVars>
      </dgm:prSet>
      <dgm:spPr/>
      <dgm:t>
        <a:bodyPr/>
        <a:lstStyle/>
        <a:p>
          <a:endParaRPr lang="en-US"/>
        </a:p>
      </dgm:t>
    </dgm:pt>
    <dgm:pt modelId="{83FA02B8-D918-4485-A4F3-15468C09D49F}" type="pres">
      <dgm:prSet presAssocID="{84E141F8-3DA1-41EC-AF29-AC6D501DA012}" presName="level3hierChild" presStyleCnt="0"/>
      <dgm:spPr/>
    </dgm:pt>
    <dgm:pt modelId="{BC572B88-869A-43C1-9079-6FFDC2F0ECDD}" type="pres">
      <dgm:prSet presAssocID="{4FA618EA-9D4F-48DD-8289-8A9B0C97B0D1}" presName="conn2-1" presStyleLbl="parChTrans1D2" presStyleIdx="1" presStyleCnt="3"/>
      <dgm:spPr/>
      <dgm:t>
        <a:bodyPr/>
        <a:lstStyle/>
        <a:p>
          <a:endParaRPr lang="en-US"/>
        </a:p>
      </dgm:t>
    </dgm:pt>
    <dgm:pt modelId="{48681725-BCF1-4998-A0FA-8AF2BF8562DB}" type="pres">
      <dgm:prSet presAssocID="{4FA618EA-9D4F-48DD-8289-8A9B0C97B0D1}" presName="connTx" presStyleLbl="parChTrans1D2" presStyleIdx="1" presStyleCnt="3"/>
      <dgm:spPr/>
      <dgm:t>
        <a:bodyPr/>
        <a:lstStyle/>
        <a:p>
          <a:endParaRPr lang="en-US"/>
        </a:p>
      </dgm:t>
    </dgm:pt>
    <dgm:pt modelId="{556561B2-CA7E-4B65-B991-22EF664FA155}" type="pres">
      <dgm:prSet presAssocID="{04E2F41F-A470-4548-8C9A-A67EA824426A}" presName="root2" presStyleCnt="0"/>
      <dgm:spPr/>
    </dgm:pt>
    <dgm:pt modelId="{BF412159-CBD4-4B32-AC90-2C6012D4CE1F}" type="pres">
      <dgm:prSet presAssocID="{04E2F41F-A470-4548-8C9A-A67EA824426A}" presName="LevelTwoTextNode" presStyleLbl="node2" presStyleIdx="1" presStyleCnt="3">
        <dgm:presLayoutVars>
          <dgm:chPref val="3"/>
        </dgm:presLayoutVars>
      </dgm:prSet>
      <dgm:spPr/>
      <dgm:t>
        <a:bodyPr/>
        <a:lstStyle/>
        <a:p>
          <a:endParaRPr lang="en-US"/>
        </a:p>
      </dgm:t>
    </dgm:pt>
    <dgm:pt modelId="{0B0CD1B0-3992-47FB-A1C4-326B86314FA6}" type="pres">
      <dgm:prSet presAssocID="{04E2F41F-A470-4548-8C9A-A67EA824426A}" presName="level3hierChild" presStyleCnt="0"/>
      <dgm:spPr/>
    </dgm:pt>
    <dgm:pt modelId="{AD4A84D2-B34E-4F53-825F-E5E0A00A466D}" type="pres">
      <dgm:prSet presAssocID="{C6CABCA0-0683-458C-8ABD-7DDCEECA2C27}" presName="conn2-1" presStyleLbl="parChTrans1D2" presStyleIdx="2" presStyleCnt="3"/>
      <dgm:spPr/>
      <dgm:t>
        <a:bodyPr/>
        <a:lstStyle/>
        <a:p>
          <a:endParaRPr lang="en-US"/>
        </a:p>
      </dgm:t>
    </dgm:pt>
    <dgm:pt modelId="{03C5AAC2-1CC4-4BBB-A74B-EBC3EBF6F0E3}" type="pres">
      <dgm:prSet presAssocID="{C6CABCA0-0683-458C-8ABD-7DDCEECA2C27}" presName="connTx" presStyleLbl="parChTrans1D2" presStyleIdx="2" presStyleCnt="3"/>
      <dgm:spPr/>
      <dgm:t>
        <a:bodyPr/>
        <a:lstStyle/>
        <a:p>
          <a:endParaRPr lang="en-US"/>
        </a:p>
      </dgm:t>
    </dgm:pt>
    <dgm:pt modelId="{A9C1259E-C8E6-426E-A793-3CF69F62639C}" type="pres">
      <dgm:prSet presAssocID="{0651E8D5-43E5-45FA-A97F-7D964BAC5B91}" presName="root2" presStyleCnt="0"/>
      <dgm:spPr/>
    </dgm:pt>
    <dgm:pt modelId="{15314CBC-9172-4912-951E-D69216EAD6DF}" type="pres">
      <dgm:prSet presAssocID="{0651E8D5-43E5-45FA-A97F-7D964BAC5B91}" presName="LevelTwoTextNode" presStyleLbl="node2" presStyleIdx="2" presStyleCnt="3">
        <dgm:presLayoutVars>
          <dgm:chPref val="3"/>
        </dgm:presLayoutVars>
      </dgm:prSet>
      <dgm:spPr/>
      <dgm:t>
        <a:bodyPr/>
        <a:lstStyle/>
        <a:p>
          <a:endParaRPr lang="en-US"/>
        </a:p>
      </dgm:t>
    </dgm:pt>
    <dgm:pt modelId="{5A7AA030-C9E5-47AD-8AB3-63A275CDDEB7}" type="pres">
      <dgm:prSet presAssocID="{0651E8D5-43E5-45FA-A97F-7D964BAC5B91}" presName="level3hierChild" presStyleCnt="0"/>
      <dgm:spPr/>
    </dgm:pt>
  </dgm:ptLst>
  <dgm:cxnLst>
    <dgm:cxn modelId="{7ED6CC30-0FF1-4394-8457-C7699A5D493A}" type="presOf" srcId="{B0644DC4-9D51-473D-A60E-192ACD961E57}" destId="{4128994A-7C1A-44B3-B9ED-BF028E9AE492}" srcOrd="0" destOrd="0" presId="urn:microsoft.com/office/officeart/2005/8/layout/hierarchy2"/>
    <dgm:cxn modelId="{66AA2613-0AED-40EF-A1CB-6D2D9152C2D4}" type="presOf" srcId="{4FA618EA-9D4F-48DD-8289-8A9B0C97B0D1}" destId="{48681725-BCF1-4998-A0FA-8AF2BF8562DB}" srcOrd="1" destOrd="0" presId="urn:microsoft.com/office/officeart/2005/8/layout/hierarchy2"/>
    <dgm:cxn modelId="{856497E5-FC00-4E0D-901D-DF5907B71820}" srcId="{B0644DC4-9D51-473D-A60E-192ACD961E57}" destId="{EF9A2124-10A5-49D3-845F-70A221638B7E}" srcOrd="0" destOrd="0" parTransId="{27C9AD9B-E241-47FC-A0FD-0D3130763D29}" sibTransId="{23424B6F-EDC5-43D3-A982-F650CAB1C365}"/>
    <dgm:cxn modelId="{2D8EA6A3-52F8-4B6D-83F5-6F6DC7DD758C}" type="presOf" srcId="{C6CABCA0-0683-458C-8ABD-7DDCEECA2C27}" destId="{03C5AAC2-1CC4-4BBB-A74B-EBC3EBF6F0E3}" srcOrd="1" destOrd="0" presId="urn:microsoft.com/office/officeart/2005/8/layout/hierarchy2"/>
    <dgm:cxn modelId="{B90CF812-65C8-412B-84BF-EDE6E2A854D2}" type="presOf" srcId="{C6CABCA0-0683-458C-8ABD-7DDCEECA2C27}" destId="{AD4A84D2-B34E-4F53-825F-E5E0A00A466D}" srcOrd="0" destOrd="0" presId="urn:microsoft.com/office/officeart/2005/8/layout/hierarchy2"/>
    <dgm:cxn modelId="{B7DEF8CF-F862-4AA6-8176-82D36D4F9CFB}" type="presOf" srcId="{4FA618EA-9D4F-48DD-8289-8A9B0C97B0D1}" destId="{BC572B88-869A-43C1-9079-6FFDC2F0ECDD}" srcOrd="0" destOrd="0" presId="urn:microsoft.com/office/officeart/2005/8/layout/hierarchy2"/>
    <dgm:cxn modelId="{0F237196-5554-42DF-9541-F1F2D2B01632}" type="presOf" srcId="{04E2F41F-A470-4548-8C9A-A67EA824426A}" destId="{BF412159-CBD4-4B32-AC90-2C6012D4CE1F}" srcOrd="0" destOrd="0" presId="urn:microsoft.com/office/officeart/2005/8/layout/hierarchy2"/>
    <dgm:cxn modelId="{D2F67647-DC5D-4C4C-BBAF-22512E845670}" srcId="{EF9A2124-10A5-49D3-845F-70A221638B7E}" destId="{84E141F8-3DA1-41EC-AF29-AC6D501DA012}" srcOrd="0" destOrd="0" parTransId="{6396783F-B2D1-4A15-B4E0-EB90A076C865}" sibTransId="{315491FC-7E20-4C78-A323-65CE44A2E715}"/>
    <dgm:cxn modelId="{EA091CDD-C9A0-451C-84C7-D854268B1FE7}" type="presOf" srcId="{6396783F-B2D1-4A15-B4E0-EB90A076C865}" destId="{CD731FFB-1721-4F60-B254-30C08756791F}" srcOrd="0" destOrd="0" presId="urn:microsoft.com/office/officeart/2005/8/layout/hierarchy2"/>
    <dgm:cxn modelId="{E652ED01-8EDF-4DDB-8630-3C73BA36487A}" type="presOf" srcId="{84E141F8-3DA1-41EC-AF29-AC6D501DA012}" destId="{25950201-38B8-4F34-B2A3-4AA3DC899DAC}" srcOrd="0" destOrd="0" presId="urn:microsoft.com/office/officeart/2005/8/layout/hierarchy2"/>
    <dgm:cxn modelId="{24CF839C-354D-4E09-83EE-FA0D8C5B0D16}" type="presOf" srcId="{6396783F-B2D1-4A15-B4E0-EB90A076C865}" destId="{BA8FDDDD-9B7B-48B6-A03B-C54FB5D405C1}" srcOrd="1" destOrd="0" presId="urn:microsoft.com/office/officeart/2005/8/layout/hierarchy2"/>
    <dgm:cxn modelId="{6D770361-EDBB-4805-BF67-F6A0F0C7957C}" type="presOf" srcId="{EF9A2124-10A5-49D3-845F-70A221638B7E}" destId="{E3E2EDF5-B8AC-4C34-BDFF-F01981B80D86}" srcOrd="0" destOrd="0" presId="urn:microsoft.com/office/officeart/2005/8/layout/hierarchy2"/>
    <dgm:cxn modelId="{0BD821EB-96D0-4501-B8F3-CA2CC705B324}" srcId="{EF9A2124-10A5-49D3-845F-70A221638B7E}" destId="{0651E8D5-43E5-45FA-A97F-7D964BAC5B91}" srcOrd="2" destOrd="0" parTransId="{C6CABCA0-0683-458C-8ABD-7DDCEECA2C27}" sibTransId="{9BD14674-B345-45F4-BA92-E3449CC9EC2C}"/>
    <dgm:cxn modelId="{611F4195-6017-47C9-9432-1A028D8CC382}" srcId="{EF9A2124-10A5-49D3-845F-70A221638B7E}" destId="{04E2F41F-A470-4548-8C9A-A67EA824426A}" srcOrd="1" destOrd="0" parTransId="{4FA618EA-9D4F-48DD-8289-8A9B0C97B0D1}" sibTransId="{DA6781C5-DA5D-418D-ACD8-61946078BC09}"/>
    <dgm:cxn modelId="{5E44721A-E0EF-42C4-BECE-342813FCB3E6}" type="presOf" srcId="{0651E8D5-43E5-45FA-A97F-7D964BAC5B91}" destId="{15314CBC-9172-4912-951E-D69216EAD6DF}" srcOrd="0" destOrd="0" presId="urn:microsoft.com/office/officeart/2005/8/layout/hierarchy2"/>
    <dgm:cxn modelId="{535DD4EA-F672-4A29-8A17-C14FAC1EA90B}" type="presParOf" srcId="{4128994A-7C1A-44B3-B9ED-BF028E9AE492}" destId="{DA85703E-D05F-431B-81AA-1747D12D0133}" srcOrd="0" destOrd="0" presId="urn:microsoft.com/office/officeart/2005/8/layout/hierarchy2"/>
    <dgm:cxn modelId="{579FDFE7-B2ED-4355-9E6A-2DC704484DA1}" type="presParOf" srcId="{DA85703E-D05F-431B-81AA-1747D12D0133}" destId="{E3E2EDF5-B8AC-4C34-BDFF-F01981B80D86}" srcOrd="0" destOrd="0" presId="urn:microsoft.com/office/officeart/2005/8/layout/hierarchy2"/>
    <dgm:cxn modelId="{535E0352-C3CE-406F-9E0D-C80ACCB3D27A}" type="presParOf" srcId="{DA85703E-D05F-431B-81AA-1747D12D0133}" destId="{4EC7EB4D-5F3B-44F1-B189-0C355C1D8F88}" srcOrd="1" destOrd="0" presId="urn:microsoft.com/office/officeart/2005/8/layout/hierarchy2"/>
    <dgm:cxn modelId="{BB87302C-C459-4577-99BD-2B39ABA9533A}" type="presParOf" srcId="{4EC7EB4D-5F3B-44F1-B189-0C355C1D8F88}" destId="{CD731FFB-1721-4F60-B254-30C08756791F}" srcOrd="0" destOrd="0" presId="urn:microsoft.com/office/officeart/2005/8/layout/hierarchy2"/>
    <dgm:cxn modelId="{66C3470A-FA1A-403A-B418-B228D2F0A57C}" type="presParOf" srcId="{CD731FFB-1721-4F60-B254-30C08756791F}" destId="{BA8FDDDD-9B7B-48B6-A03B-C54FB5D405C1}" srcOrd="0" destOrd="0" presId="urn:microsoft.com/office/officeart/2005/8/layout/hierarchy2"/>
    <dgm:cxn modelId="{986B6C0C-3C85-47B0-B7C3-E39F9116358C}" type="presParOf" srcId="{4EC7EB4D-5F3B-44F1-B189-0C355C1D8F88}" destId="{2A4DB19A-AE38-46CD-9D7A-7EFE59BF554D}" srcOrd="1" destOrd="0" presId="urn:microsoft.com/office/officeart/2005/8/layout/hierarchy2"/>
    <dgm:cxn modelId="{F7EDEB4E-401F-45E6-B527-D0DD67267875}" type="presParOf" srcId="{2A4DB19A-AE38-46CD-9D7A-7EFE59BF554D}" destId="{25950201-38B8-4F34-B2A3-4AA3DC899DAC}" srcOrd="0" destOrd="0" presId="urn:microsoft.com/office/officeart/2005/8/layout/hierarchy2"/>
    <dgm:cxn modelId="{A83F872F-1308-404E-896B-4068AD0AF2B3}" type="presParOf" srcId="{2A4DB19A-AE38-46CD-9D7A-7EFE59BF554D}" destId="{83FA02B8-D918-4485-A4F3-15468C09D49F}" srcOrd="1" destOrd="0" presId="urn:microsoft.com/office/officeart/2005/8/layout/hierarchy2"/>
    <dgm:cxn modelId="{440DBC36-6794-437E-BBC1-1CDE42C1F771}" type="presParOf" srcId="{4EC7EB4D-5F3B-44F1-B189-0C355C1D8F88}" destId="{BC572B88-869A-43C1-9079-6FFDC2F0ECDD}" srcOrd="2" destOrd="0" presId="urn:microsoft.com/office/officeart/2005/8/layout/hierarchy2"/>
    <dgm:cxn modelId="{C5D68564-77ED-4FB6-BE24-2A4FE983A0A1}" type="presParOf" srcId="{BC572B88-869A-43C1-9079-6FFDC2F0ECDD}" destId="{48681725-BCF1-4998-A0FA-8AF2BF8562DB}" srcOrd="0" destOrd="0" presId="urn:microsoft.com/office/officeart/2005/8/layout/hierarchy2"/>
    <dgm:cxn modelId="{5DECAFEB-CB12-47BF-B5AA-D71F350601D2}" type="presParOf" srcId="{4EC7EB4D-5F3B-44F1-B189-0C355C1D8F88}" destId="{556561B2-CA7E-4B65-B991-22EF664FA155}" srcOrd="3" destOrd="0" presId="urn:microsoft.com/office/officeart/2005/8/layout/hierarchy2"/>
    <dgm:cxn modelId="{E712983C-DCD0-48E3-BBC2-6D09024301DC}" type="presParOf" srcId="{556561B2-CA7E-4B65-B991-22EF664FA155}" destId="{BF412159-CBD4-4B32-AC90-2C6012D4CE1F}" srcOrd="0" destOrd="0" presId="urn:microsoft.com/office/officeart/2005/8/layout/hierarchy2"/>
    <dgm:cxn modelId="{821D0F9E-1757-4A45-B369-8264B98D9A47}" type="presParOf" srcId="{556561B2-CA7E-4B65-B991-22EF664FA155}" destId="{0B0CD1B0-3992-47FB-A1C4-326B86314FA6}" srcOrd="1" destOrd="0" presId="urn:microsoft.com/office/officeart/2005/8/layout/hierarchy2"/>
    <dgm:cxn modelId="{9B8D9656-6911-41FC-B589-363917C25EC2}" type="presParOf" srcId="{4EC7EB4D-5F3B-44F1-B189-0C355C1D8F88}" destId="{AD4A84D2-B34E-4F53-825F-E5E0A00A466D}" srcOrd="4" destOrd="0" presId="urn:microsoft.com/office/officeart/2005/8/layout/hierarchy2"/>
    <dgm:cxn modelId="{84E190B6-43E6-4FA4-A2AC-DF3B26816CD8}" type="presParOf" srcId="{AD4A84D2-B34E-4F53-825F-E5E0A00A466D}" destId="{03C5AAC2-1CC4-4BBB-A74B-EBC3EBF6F0E3}" srcOrd="0" destOrd="0" presId="urn:microsoft.com/office/officeart/2005/8/layout/hierarchy2"/>
    <dgm:cxn modelId="{EC31566B-B7E8-4BE5-BF56-7EB24773C6BA}" type="presParOf" srcId="{4EC7EB4D-5F3B-44F1-B189-0C355C1D8F88}" destId="{A9C1259E-C8E6-426E-A793-3CF69F62639C}" srcOrd="5" destOrd="0" presId="urn:microsoft.com/office/officeart/2005/8/layout/hierarchy2"/>
    <dgm:cxn modelId="{B13A3D35-2085-4040-AC91-12AF6B99042D}" type="presParOf" srcId="{A9C1259E-C8E6-426E-A793-3CF69F62639C}" destId="{15314CBC-9172-4912-951E-D69216EAD6DF}" srcOrd="0" destOrd="0" presId="urn:microsoft.com/office/officeart/2005/8/layout/hierarchy2"/>
    <dgm:cxn modelId="{4A2F0CFE-1FD2-4FBB-B077-FB345E8C214F}" type="presParOf" srcId="{A9C1259E-C8E6-426E-A793-3CF69F62639C}" destId="{5A7AA030-C9E5-47AD-8AB3-63A275CDDEB7}" srcOrd="1" destOrd="0" presId="urn:microsoft.com/office/officeart/2005/8/layout/hierarchy2"/>
  </dgm:cxnLst>
  <dgm:bg>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t="100000"/>
      </a:path>
      <a:tileRect r="-100000" b="-100000"/>
    </a:gradFill>
    <a:effectLst>
      <a:glow rad="101600">
        <a:schemeClr val="accent2">
          <a:satMod val="175000"/>
          <a:alpha val="40000"/>
        </a:schemeClr>
      </a:glow>
    </a:effectLst>
  </dgm:bg>
  <dgm:whole>
    <a:ln>
      <a:solidFill>
        <a:schemeClr val="tx1"/>
      </a:solid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6EFCC-6F34-4615-B963-E993638141A6}">
      <dsp:nvSpPr>
        <dsp:cNvPr id="0" name=""/>
        <dsp:cNvSpPr/>
      </dsp:nvSpPr>
      <dsp:spPr>
        <a:xfrm>
          <a:off x="0" y="406773"/>
          <a:ext cx="8128000" cy="604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1DDB6-D1ED-4045-882C-6709A635079F}">
      <dsp:nvSpPr>
        <dsp:cNvPr id="0" name=""/>
        <dsp:cNvSpPr/>
      </dsp:nvSpPr>
      <dsp:spPr>
        <a:xfrm>
          <a:off x="406400" y="52533"/>
          <a:ext cx="5689600" cy="708480"/>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n-US" sz="2400" i="1" kern="1200" dirty="0" smtClean="0"/>
            <a:t>Consultative role</a:t>
          </a:r>
          <a:endParaRPr lang="en-US" sz="2400" kern="1200" dirty="0"/>
        </a:p>
      </dsp:txBody>
      <dsp:txXfrm>
        <a:off x="440985" y="87118"/>
        <a:ext cx="5620430" cy="639310"/>
      </dsp:txXfrm>
    </dsp:sp>
    <dsp:sp modelId="{2EF12DDB-842F-4414-8A89-384441784A6D}">
      <dsp:nvSpPr>
        <dsp:cNvPr id="0" name=""/>
        <dsp:cNvSpPr/>
      </dsp:nvSpPr>
      <dsp:spPr>
        <a:xfrm>
          <a:off x="0" y="1495413"/>
          <a:ext cx="8128000" cy="604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369EEA-DE72-4F60-AAEB-EACDE56DAABB}">
      <dsp:nvSpPr>
        <dsp:cNvPr id="0" name=""/>
        <dsp:cNvSpPr/>
      </dsp:nvSpPr>
      <dsp:spPr>
        <a:xfrm>
          <a:off x="406400" y="1141173"/>
          <a:ext cx="5689600" cy="708480"/>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n-US" sz="2400" i="1" kern="1200" dirty="0" smtClean="0"/>
            <a:t>Clinician role</a:t>
          </a:r>
          <a:endParaRPr lang="en-US" sz="2400" kern="1200" dirty="0"/>
        </a:p>
      </dsp:txBody>
      <dsp:txXfrm>
        <a:off x="440985" y="1175758"/>
        <a:ext cx="5620430" cy="639310"/>
      </dsp:txXfrm>
    </dsp:sp>
    <dsp:sp modelId="{BA8DF536-14DA-4EC7-975F-CD440D828918}">
      <dsp:nvSpPr>
        <dsp:cNvPr id="0" name=""/>
        <dsp:cNvSpPr/>
      </dsp:nvSpPr>
      <dsp:spPr>
        <a:xfrm>
          <a:off x="0" y="2584053"/>
          <a:ext cx="8128000" cy="604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56F71-0B75-41A1-808A-8856F2668685}">
      <dsp:nvSpPr>
        <dsp:cNvPr id="0" name=""/>
        <dsp:cNvSpPr/>
      </dsp:nvSpPr>
      <dsp:spPr>
        <a:xfrm>
          <a:off x="406400" y="2229813"/>
          <a:ext cx="5689600" cy="708480"/>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n-US" sz="2400" i="1" kern="1200" dirty="0" smtClean="0"/>
            <a:t>Therapeutic role</a:t>
          </a:r>
          <a:endParaRPr lang="en-US" sz="2400" kern="1200" dirty="0"/>
        </a:p>
      </dsp:txBody>
      <dsp:txXfrm>
        <a:off x="440985" y="2264398"/>
        <a:ext cx="5620430" cy="639310"/>
      </dsp:txXfrm>
    </dsp:sp>
    <dsp:sp modelId="{65076D17-83AA-49D1-8760-724808ECB3D8}">
      <dsp:nvSpPr>
        <dsp:cNvPr id="0" name=""/>
        <dsp:cNvSpPr/>
      </dsp:nvSpPr>
      <dsp:spPr>
        <a:xfrm>
          <a:off x="0" y="3672693"/>
          <a:ext cx="8128000" cy="604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4F879-67C7-425F-9FFD-9EBA7B68C188}">
      <dsp:nvSpPr>
        <dsp:cNvPr id="0" name=""/>
        <dsp:cNvSpPr/>
      </dsp:nvSpPr>
      <dsp:spPr>
        <a:xfrm>
          <a:off x="406400" y="3318453"/>
          <a:ext cx="5689600" cy="708480"/>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n-US" sz="2400" i="1" kern="1200" smtClean="0"/>
            <a:t>researcher role</a:t>
          </a:r>
          <a:endParaRPr lang="en-US" sz="2400" kern="1200" dirty="0"/>
        </a:p>
      </dsp:txBody>
      <dsp:txXfrm>
        <a:off x="440985" y="3353038"/>
        <a:ext cx="5620430" cy="639310"/>
      </dsp:txXfrm>
    </dsp:sp>
    <dsp:sp modelId="{EAB4DD23-859A-41BD-88AB-8BF913893ABB}">
      <dsp:nvSpPr>
        <dsp:cNvPr id="0" name=""/>
        <dsp:cNvSpPr/>
      </dsp:nvSpPr>
      <dsp:spPr>
        <a:xfrm>
          <a:off x="0" y="4761333"/>
          <a:ext cx="8128000" cy="604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5335E-6072-4DED-BD41-DE684FFCA64A}">
      <dsp:nvSpPr>
        <dsp:cNvPr id="0" name=""/>
        <dsp:cNvSpPr/>
      </dsp:nvSpPr>
      <dsp:spPr>
        <a:xfrm>
          <a:off x="406400" y="4407093"/>
          <a:ext cx="5689600" cy="708480"/>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n-US" sz="2400" i="1" kern="1200" smtClean="0"/>
            <a:t>Educator</a:t>
          </a:r>
          <a:endParaRPr lang="en-US" sz="2400" kern="1200" dirty="0"/>
        </a:p>
      </dsp:txBody>
      <dsp:txXfrm>
        <a:off x="440985" y="4441678"/>
        <a:ext cx="562043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6EFCC-6F34-4615-B963-E993638141A6}">
      <dsp:nvSpPr>
        <dsp:cNvPr id="0" name=""/>
        <dsp:cNvSpPr/>
      </dsp:nvSpPr>
      <dsp:spPr>
        <a:xfrm>
          <a:off x="0" y="432654"/>
          <a:ext cx="11640457" cy="730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1DDB6-D1ED-4045-882C-6709A635079F}">
      <dsp:nvSpPr>
        <dsp:cNvPr id="0" name=""/>
        <dsp:cNvSpPr/>
      </dsp:nvSpPr>
      <dsp:spPr>
        <a:xfrm>
          <a:off x="582022" y="4614"/>
          <a:ext cx="8148319" cy="856080"/>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87" tIns="0" rIns="307987" bIns="0" numCol="1" spcCol="1270" anchor="ctr" anchorCtr="0">
          <a:noAutofit/>
        </a:bodyPr>
        <a:lstStyle/>
        <a:p>
          <a:pPr lvl="0" algn="l" defTabSz="1289050">
            <a:lnSpc>
              <a:spcPct val="90000"/>
            </a:lnSpc>
            <a:spcBef>
              <a:spcPct val="0"/>
            </a:spcBef>
            <a:spcAft>
              <a:spcPct val="35000"/>
            </a:spcAft>
          </a:pPr>
          <a:r>
            <a:rPr lang="en-US" sz="2900" i="1" kern="1200" dirty="0" smtClean="0"/>
            <a:t>Trainer</a:t>
          </a:r>
          <a:endParaRPr lang="en-US" sz="2900" kern="1200" dirty="0"/>
        </a:p>
      </dsp:txBody>
      <dsp:txXfrm>
        <a:off x="623812" y="46404"/>
        <a:ext cx="8064739" cy="772500"/>
      </dsp:txXfrm>
    </dsp:sp>
    <dsp:sp modelId="{2EF12DDB-842F-4414-8A89-384441784A6D}">
      <dsp:nvSpPr>
        <dsp:cNvPr id="0" name=""/>
        <dsp:cNvSpPr/>
      </dsp:nvSpPr>
      <dsp:spPr>
        <a:xfrm>
          <a:off x="0" y="1748094"/>
          <a:ext cx="11640457" cy="730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369EEA-DE72-4F60-AAEB-EACDE56DAABB}">
      <dsp:nvSpPr>
        <dsp:cNvPr id="0" name=""/>
        <dsp:cNvSpPr/>
      </dsp:nvSpPr>
      <dsp:spPr>
        <a:xfrm>
          <a:off x="582022" y="1320054"/>
          <a:ext cx="8148319" cy="856080"/>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87" tIns="0" rIns="307987" bIns="0" numCol="1" spcCol="1270" anchor="ctr" anchorCtr="0">
          <a:noAutofit/>
        </a:bodyPr>
        <a:lstStyle/>
        <a:p>
          <a:pPr lvl="0" algn="l" defTabSz="1289050">
            <a:lnSpc>
              <a:spcPct val="90000"/>
            </a:lnSpc>
            <a:spcBef>
              <a:spcPct val="0"/>
            </a:spcBef>
            <a:spcAft>
              <a:spcPct val="35000"/>
            </a:spcAft>
          </a:pPr>
          <a:r>
            <a:rPr lang="en-US" sz="2900" i="1" kern="1200" dirty="0" smtClean="0"/>
            <a:t>Manager</a:t>
          </a:r>
          <a:endParaRPr lang="en-US" sz="2900" kern="1200" dirty="0"/>
        </a:p>
      </dsp:txBody>
      <dsp:txXfrm>
        <a:off x="623812" y="1361844"/>
        <a:ext cx="8064739" cy="772500"/>
      </dsp:txXfrm>
    </dsp:sp>
    <dsp:sp modelId="{BA8DF536-14DA-4EC7-975F-CD440D828918}">
      <dsp:nvSpPr>
        <dsp:cNvPr id="0" name=""/>
        <dsp:cNvSpPr/>
      </dsp:nvSpPr>
      <dsp:spPr>
        <a:xfrm>
          <a:off x="0" y="3063534"/>
          <a:ext cx="11640457" cy="730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56F71-0B75-41A1-808A-8856F2668685}">
      <dsp:nvSpPr>
        <dsp:cNvPr id="0" name=""/>
        <dsp:cNvSpPr/>
      </dsp:nvSpPr>
      <dsp:spPr>
        <a:xfrm>
          <a:off x="552997" y="2650005"/>
          <a:ext cx="8148319" cy="856080"/>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87" tIns="0" rIns="307987" bIns="0" numCol="1" spcCol="1270" anchor="ctr" anchorCtr="0">
          <a:noAutofit/>
        </a:bodyPr>
        <a:lstStyle/>
        <a:p>
          <a:pPr lvl="0" algn="l" defTabSz="1289050">
            <a:lnSpc>
              <a:spcPct val="90000"/>
            </a:lnSpc>
            <a:spcBef>
              <a:spcPct val="0"/>
            </a:spcBef>
            <a:spcAft>
              <a:spcPct val="35000"/>
            </a:spcAft>
          </a:pPr>
          <a:r>
            <a:rPr lang="en-US" sz="2900" i="1" kern="1200" dirty="0" smtClean="0"/>
            <a:t>Domiciliary care</a:t>
          </a:r>
          <a:endParaRPr lang="en-US" sz="2900" kern="1200" dirty="0"/>
        </a:p>
      </dsp:txBody>
      <dsp:txXfrm>
        <a:off x="594787" y="2691795"/>
        <a:ext cx="8064739" cy="772500"/>
      </dsp:txXfrm>
    </dsp:sp>
    <dsp:sp modelId="{65076D17-83AA-49D1-8760-724808ECB3D8}">
      <dsp:nvSpPr>
        <dsp:cNvPr id="0" name=""/>
        <dsp:cNvSpPr/>
      </dsp:nvSpPr>
      <dsp:spPr>
        <a:xfrm>
          <a:off x="0" y="4378974"/>
          <a:ext cx="11640457" cy="730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4F879-67C7-425F-9FFD-9EBA7B68C188}">
      <dsp:nvSpPr>
        <dsp:cNvPr id="0" name=""/>
        <dsp:cNvSpPr/>
      </dsp:nvSpPr>
      <dsp:spPr>
        <a:xfrm>
          <a:off x="582022" y="3950934"/>
          <a:ext cx="8148319" cy="856080"/>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87" tIns="0" rIns="307987" bIns="0" numCol="1" spcCol="1270" anchor="ctr" anchorCtr="0">
          <a:noAutofit/>
        </a:bodyPr>
        <a:lstStyle/>
        <a:p>
          <a:pPr lvl="0" algn="l" defTabSz="1289050">
            <a:lnSpc>
              <a:spcPct val="90000"/>
            </a:lnSpc>
            <a:spcBef>
              <a:spcPct val="0"/>
            </a:spcBef>
            <a:spcAft>
              <a:spcPct val="35000"/>
            </a:spcAft>
          </a:pPr>
          <a:r>
            <a:rPr lang="en-US" sz="2900" i="1" kern="1200" dirty="0" smtClean="0"/>
            <a:t>Liaison role</a:t>
          </a:r>
          <a:endParaRPr lang="en-US" sz="2900" kern="1200" dirty="0"/>
        </a:p>
      </dsp:txBody>
      <dsp:txXfrm>
        <a:off x="623812" y="3992724"/>
        <a:ext cx="8064739" cy="772500"/>
      </dsp:txXfrm>
    </dsp:sp>
    <dsp:sp modelId="{EAB4DD23-859A-41BD-88AB-8BF913893ABB}">
      <dsp:nvSpPr>
        <dsp:cNvPr id="0" name=""/>
        <dsp:cNvSpPr/>
      </dsp:nvSpPr>
      <dsp:spPr>
        <a:xfrm>
          <a:off x="0" y="5694414"/>
          <a:ext cx="11640457" cy="730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5335E-6072-4DED-BD41-DE684FFCA64A}">
      <dsp:nvSpPr>
        <dsp:cNvPr id="0" name=""/>
        <dsp:cNvSpPr/>
      </dsp:nvSpPr>
      <dsp:spPr>
        <a:xfrm>
          <a:off x="582022" y="5266374"/>
          <a:ext cx="8148319" cy="856080"/>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7987" tIns="0" rIns="307987" bIns="0" numCol="1" spcCol="1270" anchor="ctr" anchorCtr="0">
          <a:noAutofit/>
        </a:bodyPr>
        <a:lstStyle/>
        <a:p>
          <a:pPr lvl="0" algn="l" defTabSz="1289050">
            <a:lnSpc>
              <a:spcPct val="90000"/>
            </a:lnSpc>
            <a:spcBef>
              <a:spcPct val="0"/>
            </a:spcBef>
            <a:spcAft>
              <a:spcPct val="35000"/>
            </a:spcAft>
          </a:pPr>
          <a:r>
            <a:rPr lang="en-US" sz="2900" i="1" kern="1200" dirty="0" smtClean="0"/>
            <a:t>Preventive roles</a:t>
          </a:r>
          <a:endParaRPr lang="en-US" sz="2900" kern="1200" dirty="0"/>
        </a:p>
      </dsp:txBody>
      <dsp:txXfrm>
        <a:off x="623812" y="5308164"/>
        <a:ext cx="8064739"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59D5A-1A2E-484B-B82B-215DF38BF907}">
      <dsp:nvSpPr>
        <dsp:cNvPr id="0" name=""/>
        <dsp:cNvSpPr/>
      </dsp:nvSpPr>
      <dsp:spPr>
        <a:xfrm rot="5400000">
          <a:off x="264997" y="2104356"/>
          <a:ext cx="1599312" cy="2661219"/>
        </a:xfrm>
        <a:prstGeom prst="corner">
          <a:avLst>
            <a:gd name="adj1" fmla="val 16120"/>
            <a:gd name="adj2" fmla="val 16110"/>
          </a:avLst>
        </a:prstGeom>
        <a:solidFill>
          <a:schemeClr val="accent2">
            <a:shade val="50000"/>
            <a:hueOff val="0"/>
            <a:satOff val="0"/>
            <a:lumOff val="0"/>
            <a:alphaOff val="0"/>
          </a:schemeClr>
        </a:solidFill>
        <a:ln w="9525" cap="rnd" cmpd="sng" algn="ctr">
          <a:solidFill>
            <a:schemeClr val="accent2">
              <a:shade val="50000"/>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3AE587CF-ABF5-432B-AF65-7DD9A7AF9607}">
      <dsp:nvSpPr>
        <dsp:cNvPr id="0" name=""/>
        <dsp:cNvSpPr/>
      </dsp:nvSpPr>
      <dsp:spPr>
        <a:xfrm>
          <a:off x="273814" y="2928515"/>
          <a:ext cx="2402564" cy="2105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assessment</a:t>
          </a:r>
          <a:endParaRPr lang="en-US" sz="2900" kern="1200" dirty="0"/>
        </a:p>
      </dsp:txBody>
      <dsp:txXfrm>
        <a:off x="273814" y="2928515"/>
        <a:ext cx="2402564" cy="2105988"/>
      </dsp:txXfrm>
    </dsp:sp>
    <dsp:sp modelId="{F68AEB45-89E2-4114-950C-408C22A750A5}">
      <dsp:nvSpPr>
        <dsp:cNvPr id="0" name=""/>
        <dsp:cNvSpPr/>
      </dsp:nvSpPr>
      <dsp:spPr>
        <a:xfrm>
          <a:off x="2223064" y="1937462"/>
          <a:ext cx="453313" cy="453313"/>
        </a:xfrm>
        <a:prstGeom prst="triangle">
          <a:avLst>
            <a:gd name="adj" fmla="val 100000"/>
          </a:avLst>
        </a:prstGeom>
        <a:solidFill>
          <a:schemeClr val="accent2">
            <a:shade val="50000"/>
            <a:hueOff val="-129300"/>
            <a:satOff val="1455"/>
            <a:lumOff val="12823"/>
            <a:alphaOff val="0"/>
          </a:schemeClr>
        </a:solidFill>
        <a:ln w="9525" cap="rnd" cmpd="sng" algn="ctr">
          <a:solidFill>
            <a:schemeClr val="accent2">
              <a:shade val="50000"/>
              <a:hueOff val="-129300"/>
              <a:satOff val="1455"/>
              <a:lumOff val="12823"/>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ED54583A-1CF0-4965-91EB-FE496BA581FD}">
      <dsp:nvSpPr>
        <dsp:cNvPr id="0" name=""/>
        <dsp:cNvSpPr/>
      </dsp:nvSpPr>
      <dsp:spPr>
        <a:xfrm rot="5400000">
          <a:off x="3481987" y="1405579"/>
          <a:ext cx="1599312" cy="2661219"/>
        </a:xfrm>
        <a:prstGeom prst="corner">
          <a:avLst>
            <a:gd name="adj1" fmla="val 16120"/>
            <a:gd name="adj2" fmla="val 16110"/>
          </a:avLst>
        </a:prstGeom>
        <a:solidFill>
          <a:schemeClr val="accent2">
            <a:shade val="50000"/>
            <a:hueOff val="-258600"/>
            <a:satOff val="2910"/>
            <a:lumOff val="25646"/>
            <a:alphaOff val="0"/>
          </a:schemeClr>
        </a:solidFill>
        <a:ln w="9525" cap="rnd" cmpd="sng" algn="ctr">
          <a:solidFill>
            <a:schemeClr val="accent2">
              <a:shade val="50000"/>
              <a:hueOff val="-258600"/>
              <a:satOff val="2910"/>
              <a:lumOff val="25646"/>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315C5FA7-8DD0-4878-AB7E-464F614C5664}">
      <dsp:nvSpPr>
        <dsp:cNvPr id="0" name=""/>
        <dsp:cNvSpPr/>
      </dsp:nvSpPr>
      <dsp:spPr>
        <a:xfrm>
          <a:off x="3215022" y="2200710"/>
          <a:ext cx="2402564" cy="2105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planning</a:t>
          </a:r>
          <a:endParaRPr lang="en-US" sz="2900" kern="1200" dirty="0"/>
        </a:p>
      </dsp:txBody>
      <dsp:txXfrm>
        <a:off x="3215022" y="2200710"/>
        <a:ext cx="2402564" cy="2105988"/>
      </dsp:txXfrm>
    </dsp:sp>
    <dsp:sp modelId="{76AB6CB1-033E-479B-9BD6-6BB174E7D835}">
      <dsp:nvSpPr>
        <dsp:cNvPr id="0" name=""/>
        <dsp:cNvSpPr/>
      </dsp:nvSpPr>
      <dsp:spPr>
        <a:xfrm>
          <a:off x="5164272" y="1209657"/>
          <a:ext cx="453313" cy="453313"/>
        </a:xfrm>
        <a:prstGeom prst="triangle">
          <a:avLst>
            <a:gd name="adj" fmla="val 100000"/>
          </a:avLst>
        </a:prstGeom>
        <a:solidFill>
          <a:schemeClr val="accent2">
            <a:shade val="50000"/>
            <a:hueOff val="-387900"/>
            <a:satOff val="4365"/>
            <a:lumOff val="38469"/>
            <a:alphaOff val="0"/>
          </a:schemeClr>
        </a:solidFill>
        <a:ln w="9525" cap="rnd" cmpd="sng" algn="ctr">
          <a:solidFill>
            <a:schemeClr val="accent2">
              <a:shade val="50000"/>
              <a:hueOff val="-387900"/>
              <a:satOff val="4365"/>
              <a:lumOff val="38469"/>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E6534A9A-0C69-4213-872D-76CAFC1ED5D3}">
      <dsp:nvSpPr>
        <dsp:cNvPr id="0" name=""/>
        <dsp:cNvSpPr/>
      </dsp:nvSpPr>
      <dsp:spPr>
        <a:xfrm rot="5400000">
          <a:off x="6423195" y="677774"/>
          <a:ext cx="1599312" cy="2661219"/>
        </a:xfrm>
        <a:prstGeom prst="corner">
          <a:avLst>
            <a:gd name="adj1" fmla="val 16120"/>
            <a:gd name="adj2" fmla="val 16110"/>
          </a:avLst>
        </a:prstGeom>
        <a:solidFill>
          <a:schemeClr val="accent2">
            <a:shade val="50000"/>
            <a:hueOff val="-387900"/>
            <a:satOff val="4365"/>
            <a:lumOff val="38469"/>
            <a:alphaOff val="0"/>
          </a:schemeClr>
        </a:solidFill>
        <a:ln w="9525" cap="rnd" cmpd="sng" algn="ctr">
          <a:solidFill>
            <a:schemeClr val="accent2">
              <a:shade val="50000"/>
              <a:hueOff val="-387900"/>
              <a:satOff val="4365"/>
              <a:lumOff val="38469"/>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9DE519E8-C06F-43B4-A792-1E6C2D1F7CAF}">
      <dsp:nvSpPr>
        <dsp:cNvPr id="0" name=""/>
        <dsp:cNvSpPr/>
      </dsp:nvSpPr>
      <dsp:spPr>
        <a:xfrm>
          <a:off x="6156230" y="1472905"/>
          <a:ext cx="2402564" cy="2105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Intervention</a:t>
          </a:r>
          <a:endParaRPr lang="en-US" sz="2900" kern="1200" dirty="0"/>
        </a:p>
      </dsp:txBody>
      <dsp:txXfrm>
        <a:off x="6156230" y="1472905"/>
        <a:ext cx="2402564" cy="2105988"/>
      </dsp:txXfrm>
    </dsp:sp>
    <dsp:sp modelId="{4B49FFE9-6104-4422-94B7-CD159E693CB0}">
      <dsp:nvSpPr>
        <dsp:cNvPr id="0" name=""/>
        <dsp:cNvSpPr/>
      </dsp:nvSpPr>
      <dsp:spPr>
        <a:xfrm>
          <a:off x="8105480" y="481852"/>
          <a:ext cx="453313" cy="453313"/>
        </a:xfrm>
        <a:prstGeom prst="triangle">
          <a:avLst>
            <a:gd name="adj" fmla="val 100000"/>
          </a:avLst>
        </a:prstGeom>
        <a:solidFill>
          <a:schemeClr val="accent2">
            <a:shade val="50000"/>
            <a:hueOff val="-258600"/>
            <a:satOff val="2910"/>
            <a:lumOff val="25646"/>
            <a:alphaOff val="0"/>
          </a:schemeClr>
        </a:solidFill>
        <a:ln w="9525" cap="rnd" cmpd="sng" algn="ctr">
          <a:solidFill>
            <a:schemeClr val="accent2">
              <a:shade val="50000"/>
              <a:hueOff val="-258600"/>
              <a:satOff val="2910"/>
              <a:lumOff val="25646"/>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325C940B-5710-4151-9653-CBC1B9CED0E5}">
      <dsp:nvSpPr>
        <dsp:cNvPr id="0" name=""/>
        <dsp:cNvSpPr/>
      </dsp:nvSpPr>
      <dsp:spPr>
        <a:xfrm rot="5400000">
          <a:off x="9364402" y="-50030"/>
          <a:ext cx="1599312" cy="2661219"/>
        </a:xfrm>
        <a:prstGeom prst="corner">
          <a:avLst>
            <a:gd name="adj1" fmla="val 16120"/>
            <a:gd name="adj2" fmla="val 16110"/>
          </a:avLst>
        </a:prstGeom>
        <a:solidFill>
          <a:schemeClr val="accent2">
            <a:shade val="50000"/>
            <a:hueOff val="-129300"/>
            <a:satOff val="1455"/>
            <a:lumOff val="12823"/>
            <a:alphaOff val="0"/>
          </a:schemeClr>
        </a:solidFill>
        <a:ln w="9525" cap="rnd" cmpd="sng" algn="ctr">
          <a:solidFill>
            <a:schemeClr val="accent2">
              <a:shade val="50000"/>
              <a:hueOff val="-129300"/>
              <a:satOff val="1455"/>
              <a:lumOff val="12823"/>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B1948199-93F3-45B9-9670-CEB9B6956113}">
      <dsp:nvSpPr>
        <dsp:cNvPr id="0" name=""/>
        <dsp:cNvSpPr/>
      </dsp:nvSpPr>
      <dsp:spPr>
        <a:xfrm>
          <a:off x="9097437" y="745101"/>
          <a:ext cx="2402564" cy="2105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smtClean="0"/>
            <a:t>evaluation</a:t>
          </a:r>
          <a:endParaRPr lang="en-US" sz="2900" kern="1200" dirty="0"/>
        </a:p>
      </dsp:txBody>
      <dsp:txXfrm>
        <a:off x="9097437" y="745101"/>
        <a:ext cx="2402564" cy="21059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14957-558F-4ACC-853B-534CD885711E}">
      <dsp:nvSpPr>
        <dsp:cNvPr id="0" name=""/>
        <dsp:cNvSpPr/>
      </dsp:nvSpPr>
      <dsp:spPr>
        <a:xfrm>
          <a:off x="4617349" y="2625797"/>
          <a:ext cx="3332905" cy="1468143"/>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1" i="1" kern="1200" smtClean="0">
              <a:solidFill>
                <a:schemeClr val="tx1"/>
              </a:solidFill>
              <a:latin typeface="Times New Roman" panose="02020603050405020304" pitchFamily="18" charset="0"/>
              <a:cs typeface="Times New Roman" panose="02020603050405020304" pitchFamily="18" charset="0"/>
            </a:rPr>
            <a:t>Phases in Vocational Rehabilitation </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5105442" y="2840802"/>
        <a:ext cx="2356719" cy="1038133"/>
      </dsp:txXfrm>
    </dsp:sp>
    <dsp:sp modelId="{1A89F8D1-7BEB-4E63-B08B-C337B11291DB}">
      <dsp:nvSpPr>
        <dsp:cNvPr id="0" name=""/>
        <dsp:cNvSpPr/>
      </dsp:nvSpPr>
      <dsp:spPr>
        <a:xfrm rot="18299436">
          <a:off x="6954127" y="2185508"/>
          <a:ext cx="155114" cy="211800"/>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Times New Roman" panose="02020603050405020304" pitchFamily="18" charset="0"/>
            <a:cs typeface="Times New Roman" panose="02020603050405020304" pitchFamily="18" charset="0"/>
          </a:endParaRPr>
        </a:p>
      </dsp:txBody>
      <dsp:txXfrm>
        <a:off x="6964052" y="2246929"/>
        <a:ext cx="108580" cy="127080"/>
      </dsp:txXfrm>
    </dsp:sp>
    <dsp:sp modelId="{F2DF273B-0DEA-48AB-8AD1-2456AB9126F8}">
      <dsp:nvSpPr>
        <dsp:cNvPr id="0" name=""/>
        <dsp:cNvSpPr/>
      </dsp:nvSpPr>
      <dsp:spPr>
        <a:xfrm>
          <a:off x="6330574" y="475298"/>
          <a:ext cx="2916995" cy="1468143"/>
        </a:xfrm>
        <a:prstGeom prst="ellipse">
          <a:avLst/>
        </a:prstGeom>
        <a:solidFill>
          <a:schemeClr val="accent4">
            <a:hueOff val="1247497"/>
            <a:satOff val="-6898"/>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1"/>
              </a:solidFill>
              <a:latin typeface="Times New Roman" panose="02020603050405020304" pitchFamily="18" charset="0"/>
              <a:cs typeface="Times New Roman" panose="02020603050405020304" pitchFamily="18" charset="0"/>
            </a:rPr>
            <a:t>Vocational </a:t>
          </a:r>
        </a:p>
        <a:p>
          <a:pPr lvl="0" algn="ctr" defTabSz="1244600" rtl="0">
            <a:lnSpc>
              <a:spcPct val="90000"/>
            </a:lnSpc>
            <a:spcBef>
              <a:spcPct val="0"/>
            </a:spcBef>
            <a:spcAft>
              <a:spcPct val="35000"/>
            </a:spcAft>
          </a:pPr>
          <a:r>
            <a:rPr lang="en-US" sz="2800" b="1" kern="1200" dirty="0" smtClean="0">
              <a:solidFill>
                <a:schemeClr val="tx1"/>
              </a:solidFill>
              <a:latin typeface="Times New Roman" panose="02020603050405020304" pitchFamily="18" charset="0"/>
              <a:cs typeface="Times New Roman" panose="02020603050405020304" pitchFamily="18" charset="0"/>
            </a:rPr>
            <a:t>assessment</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6757758" y="690303"/>
        <a:ext cx="2062627" cy="1038133"/>
      </dsp:txXfrm>
    </dsp:sp>
    <dsp:sp modelId="{53A06CC7-1B95-46FC-85BE-9B8F55BC90EC}">
      <dsp:nvSpPr>
        <dsp:cNvPr id="0" name=""/>
        <dsp:cNvSpPr/>
      </dsp:nvSpPr>
      <dsp:spPr>
        <a:xfrm rot="2607726">
          <a:off x="8933580" y="1882335"/>
          <a:ext cx="594149" cy="495498"/>
        </a:xfrm>
        <a:prstGeom prst="rightArrow">
          <a:avLst>
            <a:gd name="adj1" fmla="val 60000"/>
            <a:gd name="adj2" fmla="val 50000"/>
          </a:avLst>
        </a:prstGeom>
        <a:solidFill>
          <a:schemeClr val="accent4">
            <a:hueOff val="1247497"/>
            <a:satOff val="-6898"/>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Times New Roman" panose="02020603050405020304" pitchFamily="18" charset="0"/>
            <a:cs typeface="Times New Roman" panose="02020603050405020304" pitchFamily="18" charset="0"/>
          </a:endParaRPr>
        </a:p>
      </dsp:txBody>
      <dsp:txXfrm>
        <a:off x="8953958" y="1930309"/>
        <a:ext cx="445500" cy="297298"/>
      </dsp:txXfrm>
    </dsp:sp>
    <dsp:sp modelId="{048AC73F-AF1C-4026-8F16-6E354F17C463}">
      <dsp:nvSpPr>
        <dsp:cNvPr id="0" name=""/>
        <dsp:cNvSpPr/>
      </dsp:nvSpPr>
      <dsp:spPr>
        <a:xfrm>
          <a:off x="8577928" y="2535453"/>
          <a:ext cx="2769711" cy="1467923"/>
        </a:xfrm>
        <a:prstGeom prst="ellipse">
          <a:avLst/>
        </a:prstGeom>
        <a:solidFill>
          <a:schemeClr val="accent4">
            <a:hueOff val="2494993"/>
            <a:satOff val="-13796"/>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Vocational counseling </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8983543" y="2750425"/>
        <a:ext cx="1958481" cy="1037979"/>
      </dsp:txXfrm>
    </dsp:sp>
    <dsp:sp modelId="{C51E77DD-8948-4C61-B15A-6C9506DA3763}">
      <dsp:nvSpPr>
        <dsp:cNvPr id="0" name=""/>
        <dsp:cNvSpPr/>
      </dsp:nvSpPr>
      <dsp:spPr>
        <a:xfrm rot="7380711">
          <a:off x="9212580" y="4285922"/>
          <a:ext cx="648605" cy="495498"/>
        </a:xfrm>
        <a:prstGeom prst="rightArrow">
          <a:avLst>
            <a:gd name="adj1" fmla="val 60000"/>
            <a:gd name="adj2" fmla="val 50000"/>
          </a:avLst>
        </a:prstGeom>
        <a:solidFill>
          <a:schemeClr val="accent4">
            <a:hueOff val="2494993"/>
            <a:satOff val="-13796"/>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Times New Roman" panose="02020603050405020304" pitchFamily="18" charset="0"/>
            <a:cs typeface="Times New Roman" panose="02020603050405020304" pitchFamily="18" charset="0"/>
          </a:endParaRPr>
        </a:p>
      </dsp:txBody>
      <dsp:txXfrm rot="10800000">
        <a:off x="9327397" y="4322697"/>
        <a:ext cx="499956" cy="297298"/>
      </dsp:txXfrm>
    </dsp:sp>
    <dsp:sp modelId="{0949AE09-8952-4819-9C45-5A3675C62E0E}">
      <dsp:nvSpPr>
        <dsp:cNvPr id="0" name=""/>
        <dsp:cNvSpPr/>
      </dsp:nvSpPr>
      <dsp:spPr>
        <a:xfrm>
          <a:off x="7060362" y="4958050"/>
          <a:ext cx="2739276" cy="1341149"/>
        </a:xfrm>
        <a:prstGeom prst="ellipse">
          <a:avLst/>
        </a:prstGeom>
        <a:solidFill>
          <a:schemeClr val="accent4">
            <a:hueOff val="3742489"/>
            <a:satOff val="-20694"/>
            <a:lumOff val="-17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Vocational training</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7461520" y="5154457"/>
        <a:ext cx="1936960" cy="948335"/>
      </dsp:txXfrm>
    </dsp:sp>
    <dsp:sp modelId="{F66609B2-F209-4E7A-BA6B-5FAAD0334F63}">
      <dsp:nvSpPr>
        <dsp:cNvPr id="0" name=""/>
        <dsp:cNvSpPr/>
      </dsp:nvSpPr>
      <dsp:spPr>
        <a:xfrm rot="10838228">
          <a:off x="6358215" y="5360597"/>
          <a:ext cx="496452" cy="495498"/>
        </a:xfrm>
        <a:prstGeom prst="rightArrow">
          <a:avLst>
            <a:gd name="adj1" fmla="val 60000"/>
            <a:gd name="adj2" fmla="val 50000"/>
          </a:avLst>
        </a:prstGeom>
        <a:solidFill>
          <a:schemeClr val="accent4">
            <a:hueOff val="3742489"/>
            <a:satOff val="-20694"/>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Times New Roman" panose="02020603050405020304" pitchFamily="18" charset="0"/>
            <a:cs typeface="Times New Roman" panose="02020603050405020304" pitchFamily="18" charset="0"/>
          </a:endParaRPr>
        </a:p>
      </dsp:txBody>
      <dsp:txXfrm rot="10800000">
        <a:off x="6506859" y="5460523"/>
        <a:ext cx="347803" cy="297298"/>
      </dsp:txXfrm>
    </dsp:sp>
    <dsp:sp modelId="{539305E9-5575-4C88-BC6C-248DF179B931}">
      <dsp:nvSpPr>
        <dsp:cNvPr id="0" name=""/>
        <dsp:cNvSpPr/>
      </dsp:nvSpPr>
      <dsp:spPr>
        <a:xfrm>
          <a:off x="2905362" y="4870975"/>
          <a:ext cx="3219212" cy="1428224"/>
        </a:xfrm>
        <a:prstGeom prst="ellipse">
          <a:avLst/>
        </a:prstGeom>
        <a:solidFill>
          <a:schemeClr val="accent4">
            <a:hueOff val="4989986"/>
            <a:satOff val="-27591"/>
            <a:lumOff val="-23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Job exploration</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3376805" y="5080134"/>
        <a:ext cx="2276326" cy="1009906"/>
      </dsp:txXfrm>
    </dsp:sp>
    <dsp:sp modelId="{C25A76E6-9F32-4D92-8857-07479A5D5FB5}">
      <dsp:nvSpPr>
        <dsp:cNvPr id="0" name=""/>
        <dsp:cNvSpPr/>
      </dsp:nvSpPr>
      <dsp:spPr>
        <a:xfrm rot="13314033">
          <a:off x="3151931" y="4361078"/>
          <a:ext cx="549998" cy="495498"/>
        </a:xfrm>
        <a:prstGeom prst="rightArrow">
          <a:avLst>
            <a:gd name="adj1" fmla="val 60000"/>
            <a:gd name="adj2" fmla="val 50000"/>
          </a:avLst>
        </a:prstGeom>
        <a:solidFill>
          <a:schemeClr val="accent4">
            <a:hueOff val="4989986"/>
            <a:satOff val="-27591"/>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Times New Roman" panose="02020603050405020304" pitchFamily="18" charset="0"/>
            <a:cs typeface="Times New Roman" panose="02020603050405020304" pitchFamily="18" charset="0"/>
          </a:endParaRPr>
        </a:p>
      </dsp:txBody>
      <dsp:txXfrm rot="10800000">
        <a:off x="3281576" y="4509815"/>
        <a:ext cx="401349" cy="297298"/>
      </dsp:txXfrm>
    </dsp:sp>
    <dsp:sp modelId="{A82F0CCD-AB1C-4169-A32F-66EC5EDC6281}">
      <dsp:nvSpPr>
        <dsp:cNvPr id="0" name=""/>
        <dsp:cNvSpPr/>
      </dsp:nvSpPr>
      <dsp:spPr>
        <a:xfrm>
          <a:off x="771774" y="3047994"/>
          <a:ext cx="3230634" cy="1255644"/>
        </a:xfrm>
        <a:prstGeom prst="ellipse">
          <a:avLst/>
        </a:prstGeom>
        <a:solidFill>
          <a:schemeClr val="accent4">
            <a:hueOff val="6237482"/>
            <a:satOff val="-34489"/>
            <a:lumOff val="-29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Jobplacement</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1244889" y="3231879"/>
        <a:ext cx="2284404" cy="887874"/>
      </dsp:txXfrm>
    </dsp:sp>
    <dsp:sp modelId="{55592720-6D70-4C46-AD6B-4C5B4B1FD7FE}">
      <dsp:nvSpPr>
        <dsp:cNvPr id="0" name=""/>
        <dsp:cNvSpPr/>
      </dsp:nvSpPr>
      <dsp:spPr>
        <a:xfrm rot="17522686">
          <a:off x="2550242" y="2331133"/>
          <a:ext cx="562072" cy="495498"/>
        </a:xfrm>
        <a:prstGeom prst="rightArrow">
          <a:avLst>
            <a:gd name="adj1" fmla="val 60000"/>
            <a:gd name="adj2" fmla="val 50000"/>
          </a:avLst>
        </a:prstGeom>
        <a:solidFill>
          <a:schemeClr val="accent4">
            <a:hueOff val="6237482"/>
            <a:satOff val="-34489"/>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Times New Roman" panose="02020603050405020304" pitchFamily="18" charset="0"/>
            <a:cs typeface="Times New Roman" panose="02020603050405020304" pitchFamily="18" charset="0"/>
          </a:endParaRPr>
        </a:p>
      </dsp:txBody>
      <dsp:txXfrm>
        <a:off x="2596670" y="2499124"/>
        <a:ext cx="413423" cy="297298"/>
      </dsp:txXfrm>
    </dsp:sp>
    <dsp:sp modelId="{26199DD1-AFD3-425B-B455-F0EAD6665B31}">
      <dsp:nvSpPr>
        <dsp:cNvPr id="0" name=""/>
        <dsp:cNvSpPr/>
      </dsp:nvSpPr>
      <dsp:spPr>
        <a:xfrm>
          <a:off x="1923382" y="620429"/>
          <a:ext cx="2807383" cy="1468143"/>
        </a:xfrm>
        <a:prstGeom prst="ellipse">
          <a:avLst/>
        </a:prstGeom>
        <a:solidFill>
          <a:schemeClr val="accent4">
            <a:hueOff val="7484979"/>
            <a:satOff val="-41387"/>
            <a:lumOff val="-35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Follow-up</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a:off x="2334514" y="835434"/>
        <a:ext cx="1985119" cy="1038133"/>
      </dsp:txXfrm>
    </dsp:sp>
    <dsp:sp modelId="{0A164C20-0F4A-4205-BCF9-12D87EC837D7}">
      <dsp:nvSpPr>
        <dsp:cNvPr id="0" name=""/>
        <dsp:cNvSpPr/>
      </dsp:nvSpPr>
      <dsp:spPr>
        <a:xfrm rot="488660">
          <a:off x="5154727" y="556163"/>
          <a:ext cx="763314" cy="495498"/>
        </a:xfrm>
        <a:prstGeom prst="rightArrow">
          <a:avLst>
            <a:gd name="adj1" fmla="val 60000"/>
            <a:gd name="adj2" fmla="val 50000"/>
          </a:avLst>
        </a:prstGeom>
        <a:solidFill>
          <a:schemeClr val="accent4">
            <a:hueOff val="7484979"/>
            <a:satOff val="-41387"/>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latin typeface="Times New Roman" panose="02020603050405020304" pitchFamily="18" charset="0"/>
            <a:cs typeface="Times New Roman" panose="02020603050405020304" pitchFamily="18" charset="0"/>
          </a:endParaRPr>
        </a:p>
      </dsp:txBody>
      <dsp:txXfrm>
        <a:off x="5155477" y="644734"/>
        <a:ext cx="614665" cy="297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92662-635E-4B17-8EAB-74FDEA130598}">
      <dsp:nvSpPr>
        <dsp:cNvPr id="0" name=""/>
        <dsp:cNvSpPr/>
      </dsp:nvSpPr>
      <dsp:spPr>
        <a:xfrm rot="2561993">
          <a:off x="3843813" y="4398262"/>
          <a:ext cx="1433108" cy="35947"/>
        </a:xfrm>
        <a:custGeom>
          <a:avLst/>
          <a:gdLst/>
          <a:ahLst/>
          <a:cxnLst/>
          <a:rect l="0" t="0" r="0" b="0"/>
          <a:pathLst>
            <a:path>
              <a:moveTo>
                <a:pt x="0" y="17973"/>
              </a:moveTo>
              <a:lnTo>
                <a:pt x="1433108" y="17973"/>
              </a:lnTo>
            </a:path>
          </a:pathLst>
        </a:custGeom>
        <a:noFill/>
        <a:ln w="1587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1CEB431E-A7F4-4A11-80CE-00386188D290}">
      <dsp:nvSpPr>
        <dsp:cNvPr id="0" name=""/>
        <dsp:cNvSpPr/>
      </dsp:nvSpPr>
      <dsp:spPr>
        <a:xfrm rot="440799">
          <a:off x="4023845" y="3406375"/>
          <a:ext cx="2415607" cy="35947"/>
        </a:xfrm>
        <a:custGeom>
          <a:avLst/>
          <a:gdLst/>
          <a:ahLst/>
          <a:cxnLst/>
          <a:rect l="0" t="0" r="0" b="0"/>
          <a:pathLst>
            <a:path>
              <a:moveTo>
                <a:pt x="0" y="17973"/>
              </a:moveTo>
              <a:lnTo>
                <a:pt x="2415607" y="17973"/>
              </a:lnTo>
            </a:path>
          </a:pathLst>
        </a:custGeom>
        <a:noFill/>
        <a:ln w="1587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1E8BB33E-8C27-4DBF-A70D-E305E143F798}">
      <dsp:nvSpPr>
        <dsp:cNvPr id="0" name=""/>
        <dsp:cNvSpPr/>
      </dsp:nvSpPr>
      <dsp:spPr>
        <a:xfrm rot="20654714">
          <a:off x="3991211" y="2602457"/>
          <a:ext cx="2265176" cy="35947"/>
        </a:xfrm>
        <a:custGeom>
          <a:avLst/>
          <a:gdLst/>
          <a:ahLst/>
          <a:cxnLst/>
          <a:rect l="0" t="0" r="0" b="0"/>
          <a:pathLst>
            <a:path>
              <a:moveTo>
                <a:pt x="0" y="17973"/>
              </a:moveTo>
              <a:lnTo>
                <a:pt x="2265176" y="17973"/>
              </a:lnTo>
            </a:path>
          </a:pathLst>
        </a:custGeom>
        <a:noFill/>
        <a:ln w="1587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B34EB4F0-9F0A-4561-83FB-91B91C3266C9}">
      <dsp:nvSpPr>
        <dsp:cNvPr id="0" name=""/>
        <dsp:cNvSpPr/>
      </dsp:nvSpPr>
      <dsp:spPr>
        <a:xfrm rot="18346431">
          <a:off x="3547065" y="1816297"/>
          <a:ext cx="1223857" cy="35947"/>
        </a:xfrm>
        <a:custGeom>
          <a:avLst/>
          <a:gdLst/>
          <a:ahLst/>
          <a:cxnLst/>
          <a:rect l="0" t="0" r="0" b="0"/>
          <a:pathLst>
            <a:path>
              <a:moveTo>
                <a:pt x="0" y="17973"/>
              </a:moveTo>
              <a:lnTo>
                <a:pt x="1223857" y="17973"/>
              </a:lnTo>
            </a:path>
          </a:pathLst>
        </a:custGeom>
        <a:noFill/>
        <a:ln w="1587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DB46A836-7ECD-490B-AE8F-E8370F68F0DC}">
      <dsp:nvSpPr>
        <dsp:cNvPr id="0" name=""/>
        <dsp:cNvSpPr/>
      </dsp:nvSpPr>
      <dsp:spPr>
        <a:xfrm>
          <a:off x="796280" y="1675222"/>
          <a:ext cx="3398357" cy="3075009"/>
        </a:xfrm>
        <a:prstGeom prst="ellipse">
          <a:avLst/>
        </a:prstGeom>
        <a:solidFill>
          <a:schemeClr val="accent4"/>
        </a:solidFill>
        <a:ln w="1587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79F53577-B22B-42B0-A64E-F47421E9A5A1}">
      <dsp:nvSpPr>
        <dsp:cNvPr id="0" name=""/>
        <dsp:cNvSpPr/>
      </dsp:nvSpPr>
      <dsp:spPr>
        <a:xfrm>
          <a:off x="3076406" y="-64484"/>
          <a:ext cx="3873837" cy="1426113"/>
        </a:xfrm>
        <a:prstGeom prst="ellipse">
          <a:avLst/>
        </a:prstGeom>
        <a:solidFill>
          <a:schemeClr val="accent4"/>
        </a:solidFill>
        <a:ln w="1587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i="0" kern="1200" dirty="0" smtClean="0">
              <a:solidFill>
                <a:schemeClr val="tx1"/>
              </a:solidFill>
              <a:latin typeface="Times New Roman" panose="02020603050405020304" pitchFamily="18" charset="0"/>
              <a:cs typeface="Times New Roman" panose="02020603050405020304" pitchFamily="18" charset="0"/>
            </a:rPr>
            <a:t>Open competitive job placement</a:t>
          </a:r>
          <a:endParaRPr lang="en-US" sz="2800" b="1" i="0" kern="1200" dirty="0">
            <a:solidFill>
              <a:schemeClr val="tx1"/>
            </a:solidFill>
            <a:latin typeface="Times New Roman" panose="02020603050405020304" pitchFamily="18" charset="0"/>
            <a:cs typeface="Times New Roman" panose="02020603050405020304" pitchFamily="18" charset="0"/>
          </a:endParaRPr>
        </a:p>
      </dsp:txBody>
      <dsp:txXfrm>
        <a:off x="3643716" y="144365"/>
        <a:ext cx="2739217" cy="1008415"/>
      </dsp:txXfrm>
    </dsp:sp>
    <dsp:sp modelId="{DCECB706-C972-4414-A723-8B2052B53EDA}">
      <dsp:nvSpPr>
        <dsp:cNvPr id="0" name=""/>
        <dsp:cNvSpPr/>
      </dsp:nvSpPr>
      <dsp:spPr>
        <a:xfrm>
          <a:off x="5783292" y="1133172"/>
          <a:ext cx="4050504" cy="1459684"/>
        </a:xfrm>
        <a:prstGeom prst="ellipse">
          <a:avLst/>
        </a:prstGeom>
        <a:solidFill>
          <a:schemeClr val="accent4"/>
        </a:solidFill>
        <a:ln w="1587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i="0" kern="1200" dirty="0" smtClean="0">
              <a:solidFill>
                <a:schemeClr val="tx1"/>
              </a:solidFill>
              <a:latin typeface="Times New Roman" panose="02020603050405020304" pitchFamily="18" charset="0"/>
              <a:cs typeface="Times New Roman" panose="02020603050405020304" pitchFamily="18" charset="0"/>
            </a:rPr>
            <a:t>Sheltered employment</a:t>
          </a:r>
          <a:endParaRPr lang="en-US" sz="2800" b="1" i="0" kern="1200" dirty="0">
            <a:solidFill>
              <a:schemeClr val="tx1"/>
            </a:solidFill>
            <a:latin typeface="Times New Roman" panose="02020603050405020304" pitchFamily="18" charset="0"/>
            <a:cs typeface="Times New Roman" panose="02020603050405020304" pitchFamily="18" charset="0"/>
          </a:endParaRPr>
        </a:p>
      </dsp:txBody>
      <dsp:txXfrm>
        <a:off x="6376475" y="1346938"/>
        <a:ext cx="2864138" cy="1032152"/>
      </dsp:txXfrm>
    </dsp:sp>
    <dsp:sp modelId="{9E872FF1-6675-4703-89B5-06E008E03A73}">
      <dsp:nvSpPr>
        <dsp:cNvPr id="0" name=""/>
        <dsp:cNvSpPr/>
      </dsp:nvSpPr>
      <dsp:spPr>
        <a:xfrm>
          <a:off x="6288027" y="3075790"/>
          <a:ext cx="4480406" cy="1547176"/>
        </a:xfrm>
        <a:prstGeom prst="ellipse">
          <a:avLst/>
        </a:prstGeom>
        <a:solidFill>
          <a:schemeClr val="accent4"/>
        </a:solidFill>
        <a:ln w="1587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i="0" kern="1200" dirty="0" smtClean="0">
              <a:solidFill>
                <a:schemeClr val="tx1"/>
              </a:solidFill>
              <a:latin typeface="Times New Roman" panose="02020603050405020304" pitchFamily="18" charset="0"/>
              <a:cs typeface="Times New Roman" panose="02020603050405020304" pitchFamily="18" charset="0"/>
            </a:rPr>
            <a:t>Self-employment</a:t>
          </a:r>
          <a:endParaRPr lang="en-US" sz="2800" b="1" i="0" kern="1200" dirty="0">
            <a:solidFill>
              <a:schemeClr val="tx1"/>
            </a:solidFill>
            <a:latin typeface="Times New Roman" panose="02020603050405020304" pitchFamily="18" charset="0"/>
            <a:cs typeface="Times New Roman" panose="02020603050405020304" pitchFamily="18" charset="0"/>
          </a:endParaRPr>
        </a:p>
      </dsp:txBody>
      <dsp:txXfrm>
        <a:off x="6944167" y="3302369"/>
        <a:ext cx="3168126" cy="1094018"/>
      </dsp:txXfrm>
    </dsp:sp>
    <dsp:sp modelId="{BD003417-41E6-446C-A6F1-12B8B2C7B104}">
      <dsp:nvSpPr>
        <dsp:cNvPr id="0" name=""/>
        <dsp:cNvSpPr/>
      </dsp:nvSpPr>
      <dsp:spPr>
        <a:xfrm>
          <a:off x="3847373" y="4830102"/>
          <a:ext cx="4157948" cy="1693238"/>
        </a:xfrm>
        <a:prstGeom prst="ellipse">
          <a:avLst/>
        </a:prstGeom>
        <a:solidFill>
          <a:schemeClr val="accent4"/>
        </a:solidFill>
        <a:ln w="1587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i="0" kern="1200" dirty="0" smtClean="0">
              <a:solidFill>
                <a:schemeClr val="tx1"/>
              </a:solidFill>
              <a:latin typeface="Times New Roman" panose="02020603050405020304" pitchFamily="18" charset="0"/>
              <a:cs typeface="Times New Roman" panose="02020603050405020304" pitchFamily="18" charset="0"/>
            </a:rPr>
            <a:t>Home-bound work programs</a:t>
          </a:r>
          <a:endParaRPr lang="en-US" sz="2800" b="1" i="0" kern="1200" dirty="0">
            <a:solidFill>
              <a:schemeClr val="tx1"/>
            </a:solidFill>
            <a:latin typeface="Times New Roman" panose="02020603050405020304" pitchFamily="18" charset="0"/>
            <a:cs typeface="Times New Roman" panose="02020603050405020304" pitchFamily="18" charset="0"/>
          </a:endParaRPr>
        </a:p>
      </dsp:txBody>
      <dsp:txXfrm>
        <a:off x="4456290" y="5078071"/>
        <a:ext cx="2940114" cy="1197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EDF5-B8AC-4C34-BDFF-F01981B80D86}">
      <dsp:nvSpPr>
        <dsp:cNvPr id="0" name=""/>
        <dsp:cNvSpPr/>
      </dsp:nvSpPr>
      <dsp:spPr>
        <a:xfrm>
          <a:off x="0" y="2334828"/>
          <a:ext cx="4013894" cy="2006947"/>
        </a:xfrm>
        <a:prstGeom prst="roundRect">
          <a:avLst>
            <a:gd name="adj" fmla="val 10000"/>
          </a:avLst>
        </a:prstGeom>
        <a:solidFill>
          <a:schemeClr val="accent1">
            <a:lumMod val="50000"/>
          </a:schemeClr>
        </a:solidFill>
        <a:ln w="15875" cap="rnd" cmpd="sng" algn="ctr">
          <a:solidFill>
            <a:schemeClr val="tx2"/>
          </a:solidFill>
          <a:prstDash val="solid"/>
        </a:ln>
        <a:effectLst>
          <a:outerShdw blurRad="50800" dist="38100" dir="8100000" algn="tr" rotWithShape="0">
            <a:prstClr val="black">
              <a:alpha val="40000"/>
            </a:prstClr>
          </a:outerShdw>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b="1" kern="1200" dirty="0" smtClean="0">
              <a:solidFill>
                <a:srgbClr val="FFFF00"/>
              </a:solidFill>
              <a:latin typeface="Times New Roman" panose="02020603050405020304" pitchFamily="18" charset="0"/>
              <a:cs typeface="Times New Roman" panose="02020603050405020304" pitchFamily="18" charset="0"/>
            </a:rPr>
            <a:t>Tertiary Level</a:t>
          </a:r>
          <a:endParaRPr lang="en-US" sz="3700" b="1" kern="1200" dirty="0">
            <a:solidFill>
              <a:srgbClr val="FFFF00"/>
            </a:solidFill>
            <a:latin typeface="Times New Roman" panose="02020603050405020304" pitchFamily="18" charset="0"/>
            <a:cs typeface="Times New Roman" panose="02020603050405020304" pitchFamily="18" charset="0"/>
          </a:endParaRPr>
        </a:p>
      </dsp:txBody>
      <dsp:txXfrm>
        <a:off x="58781" y="2393609"/>
        <a:ext cx="3896332" cy="1889385"/>
      </dsp:txXfrm>
    </dsp:sp>
    <dsp:sp modelId="{CD731FFB-1721-4F60-B254-30C08756791F}">
      <dsp:nvSpPr>
        <dsp:cNvPr id="0" name=""/>
        <dsp:cNvSpPr/>
      </dsp:nvSpPr>
      <dsp:spPr>
        <a:xfrm rot="19227568">
          <a:off x="3594865" y="2145260"/>
          <a:ext cx="3662430" cy="54492"/>
        </a:xfrm>
        <a:custGeom>
          <a:avLst/>
          <a:gdLst/>
          <a:ahLst/>
          <a:cxnLst/>
          <a:rect l="0" t="0" r="0" b="0"/>
          <a:pathLst>
            <a:path>
              <a:moveTo>
                <a:pt x="0" y="27246"/>
              </a:moveTo>
              <a:lnTo>
                <a:pt x="3662430" y="27246"/>
              </a:lnTo>
            </a:path>
          </a:pathLst>
        </a:custGeom>
        <a:noFill/>
        <a:ln w="15875" cap="rnd" cmpd="sng" algn="ctr">
          <a:solidFill>
            <a:schemeClr val="tx2"/>
          </a:solidFill>
          <a:prstDash val="solid"/>
        </a:ln>
        <a:effectLst>
          <a:outerShdw blurRad="50800" dist="38100" dir="8100000" algn="tr" rotWithShape="0">
            <a:prstClr val="black">
              <a:alpha val="40000"/>
            </a:prstClr>
          </a:outerShdw>
          <a:softEdge rad="12700"/>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solidFill>
              <a:srgbClr val="FFFF00"/>
            </a:solidFill>
            <a:latin typeface="Times New Roman" panose="02020603050405020304" pitchFamily="18" charset="0"/>
            <a:cs typeface="Times New Roman" panose="02020603050405020304" pitchFamily="18" charset="0"/>
          </a:endParaRPr>
        </a:p>
      </dsp:txBody>
      <dsp:txXfrm>
        <a:off x="5334519" y="2080945"/>
        <a:ext cx="183121" cy="183121"/>
      </dsp:txXfrm>
    </dsp:sp>
    <dsp:sp modelId="{25950201-38B8-4F34-B2A3-4AA3DC899DAC}">
      <dsp:nvSpPr>
        <dsp:cNvPr id="0" name=""/>
        <dsp:cNvSpPr/>
      </dsp:nvSpPr>
      <dsp:spPr>
        <a:xfrm>
          <a:off x="6838266" y="3237"/>
          <a:ext cx="4013894" cy="2006947"/>
        </a:xfrm>
        <a:prstGeom prst="roundRect">
          <a:avLst>
            <a:gd name="adj" fmla="val 10000"/>
          </a:avLst>
        </a:prstGeom>
        <a:solidFill>
          <a:schemeClr val="accent1">
            <a:lumMod val="50000"/>
          </a:schemeClr>
        </a:solidFill>
        <a:ln w="15875" cap="rnd" cmpd="sng" algn="ctr">
          <a:solidFill>
            <a:schemeClr val="tx2"/>
          </a:solidFill>
          <a:prstDash val="solid"/>
        </a:ln>
        <a:effectLst>
          <a:outerShdw blurRad="50800" dist="38100" dir="8100000" algn="tr" rotWithShape="0">
            <a:prstClr val="black">
              <a:alpha val="40000"/>
            </a:prstClr>
          </a:outerShdw>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b="1" kern="1200" dirty="0" smtClean="0">
              <a:solidFill>
                <a:srgbClr val="FFFF00"/>
              </a:solidFill>
              <a:latin typeface="Times New Roman" panose="02020603050405020304" pitchFamily="18" charset="0"/>
              <a:cs typeface="Times New Roman" panose="02020603050405020304" pitchFamily="18" charset="0"/>
            </a:rPr>
            <a:t>Rehabilitation Centers </a:t>
          </a:r>
          <a:endParaRPr lang="en-US" sz="3700" b="1" kern="1200" dirty="0">
            <a:solidFill>
              <a:srgbClr val="FFFF00"/>
            </a:solidFill>
            <a:latin typeface="Times New Roman" panose="02020603050405020304" pitchFamily="18" charset="0"/>
            <a:cs typeface="Times New Roman" panose="02020603050405020304" pitchFamily="18" charset="0"/>
          </a:endParaRPr>
        </a:p>
      </dsp:txBody>
      <dsp:txXfrm>
        <a:off x="6897047" y="62018"/>
        <a:ext cx="3896332" cy="1889385"/>
      </dsp:txXfrm>
    </dsp:sp>
    <dsp:sp modelId="{BC572B88-869A-43C1-9079-6FFDC2F0ECDD}">
      <dsp:nvSpPr>
        <dsp:cNvPr id="0" name=""/>
        <dsp:cNvSpPr/>
      </dsp:nvSpPr>
      <dsp:spPr>
        <a:xfrm rot="21571273">
          <a:off x="4013845" y="3299254"/>
          <a:ext cx="2824470" cy="54492"/>
        </a:xfrm>
        <a:custGeom>
          <a:avLst/>
          <a:gdLst/>
          <a:ahLst/>
          <a:cxnLst/>
          <a:rect l="0" t="0" r="0" b="0"/>
          <a:pathLst>
            <a:path>
              <a:moveTo>
                <a:pt x="0" y="27246"/>
              </a:moveTo>
              <a:lnTo>
                <a:pt x="2824470" y="27246"/>
              </a:lnTo>
            </a:path>
          </a:pathLst>
        </a:custGeom>
        <a:noFill/>
        <a:ln w="15875" cap="rnd" cmpd="sng" algn="ctr">
          <a:solidFill>
            <a:schemeClr val="tx2"/>
          </a:solidFill>
          <a:prstDash val="solid"/>
        </a:ln>
        <a:effectLst>
          <a:outerShdw blurRad="50800" dist="38100" dir="8100000" algn="tr" rotWithShape="0">
            <a:prstClr val="black">
              <a:alpha val="40000"/>
            </a:prstClr>
          </a:outerShdw>
          <a:softEdge rad="12700"/>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b="1" kern="1200">
            <a:solidFill>
              <a:srgbClr val="FFFF00"/>
            </a:solidFill>
            <a:latin typeface="Times New Roman" panose="02020603050405020304" pitchFamily="18" charset="0"/>
            <a:cs typeface="Times New Roman" panose="02020603050405020304" pitchFamily="18" charset="0"/>
          </a:endParaRPr>
        </a:p>
      </dsp:txBody>
      <dsp:txXfrm>
        <a:off x="5355468" y="3255889"/>
        <a:ext cx="141223" cy="141223"/>
      </dsp:txXfrm>
    </dsp:sp>
    <dsp:sp modelId="{BF412159-CBD4-4B32-AC90-2C6012D4CE1F}">
      <dsp:nvSpPr>
        <dsp:cNvPr id="0" name=""/>
        <dsp:cNvSpPr/>
      </dsp:nvSpPr>
      <dsp:spPr>
        <a:xfrm>
          <a:off x="6838266" y="2311226"/>
          <a:ext cx="4013894" cy="2006947"/>
        </a:xfrm>
        <a:prstGeom prst="roundRect">
          <a:avLst>
            <a:gd name="adj" fmla="val 10000"/>
          </a:avLst>
        </a:prstGeom>
        <a:solidFill>
          <a:schemeClr val="accent1">
            <a:lumMod val="50000"/>
          </a:schemeClr>
        </a:solidFill>
        <a:ln w="15875" cap="rnd" cmpd="sng" algn="ctr">
          <a:solidFill>
            <a:schemeClr val="tx2"/>
          </a:solidFill>
          <a:prstDash val="solid"/>
        </a:ln>
        <a:effectLst>
          <a:outerShdw blurRad="50800" dist="38100" dir="8100000" algn="tr" rotWithShape="0">
            <a:prstClr val="black">
              <a:alpha val="40000"/>
            </a:prstClr>
          </a:outerShdw>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b="1" kern="1200" dirty="0" smtClean="0">
              <a:solidFill>
                <a:srgbClr val="FFFF00"/>
              </a:solidFill>
              <a:latin typeface="Times New Roman" panose="02020603050405020304" pitchFamily="18" charset="0"/>
              <a:cs typeface="Times New Roman" panose="02020603050405020304" pitchFamily="18" charset="0"/>
            </a:rPr>
            <a:t>Voluntary Organization</a:t>
          </a:r>
          <a:endParaRPr lang="en-US" sz="3700" b="1" kern="1200" dirty="0">
            <a:solidFill>
              <a:srgbClr val="FFFF00"/>
            </a:solidFill>
            <a:latin typeface="Times New Roman" panose="02020603050405020304" pitchFamily="18" charset="0"/>
            <a:cs typeface="Times New Roman" panose="02020603050405020304" pitchFamily="18" charset="0"/>
          </a:endParaRPr>
        </a:p>
      </dsp:txBody>
      <dsp:txXfrm>
        <a:off x="6897047" y="2370007"/>
        <a:ext cx="3896332" cy="1889385"/>
      </dsp:txXfrm>
    </dsp:sp>
    <dsp:sp modelId="{AD4A84D2-B34E-4F53-825F-E5E0A00A466D}">
      <dsp:nvSpPr>
        <dsp:cNvPr id="0" name=""/>
        <dsp:cNvSpPr/>
      </dsp:nvSpPr>
      <dsp:spPr>
        <a:xfrm rot="2337982">
          <a:off x="3609799" y="4453249"/>
          <a:ext cx="3632561" cy="54492"/>
        </a:xfrm>
        <a:custGeom>
          <a:avLst/>
          <a:gdLst/>
          <a:ahLst/>
          <a:cxnLst/>
          <a:rect l="0" t="0" r="0" b="0"/>
          <a:pathLst>
            <a:path>
              <a:moveTo>
                <a:pt x="0" y="27246"/>
              </a:moveTo>
              <a:lnTo>
                <a:pt x="3632561" y="27246"/>
              </a:lnTo>
            </a:path>
          </a:pathLst>
        </a:custGeom>
        <a:noFill/>
        <a:ln w="15875" cap="rnd" cmpd="sng" algn="ctr">
          <a:solidFill>
            <a:schemeClr val="tx2"/>
          </a:solidFill>
          <a:prstDash val="solid"/>
        </a:ln>
        <a:effectLst>
          <a:outerShdw blurRad="50800" dist="38100" dir="8100000" algn="tr" rotWithShape="0">
            <a:prstClr val="black">
              <a:alpha val="40000"/>
            </a:prstClr>
          </a:outerShdw>
          <a:softEdge rad="12700"/>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solidFill>
              <a:srgbClr val="FFFF00"/>
            </a:solidFill>
            <a:latin typeface="Times New Roman" panose="02020603050405020304" pitchFamily="18" charset="0"/>
            <a:cs typeface="Times New Roman" panose="02020603050405020304" pitchFamily="18" charset="0"/>
          </a:endParaRPr>
        </a:p>
      </dsp:txBody>
      <dsp:txXfrm>
        <a:off x="5335266" y="4389681"/>
        <a:ext cx="181628" cy="181628"/>
      </dsp:txXfrm>
    </dsp:sp>
    <dsp:sp modelId="{15314CBC-9172-4912-951E-D69216EAD6DF}">
      <dsp:nvSpPr>
        <dsp:cNvPr id="0" name=""/>
        <dsp:cNvSpPr/>
      </dsp:nvSpPr>
      <dsp:spPr>
        <a:xfrm>
          <a:off x="6838266" y="4619215"/>
          <a:ext cx="4013894" cy="2006947"/>
        </a:xfrm>
        <a:prstGeom prst="roundRect">
          <a:avLst>
            <a:gd name="adj" fmla="val 10000"/>
          </a:avLst>
        </a:prstGeom>
        <a:solidFill>
          <a:schemeClr val="accent1">
            <a:lumMod val="50000"/>
          </a:schemeClr>
        </a:solidFill>
        <a:ln w="15875" cap="rnd" cmpd="sng" algn="ctr">
          <a:solidFill>
            <a:schemeClr val="tx2"/>
          </a:solidFill>
          <a:prstDash val="solid"/>
        </a:ln>
        <a:effectLst>
          <a:outerShdw blurRad="50800" dist="38100" dir="8100000" algn="tr" rotWithShape="0">
            <a:prstClr val="black">
              <a:alpha val="40000"/>
            </a:prstClr>
          </a:outerShdw>
          <a:softEdge rad="12700"/>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b="1" kern="1200" dirty="0" smtClean="0">
              <a:solidFill>
                <a:srgbClr val="FFFF00"/>
              </a:solidFill>
              <a:latin typeface="Times New Roman" panose="02020603050405020304" pitchFamily="18" charset="0"/>
              <a:cs typeface="Times New Roman" panose="02020603050405020304" pitchFamily="18" charset="0"/>
            </a:rPr>
            <a:t>Non-governmental mental health organization</a:t>
          </a:r>
          <a:endParaRPr lang="en-US" sz="3700" b="1" kern="1200" dirty="0">
            <a:solidFill>
              <a:srgbClr val="FFFF00"/>
            </a:solidFill>
            <a:latin typeface="Times New Roman" panose="02020603050405020304" pitchFamily="18" charset="0"/>
            <a:cs typeface="Times New Roman" panose="02020603050405020304" pitchFamily="18" charset="0"/>
          </a:endParaRPr>
        </a:p>
      </dsp:txBody>
      <dsp:txXfrm>
        <a:off x="6897047" y="4677996"/>
        <a:ext cx="3896332" cy="188938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5761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7553789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5B261-8843-42D1-AAFC-05E20E2D9B97}"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3241589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880845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37040208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DC5B261-8843-42D1-AAFC-05E20E2D9B97}"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40454622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776660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49289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9637A9-119A-49DA-BD12-AAC58B377D80}" type="slidenum">
              <a:rPr lang="en-US" smtClean="0"/>
              <a:pPr/>
              <a:t>‹#›</a:t>
            </a:fld>
            <a:endParaRPr lang="en-US" dirty="0"/>
          </a:p>
        </p:txBody>
      </p:sp>
    </p:spTree>
    <p:extLst>
      <p:ext uri="{BB962C8B-B14F-4D97-AF65-F5344CB8AC3E}">
        <p14:creationId xmlns="" xmlns:p14="http://schemas.microsoft.com/office/powerpoint/2010/main" val="138572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28343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44422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pPr/>
              <a:t>8/13/2020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82584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pPr/>
              <a:t>8/13/2020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387830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pPr/>
              <a:t>8/13/2020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186689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71A48-F18A-45B3-BC05-1E27DA3F88AF}"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526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53049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DC5B261-8843-42D1-AAFC-05E20E2D9B97}" type="datetimeFigureOut">
              <a:rPr lang="en-US" smtClean="0"/>
              <a:pPr/>
              <a:t>8/13/2020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 xmlns:p14="http://schemas.microsoft.com/office/powerpoint/2010/main" val="292536478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266019"/>
            <a:ext cx="10987314" cy="3417707"/>
          </a:xfrm>
        </p:spPr>
        <p:txBody>
          <a:bodyPr>
            <a:normAutofit/>
          </a:bodyPr>
          <a:lstStyle/>
          <a:p>
            <a:r>
              <a:rPr lang="en-US" b="1" dirty="0" smtClean="0">
                <a:solidFill>
                  <a:schemeClr val="tx1"/>
                </a:solidFill>
                <a:latin typeface="Times New Roman" panose="02020603050405020304" pitchFamily="18" charset="0"/>
                <a:cs typeface="Times New Roman" panose="02020603050405020304" pitchFamily="18" charset="0"/>
              </a:rPr>
              <a:t/>
            </a:r>
            <a:br>
              <a:rPr lang="en-US" b="1" dirty="0" smtClean="0">
                <a:solidFill>
                  <a:schemeClr val="tx1"/>
                </a:solidFill>
                <a:latin typeface="Times New Roman" panose="02020603050405020304" pitchFamily="18" charset="0"/>
                <a:cs typeface="Times New Roman" panose="02020603050405020304" pitchFamily="18" charset="0"/>
              </a:rPr>
            </a:br>
            <a:r>
              <a:rPr lang="en-US" b="1" dirty="0" smtClean="0">
                <a:solidFill>
                  <a:schemeClr val="tx1"/>
                </a:solidFill>
                <a:latin typeface="Times New Roman" panose="02020603050405020304" pitchFamily="18" charset="0"/>
                <a:cs typeface="Times New Roman" panose="02020603050405020304" pitchFamily="18" charset="0"/>
              </a:rPr>
              <a:t/>
            </a:r>
            <a:br>
              <a:rPr lang="en-US" b="1" dirty="0" smtClean="0">
                <a:solidFill>
                  <a:schemeClr val="tx1"/>
                </a:solidFill>
                <a:latin typeface="Times New Roman" panose="02020603050405020304" pitchFamily="18" charset="0"/>
                <a:cs typeface="Times New Roman" panose="02020603050405020304" pitchFamily="18" charset="0"/>
              </a:rPr>
            </a:br>
            <a:r>
              <a:rPr lang="en-US" b="1" dirty="0" smtClean="0">
                <a:solidFill>
                  <a:schemeClr val="tx1"/>
                </a:solidFill>
                <a:latin typeface="Times New Roman" panose="02020603050405020304" pitchFamily="18" charset="0"/>
                <a:cs typeface="Times New Roman" panose="02020603050405020304" pitchFamily="18" charset="0"/>
              </a:rPr>
              <a:t>Community </a:t>
            </a:r>
            <a:r>
              <a:rPr lang="en-US" b="1" dirty="0" smtClean="0">
                <a:solidFill>
                  <a:schemeClr val="tx1"/>
                </a:solidFill>
                <a:latin typeface="Times New Roman" panose="02020603050405020304" pitchFamily="18" charset="0"/>
                <a:cs typeface="Times New Roman" panose="02020603050405020304" pitchFamily="18" charset="0"/>
              </a:rPr>
              <a:t>mental health nursing</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rcRect/>
          <a:stretch>
            <a:fillRect/>
          </a:stretch>
        </p:blipFill>
        <p:spPr bwMode="auto">
          <a:xfrm>
            <a:off x="300038" y="228600"/>
            <a:ext cx="2290762" cy="2057400"/>
          </a:xfrm>
          <a:prstGeom prst="rect">
            <a:avLst/>
          </a:prstGeom>
          <a:noFill/>
          <a:ln w="9525">
            <a:noFill/>
            <a:miter lim="800000"/>
            <a:headEnd/>
            <a:tailEnd/>
          </a:ln>
        </p:spPr>
      </p:pic>
      <p:sp>
        <p:nvSpPr>
          <p:cNvPr id="4" name="Rectangle 3"/>
          <p:cNvSpPr/>
          <p:nvPr/>
        </p:nvSpPr>
        <p:spPr>
          <a:xfrm>
            <a:off x="2656114" y="4380637"/>
            <a:ext cx="6096000" cy="1754326"/>
          </a:xfrm>
          <a:prstGeom prst="rect">
            <a:avLst/>
          </a:prstGeom>
        </p:spPr>
        <p:txBody>
          <a:bodyPr>
            <a:spAutoFit/>
          </a:bodyPr>
          <a:lstStyle/>
          <a:p>
            <a:pPr algn="ctr">
              <a:defRPr/>
            </a:pPr>
            <a:r>
              <a:rPr lang="en-US" dirty="0" smtClean="0"/>
              <a:t>Prepared by: </a:t>
            </a:r>
          </a:p>
          <a:p>
            <a:pPr algn="ctr">
              <a:defRPr/>
            </a:pPr>
            <a:r>
              <a:rPr lang="en-US" dirty="0" smtClean="0"/>
              <a:t>Mr. Suresh V.</a:t>
            </a:r>
          </a:p>
          <a:p>
            <a:pPr algn="ctr">
              <a:defRPr/>
            </a:pPr>
            <a:r>
              <a:rPr lang="en-US" dirty="0" smtClean="0"/>
              <a:t>Associate Professor</a:t>
            </a:r>
          </a:p>
          <a:p>
            <a:pPr algn="ctr">
              <a:defRPr/>
            </a:pPr>
            <a:r>
              <a:rPr lang="en-US" dirty="0" smtClean="0"/>
              <a:t>Department of Mental health nursing</a:t>
            </a:r>
          </a:p>
          <a:p>
            <a:pPr algn="ctr">
              <a:defRPr/>
            </a:pPr>
            <a:r>
              <a:rPr lang="en-US" dirty="0" err="1" smtClean="0"/>
              <a:t>Sumandeep</a:t>
            </a:r>
            <a:r>
              <a:rPr lang="en-US" dirty="0" smtClean="0"/>
              <a:t> Nursing college</a:t>
            </a:r>
          </a:p>
          <a:p>
            <a:pPr algn="ctr">
              <a:defRPr/>
            </a:pPr>
            <a:endParaRPr lang="en-US" dirty="0"/>
          </a:p>
        </p:txBody>
      </p:sp>
    </p:spTree>
    <p:extLst>
      <p:ext uri="{BB962C8B-B14F-4D97-AF65-F5344CB8AC3E}">
        <p14:creationId xmlns="" xmlns:p14="http://schemas.microsoft.com/office/powerpoint/2010/main" val="1438623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144" y="174167"/>
            <a:ext cx="10183812" cy="609604"/>
          </a:xfrm>
        </p:spPr>
        <p:txBody>
          <a:bodyPr>
            <a:normAutofit fontScale="90000"/>
          </a:bodyPr>
          <a:lstStyle/>
          <a:p>
            <a:r>
              <a:rPr lang="en-US" b="1" dirty="0"/>
              <a:t>COMMUNITY MENTAL HEALTH NURSING PROCESS</a:t>
            </a:r>
            <a:r>
              <a:rPr lang="en-US" dirty="0"/>
              <a:t/>
            </a:r>
            <a:br>
              <a:rPr lang="en-US" dirty="0"/>
            </a:br>
            <a:endParaRPr lang="en-US" dirty="0"/>
          </a:p>
        </p:txBody>
      </p:sp>
      <p:sp>
        <p:nvSpPr>
          <p:cNvPr id="3" name="Content Placeholder 2"/>
          <p:cNvSpPr>
            <a:spLocks noGrp="1"/>
          </p:cNvSpPr>
          <p:nvPr>
            <p:ph idx="1"/>
          </p:nvPr>
        </p:nvSpPr>
        <p:spPr>
          <a:xfrm>
            <a:off x="304799" y="1001486"/>
            <a:ext cx="11538857" cy="5588000"/>
          </a:xfrm>
        </p:spPr>
        <p:txBody>
          <a:bodyPr>
            <a:normAutofit/>
          </a:bodyPr>
          <a:lstStyle/>
          <a:p>
            <a:pPr>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Assessment</a:t>
            </a:r>
          </a:p>
          <a:p>
            <a:pPr>
              <a:buFont typeface="Wingdings" panose="05000000000000000000" pitchFamily="2" charset="2"/>
              <a:buChar char="v"/>
            </a:pPr>
            <a:endParaRPr lang="en-US" sz="4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Intervention</a:t>
            </a:r>
          </a:p>
          <a:p>
            <a:pPr>
              <a:buFont typeface="Wingdings" panose="05000000000000000000" pitchFamily="2" charset="2"/>
              <a:buChar char="v"/>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84117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0"/>
            <a:ext cx="11872685" cy="1280890"/>
          </a:xfrm>
        </p:spPr>
        <p:txBody>
          <a:bodyPr>
            <a:normAutofit fontScale="90000"/>
          </a:bodyPr>
          <a:lstStyle/>
          <a:p>
            <a:pPr lvl="0"/>
            <a:r>
              <a:rPr lang="en-US" dirty="0"/>
              <a:t>roles for nurses working in community mental health services:</a:t>
            </a:r>
            <a:br>
              <a:rPr lang="en-US" dirty="0"/>
            </a:br>
            <a:endParaRPr lang="en-US" dirty="0"/>
          </a:p>
        </p:txBody>
      </p:sp>
      <p:graphicFrame>
        <p:nvGraphicFramePr>
          <p:cNvPr id="13" name="Diagram 12"/>
          <p:cNvGraphicFramePr/>
          <p:nvPr>
            <p:extLst>
              <p:ext uri="{D42A27DB-BD31-4B8C-83A1-F6EECF244321}">
                <p14:modId xmlns="" xmlns:p14="http://schemas.microsoft.com/office/powerpoint/2010/main" val="223318481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17365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635445149"/>
              </p:ext>
            </p:extLst>
          </p:nvPr>
        </p:nvGraphicFramePr>
        <p:xfrm>
          <a:off x="362856" y="203199"/>
          <a:ext cx="11640457" cy="6429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147514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182" y="0"/>
            <a:ext cx="8911687" cy="841829"/>
          </a:xfrm>
        </p:spPr>
        <p:txBody>
          <a:bodyPr>
            <a:normAutofit/>
          </a:bodyPr>
          <a:lstStyle/>
          <a:p>
            <a:r>
              <a:rPr lang="en-US" sz="4800" b="1" dirty="0" smtClean="0">
                <a:latin typeface="Times New Roman" panose="02020603050405020304" pitchFamily="18" charset="0"/>
                <a:cs typeface="Times New Roman" panose="02020603050405020304" pitchFamily="18" charset="0"/>
              </a:rPr>
              <a:t>Psychiatric rehabilitation</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886857"/>
            <a:ext cx="10590212" cy="4024365"/>
          </a:xfrm>
        </p:spPr>
        <p:txBody>
          <a:bodyPr>
            <a:normAutofit/>
          </a:bodyPr>
          <a:lstStyle/>
          <a:p>
            <a:pPr lvl="0"/>
            <a:r>
              <a:rPr lang="en-US" sz="3600" dirty="0">
                <a:latin typeface="Times New Roman" panose="02020603050405020304" pitchFamily="18" charset="0"/>
                <a:cs typeface="Times New Roman" panose="02020603050405020304" pitchFamily="18" charset="0"/>
              </a:rPr>
              <a:t>Rehabilitation is the process of enabling the individual to return to his highest possible level of functioning. </a:t>
            </a:r>
            <a:endParaRPr lang="en-US" sz="3600" dirty="0" smtClean="0">
              <a:latin typeface="Times New Roman" panose="02020603050405020304" pitchFamily="18" charset="0"/>
              <a:cs typeface="Times New Roman" panose="02020603050405020304" pitchFamily="18" charset="0"/>
            </a:endParaRPr>
          </a:p>
          <a:p>
            <a:pPr lvl="0"/>
            <a:r>
              <a:rPr lang="en-US" sz="3600" dirty="0" smtClean="0">
                <a:latin typeface="Times New Roman" panose="02020603050405020304" pitchFamily="18" charset="0"/>
                <a:cs typeface="Times New Roman" panose="02020603050405020304" pitchFamily="18" charset="0"/>
              </a:rPr>
              <a:t>It </a:t>
            </a:r>
            <a:r>
              <a:rPr lang="en-US" sz="3600" dirty="0">
                <a:latin typeface="Times New Roman" panose="02020603050405020304" pitchFamily="18" charset="0"/>
                <a:cs typeface="Times New Roman" panose="02020603050405020304" pitchFamily="18" charset="0"/>
              </a:rPr>
              <a:t>is an important component of the community mental health program, and is undertaken at the level of tertiary prevention.</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99810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159653"/>
            <a:ext cx="10633755" cy="624118"/>
          </a:xfrm>
        </p:spPr>
        <p:txBody>
          <a:bodyPr>
            <a:normAutofit fontScale="90000"/>
          </a:bodyPr>
          <a:lstStyle/>
          <a:p>
            <a:r>
              <a:rPr lang="en-US" dirty="0" smtClean="0">
                <a:latin typeface="Times New Roman" panose="02020603050405020304" pitchFamily="18" charset="0"/>
                <a:cs typeface="Times New Roman" panose="02020603050405020304" pitchFamily="18" charset="0"/>
              </a:rPr>
              <a:t>Disorders that indicated </a:t>
            </a:r>
            <a:r>
              <a:rPr lang="en-US" dirty="0">
                <a:latin typeface="Times New Roman" panose="02020603050405020304" pitchFamily="18" charset="0"/>
                <a:cs typeface="Times New Roman" panose="02020603050405020304" pitchFamily="18" charset="0"/>
              </a:rPr>
              <a:t>commonly for rehabilitation</a:t>
            </a: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28637" y="986971"/>
            <a:ext cx="5451249" cy="2685143"/>
          </a:xfr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589486" y="986971"/>
            <a:ext cx="5394097" cy="2786743"/>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28637" y="3875314"/>
            <a:ext cx="5451249" cy="2765476"/>
          </a:xfrm>
          <a:prstGeom prst="rect">
            <a:avLst/>
          </a:prstGeom>
        </p:spPr>
      </p:pic>
      <p:pic>
        <p:nvPicPr>
          <p:cNvPr id="7" name="Picture 6"/>
          <p:cNvPicPr>
            <a:picLocks noChangeAspect="1"/>
          </p:cNvPicPr>
          <p:nvPr/>
        </p:nvPicPr>
        <p:blipFill rotWithShape="1">
          <a:blip r:embed="rId5">
            <a:extLst>
              <a:ext uri="{28A0092B-C50C-407E-A947-70E740481C1C}">
                <a14:useLocalDpi xmlns="" xmlns:a14="http://schemas.microsoft.com/office/drawing/2010/main" val="0"/>
              </a:ext>
            </a:extLst>
          </a:blip>
          <a:srcRect t="23948" b="20820"/>
          <a:stretch/>
        </p:blipFill>
        <p:spPr>
          <a:xfrm>
            <a:off x="6589486" y="3875314"/>
            <a:ext cx="5394097" cy="2892766"/>
          </a:xfrm>
          <a:prstGeom prst="rect">
            <a:avLst/>
          </a:prstGeom>
        </p:spPr>
      </p:pic>
      <p:sp>
        <p:nvSpPr>
          <p:cNvPr id="8" name="TextBox 7"/>
          <p:cNvSpPr txBox="1"/>
          <p:nvPr/>
        </p:nvSpPr>
        <p:spPr>
          <a:xfrm>
            <a:off x="7082403" y="2947352"/>
            <a:ext cx="4901180" cy="584775"/>
          </a:xfrm>
          <a:prstGeom prst="rect">
            <a:avLst/>
          </a:prstGeom>
          <a:noFill/>
        </p:spPr>
        <p:txBody>
          <a:bodyPr wrap="square" rtlCol="0">
            <a:spAutoFit/>
          </a:bodyPr>
          <a:lstStyle/>
          <a:p>
            <a:r>
              <a:rPr lang="en-US" sz="3200" b="1" dirty="0" smtClean="0">
                <a:solidFill>
                  <a:srgbClr val="FFFF00"/>
                </a:solidFill>
                <a:latin typeface="Times New Roman" panose="02020603050405020304" pitchFamily="18" charset="0"/>
                <a:cs typeface="Times New Roman" panose="02020603050405020304" pitchFamily="18" charset="0"/>
              </a:rPr>
              <a:t>Organic mental disorder</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692003" y="6183305"/>
            <a:ext cx="4901180" cy="584775"/>
          </a:xfrm>
          <a:prstGeom prst="rect">
            <a:avLst/>
          </a:prstGeom>
          <a:noFill/>
        </p:spPr>
        <p:txBody>
          <a:bodyPr wrap="square" rtlCol="0">
            <a:spAutoFit/>
          </a:bodyPr>
          <a:lstStyle/>
          <a:p>
            <a:r>
              <a:rPr lang="en-US" sz="3200" b="1" dirty="0" smtClean="0">
                <a:solidFill>
                  <a:srgbClr val="00B0F0"/>
                </a:solidFill>
                <a:latin typeface="Times New Roman" panose="02020603050405020304" pitchFamily="18" charset="0"/>
                <a:cs typeface="Times New Roman" panose="02020603050405020304" pitchFamily="18" charset="0"/>
              </a:rPr>
              <a:t>Mental retardation</a:t>
            </a:r>
            <a:endParaRPr lang="en-US" sz="3200" b="1" dirty="0">
              <a:solidFill>
                <a:srgbClr val="00B0F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03671" y="4021409"/>
            <a:ext cx="4901180"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Alcohol dependence</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89158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199" y="130629"/>
            <a:ext cx="11843657" cy="6604000"/>
          </a:xfrm>
        </p:spPr>
        <p:txBody>
          <a:bodyPr>
            <a:noAutofit/>
          </a:bodyPr>
          <a:lstStyle/>
          <a:p>
            <a:r>
              <a:rPr lang="en-US" sz="3200" b="1" dirty="0">
                <a:latin typeface="Times New Roman" panose="02020603050405020304" pitchFamily="18" charset="0"/>
                <a:cs typeface="Times New Roman" panose="02020603050405020304" pitchFamily="18" charset="0"/>
              </a:rPr>
              <a:t>Principles of </a:t>
            </a:r>
            <a:r>
              <a:rPr lang="en-US" sz="3200" b="1" dirty="0" smtClean="0">
                <a:latin typeface="Times New Roman" panose="02020603050405020304" pitchFamily="18" charset="0"/>
                <a:cs typeface="Times New Roman" panose="02020603050405020304" pitchFamily="18" charset="0"/>
              </a:rPr>
              <a:t>Rehabilitation</a:t>
            </a:r>
          </a:p>
          <a:p>
            <a:pPr marL="0" indent="0">
              <a:buNone/>
            </a:pPr>
            <a:endParaRPr lang="en-US" sz="3200" dirty="0">
              <a:latin typeface="Times New Roman" panose="02020603050405020304" pitchFamily="18" charset="0"/>
              <a:cs typeface="Times New Roman" panose="02020603050405020304" pitchFamily="18" charset="0"/>
            </a:endParaRPr>
          </a:p>
          <a:p>
            <a:pPr lvl="0"/>
            <a:r>
              <a:rPr lang="en-US" sz="3200" dirty="0">
                <a:latin typeface="Times New Roman" panose="02020603050405020304" pitchFamily="18" charset="0"/>
                <a:cs typeface="Times New Roman" panose="02020603050405020304" pitchFamily="18" charset="0"/>
              </a:rPr>
              <a:t>Increasing </a:t>
            </a:r>
            <a:r>
              <a:rPr lang="en-US" sz="3200" dirty="0" smtClean="0">
                <a:latin typeface="Times New Roman" panose="02020603050405020304" pitchFamily="18" charset="0"/>
                <a:cs typeface="Times New Roman" panose="02020603050405020304" pitchFamily="18" charset="0"/>
              </a:rPr>
              <a:t>independence</a:t>
            </a:r>
            <a:endParaRPr lang="en-US" sz="3200" dirty="0">
              <a:latin typeface="Times New Roman" panose="02020603050405020304" pitchFamily="18" charset="0"/>
              <a:cs typeface="Times New Roman" panose="02020603050405020304" pitchFamily="18" charset="0"/>
            </a:endParaRPr>
          </a:p>
          <a:p>
            <a:pPr lvl="0"/>
            <a:r>
              <a:rPr lang="en-US" sz="3200" dirty="0" smtClean="0">
                <a:latin typeface="Times New Roman" panose="02020603050405020304" pitchFamily="18" charset="0"/>
                <a:cs typeface="Times New Roman" panose="02020603050405020304" pitchFamily="18" charset="0"/>
              </a:rPr>
              <a:t>Improvement of </a:t>
            </a:r>
            <a:r>
              <a:rPr lang="en-US" sz="3200" dirty="0">
                <a:latin typeface="Times New Roman" panose="02020603050405020304" pitchFamily="18" charset="0"/>
                <a:cs typeface="Times New Roman" panose="02020603050405020304" pitchFamily="18" charset="0"/>
              </a:rPr>
              <a:t>capabilities and competence of clients with psychiatric problems.</a:t>
            </a:r>
          </a:p>
          <a:p>
            <a:pPr lvl="0"/>
            <a:r>
              <a:rPr lang="en-US" sz="3200" dirty="0">
                <a:latin typeface="Times New Roman" panose="02020603050405020304" pitchFamily="18" charset="0"/>
                <a:cs typeface="Times New Roman" panose="02020603050405020304" pitchFamily="18" charset="0"/>
              </a:rPr>
              <a:t>Maximum use must be made of residual capacities.</a:t>
            </a:r>
          </a:p>
          <a:p>
            <a:pPr lvl="0"/>
            <a:r>
              <a:rPr lang="en-US" sz="3200" dirty="0">
                <a:latin typeface="Times New Roman" panose="02020603050405020304" pitchFamily="18" charset="0"/>
                <a:cs typeface="Times New Roman" panose="02020603050405020304" pitchFamily="18" charset="0"/>
              </a:rPr>
              <a:t>Patient's active participation is very essential.</a:t>
            </a:r>
          </a:p>
          <a:p>
            <a:pPr lvl="0"/>
            <a:r>
              <a:rPr lang="en-US" sz="3200" dirty="0">
                <a:latin typeface="Times New Roman" panose="02020603050405020304" pitchFamily="18" charset="0"/>
                <a:cs typeface="Times New Roman" panose="02020603050405020304" pitchFamily="18" charset="0"/>
              </a:rPr>
              <a:t>Skill development, therapeutic environment are fundamental interventions for a successful rehabilitation process.</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45083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391886"/>
            <a:ext cx="11219543" cy="6466114"/>
          </a:xfrm>
        </p:spPr>
        <p:txBody>
          <a:bodyPr>
            <a:normAutofit/>
          </a:bodyPr>
          <a:lstStyle/>
          <a:p>
            <a:r>
              <a:rPr lang="en-US" sz="3600" b="1" dirty="0">
                <a:latin typeface="Times New Roman" panose="02020603050405020304" pitchFamily="18" charset="0"/>
                <a:cs typeface="Times New Roman" panose="02020603050405020304" pitchFamily="18" charset="0"/>
              </a:rPr>
              <a:t>Psychiatric Rehabilitation </a:t>
            </a:r>
            <a:r>
              <a:rPr lang="en-US" sz="3600" b="1" dirty="0" smtClean="0">
                <a:latin typeface="Times New Roman" panose="02020603050405020304" pitchFamily="18" charset="0"/>
                <a:cs typeface="Times New Roman" panose="02020603050405020304" pitchFamily="18" charset="0"/>
              </a:rPr>
              <a:t>Approaches</a:t>
            </a:r>
          </a:p>
          <a:p>
            <a:pPr marL="0" indent="0">
              <a:buNone/>
            </a:pPr>
            <a:endParaRPr lang="en-US" sz="3600" dirty="0">
              <a:latin typeface="Times New Roman" panose="02020603050405020304" pitchFamily="18" charset="0"/>
              <a:cs typeface="Times New Roman" panose="02020603050405020304" pitchFamily="18" charset="0"/>
            </a:endParaRPr>
          </a:p>
          <a:p>
            <a:pPr lvl="0"/>
            <a:r>
              <a:rPr lang="en-US" sz="3600" dirty="0">
                <a:latin typeface="Times New Roman" panose="02020603050405020304" pitchFamily="18" charset="0"/>
                <a:cs typeface="Times New Roman" panose="02020603050405020304" pitchFamily="18" charset="0"/>
              </a:rPr>
              <a:t>Psycho </a:t>
            </a:r>
            <a:r>
              <a:rPr lang="en-US" sz="3600" dirty="0" smtClean="0">
                <a:latin typeface="Times New Roman" panose="02020603050405020304" pitchFamily="18" charset="0"/>
                <a:cs typeface="Times New Roman" panose="02020603050405020304" pitchFamily="18" charset="0"/>
              </a:rPr>
              <a:t>education</a:t>
            </a:r>
          </a:p>
          <a:p>
            <a:pPr lvl="0"/>
            <a:r>
              <a:rPr lang="en-US" sz="3600" dirty="0" smtClean="0">
                <a:latin typeface="Times New Roman" panose="02020603050405020304" pitchFamily="18" charset="0"/>
                <a:cs typeface="Times New Roman" panose="02020603050405020304" pitchFamily="18" charset="0"/>
              </a:rPr>
              <a:t>Working </a:t>
            </a:r>
            <a:r>
              <a:rPr lang="en-US" sz="3600" dirty="0">
                <a:latin typeface="Times New Roman" panose="02020603050405020304" pitchFamily="18" charset="0"/>
                <a:cs typeface="Times New Roman" panose="02020603050405020304" pitchFamily="18" charset="0"/>
              </a:rPr>
              <a:t>with </a:t>
            </a:r>
            <a:r>
              <a:rPr lang="en-US" sz="3600" dirty="0" smtClean="0">
                <a:latin typeface="Times New Roman" panose="02020603050405020304" pitchFamily="18" charset="0"/>
                <a:cs typeface="Times New Roman" panose="02020603050405020304" pitchFamily="18" charset="0"/>
              </a:rPr>
              <a:t>families</a:t>
            </a:r>
          </a:p>
          <a:p>
            <a:r>
              <a:rPr lang="en-US" sz="3600" dirty="0" smtClean="0">
                <a:latin typeface="Times New Roman" panose="02020603050405020304" pitchFamily="18" charset="0"/>
                <a:cs typeface="Times New Roman" panose="02020603050405020304" pitchFamily="18" charset="0"/>
              </a:rPr>
              <a:t>Group therapy</a:t>
            </a:r>
          </a:p>
          <a:p>
            <a:r>
              <a:rPr lang="en-US" sz="3600" dirty="0" smtClean="0">
                <a:latin typeface="Times New Roman" panose="02020603050405020304" pitchFamily="18" charset="0"/>
                <a:cs typeface="Times New Roman" panose="02020603050405020304" pitchFamily="18" charset="0"/>
              </a:rPr>
              <a:t>Social </a:t>
            </a:r>
            <a:r>
              <a:rPr lang="en-US" sz="3600" dirty="0">
                <a:latin typeface="Times New Roman" panose="02020603050405020304" pitchFamily="18" charset="0"/>
                <a:cs typeface="Times New Roman" panose="02020603050405020304" pitchFamily="18" charset="0"/>
              </a:rPr>
              <a:t>skills </a:t>
            </a:r>
            <a:r>
              <a:rPr lang="en-US" sz="3600" dirty="0" smtClean="0">
                <a:latin typeface="Times New Roman" panose="02020603050405020304" pitchFamily="18" charset="0"/>
                <a:cs typeface="Times New Roman" panose="02020603050405020304" pitchFamily="18" charset="0"/>
              </a:rPr>
              <a:t>training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33562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 xmlns:a14="http://schemas.microsoft.com/office/drawing/2010/main" val="0"/>
              </a:ext>
            </a:extLst>
          </a:blip>
          <a:srcRect t="33651" b="35026"/>
          <a:stretch/>
        </p:blipFill>
        <p:spPr>
          <a:xfrm>
            <a:off x="1777206" y="2699620"/>
            <a:ext cx="7879438" cy="438766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189706" y="3683000"/>
            <a:ext cx="3175000" cy="3175000"/>
          </a:xfrm>
        </p:spPr>
      </p:pic>
      <p:sp>
        <p:nvSpPr>
          <p:cNvPr id="4" name="Rectangle 3"/>
          <p:cNvSpPr/>
          <p:nvPr/>
        </p:nvSpPr>
        <p:spPr>
          <a:xfrm>
            <a:off x="4732224" y="5752184"/>
            <a:ext cx="3187473" cy="1105816"/>
          </a:xfrm>
          <a:prstGeom prst="rect">
            <a:avLst/>
          </a:prstGeom>
        </p:spPr>
        <p:txBody>
          <a:bodyPr wrap="square">
            <a:spAutoFit/>
          </a:bodyPr>
          <a:lstStyle/>
          <a:p>
            <a:pPr algn="just">
              <a:lnSpc>
                <a:spcPct val="107000"/>
              </a:lnSpc>
              <a:spcAft>
                <a:spcPts val="800"/>
              </a:spcAft>
            </a:pPr>
            <a:r>
              <a:rPr lang="en-US" sz="6600" b="1" u="sng" dirty="0" smtClean="0">
                <a:latin typeface="Times New Roman" panose="02020603050405020304" pitchFamily="18" charset="0"/>
                <a:ea typeface="Calibri" panose="020F0502020204030204" pitchFamily="34" charset="0"/>
                <a:cs typeface="Times New Roman" panose="02020603050405020304" pitchFamily="18" charset="0"/>
              </a:rPr>
              <a:t>Team</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713447" y="3912606"/>
            <a:ext cx="3744565" cy="3016251"/>
          </a:xfrm>
          <a:prstGeom prst="rect">
            <a:avLst/>
          </a:prstGeom>
        </p:spPr>
      </p:pic>
      <p:pic>
        <p:nvPicPr>
          <p:cNvPr id="7" name="Picture 6"/>
          <p:cNvPicPr>
            <a:picLocks noChangeAspect="1"/>
          </p:cNvPicPr>
          <p:nvPr/>
        </p:nvPicPr>
        <p:blipFill rotWithShape="1">
          <a:blip r:embed="rId5">
            <a:extLst>
              <a:ext uri="{28A0092B-C50C-407E-A947-70E740481C1C}">
                <a14:useLocalDpi xmlns="" xmlns:a14="http://schemas.microsoft.com/office/drawing/2010/main" val="0"/>
              </a:ext>
            </a:extLst>
          </a:blip>
          <a:srcRect t="25185" b="22751"/>
          <a:stretch/>
        </p:blipFill>
        <p:spPr>
          <a:xfrm>
            <a:off x="8334375" y="755904"/>
            <a:ext cx="3857625" cy="3306862"/>
          </a:xfrm>
          <a:prstGeom prst="rect">
            <a:avLst/>
          </a:prstGeom>
        </p:spPr>
      </p:pic>
      <p:sp>
        <p:nvSpPr>
          <p:cNvPr id="9" name="Snip Diagonal Corner Rectangle 8"/>
          <p:cNvSpPr/>
          <p:nvPr/>
        </p:nvSpPr>
        <p:spPr>
          <a:xfrm>
            <a:off x="492184" y="2027813"/>
            <a:ext cx="2830286" cy="1596534"/>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Occupational therapist</a:t>
            </a:r>
            <a:endParaRPr lang="en-US" sz="3600" dirty="0">
              <a:latin typeface="Times New Roman" panose="02020603050405020304" pitchFamily="18" charset="0"/>
              <a:cs typeface="Times New Roman" panose="02020603050405020304" pitchFamily="18" charset="0"/>
            </a:endParaRPr>
          </a:p>
        </p:txBody>
      </p:sp>
      <p:sp>
        <p:nvSpPr>
          <p:cNvPr id="10" name="Snip Diagonal Corner Rectangle 9"/>
          <p:cNvSpPr/>
          <p:nvPr/>
        </p:nvSpPr>
        <p:spPr>
          <a:xfrm>
            <a:off x="1647515" y="363646"/>
            <a:ext cx="2830286" cy="1596534"/>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recreational therapist</a:t>
            </a:r>
            <a:endParaRPr lang="en-US" sz="4000" dirty="0">
              <a:latin typeface="Times New Roman" panose="02020603050405020304" pitchFamily="18" charset="0"/>
              <a:cs typeface="Times New Roman" panose="02020603050405020304" pitchFamily="18" charset="0"/>
            </a:endParaRPr>
          </a:p>
        </p:txBody>
      </p:sp>
      <p:sp>
        <p:nvSpPr>
          <p:cNvPr id="11" name="Snip Diagonal Corner Rectangle 10"/>
          <p:cNvSpPr/>
          <p:nvPr/>
        </p:nvSpPr>
        <p:spPr>
          <a:xfrm>
            <a:off x="5065258" y="431279"/>
            <a:ext cx="2830286" cy="1596534"/>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err="1" smtClean="0">
                <a:latin typeface="Times New Roman" panose="02020603050405020304" pitchFamily="18" charset="0"/>
                <a:cs typeface="Times New Roman" panose="02020603050405020304" pitchFamily="18" charset="0"/>
              </a:rPr>
              <a:t>Psy</a:t>
            </a:r>
            <a:r>
              <a:rPr lang="en-US" sz="4000" dirty="0" smtClean="0">
                <a:latin typeface="Times New Roman" panose="02020603050405020304" pitchFamily="18" charset="0"/>
                <a:cs typeface="Times New Roman" panose="02020603050405020304" pitchFamily="18" charset="0"/>
              </a:rPr>
              <a:t>. Social worker</a:t>
            </a:r>
            <a:endParaRPr lang="en-US" sz="4000" dirty="0">
              <a:latin typeface="Times New Roman" panose="02020603050405020304" pitchFamily="18" charset="0"/>
              <a:cs typeface="Times New Roman" panose="02020603050405020304" pitchFamily="18" charset="0"/>
            </a:endParaRPr>
          </a:p>
        </p:txBody>
      </p:sp>
      <p:sp>
        <p:nvSpPr>
          <p:cNvPr id="12" name="Snip Diagonal Corner Rectangle 11"/>
          <p:cNvSpPr/>
          <p:nvPr/>
        </p:nvSpPr>
        <p:spPr>
          <a:xfrm>
            <a:off x="6166303" y="2403084"/>
            <a:ext cx="2830286" cy="1596534"/>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counsellor</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48767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268" y="203195"/>
            <a:ext cx="9439418" cy="783776"/>
          </a:xfrm>
        </p:spPr>
        <p:txBody>
          <a:bodyPr>
            <a:normAutofit fontScale="90000"/>
          </a:bodyPr>
          <a:lstStyle/>
          <a:p>
            <a:r>
              <a:rPr lang="en-US" b="1" dirty="0"/>
              <a:t>Steps in Psychiatric Rehabilitation </a:t>
            </a:r>
            <a:r>
              <a:rPr lang="en-US" dirty="0"/>
              <a:t/>
            </a:r>
            <a:br>
              <a:rPr lang="en-US" dirty="0"/>
            </a:br>
            <a:endParaRPr lang="en-US" dirty="0"/>
          </a:p>
        </p:txBody>
      </p:sp>
      <p:sp>
        <p:nvSpPr>
          <p:cNvPr id="3" name="Content Placeholder 2"/>
          <p:cNvSpPr>
            <a:spLocks noGrp="1"/>
          </p:cNvSpPr>
          <p:nvPr>
            <p:ph idx="1"/>
          </p:nvPr>
        </p:nvSpPr>
        <p:spPr>
          <a:xfrm>
            <a:off x="508000" y="1291771"/>
            <a:ext cx="11292114" cy="5254172"/>
          </a:xfrm>
        </p:spPr>
        <p:txBody>
          <a:bodyPr>
            <a:normAutofit/>
          </a:bodyPr>
          <a:lstStyle/>
          <a:p>
            <a:r>
              <a:rPr lang="en-US" sz="3200" b="1" i="1" dirty="0">
                <a:latin typeface="Times New Roman" panose="02020603050405020304" pitchFamily="18" charset="0"/>
                <a:cs typeface="Times New Roman" panose="02020603050405020304" pitchFamily="18" charset="0"/>
              </a:rPr>
              <a:t>Reduction of </a:t>
            </a:r>
            <a:r>
              <a:rPr lang="en-US" sz="3200" b="1" i="1" dirty="0" smtClean="0">
                <a:latin typeface="Times New Roman" panose="02020603050405020304" pitchFamily="18" charset="0"/>
                <a:cs typeface="Times New Roman" panose="02020603050405020304" pitchFamily="18" charset="0"/>
              </a:rPr>
              <a:t>impairments</a:t>
            </a:r>
          </a:p>
          <a:p>
            <a:pPr marL="0" indent="0">
              <a:buNone/>
            </a:pPr>
            <a:endParaRPr lang="en-US" sz="3200" b="1" i="1" dirty="0" smtClean="0">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Remediation of disabilities through skill </a:t>
            </a:r>
            <a:r>
              <a:rPr lang="en-US" sz="3200" b="1" i="1" dirty="0" smtClean="0">
                <a:latin typeface="Times New Roman" panose="02020603050405020304" pitchFamily="18" charset="0"/>
                <a:cs typeface="Times New Roman" panose="02020603050405020304" pitchFamily="18" charset="0"/>
              </a:rPr>
              <a:t>training</a:t>
            </a:r>
          </a:p>
          <a:p>
            <a:pPr marL="0" indent="0">
              <a:buNone/>
            </a:pPr>
            <a:r>
              <a:rPr lang="en-US" sz="3200" b="1" i="1" dirty="0" smtClean="0">
                <a:latin typeface="Times New Roman" panose="02020603050405020304" pitchFamily="18" charset="0"/>
                <a:cs typeface="Times New Roman" panose="02020603050405020304" pitchFamily="18" charset="0"/>
              </a:rPr>
              <a:t> </a:t>
            </a:r>
          </a:p>
          <a:p>
            <a:r>
              <a:rPr lang="en-US" sz="3200" b="1" i="1" dirty="0">
                <a:latin typeface="Times New Roman" panose="02020603050405020304" pitchFamily="18" charset="0"/>
                <a:cs typeface="Times New Roman" panose="02020603050405020304" pitchFamily="18" charset="0"/>
              </a:rPr>
              <a:t>Remediating disabilities through supportive </a:t>
            </a:r>
            <a:r>
              <a:rPr lang="en-US" sz="3200" b="1" i="1" dirty="0" smtClean="0">
                <a:latin typeface="Times New Roman" panose="02020603050405020304" pitchFamily="18" charset="0"/>
                <a:cs typeface="Times New Roman" panose="02020603050405020304" pitchFamily="18" charset="0"/>
              </a:rPr>
              <a:t>interventions</a:t>
            </a:r>
            <a:endParaRPr lang="en-US" sz="3200" b="1" i="1" dirty="0">
              <a:latin typeface="Times New Roman" panose="02020603050405020304" pitchFamily="18" charset="0"/>
              <a:cs typeface="Times New Roman" panose="02020603050405020304" pitchFamily="18" charset="0"/>
            </a:endParaRPr>
          </a:p>
          <a:p>
            <a:pPr marL="0" indent="0">
              <a:buNone/>
            </a:pPr>
            <a:endParaRPr lang="en-US" sz="3200" b="1" i="1" dirty="0" smtClean="0">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Remediation of handicaps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07075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74167"/>
            <a:ext cx="10691812" cy="1280890"/>
          </a:xfrm>
        </p:spPr>
        <p:txBody>
          <a:bodyPr/>
          <a:lstStyle/>
          <a:p>
            <a:r>
              <a:rPr lang="en-US" b="1" u="sng" dirty="0"/>
              <a:t>Role of a Nurse in Psychiatric Rehabilitation</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965412136"/>
              </p:ext>
            </p:extLst>
          </p:nvPr>
        </p:nvGraphicFramePr>
        <p:xfrm>
          <a:off x="449943" y="1103086"/>
          <a:ext cx="11509828" cy="551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18565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42752" b="30369"/>
          <a:stretch/>
        </p:blipFill>
        <p:spPr>
          <a:xfrm>
            <a:off x="4963885" y="83453"/>
            <a:ext cx="7068457" cy="6593118"/>
          </a:xfrm>
          <a:prstGeom prst="rect">
            <a:avLst/>
          </a:prstGeom>
        </p:spPr>
      </p:pic>
      <p:sp>
        <p:nvSpPr>
          <p:cNvPr id="2" name="Title 1"/>
          <p:cNvSpPr>
            <a:spLocks noGrp="1"/>
          </p:cNvSpPr>
          <p:nvPr>
            <p:ph type="title"/>
          </p:nvPr>
        </p:nvSpPr>
        <p:spPr>
          <a:xfrm>
            <a:off x="2753291" y="361041"/>
            <a:ext cx="8911687" cy="1280890"/>
          </a:xfrm>
        </p:spPr>
        <p:txBody>
          <a:bodyPr>
            <a:normAutofit/>
          </a:bodyPr>
          <a:lstStyle/>
          <a:p>
            <a:r>
              <a:rPr lang="en-US" sz="4000" b="1" dirty="0" smtClean="0">
                <a:solidFill>
                  <a:schemeClr val="tx1"/>
                </a:solidFill>
              </a:rPr>
              <a:t>INTRODUCTION</a:t>
            </a:r>
            <a:endParaRPr lang="en-US" sz="4000" b="1" dirty="0">
              <a:solidFill>
                <a:schemeClr val="tx1"/>
              </a:solidFill>
            </a:endParaRPr>
          </a:p>
        </p:txBody>
      </p:sp>
      <p:sp>
        <p:nvSpPr>
          <p:cNvPr id="3" name="Content Placeholder 2"/>
          <p:cNvSpPr>
            <a:spLocks noGrp="1"/>
          </p:cNvSpPr>
          <p:nvPr>
            <p:ph idx="1"/>
          </p:nvPr>
        </p:nvSpPr>
        <p:spPr>
          <a:xfrm>
            <a:off x="63725" y="1175657"/>
            <a:ext cx="5379132" cy="5326743"/>
          </a:xfrm>
        </p:spPr>
        <p:txBody>
          <a:bodyPr>
            <a:normAutofit fontScale="92500"/>
          </a:bodyPr>
          <a:lstStyle/>
          <a:p>
            <a:r>
              <a:rPr lang="en-US" sz="4000" dirty="0">
                <a:solidFill>
                  <a:schemeClr val="tx1"/>
                </a:solidFill>
                <a:latin typeface="Times New Roman" panose="02020603050405020304" pitchFamily="18" charset="0"/>
                <a:cs typeface="Times New Roman" panose="02020603050405020304" pitchFamily="18" charset="0"/>
              </a:rPr>
              <a:t>application of specialized knowledge to populations and communities to promote and maintain mental health, and to rehabilitate populations at risk that continue to have residual effects of mental illness.</a:t>
            </a:r>
          </a:p>
        </p:txBody>
      </p:sp>
    </p:spTree>
    <p:extLst>
      <p:ext uri="{BB962C8B-B14F-4D97-AF65-F5344CB8AC3E}">
        <p14:creationId xmlns="" xmlns:p14="http://schemas.microsoft.com/office/powerpoint/2010/main" val="171478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26667" b="24868"/>
          <a:stretch/>
        </p:blipFill>
        <p:spPr>
          <a:xfrm>
            <a:off x="233816" y="725714"/>
            <a:ext cx="3857625" cy="5558971"/>
          </a:xfrm>
          <a:prstGeom prst="rect">
            <a:avLst/>
          </a:prstGeom>
        </p:spPr>
      </p:pic>
      <p:sp>
        <p:nvSpPr>
          <p:cNvPr id="2" name="Title 1"/>
          <p:cNvSpPr>
            <a:spLocks noGrp="1"/>
          </p:cNvSpPr>
          <p:nvPr>
            <p:ph type="title"/>
          </p:nvPr>
        </p:nvSpPr>
        <p:spPr>
          <a:xfrm>
            <a:off x="2621953" y="145139"/>
            <a:ext cx="8911687" cy="783776"/>
          </a:xfrm>
        </p:spPr>
        <p:txBody>
          <a:bodyPr>
            <a:normAutofit fontScale="90000"/>
          </a:bodyPr>
          <a:lstStyle/>
          <a:p>
            <a:r>
              <a:rPr lang="en-US" b="1" dirty="0"/>
              <a:t>VOCATIONAL REHABILITATION</a:t>
            </a:r>
            <a:r>
              <a:rPr lang="en-US" dirty="0"/>
              <a:t/>
            </a:r>
            <a:br>
              <a:rPr lang="en-US" dirty="0"/>
            </a:br>
            <a:endParaRPr lang="en-US" dirty="0"/>
          </a:p>
        </p:txBody>
      </p:sp>
      <p:sp>
        <p:nvSpPr>
          <p:cNvPr id="3" name="Content Placeholder 2"/>
          <p:cNvSpPr>
            <a:spLocks noGrp="1"/>
          </p:cNvSpPr>
          <p:nvPr>
            <p:ph idx="1"/>
          </p:nvPr>
        </p:nvSpPr>
        <p:spPr>
          <a:xfrm>
            <a:off x="5355771" y="1636206"/>
            <a:ext cx="6177869" cy="4648479"/>
          </a:xfrm>
        </p:spPr>
        <p:txBody>
          <a:bodyPr>
            <a:normAutofit/>
          </a:bodyPr>
          <a:lstStyle/>
          <a:p>
            <a:pPr lvl="0"/>
            <a:r>
              <a:rPr lang="en-US" sz="3200" dirty="0">
                <a:latin typeface="Times New Roman" panose="02020603050405020304" pitchFamily="18" charset="0"/>
                <a:cs typeface="Times New Roman" panose="02020603050405020304" pitchFamily="18" charset="0"/>
              </a:rPr>
              <a:t>continuous and coordinated process of rehabilitation which involves the provision of those vocational services designed to enable a disabled person secure and retain suitable employment.</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44436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434753734"/>
              </p:ext>
            </p:extLst>
          </p:nvPr>
        </p:nvGraphicFramePr>
        <p:xfrm>
          <a:off x="319314" y="333829"/>
          <a:ext cx="11872686" cy="629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755607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149792508"/>
              </p:ext>
            </p:extLst>
          </p:nvPr>
        </p:nvGraphicFramePr>
        <p:xfrm>
          <a:off x="145143" y="-43545"/>
          <a:ext cx="11901714" cy="6458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09487" y="2525487"/>
            <a:ext cx="2641600" cy="1754326"/>
          </a:xfrm>
          <a:prstGeom prst="rect">
            <a:avLst/>
          </a:prstGeom>
          <a:noFill/>
        </p:spPr>
        <p:txBody>
          <a:bodyPr wrap="square" rtlCol="0">
            <a:spAutoFit/>
          </a:bodyPr>
          <a:lstStyle/>
          <a:p>
            <a:r>
              <a:rPr lang="en-US" sz="3600" b="1" dirty="0" smtClean="0">
                <a:solidFill>
                  <a:srgbClr val="0070C0"/>
                </a:solidFill>
                <a:latin typeface="Times New Roman" panose="02020603050405020304" pitchFamily="18" charset="0"/>
                <a:cs typeface="Times New Roman" panose="02020603050405020304" pitchFamily="18" charset="0"/>
              </a:rPr>
              <a:t>Vocational</a:t>
            </a:r>
          </a:p>
          <a:p>
            <a:endParaRPr lang="en-US" sz="3600" b="1" dirty="0">
              <a:solidFill>
                <a:srgbClr val="0070C0"/>
              </a:solidFill>
              <a:latin typeface="Times New Roman" panose="02020603050405020304" pitchFamily="18" charset="0"/>
              <a:cs typeface="Times New Roman" panose="02020603050405020304" pitchFamily="18" charset="0"/>
            </a:endParaRPr>
          </a:p>
          <a:p>
            <a:r>
              <a:rPr lang="en-US" sz="3600" b="1" dirty="0" smtClean="0">
                <a:solidFill>
                  <a:srgbClr val="0070C0"/>
                </a:solidFill>
                <a:latin typeface="Times New Roman" panose="02020603050405020304" pitchFamily="18" charset="0"/>
                <a:cs typeface="Times New Roman" panose="02020603050405020304" pitchFamily="18" charset="0"/>
              </a:rPr>
              <a:t> program</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87783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761" y="0"/>
            <a:ext cx="8911687" cy="645459"/>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MENTAL HEALTH SERVICIES</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777471" y="829235"/>
            <a:ext cx="6312741" cy="1187824"/>
          </a:xfrm>
        </p:spPr>
        <p:txBody>
          <a:bodyPr>
            <a:normAutofit/>
          </a:bodyPr>
          <a:lstStyle/>
          <a:p>
            <a:pPr algn="ctr">
              <a:buAutoNum type="arabicPeriod"/>
            </a:pPr>
            <a:r>
              <a:rPr lang="en-US" sz="6600" dirty="0" smtClean="0">
                <a:solidFill>
                  <a:srgbClr val="C00000"/>
                </a:solidFill>
                <a:latin typeface="Times New Roman" panose="02020603050405020304" pitchFamily="18" charset="0"/>
                <a:cs typeface="Times New Roman" panose="02020603050405020304" pitchFamily="18" charset="0"/>
              </a:rPr>
              <a:t>Primary level </a:t>
            </a:r>
          </a:p>
        </p:txBody>
      </p:sp>
      <p:sp>
        <p:nvSpPr>
          <p:cNvPr id="5" name="Rounded Rectangle 4"/>
          <p:cNvSpPr/>
          <p:nvPr/>
        </p:nvSpPr>
        <p:spPr>
          <a:xfrm>
            <a:off x="712695" y="3254188"/>
            <a:ext cx="1905174" cy="2232212"/>
          </a:xfrm>
          <a:prstGeom prst="round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smtClean="0">
                <a:solidFill>
                  <a:schemeClr val="tx1"/>
                </a:solidFill>
                <a:latin typeface="Times New Roman" panose="02020603050405020304" pitchFamily="18" charset="0"/>
                <a:cs typeface="Times New Roman" panose="02020603050405020304" pitchFamily="18" charset="0"/>
              </a:rPr>
              <a:t>Sub</a:t>
            </a:r>
          </a:p>
          <a:p>
            <a:pPr lvl="0" algn="ctr"/>
            <a:r>
              <a:rPr lang="en-US" sz="3200" b="1" dirty="0" smtClean="0">
                <a:solidFill>
                  <a:schemeClr val="tx1"/>
                </a:solidFill>
                <a:latin typeface="Times New Roman" panose="02020603050405020304" pitchFamily="18" charset="0"/>
                <a:cs typeface="Times New Roman" panose="02020603050405020304" pitchFamily="18" charset="0"/>
              </a:rPr>
              <a:t>centers </a:t>
            </a:r>
            <a:endParaRPr lang="en-US" sz="3200" b="1" dirty="0">
              <a:solidFill>
                <a:schemeClr val="tx1"/>
              </a:solidFill>
              <a:latin typeface="Times New Roman" panose="02020603050405020304" pitchFamily="18" charset="0"/>
              <a:cs typeface="Times New Roman" panose="02020603050405020304" pitchFamily="18" charset="0"/>
            </a:endParaRPr>
          </a:p>
          <a:p>
            <a:pPr algn="ct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258670" y="4370294"/>
            <a:ext cx="2064777" cy="2232212"/>
          </a:xfrm>
          <a:prstGeom prst="round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chemeClr val="tx1"/>
                </a:solidFill>
                <a:latin typeface="Times New Roman" panose="02020603050405020304" pitchFamily="18" charset="0"/>
                <a:cs typeface="Times New Roman" panose="02020603050405020304" pitchFamily="18" charset="0"/>
              </a:rPr>
              <a:t>Primary Health Centers</a:t>
            </a:r>
          </a:p>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611471" y="4446494"/>
            <a:ext cx="2064777" cy="2232212"/>
          </a:xfrm>
          <a:prstGeom prst="round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latin typeface="Times New Roman" panose="02020603050405020304" pitchFamily="18" charset="0"/>
                <a:cs typeface="Times New Roman" panose="02020603050405020304" pitchFamily="18" charset="0"/>
              </a:rPr>
              <a:t>Community Mental Health Centers</a:t>
            </a:r>
          </a:p>
          <a:p>
            <a:pPr algn="ct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9625059" y="2877670"/>
            <a:ext cx="2102484" cy="2608729"/>
          </a:xfrm>
          <a:prstGeom prst="roundRect">
            <a:avLst/>
          </a:pr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chemeClr val="tx1"/>
                </a:solidFill>
                <a:latin typeface="Times New Roman" panose="02020603050405020304" pitchFamily="18" charset="0"/>
                <a:cs typeface="Times New Roman" panose="02020603050405020304" pitchFamily="18" charset="0"/>
              </a:rPr>
              <a:t>Psychiatric Hospitals/ Nursing Homes</a:t>
            </a:r>
          </a:p>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Down Arrow 8"/>
          <p:cNvSpPr/>
          <p:nvPr/>
        </p:nvSpPr>
        <p:spPr>
          <a:xfrm rot="3204198">
            <a:off x="3575325" y="1492539"/>
            <a:ext cx="440599" cy="2173168"/>
          </a:xfrm>
          <a:prstGeom prst="downArrow">
            <a:avLst>
              <a:gd name="adj1" fmla="val 36823"/>
              <a:gd name="adj2" fmla="val 99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707272">
            <a:off x="4929481" y="1850803"/>
            <a:ext cx="440599" cy="2605803"/>
          </a:xfrm>
          <a:prstGeom prst="downArrow">
            <a:avLst>
              <a:gd name="adj1" fmla="val 36823"/>
              <a:gd name="adj2" fmla="val 99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0019840">
            <a:off x="7072039" y="2005686"/>
            <a:ext cx="440599" cy="2450318"/>
          </a:xfrm>
          <a:prstGeom prst="downArrow">
            <a:avLst>
              <a:gd name="adj1" fmla="val 36823"/>
              <a:gd name="adj2" fmla="val 99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8046178">
            <a:off x="8420720" y="1492538"/>
            <a:ext cx="440599" cy="2173168"/>
          </a:xfrm>
          <a:prstGeom prst="downArrow">
            <a:avLst>
              <a:gd name="adj1" fmla="val 36823"/>
              <a:gd name="adj2" fmla="val 99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22178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983" y="333823"/>
            <a:ext cx="4751303" cy="711204"/>
          </a:xfrm>
        </p:spPr>
        <p:txBody>
          <a:bodyPr>
            <a:noAutofit/>
          </a:bodyPr>
          <a:lstStyle/>
          <a:p>
            <a:pPr lvl="0" algn="ctr"/>
            <a:r>
              <a:rPr lang="en-US" sz="4400" b="1" dirty="0" smtClean="0">
                <a:latin typeface="Times New Roman" panose="02020603050405020304" pitchFamily="18" charset="0"/>
                <a:cs typeface="Times New Roman" panose="02020603050405020304" pitchFamily="18" charset="0"/>
              </a:rPr>
              <a:t>2. Secondary </a:t>
            </a:r>
            <a:r>
              <a:rPr lang="en-US" sz="4400" b="1" dirty="0">
                <a:latin typeface="Times New Roman" panose="02020603050405020304" pitchFamily="18" charset="0"/>
                <a:cs typeface="Times New Roman" panose="02020603050405020304" pitchFamily="18" charset="0"/>
              </a:rPr>
              <a:t>Level</a:t>
            </a:r>
            <a:br>
              <a:rPr lang="en-US" sz="4400" b="1" dirty="0">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cxnSp>
        <p:nvCxnSpPr>
          <p:cNvPr id="9" name="Elbow Connector 8"/>
          <p:cNvCxnSpPr/>
          <p:nvPr/>
        </p:nvCxnSpPr>
        <p:spPr>
          <a:xfrm rot="5400000">
            <a:off x="2237548" y="1540862"/>
            <a:ext cx="2801257" cy="1809591"/>
          </a:xfrm>
          <a:prstGeom prst="bentConnector3">
            <a:avLst>
              <a:gd name="adj1" fmla="val 30311"/>
            </a:avLst>
          </a:prstGeom>
        </p:spPr>
        <p:style>
          <a:lnRef idx="3">
            <a:schemeClr val="accent6"/>
          </a:lnRef>
          <a:fillRef idx="0">
            <a:schemeClr val="accent6"/>
          </a:fillRef>
          <a:effectRef idx="2">
            <a:schemeClr val="accent6"/>
          </a:effectRef>
          <a:fontRef idx="minor">
            <a:schemeClr val="tx1"/>
          </a:fontRef>
        </p:style>
      </p:cxnSp>
      <p:cxnSp>
        <p:nvCxnSpPr>
          <p:cNvPr id="13" name="Elbow Connector 12"/>
          <p:cNvCxnSpPr/>
          <p:nvPr/>
        </p:nvCxnSpPr>
        <p:spPr>
          <a:xfrm rot="16200000" flipV="1">
            <a:off x="5676936" y="1025313"/>
            <a:ext cx="259913" cy="2355"/>
          </a:xfrm>
          <a:prstGeom prst="bentConnector3">
            <a:avLst>
              <a:gd name="adj1" fmla="val 50000"/>
            </a:avLst>
          </a:prstGeom>
        </p:spPr>
        <p:style>
          <a:lnRef idx="3">
            <a:schemeClr val="accent6"/>
          </a:lnRef>
          <a:fillRef idx="0">
            <a:schemeClr val="accent6"/>
          </a:fillRef>
          <a:effectRef idx="2">
            <a:schemeClr val="accent6"/>
          </a:effectRef>
          <a:fontRef idx="minor">
            <a:schemeClr val="tx1"/>
          </a:fontRef>
        </p:style>
      </p:cxnSp>
      <p:cxnSp>
        <p:nvCxnSpPr>
          <p:cNvPr id="14" name="Elbow Connector 13"/>
          <p:cNvCxnSpPr/>
          <p:nvPr/>
        </p:nvCxnSpPr>
        <p:spPr>
          <a:xfrm rot="16200000" flipH="1">
            <a:off x="6875398" y="1350150"/>
            <a:ext cx="2801260" cy="2191012"/>
          </a:xfrm>
          <a:prstGeom prst="bentConnector3">
            <a:avLst>
              <a:gd name="adj1" fmla="val 30829"/>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5796533" y="1045026"/>
            <a:ext cx="11536" cy="2801259"/>
          </a:xfrm>
          <a:prstGeom prst="line">
            <a:avLst/>
          </a:prstGeom>
        </p:spPr>
        <p:style>
          <a:lnRef idx="3">
            <a:schemeClr val="accent6"/>
          </a:lnRef>
          <a:fillRef idx="0">
            <a:schemeClr val="accent6"/>
          </a:fillRef>
          <a:effectRef idx="2">
            <a:schemeClr val="accent6"/>
          </a:effectRef>
          <a:fontRef idx="minor">
            <a:schemeClr val="tx1"/>
          </a:fontRef>
        </p:style>
      </p:cxnSp>
      <p:sp>
        <p:nvSpPr>
          <p:cNvPr id="24" name="Hexagon 23"/>
          <p:cNvSpPr/>
          <p:nvPr/>
        </p:nvSpPr>
        <p:spPr>
          <a:xfrm>
            <a:off x="914400" y="3846286"/>
            <a:ext cx="2768382" cy="2380343"/>
          </a:xfrm>
          <a:prstGeom prst="hexagon">
            <a:avLst>
              <a:gd name="adj" fmla="val 8766"/>
              <a:gd name="v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tx1"/>
                </a:solidFill>
                <a:latin typeface="Times New Roman" panose="02020603050405020304" pitchFamily="18" charset="0"/>
                <a:cs typeface="Times New Roman" panose="02020603050405020304" pitchFamily="18" charset="0"/>
              </a:rPr>
              <a:t>General hospital Psychiatric Unit</a:t>
            </a:r>
          </a:p>
          <a:p>
            <a:pPr algn="ctr"/>
            <a:endPar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5" name="Hexagon 24"/>
          <p:cNvSpPr/>
          <p:nvPr/>
        </p:nvSpPr>
        <p:spPr>
          <a:xfrm>
            <a:off x="4585234" y="3846285"/>
            <a:ext cx="2676178" cy="2380343"/>
          </a:xfrm>
          <a:prstGeom prst="hexagon">
            <a:avLst>
              <a:gd name="adj" fmla="val 8766"/>
              <a:gd name="v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smtClean="0">
                <a:solidFill>
                  <a:schemeClr val="tx1"/>
                </a:solidFill>
                <a:latin typeface="Times New Roman" panose="02020603050405020304" pitchFamily="18" charset="0"/>
                <a:cs typeface="Times New Roman" panose="02020603050405020304" pitchFamily="18" charset="0"/>
              </a:rPr>
              <a:t>Govt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and private psychiatric </a:t>
            </a:r>
            <a:r>
              <a:rPr lang="en-US" sz="2800" b="1" dirty="0" smtClean="0">
                <a:solidFill>
                  <a:schemeClr val="tx1"/>
                </a:solidFill>
                <a:latin typeface="Times New Roman" panose="02020603050405020304" pitchFamily="18" charset="0"/>
                <a:cs typeface="Times New Roman" panose="02020603050405020304" pitchFamily="18" charset="0"/>
              </a:rPr>
              <a:t>Hospitals</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6" name="Hexagon 25"/>
          <p:cNvSpPr/>
          <p:nvPr/>
        </p:nvSpPr>
        <p:spPr>
          <a:xfrm>
            <a:off x="7910285" y="3846286"/>
            <a:ext cx="2914597" cy="2380343"/>
          </a:xfrm>
          <a:prstGeom prst="hexagon">
            <a:avLst>
              <a:gd name="adj" fmla="val 8766"/>
              <a:gd name="v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chemeClr val="tx1"/>
                </a:solidFill>
                <a:latin typeface="Times New Roman" panose="02020603050405020304" pitchFamily="18" charset="0"/>
                <a:cs typeface="Times New Roman" panose="02020603050405020304" pitchFamily="18" charset="0"/>
              </a:rPr>
              <a:t>Voluntary </a:t>
            </a:r>
            <a:r>
              <a:rPr lang="en-US" sz="3600" b="1" dirty="0" smtClean="0">
                <a:solidFill>
                  <a:schemeClr val="tx1"/>
                </a:solidFill>
                <a:latin typeface="Times New Roman" panose="02020603050405020304" pitchFamily="18" charset="0"/>
                <a:cs typeface="Times New Roman" panose="02020603050405020304" pitchFamily="18" charset="0"/>
              </a:rPr>
              <a:t>Organization</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38541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643686577"/>
              </p:ext>
            </p:extLst>
          </p:nvPr>
        </p:nvGraphicFramePr>
        <p:xfrm>
          <a:off x="121024" y="134471"/>
          <a:ext cx="12070976"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622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355168"/>
            <a:ext cx="11779623" cy="1280890"/>
          </a:xfrm>
        </p:spPr>
        <p:txBody>
          <a:bodyPr>
            <a:noAutofit/>
          </a:bodyPr>
          <a:lstStyle/>
          <a:p>
            <a:pPr algn="ctr"/>
            <a:r>
              <a:rPr lang="en-US" b="1" dirty="0">
                <a:latin typeface="Times New Roman" panose="02020603050405020304" pitchFamily="18" charset="0"/>
                <a:cs typeface="Times New Roman" panose="02020603050405020304" pitchFamily="18" charset="0"/>
              </a:rPr>
              <a:t>MENTAL HEALTH SERVICIES AVAILABLE FOR PSYCHIATRIC PATIENT</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199" y="1842247"/>
            <a:ext cx="11497235" cy="4827494"/>
          </a:xfrm>
        </p:spPr>
        <p:txBody>
          <a:bodyPr>
            <a:normAutofit/>
          </a:bodyPr>
          <a:lstStyle/>
          <a:p>
            <a:pPr lvl="0"/>
            <a:r>
              <a:rPr lang="en-US" sz="2400" b="1" u="sng" dirty="0"/>
              <a:t>Partial hospitalization: </a:t>
            </a:r>
            <a:endParaRPr lang="en-US" sz="2400" dirty="0"/>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08529" y="2487707"/>
            <a:ext cx="10206318" cy="4182034"/>
          </a:xfrm>
          <a:prstGeom prst="rect">
            <a:avLst/>
          </a:prstGeom>
        </p:spPr>
      </p:pic>
    </p:spTree>
    <p:extLst>
      <p:ext uri="{BB962C8B-B14F-4D97-AF65-F5344CB8AC3E}">
        <p14:creationId xmlns="" xmlns:p14="http://schemas.microsoft.com/office/powerpoint/2010/main" val="1964485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611" y="0"/>
            <a:ext cx="10092671" cy="1280890"/>
          </a:xfrm>
        </p:spPr>
        <p:txBody>
          <a:bodyPr>
            <a:normAutofit/>
          </a:bodyPr>
          <a:lstStyle/>
          <a:p>
            <a:pPr algn="ctr"/>
            <a:r>
              <a:rPr lang="en-US" sz="4000" b="1" dirty="0">
                <a:latin typeface="Times New Roman" panose="02020603050405020304" pitchFamily="18" charset="0"/>
                <a:cs typeface="Times New Roman" panose="02020603050405020304" pitchFamily="18" charset="0"/>
              </a:rPr>
              <a:t>Main day care </a:t>
            </a:r>
            <a:r>
              <a:rPr lang="en-US" sz="4000" b="1" dirty="0" err="1">
                <a:latin typeface="Times New Roman" panose="02020603050405020304" pitchFamily="18" charset="0"/>
                <a:cs typeface="Times New Roman" panose="02020603050405020304" pitchFamily="18" charset="0"/>
              </a:rPr>
              <a:t>centres</a:t>
            </a:r>
            <a:r>
              <a:rPr lang="en-US" sz="4000" b="1" dirty="0">
                <a:latin typeface="Times New Roman" panose="02020603050405020304" pitchFamily="18" charset="0"/>
                <a:cs typeface="Times New Roman" panose="02020603050405020304" pitchFamily="18" charset="0"/>
              </a:rPr>
              <a:t> in India</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2729" y="1156447"/>
            <a:ext cx="11564471" cy="5553635"/>
          </a:xfrm>
        </p:spPr>
        <p:txBody>
          <a:bodyPr>
            <a:normAutofit/>
          </a:bodyPr>
          <a:lstStyle/>
          <a:p>
            <a:r>
              <a:rPr lang="en-US" sz="2800" dirty="0" err="1">
                <a:latin typeface="Times New Roman" panose="02020603050405020304" pitchFamily="18" charset="0"/>
                <a:cs typeface="Times New Roman" panose="02020603050405020304" pitchFamily="18" charset="0"/>
              </a:rPr>
              <a:t>Sanjivini</a:t>
            </a:r>
            <a:r>
              <a:rPr lang="en-US" sz="2800" dirty="0">
                <a:latin typeface="Times New Roman" panose="02020603050405020304" pitchFamily="18" charset="0"/>
                <a:cs typeface="Times New Roman" panose="02020603050405020304" pitchFamily="18" charset="0"/>
              </a:rPr>
              <a:t>, New Delhi</a:t>
            </a:r>
          </a:p>
          <a:p>
            <a:r>
              <a:rPr lang="en-US" sz="2800" dirty="0">
                <a:latin typeface="Times New Roman" panose="02020603050405020304" pitchFamily="18" charset="0"/>
                <a:cs typeface="Times New Roman" panose="02020603050405020304" pitchFamily="18" charset="0"/>
              </a:rPr>
              <a:t>• SCARF (Schizophrenia Research Foundation), Chennai, has started a day care center called "</a:t>
            </a:r>
            <a:r>
              <a:rPr lang="en-US" sz="2800" dirty="0" err="1">
                <a:latin typeface="Times New Roman" panose="02020603050405020304" pitchFamily="18" charset="0"/>
                <a:cs typeface="Times New Roman" panose="02020603050405020304" pitchFamily="18" charset="0"/>
              </a:rPr>
              <a:t>BAVISHYA"in</a:t>
            </a:r>
            <a:r>
              <a:rPr lang="en-US" sz="2800" dirty="0">
                <a:latin typeface="Times New Roman" panose="02020603050405020304" pitchFamily="18" charset="0"/>
                <a:cs typeface="Times New Roman" panose="02020603050405020304" pitchFamily="18" charset="0"/>
              </a:rPr>
              <a:t> 1985</a:t>
            </a:r>
          </a:p>
          <a:p>
            <a:r>
              <a:rPr lang="en-US" sz="2800" dirty="0">
                <a:latin typeface="Times New Roman" panose="02020603050405020304" pitchFamily="18" charset="0"/>
                <a:cs typeface="Times New Roman" panose="02020603050405020304" pitchFamily="18" charset="0"/>
              </a:rPr>
              <a:t>• Association of the Friends of Mentally Ill, Mumbai</a:t>
            </a:r>
          </a:p>
          <a:p>
            <a:r>
              <a:rPr lang="en-US" sz="2800" dirty="0">
                <a:latin typeface="Times New Roman" panose="02020603050405020304" pitchFamily="18" charset="0"/>
                <a:cs typeface="Times New Roman" panose="02020603050405020304" pitchFamily="18" charset="0"/>
              </a:rPr>
              <a:t>• Institute of Mental Health, Ahmedabad</a:t>
            </a:r>
          </a:p>
          <a:p>
            <a:r>
              <a:rPr lang="en-US" sz="2800" dirty="0">
                <a:latin typeface="Times New Roman" panose="02020603050405020304" pitchFamily="18" charset="0"/>
                <a:cs typeface="Times New Roman" panose="02020603050405020304" pitchFamily="18" charset="0"/>
              </a:rPr>
              <a:t>• Psychiatric Center, Kolkata</a:t>
            </a:r>
          </a:p>
          <a:p>
            <a:r>
              <a:rPr lang="en-US" sz="2800" dirty="0">
                <a:latin typeface="Times New Roman" panose="02020603050405020304" pitchFamily="18" charset="0"/>
                <a:cs typeface="Times New Roman" panose="02020603050405020304" pitchFamily="18" charset="0"/>
              </a:rPr>
              <a:t>• NIMHANS, Bangalore</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Krupamayie</a:t>
            </a:r>
            <a:r>
              <a:rPr lang="en-US" sz="2800" dirty="0">
                <a:latin typeface="Times New Roman" panose="02020603050405020304" pitchFamily="18" charset="0"/>
                <a:cs typeface="Times New Roman" panose="02020603050405020304" pitchFamily="18" charset="0"/>
              </a:rPr>
              <a:t> Institute of Mental Health, </a:t>
            </a:r>
            <a:r>
              <a:rPr lang="en-US" sz="2800" dirty="0" err="1">
                <a:latin typeface="Times New Roman" panose="02020603050405020304" pitchFamily="18" charset="0"/>
                <a:cs typeface="Times New Roman" panose="02020603050405020304" pitchFamily="18" charset="0"/>
              </a:rPr>
              <a:t>Miraj</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Anugraha</a:t>
            </a:r>
            <a:r>
              <a:rPr lang="en-US" sz="2800" dirty="0">
                <a:latin typeface="Times New Roman" panose="02020603050405020304" pitchFamily="18" charset="0"/>
                <a:cs typeface="Times New Roman" panose="02020603050405020304" pitchFamily="18" charset="0"/>
              </a:rPr>
              <a:t> Day Care Center, Chennai</a:t>
            </a:r>
          </a:p>
          <a:p>
            <a:r>
              <a:rPr lang="en-US" sz="2800" dirty="0">
                <a:latin typeface="Times New Roman" panose="02020603050405020304" pitchFamily="18" charset="0"/>
                <a:cs typeface="Times New Roman" panose="02020603050405020304" pitchFamily="18" charset="0"/>
              </a:rPr>
              <a:t>• The Richmond Fellowship </a:t>
            </a:r>
            <a:r>
              <a:rPr lang="en-US" sz="2800" dirty="0" err="1">
                <a:latin typeface="Times New Roman" panose="02020603050405020304" pitchFamily="18" charset="0"/>
                <a:cs typeface="Times New Roman" panose="02020603050405020304" pitchFamily="18" charset="0"/>
              </a:rPr>
              <a:t>Society,Bangalore</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896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378331">
            <a:off x="1483837" y="1942082"/>
            <a:ext cx="9787181" cy="3129169"/>
          </a:xfrm>
        </p:spPr>
        <p:txBody>
          <a:bodyPr>
            <a:noAutofit/>
          </a:bodyPr>
          <a:lstStyle/>
          <a:p>
            <a:pPr algn="ctr"/>
            <a:r>
              <a:rPr lang="en-US" sz="6600" b="1" dirty="0" smtClean="0">
                <a:latin typeface="Times New Roman" panose="02020603050405020304" pitchFamily="18" charset="0"/>
                <a:cs typeface="Times New Roman" panose="02020603050405020304" pitchFamily="18" charset="0"/>
              </a:rPr>
              <a:t>Quarter way </a:t>
            </a:r>
            <a:br>
              <a:rPr lang="en-US" sz="6600" b="1" dirty="0" smtClean="0">
                <a:latin typeface="Times New Roman" panose="02020603050405020304" pitchFamily="18" charset="0"/>
                <a:cs typeface="Times New Roman" panose="02020603050405020304" pitchFamily="18" charset="0"/>
              </a:rPr>
            </a:br>
            <a:r>
              <a:rPr lang="en-US" sz="6600" b="1" dirty="0" smtClean="0">
                <a:latin typeface="Times New Roman" panose="02020603050405020304" pitchFamily="18" charset="0"/>
                <a:cs typeface="Times New Roman" panose="02020603050405020304" pitchFamily="18" charset="0"/>
              </a:rPr>
              <a:t>homes</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7673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078" y="0"/>
            <a:ext cx="8911687" cy="1280890"/>
          </a:xfrm>
        </p:spPr>
        <p:txBody>
          <a:bodyPr>
            <a:normAutofit/>
          </a:bodyPr>
          <a:lstStyle/>
          <a:p>
            <a:pPr algn="ctr"/>
            <a:r>
              <a:rPr lang="en-US" sz="4800" b="1" dirty="0">
                <a:latin typeface="Times New Roman" panose="02020603050405020304" pitchFamily="18" charset="0"/>
                <a:cs typeface="Times New Roman" panose="02020603050405020304" pitchFamily="18" charset="0"/>
              </a:rPr>
              <a:t>Halfway home</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9965" y="1156447"/>
            <a:ext cx="8054788" cy="5419165"/>
          </a:xfrm>
        </p:spPr>
        <p:txBody>
          <a:bodyPr>
            <a:normAutofit lnSpcReduction="10000"/>
          </a:bodyPr>
          <a:lstStyle/>
          <a:p>
            <a:r>
              <a:rPr lang="en-US" sz="2400" dirty="0" smtClean="0">
                <a:latin typeface="Times New Roman" panose="02020603050405020304" pitchFamily="18" charset="0"/>
                <a:cs typeface="Times New Roman" panose="02020603050405020304" pitchFamily="18" charset="0"/>
              </a:rPr>
              <a:t>It is a Transitory </a:t>
            </a:r>
            <a:r>
              <a:rPr lang="en-US" sz="2400" dirty="0">
                <a:latin typeface="Times New Roman" panose="02020603050405020304" pitchFamily="18" charset="0"/>
                <a:cs typeface="Times New Roman" panose="02020603050405020304" pitchFamily="18" charset="0"/>
              </a:rPr>
              <a:t>residential center for mentally ill patients who no longer need the full services of a hospital, but are not yet ready for a completely independent </a:t>
            </a:r>
            <a:r>
              <a:rPr lang="en-US" sz="2400" dirty="0" smtClean="0">
                <a:latin typeface="Times New Roman" panose="02020603050405020304" pitchFamily="18" charset="0"/>
                <a:cs typeface="Times New Roman" panose="02020603050405020304" pitchFamily="18" charset="0"/>
              </a:rPr>
              <a:t>living.</a:t>
            </a:r>
          </a:p>
          <a:p>
            <a:pPr lvl="0"/>
            <a:r>
              <a:rPr lang="en-US" sz="2400" dirty="0"/>
              <a:t>major role in the rehabilitation of the mentally ill individual.</a:t>
            </a:r>
          </a:p>
          <a:p>
            <a:pPr marL="0" indent="0">
              <a:buNone/>
            </a:pPr>
            <a:endParaRPr lang="en-GB" sz="2400" dirty="0" smtClean="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Objectives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 ensure a smooth transition from the hospital to the family.</a:t>
            </a:r>
          </a:p>
          <a:p>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integrate the individual into the mainstream of life</a:t>
            </a:r>
            <a:r>
              <a:rPr lang="en-US" sz="2400" dirty="0" smtClean="0">
                <a:latin typeface="Times New Roman" panose="02020603050405020304" pitchFamily="18" charset="0"/>
                <a:cs typeface="Times New Roman" panose="02020603050405020304" pitchFamily="18" charset="0"/>
              </a:rPr>
              <a:t>.</a:t>
            </a:r>
          </a:p>
          <a:p>
            <a:endParaRPr lang="en-GB" sz="2400" dirty="0">
              <a:latin typeface="Times New Roman" panose="02020603050405020304" pitchFamily="18" charset="0"/>
              <a:cs typeface="Times New Roman" panose="02020603050405020304" pitchFamily="18" charset="0"/>
            </a:endParaRPr>
          </a:p>
          <a:p>
            <a:r>
              <a:rPr lang="en-US" sz="2400" b="1" i="1" dirty="0"/>
              <a:t>Activities</a:t>
            </a:r>
            <a:endParaRPr lang="en-US" sz="2400" dirty="0"/>
          </a:p>
          <a:p>
            <a:r>
              <a:rPr lang="en-US" sz="2400" dirty="0"/>
              <a:t>in monitoring the progress of discharged patients </a:t>
            </a:r>
            <a:endParaRPr lang="en-US" sz="2400" dirty="0" smtClean="0"/>
          </a:p>
          <a:p>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672558" y="1280890"/>
            <a:ext cx="3179319" cy="5294722"/>
          </a:xfrm>
          <a:prstGeom prst="rect">
            <a:avLst/>
          </a:prstGeom>
        </p:spPr>
      </p:pic>
    </p:spTree>
    <p:extLst>
      <p:ext uri="{BB962C8B-B14F-4D97-AF65-F5344CB8AC3E}">
        <p14:creationId xmlns="" xmlns:p14="http://schemas.microsoft.com/office/powerpoint/2010/main" val="4245274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7" y="161925"/>
            <a:ext cx="11451772" cy="1325563"/>
          </a:xfrm>
        </p:spPr>
        <p:txBody>
          <a:bodyPr>
            <a:normAutofit/>
          </a:bodyPr>
          <a:lstStyle/>
          <a:p>
            <a:r>
              <a:rPr lang="en-US" b="1" dirty="0" smtClean="0">
                <a:solidFill>
                  <a:schemeClr val="tx1"/>
                </a:solidFill>
                <a:latin typeface="Times New Roman" panose="02020603050405020304" pitchFamily="18" charset="0"/>
                <a:cs typeface="Times New Roman" panose="02020603050405020304" pitchFamily="18" charset="0"/>
              </a:rPr>
              <a:t>Community Mental Health</a:t>
            </a:r>
            <a:r>
              <a:rPr lang="en-US"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Nurse Attributes</a:t>
            </a: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endParaRPr lang="en-US" dirty="0">
              <a:solidFill>
                <a:schemeClr val="tx1"/>
              </a:solidFill>
            </a:endParaRPr>
          </a:p>
        </p:txBody>
      </p:sp>
      <p:sp>
        <p:nvSpPr>
          <p:cNvPr id="3" name="Content Placeholder 2"/>
          <p:cNvSpPr>
            <a:spLocks noGrp="1"/>
          </p:cNvSpPr>
          <p:nvPr>
            <p:ph idx="1"/>
          </p:nvPr>
        </p:nvSpPr>
        <p:spPr>
          <a:xfrm>
            <a:off x="362857" y="939800"/>
            <a:ext cx="10990943" cy="5715000"/>
          </a:xfrm>
        </p:spPr>
        <p:txBody>
          <a:bodyPr>
            <a:noAutofit/>
          </a:bodyPr>
          <a:lstStyle/>
          <a:p>
            <a:r>
              <a:rPr lang="en-US" sz="3200" dirty="0" smtClean="0">
                <a:solidFill>
                  <a:schemeClr val="tx1"/>
                </a:solidFill>
                <a:latin typeface="Times New Roman" panose="02020603050405020304" pitchFamily="18" charset="0"/>
                <a:cs typeface="Times New Roman" panose="02020603050405020304" pitchFamily="18" charset="0"/>
              </a:rPr>
              <a:t>Awareness </a:t>
            </a:r>
            <a:r>
              <a:rPr lang="en-US" sz="3200" dirty="0">
                <a:solidFill>
                  <a:schemeClr val="tx1"/>
                </a:solidFill>
                <a:latin typeface="Times New Roman" panose="02020603050405020304" pitchFamily="18" charset="0"/>
                <a:cs typeface="Times New Roman" panose="02020603050405020304" pitchFamily="18" charset="0"/>
              </a:rPr>
              <a:t>of self, personal and cultural values</a:t>
            </a:r>
          </a:p>
          <a:p>
            <a:r>
              <a:rPr lang="en-US" sz="3200" dirty="0" smtClean="0">
                <a:solidFill>
                  <a:schemeClr val="tx1"/>
                </a:solidFill>
                <a:latin typeface="Times New Roman" panose="02020603050405020304" pitchFamily="18" charset="0"/>
                <a:cs typeface="Times New Roman" panose="02020603050405020304" pitchFamily="18" charset="0"/>
              </a:rPr>
              <a:t>Non-judgmental </a:t>
            </a:r>
            <a:r>
              <a:rPr lang="en-US" sz="3200" dirty="0">
                <a:solidFill>
                  <a:schemeClr val="tx1"/>
                </a:solidFill>
                <a:latin typeface="Times New Roman" panose="02020603050405020304" pitchFamily="18" charset="0"/>
                <a:cs typeface="Times New Roman" panose="02020603050405020304" pitchFamily="18" charset="0"/>
              </a:rPr>
              <a:t>attitude</a:t>
            </a:r>
          </a:p>
          <a:p>
            <a:r>
              <a:rPr lang="en-US" sz="3200" dirty="0" smtClean="0">
                <a:solidFill>
                  <a:schemeClr val="tx1"/>
                </a:solidFill>
                <a:latin typeface="Times New Roman" panose="02020603050405020304" pitchFamily="18" charset="0"/>
                <a:cs typeface="Times New Roman" panose="02020603050405020304" pitchFamily="18" charset="0"/>
              </a:rPr>
              <a:t>Flexibility</a:t>
            </a:r>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Problem </a:t>
            </a:r>
            <a:r>
              <a:rPr lang="en-US" sz="3200" dirty="0">
                <a:solidFill>
                  <a:schemeClr val="tx1"/>
                </a:solidFill>
                <a:latin typeface="Times New Roman" panose="02020603050405020304" pitchFamily="18" charset="0"/>
                <a:cs typeface="Times New Roman" panose="02020603050405020304" pitchFamily="18" charset="0"/>
              </a:rPr>
              <a:t>solving skills</a:t>
            </a:r>
          </a:p>
          <a:p>
            <a:r>
              <a:rPr lang="en-US" sz="3200" dirty="0" smtClean="0">
                <a:solidFill>
                  <a:schemeClr val="tx1"/>
                </a:solidFill>
                <a:latin typeface="Times New Roman" panose="02020603050405020304" pitchFamily="18" charset="0"/>
                <a:cs typeface="Times New Roman" panose="02020603050405020304" pitchFamily="18" charset="0"/>
              </a:rPr>
              <a:t>Ability </a:t>
            </a:r>
            <a:r>
              <a:rPr lang="en-US" sz="3200" dirty="0">
                <a:solidFill>
                  <a:schemeClr val="tx1"/>
                </a:solidFill>
                <a:latin typeface="Times New Roman" panose="02020603050405020304" pitchFamily="18" charset="0"/>
                <a:cs typeface="Times New Roman" panose="02020603050405020304" pitchFamily="18" charset="0"/>
              </a:rPr>
              <a:t>to cross service systems </a:t>
            </a:r>
          </a:p>
          <a:p>
            <a:r>
              <a:rPr lang="en-US" sz="3200" dirty="0" smtClean="0">
                <a:solidFill>
                  <a:schemeClr val="tx1"/>
                </a:solidFill>
                <a:latin typeface="Times New Roman" panose="02020603050405020304" pitchFamily="18" charset="0"/>
                <a:cs typeface="Times New Roman" panose="02020603050405020304" pitchFamily="18" charset="0"/>
              </a:rPr>
              <a:t>Knowledge </a:t>
            </a:r>
            <a:r>
              <a:rPr lang="en-US" sz="3200" dirty="0">
                <a:solidFill>
                  <a:schemeClr val="tx1"/>
                </a:solidFill>
                <a:latin typeface="Times New Roman" panose="02020603050405020304" pitchFamily="18" charset="0"/>
                <a:cs typeface="Times New Roman" panose="02020603050405020304" pitchFamily="18" charset="0"/>
              </a:rPr>
              <a:t>of community resources</a:t>
            </a:r>
          </a:p>
          <a:p>
            <a:r>
              <a:rPr lang="en-US" sz="3200" dirty="0" smtClean="0">
                <a:solidFill>
                  <a:schemeClr val="tx1"/>
                </a:solidFill>
                <a:latin typeface="Times New Roman" panose="02020603050405020304" pitchFamily="18" charset="0"/>
                <a:cs typeface="Times New Roman" panose="02020603050405020304" pitchFamily="18" charset="0"/>
              </a:rPr>
              <a:t>Willingness </a:t>
            </a:r>
            <a:r>
              <a:rPr lang="en-US" sz="3200" dirty="0">
                <a:solidFill>
                  <a:schemeClr val="tx1"/>
                </a:solidFill>
                <a:latin typeface="Times New Roman" panose="02020603050405020304" pitchFamily="18" charset="0"/>
                <a:cs typeface="Times New Roman" panose="02020603050405020304" pitchFamily="18" charset="0"/>
              </a:rPr>
              <a:t>to work with </a:t>
            </a:r>
            <a:r>
              <a:rPr lang="en-US" sz="3200" dirty="0" smtClean="0">
                <a:solidFill>
                  <a:schemeClr val="tx1"/>
                </a:solidFill>
                <a:latin typeface="Times New Roman" panose="02020603050405020304" pitchFamily="18" charset="0"/>
                <a:cs typeface="Times New Roman" panose="02020603050405020304" pitchFamily="18" charset="0"/>
              </a:rPr>
              <a:t>family</a:t>
            </a:r>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Understanding </a:t>
            </a:r>
            <a:r>
              <a:rPr lang="en-US" sz="3200" dirty="0">
                <a:solidFill>
                  <a:schemeClr val="tx1"/>
                </a:solidFill>
                <a:latin typeface="Times New Roman" panose="02020603050405020304" pitchFamily="18" charset="0"/>
                <a:cs typeface="Times New Roman" panose="02020603050405020304" pitchFamily="18" charset="0"/>
              </a:rPr>
              <a:t>of the social, cultural and political issues that affect mental health and illness</a:t>
            </a:r>
          </a:p>
          <a:p>
            <a:r>
              <a:rPr lang="en-US" sz="3200" dirty="0" smtClean="0">
                <a:solidFill>
                  <a:schemeClr val="tx1"/>
                </a:solidFill>
                <a:latin typeface="Times New Roman" panose="02020603050405020304" pitchFamily="18" charset="0"/>
                <a:cs typeface="Times New Roman" panose="02020603050405020304" pitchFamily="18" charset="0"/>
              </a:rPr>
              <a:t>Knowledge </a:t>
            </a:r>
            <a:r>
              <a:rPr lang="en-US" sz="3200" dirty="0">
                <a:solidFill>
                  <a:schemeClr val="tx1"/>
                </a:solidFill>
                <a:latin typeface="Times New Roman" panose="02020603050405020304" pitchFamily="18" charset="0"/>
                <a:cs typeface="Times New Roman" panose="02020603050405020304" pitchFamily="18" charset="0"/>
              </a:rPr>
              <a:t>of political activism</a:t>
            </a: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27843" b="10589"/>
          <a:stretch/>
        </p:blipFill>
        <p:spPr>
          <a:xfrm>
            <a:off x="8417832" y="1487488"/>
            <a:ext cx="3627211" cy="3743418"/>
          </a:xfrm>
          <a:prstGeom prst="rect">
            <a:avLst/>
          </a:prstGeom>
        </p:spPr>
      </p:pic>
    </p:spTree>
    <p:extLst>
      <p:ext uri="{BB962C8B-B14F-4D97-AF65-F5344CB8AC3E}">
        <p14:creationId xmlns="" xmlns:p14="http://schemas.microsoft.com/office/powerpoint/2010/main" val="2186227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920753" y="-416860"/>
            <a:ext cx="4993341" cy="8296835"/>
          </a:xfrm>
          <a:prstGeom prst="rect">
            <a:avLst/>
          </a:prstGeom>
        </p:spPr>
      </p:pic>
      <p:sp>
        <p:nvSpPr>
          <p:cNvPr id="2" name="Title 1"/>
          <p:cNvSpPr>
            <a:spLocks noGrp="1"/>
          </p:cNvSpPr>
          <p:nvPr>
            <p:ph type="title"/>
          </p:nvPr>
        </p:nvSpPr>
        <p:spPr>
          <a:xfrm>
            <a:off x="147919" y="166910"/>
            <a:ext cx="12044081" cy="1280890"/>
          </a:xfrm>
        </p:spPr>
        <p:txBody>
          <a:bodyPr>
            <a:normAutofit/>
          </a:bodyPr>
          <a:lstStyle/>
          <a:p>
            <a:pPr lvl="0"/>
            <a:r>
              <a:rPr lang="en-US" sz="4000" b="1">
                <a:latin typeface="Times New Roman" panose="02020603050405020304" pitchFamily="18" charset="0"/>
                <a:cs typeface="Times New Roman" panose="02020603050405020304" pitchFamily="18" charset="0"/>
              </a:rPr>
              <a:t>Some of the halfway homes available in India include:</a:t>
            </a:r>
          </a:p>
        </p:txBody>
      </p:sp>
      <p:sp>
        <p:nvSpPr>
          <p:cNvPr id="3" name="Content Placeholder 2"/>
          <p:cNvSpPr>
            <a:spLocks noGrp="1"/>
          </p:cNvSpPr>
          <p:nvPr>
            <p:ph idx="1"/>
          </p:nvPr>
        </p:nvSpPr>
        <p:spPr>
          <a:xfrm>
            <a:off x="249424" y="1084728"/>
            <a:ext cx="11664670" cy="5625353"/>
          </a:xfrm>
        </p:spPr>
        <p:txBody>
          <a:bodyPr>
            <a:noAutofit/>
          </a:bodyPr>
          <a:lstStyle/>
          <a:p>
            <a:r>
              <a:rPr lang="en-US" dirty="0">
                <a:latin typeface="Times New Roman" panose="02020603050405020304" pitchFamily="18" charset="0"/>
                <a:cs typeface="Times New Roman" panose="02020603050405020304" pitchFamily="18" charset="0"/>
              </a:rPr>
              <a:t>Medico-Pastoral Association, Bangalore</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Atmashakti</a:t>
            </a:r>
            <a:r>
              <a:rPr lang="en-US" dirty="0">
                <a:latin typeface="Times New Roman" panose="02020603050405020304" pitchFamily="18" charset="0"/>
                <a:cs typeface="Times New Roman" panose="02020603050405020304" pitchFamily="18" charset="0"/>
              </a:rPr>
              <a:t> Vidyalaya, Bangalore</a:t>
            </a:r>
          </a:p>
          <a:p>
            <a:r>
              <a:rPr lang="en-US" dirty="0">
                <a:latin typeface="Times New Roman" panose="02020603050405020304" pitchFamily="18" charset="0"/>
                <a:cs typeface="Times New Roman" panose="02020603050405020304" pitchFamily="18" charset="0"/>
              </a:rPr>
              <a:t>• Richmond Fellowship, Bangalore</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Puraskara</a:t>
            </a:r>
            <a:r>
              <a:rPr lang="en-US" dirty="0">
                <a:latin typeface="Times New Roman" panose="02020603050405020304" pitchFamily="18" charset="0"/>
                <a:cs typeface="Times New Roman" panose="02020603050405020304" pitchFamily="18" charset="0"/>
              </a:rPr>
              <a:t> Aftercare Home, Bangalore</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Cadabam's</a:t>
            </a:r>
            <a:r>
              <a:rPr lang="en-US" dirty="0">
                <a:latin typeface="Times New Roman" panose="02020603050405020304" pitchFamily="18" charset="0"/>
                <a:cs typeface="Times New Roman" panose="02020603050405020304" pitchFamily="18" charset="0"/>
              </a:rPr>
              <a:t> Home for the Mentally Disabled, Bangalore</a:t>
            </a:r>
          </a:p>
          <a:p>
            <a:r>
              <a:rPr lang="en-US" dirty="0">
                <a:latin typeface="Times New Roman" panose="02020603050405020304" pitchFamily="18" charset="0"/>
                <a:cs typeface="Times New Roman" panose="02020603050405020304" pitchFamily="18" charset="0"/>
              </a:rPr>
              <a:t>• Family Fellowship Society for Psychosocial Rehabilitation, Bangalore</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Raju</a:t>
            </a:r>
            <a:r>
              <a:rPr lang="en-US" dirty="0">
                <a:latin typeface="Times New Roman" panose="02020603050405020304" pitchFamily="18" charset="0"/>
                <a:cs typeface="Times New Roman" panose="02020603050405020304" pitchFamily="18" charset="0"/>
              </a:rPr>
              <a:t> Rehabilitation Foundation, Bangalore</a:t>
            </a:r>
          </a:p>
          <a:p>
            <a:r>
              <a:rPr lang="en-US" dirty="0">
                <a:latin typeface="Times New Roman" panose="02020603050405020304" pitchFamily="18" charset="0"/>
                <a:cs typeface="Times New Roman" panose="02020603050405020304" pitchFamily="18" charset="0"/>
              </a:rPr>
              <a:t>• YWCA Halfway Home for Mentally Ill, Chennai</a:t>
            </a:r>
          </a:p>
          <a:p>
            <a:r>
              <a:rPr lang="en-US" dirty="0">
                <a:latin typeface="Times New Roman" panose="02020603050405020304" pitchFamily="18" charset="0"/>
                <a:cs typeface="Times New Roman" panose="02020603050405020304" pitchFamily="18" charset="0"/>
              </a:rPr>
              <a:t>• Dr. Boaz's Rehabilitation Center, Chennai</a:t>
            </a:r>
          </a:p>
          <a:p>
            <a:r>
              <a:rPr lang="en-US" dirty="0">
                <a:latin typeface="Times New Roman" panose="02020603050405020304" pitchFamily="18" charset="0"/>
                <a:cs typeface="Times New Roman" panose="02020603050405020304" pitchFamily="18" charset="0"/>
              </a:rPr>
              <a:t>• Dr. </a:t>
            </a:r>
            <a:r>
              <a:rPr lang="en-US" dirty="0" err="1">
                <a:latin typeface="Times New Roman" panose="02020603050405020304" pitchFamily="18" charset="0"/>
                <a:cs typeface="Times New Roman" panose="02020603050405020304" pitchFamily="18" charset="0"/>
              </a:rPr>
              <a:t>Dhairyan's</a:t>
            </a:r>
            <a:r>
              <a:rPr lang="en-US" dirty="0">
                <a:latin typeface="Times New Roman" panose="02020603050405020304" pitchFamily="18" charset="0"/>
                <a:cs typeface="Times New Roman" panose="02020603050405020304" pitchFamily="18" charset="0"/>
              </a:rPr>
              <a:t> Psychotherapy and Rehabilitation Center, Chennai</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Sowkya</a:t>
            </a:r>
            <a:r>
              <a:rPr lang="en-US" dirty="0">
                <a:latin typeface="Times New Roman" panose="02020603050405020304" pitchFamily="18" charset="0"/>
                <a:cs typeface="Times New Roman" panose="02020603050405020304" pitchFamily="18" charset="0"/>
              </a:rPr>
              <a:t> Halfway Home at Madurai</a:t>
            </a:r>
          </a:p>
          <a:p>
            <a:r>
              <a:rPr lang="en-US" dirty="0">
                <a:latin typeface="Times New Roman" panose="02020603050405020304" pitchFamily="18" charset="0"/>
                <a:cs typeface="Times New Roman" panose="02020603050405020304" pitchFamily="18" charset="0"/>
              </a:rPr>
              <a:t>• Delhi Psychosocial Rehabilitation Society</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Paripurnata</a:t>
            </a:r>
            <a:r>
              <a:rPr lang="en-US" dirty="0">
                <a:latin typeface="Times New Roman" panose="02020603050405020304" pitchFamily="18" charset="0"/>
                <a:cs typeface="Times New Roman" panose="02020603050405020304" pitchFamily="18" charset="0"/>
              </a:rPr>
              <a:t> Halfway Home, West Bengal</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Societyfor</a:t>
            </a:r>
            <a:r>
              <a:rPr lang="en-US" dirty="0">
                <a:latin typeface="Times New Roman" panose="02020603050405020304" pitchFamily="18" charset="0"/>
                <a:cs typeface="Times New Roman" panose="02020603050405020304" pitchFamily="18" charset="0"/>
              </a:rPr>
              <a:t> Mental Health, Kerala</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99490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348" y="140016"/>
            <a:ext cx="8911687" cy="922302"/>
          </a:xfrm>
        </p:spPr>
        <p:txBody>
          <a:bodyPr>
            <a:noAutofit/>
          </a:bodyPr>
          <a:lstStyle/>
          <a:p>
            <a:r>
              <a:rPr lang="en-US" sz="4400" b="1" u="sng" dirty="0">
                <a:latin typeface="Times New Roman" panose="02020603050405020304" pitchFamily="18" charset="0"/>
                <a:cs typeface="Times New Roman" panose="02020603050405020304" pitchFamily="18" charset="0"/>
              </a:rPr>
              <a:t>SELF-HELP </a:t>
            </a:r>
            <a:r>
              <a:rPr lang="en-US" sz="4400" b="1" u="sng" dirty="0" smtClean="0">
                <a:latin typeface="Times New Roman" panose="02020603050405020304" pitchFamily="18" charset="0"/>
                <a:cs typeface="Times New Roman" panose="02020603050405020304" pitchFamily="18" charset="0"/>
              </a:rPr>
              <a:t>GROUPS</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0106" y="1183342"/>
            <a:ext cx="5707623" cy="4848904"/>
          </a:xfrm>
        </p:spPr>
        <p:txBody>
          <a:bodyPr>
            <a:normAutofit fontScale="92500" lnSpcReduction="10000"/>
          </a:bodyPr>
          <a:lstStyle/>
          <a:p>
            <a:r>
              <a:rPr lang="en-US" sz="3200" dirty="0">
                <a:latin typeface="Times New Roman" panose="02020603050405020304" pitchFamily="18" charset="0"/>
                <a:cs typeface="Times New Roman" panose="02020603050405020304" pitchFamily="18" charset="0"/>
              </a:rPr>
              <a:t>P</a:t>
            </a:r>
            <a:r>
              <a:rPr lang="en-US" sz="3200" dirty="0" smtClean="0">
                <a:latin typeface="Times New Roman" panose="02020603050405020304" pitchFamily="18" charset="0"/>
                <a:cs typeface="Times New Roman" panose="02020603050405020304" pitchFamily="18" charset="0"/>
              </a:rPr>
              <a:t>eople </a:t>
            </a:r>
            <a:r>
              <a:rPr lang="en-US" sz="3200" dirty="0">
                <a:latin typeface="Times New Roman" panose="02020603050405020304" pitchFamily="18" charset="0"/>
                <a:cs typeface="Times New Roman" panose="02020603050405020304" pitchFamily="18" charset="0"/>
              </a:rPr>
              <a:t>who are trying to cope with a specific problem or life crisis, and have improved the emotional health and well being of many people. Usually organized with a particular task in mind, such groups do not attempt to explore individual psychodynamics in great depth or to change personality functioning significantly.</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37729" y="1183342"/>
            <a:ext cx="6062198" cy="5567082"/>
          </a:xfrm>
          <a:prstGeom prst="rect">
            <a:avLst/>
          </a:prstGeom>
        </p:spPr>
      </p:pic>
    </p:spTree>
    <p:extLst>
      <p:ext uri="{BB962C8B-B14F-4D97-AF65-F5344CB8AC3E}">
        <p14:creationId xmlns="" xmlns:p14="http://schemas.microsoft.com/office/powerpoint/2010/main" val="804499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902" y="234145"/>
            <a:ext cx="8911687" cy="734043"/>
          </a:xfrm>
        </p:spPr>
        <p:txBody>
          <a:bodyPr/>
          <a:lstStyle/>
          <a:p>
            <a:r>
              <a:rPr lang="en-US" b="1" dirty="0"/>
              <a:t>Suicide prevention </a:t>
            </a:r>
            <a:r>
              <a:rPr lang="en-US" b="1" dirty="0" err="1"/>
              <a:t>centres</a:t>
            </a:r>
            <a:endParaRPr lang="en-US" dirty="0"/>
          </a:p>
        </p:txBody>
      </p:sp>
      <p:sp>
        <p:nvSpPr>
          <p:cNvPr id="3" name="Content Placeholder 2"/>
          <p:cNvSpPr>
            <a:spLocks noGrp="1"/>
          </p:cNvSpPr>
          <p:nvPr>
            <p:ph idx="1"/>
          </p:nvPr>
        </p:nvSpPr>
        <p:spPr>
          <a:xfrm>
            <a:off x="443753" y="1237129"/>
            <a:ext cx="11060859" cy="4674093"/>
          </a:xfrm>
        </p:spPr>
        <p:txBody>
          <a:bodyPr>
            <a:normAutofit/>
          </a:bodyPr>
          <a:lstStyle/>
          <a:p>
            <a:r>
              <a:rPr lang="en-US" sz="2800" b="1" dirty="0">
                <a:latin typeface="Times New Roman" panose="02020603050405020304" pitchFamily="18" charset="0"/>
                <a:cs typeface="Times New Roman" panose="02020603050405020304" pitchFamily="18" charset="0"/>
              </a:rPr>
              <a:t>Helping Hands and MPA in Bangalore</a:t>
            </a:r>
          </a:p>
          <a:p>
            <a:r>
              <a:rPr lang="en-US" sz="2800" b="1" dirty="0" err="1" smtClean="0">
                <a:latin typeface="Times New Roman" panose="02020603050405020304" pitchFamily="18" charset="0"/>
                <a:cs typeface="Times New Roman" panose="02020603050405020304" pitchFamily="18" charset="0"/>
              </a:rPr>
              <a:t>Sneha</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in Chennai</a:t>
            </a:r>
          </a:p>
          <a:p>
            <a:r>
              <a:rPr lang="en-US" sz="2800" b="1" dirty="0" smtClean="0">
                <a:latin typeface="Times New Roman" panose="02020603050405020304" pitchFamily="18" charset="0"/>
                <a:cs typeface="Times New Roman" panose="02020603050405020304" pitchFamily="18" charset="0"/>
              </a:rPr>
              <a:t>Sahara </a:t>
            </a:r>
            <a:r>
              <a:rPr lang="en-US" sz="2800" b="1" dirty="0">
                <a:latin typeface="Times New Roman" panose="02020603050405020304" pitchFamily="18" charset="0"/>
                <a:cs typeface="Times New Roman" panose="02020603050405020304" pitchFamily="18" charset="0"/>
              </a:rPr>
              <a:t>in Mumbai</a:t>
            </a:r>
          </a:p>
          <a:p>
            <a:r>
              <a:rPr lang="en-US" sz="2800" b="1" dirty="0" err="1" smtClean="0">
                <a:latin typeface="Times New Roman" panose="02020603050405020304" pitchFamily="18" charset="0"/>
                <a:cs typeface="Times New Roman" panose="02020603050405020304" pitchFamily="18" charset="0"/>
              </a:rPr>
              <a:t>Sanjivini</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and </a:t>
            </a:r>
            <a:r>
              <a:rPr lang="en-US" sz="2800" b="1" dirty="0" err="1">
                <a:latin typeface="Times New Roman" panose="02020603050405020304" pitchFamily="18" charset="0"/>
                <a:cs typeface="Times New Roman" panose="02020603050405020304" pitchFamily="18" charset="0"/>
              </a:rPr>
              <a:t>Sumaitri</a:t>
            </a:r>
            <a:r>
              <a:rPr lang="en-US" sz="2800" b="1" dirty="0">
                <a:latin typeface="Times New Roman" panose="02020603050405020304" pitchFamily="18" charset="0"/>
                <a:cs typeface="Times New Roman" panose="02020603050405020304" pitchFamily="18" charset="0"/>
              </a:rPr>
              <a:t> in New Delhi</a:t>
            </a:r>
          </a:p>
          <a:p>
            <a:pPr marL="0" indent="0">
              <a:buNone/>
            </a:pPr>
            <a:r>
              <a:rPr lang="en-US" sz="2800" b="1" dirty="0">
                <a:latin typeface="Times New Roman" panose="02020603050405020304" pitchFamily="18" charset="0"/>
                <a:cs typeface="Times New Roman" panose="02020603050405020304" pitchFamily="18" charset="0"/>
              </a:rPr>
              <a:t> </a:t>
            </a:r>
          </a:p>
          <a:p>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927745" y="816185"/>
            <a:ext cx="4972611" cy="5349409"/>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3753" y="3574174"/>
            <a:ext cx="5741894" cy="3283825"/>
          </a:xfrm>
          <a:prstGeom prst="rect">
            <a:avLst/>
          </a:prstGeom>
        </p:spPr>
      </p:pic>
    </p:spTree>
    <p:extLst>
      <p:ext uri="{BB962C8B-B14F-4D97-AF65-F5344CB8AC3E}">
        <p14:creationId xmlns="" xmlns:p14="http://schemas.microsoft.com/office/powerpoint/2010/main" val="834974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4" y="126568"/>
            <a:ext cx="11308974" cy="707150"/>
          </a:xfrm>
        </p:spPr>
        <p:txBody>
          <a:bodyPr>
            <a:noAutofit/>
          </a:bodyPr>
          <a:lstStyle/>
          <a:p>
            <a:r>
              <a:rPr lang="en-US" b="1" dirty="0" smtClean="0">
                <a:latin typeface="Times New Roman" panose="02020603050405020304" pitchFamily="18" charset="0"/>
                <a:cs typeface="Times New Roman" panose="02020603050405020304" pitchFamily="18" charset="0"/>
              </a:rPr>
              <a:t>INTERNATIONAL</a:t>
            </a:r>
            <a:r>
              <a:rPr lang="en-US" dirty="0" smtClean="0">
                <a:latin typeface="Times New Roman" panose="02020603050405020304" pitchFamily="18" charset="0"/>
                <a:cs typeface="Times New Roman" panose="02020603050405020304" pitchFamily="18" charset="0"/>
              </a:rPr>
              <a:t> </a:t>
            </a:r>
            <a:r>
              <a:rPr lang="en-US" b="1" dirty="0" smtClean="0"/>
              <a:t>MENTAL </a:t>
            </a:r>
            <a:r>
              <a:rPr lang="en-US" b="1" dirty="0"/>
              <a:t>HEALTH AGENCIES</a:t>
            </a:r>
            <a:r>
              <a:rPr lang="en-US" dirty="0"/>
              <a:t/>
            </a:r>
            <a:br>
              <a:rPr lang="en-US" dirty="0"/>
            </a:br>
            <a:endParaRPr lang="en-US" dirty="0"/>
          </a:p>
        </p:txBody>
      </p:sp>
      <p:sp>
        <p:nvSpPr>
          <p:cNvPr id="3" name="Content Placeholder 2"/>
          <p:cNvSpPr>
            <a:spLocks noGrp="1"/>
          </p:cNvSpPr>
          <p:nvPr>
            <p:ph idx="1"/>
          </p:nvPr>
        </p:nvSpPr>
        <p:spPr>
          <a:xfrm>
            <a:off x="403413" y="941294"/>
            <a:ext cx="5943600" cy="5715000"/>
          </a:xfrm>
        </p:spPr>
        <p:txBody>
          <a:bodyPr>
            <a:normAutofit/>
          </a:bodyPr>
          <a:lstStyle/>
          <a:p>
            <a:pPr lvl="0"/>
            <a:r>
              <a:rPr lang="en-US" sz="2800" b="1" dirty="0" smtClean="0">
                <a:latin typeface="Times New Roman" panose="02020603050405020304" pitchFamily="18" charset="0"/>
                <a:cs typeface="Times New Roman" panose="02020603050405020304" pitchFamily="18" charset="0"/>
              </a:rPr>
              <a:t>World </a:t>
            </a:r>
            <a:r>
              <a:rPr lang="en-US" sz="2800" b="1" dirty="0">
                <a:latin typeface="Times New Roman" panose="02020603050405020304" pitchFamily="18" charset="0"/>
                <a:cs typeface="Times New Roman" panose="02020603050405020304" pitchFamily="18" charset="0"/>
              </a:rPr>
              <a:t>Health Organization(WHO)</a:t>
            </a:r>
            <a:endParaRPr lang="en-US" sz="2800" dirty="0">
              <a:latin typeface="Times New Roman" panose="02020603050405020304" pitchFamily="18" charset="0"/>
              <a:cs typeface="Times New Roman" panose="02020603050405020304" pitchFamily="18" charset="0"/>
            </a:endParaRPr>
          </a:p>
          <a:p>
            <a:pPr lvl="0"/>
            <a:r>
              <a:rPr lang="en-US" sz="2800" dirty="0">
                <a:latin typeface="Times New Roman" panose="02020603050405020304" pitchFamily="18" charset="0"/>
                <a:cs typeface="Times New Roman" panose="02020603050405020304" pitchFamily="18" charset="0"/>
              </a:rPr>
              <a:t>WHO defines mental health as not simply absence of disease but a positive state of physical, mental health concerns to prevent and control mental disorders.</a:t>
            </a:r>
          </a:p>
          <a:p>
            <a:pPr lvl="0"/>
            <a:r>
              <a:rPr lang="en-US" sz="2800" dirty="0">
                <a:latin typeface="Times New Roman" panose="02020603050405020304" pitchFamily="18" charset="0"/>
                <a:cs typeface="Times New Roman" panose="02020603050405020304" pitchFamily="18" charset="0"/>
              </a:rPr>
              <a:t>One of the important recommendations of WHO has been to develop community based mental health care program.</a:t>
            </a:r>
          </a:p>
          <a:p>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76159" y="1085288"/>
            <a:ext cx="5236229" cy="5423087"/>
          </a:xfrm>
          <a:prstGeom prst="rect">
            <a:avLst/>
          </a:prstGeom>
        </p:spPr>
      </p:pic>
    </p:spTree>
    <p:extLst>
      <p:ext uri="{BB962C8B-B14F-4D97-AF65-F5344CB8AC3E}">
        <p14:creationId xmlns="" xmlns:p14="http://schemas.microsoft.com/office/powerpoint/2010/main" val="521885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047" y="268941"/>
            <a:ext cx="11658600" cy="1963271"/>
          </a:xfrm>
        </p:spPr>
        <p:txBody>
          <a:bodyPr>
            <a:normAutofit/>
          </a:bodyPr>
          <a:lstStyle/>
          <a:p>
            <a:pPr marL="0" lvl="0" indent="0">
              <a:buNone/>
            </a:pPr>
            <a:r>
              <a:rPr lang="en-US" b="1" dirty="0" smtClean="0"/>
              <a:t>2. </a:t>
            </a:r>
            <a:r>
              <a:rPr lang="en-US" sz="2800" b="1" dirty="0" smtClean="0"/>
              <a:t>The </a:t>
            </a:r>
            <a:r>
              <a:rPr lang="en-US" sz="2800" b="1" dirty="0"/>
              <a:t>United Nations Educational Scientific and Cultural Organization(UNESCO</a:t>
            </a:r>
            <a:r>
              <a:rPr lang="en-US" sz="2800" b="1" dirty="0" smtClean="0"/>
              <a:t>)</a:t>
            </a:r>
            <a:endParaRPr lang="en-US" sz="2800" dirty="0"/>
          </a:p>
        </p:txBody>
      </p:sp>
      <p:sp>
        <p:nvSpPr>
          <p:cNvPr id="4" name="TextBox 3"/>
          <p:cNvSpPr txBox="1"/>
          <p:nvPr/>
        </p:nvSpPr>
        <p:spPr>
          <a:xfrm>
            <a:off x="497541" y="2017058"/>
            <a:ext cx="10892118" cy="3108543"/>
          </a:xfrm>
          <a:prstGeom prst="rect">
            <a:avLst/>
          </a:prstGeom>
          <a:noFill/>
        </p:spPr>
        <p:txBody>
          <a:bodyPr wrap="square" rtlCol="0">
            <a:spAutoFit/>
          </a:bodyPr>
          <a:lstStyle/>
          <a:p>
            <a:pPr marL="228600" lvl="0" indent="-2286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Arranged the use of satellites for educational and mental health purposes</a:t>
            </a:r>
            <a:r>
              <a:rPr lang="en-US" sz="2800" dirty="0" smtClean="0">
                <a:latin typeface="Times New Roman" panose="02020603050405020304" pitchFamily="18" charset="0"/>
                <a:cs typeface="Times New Roman" panose="02020603050405020304" pitchFamily="18" charset="0"/>
              </a:rPr>
              <a:t>.</a:t>
            </a:r>
          </a:p>
          <a:p>
            <a:pPr marL="228600" lvl="0" indent="-228600" algn="jus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28600" lvl="0" indent="-228600" algn="just">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lvl="0" algn="just"/>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228600" lvl="0" indent="-2286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helps in the training of scientists as in the development of scientific research in developing countries.</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87292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976" y="0"/>
            <a:ext cx="10482636" cy="779929"/>
          </a:xfrm>
        </p:spPr>
        <p:txBody>
          <a:bodyPr>
            <a:normAutofit fontScale="90000"/>
          </a:bodyPr>
          <a:lstStyle/>
          <a:p>
            <a:pPr lvl="0"/>
            <a:r>
              <a:rPr lang="en-US" b="1" dirty="0"/>
              <a:t>The world federation for mental </a:t>
            </a:r>
            <a:r>
              <a:rPr lang="en-US" b="1" dirty="0" smtClean="0"/>
              <a:t>Health(WFMH</a:t>
            </a:r>
            <a:r>
              <a:rPr lang="en-US" b="1" dirty="0"/>
              <a:t>)</a:t>
            </a:r>
            <a:r>
              <a:rPr lang="en-US" dirty="0"/>
              <a:t/>
            </a:r>
            <a:br>
              <a:rPr lang="en-US" dirty="0"/>
            </a:br>
            <a:endParaRPr lang="en-US" dirty="0"/>
          </a:p>
        </p:txBody>
      </p:sp>
      <p:sp>
        <p:nvSpPr>
          <p:cNvPr id="3" name="Content Placeholder 2"/>
          <p:cNvSpPr>
            <a:spLocks noGrp="1"/>
          </p:cNvSpPr>
          <p:nvPr>
            <p:ph idx="1"/>
          </p:nvPr>
        </p:nvSpPr>
        <p:spPr>
          <a:xfrm>
            <a:off x="322729" y="900953"/>
            <a:ext cx="11510683" cy="5849471"/>
          </a:xfrm>
        </p:spPr>
        <p:txBody>
          <a:bodyPr>
            <a:noAutofit/>
          </a:bodyPr>
          <a:lstStyle/>
          <a:p>
            <a:pPr lvl="0"/>
            <a:r>
              <a:rPr lang="en-US" sz="2200" dirty="0" smtClean="0">
                <a:latin typeface="Times New Roman" panose="02020603050405020304" pitchFamily="18" charset="0"/>
                <a:cs typeface="Times New Roman" panose="02020603050405020304" pitchFamily="18" charset="0"/>
              </a:rPr>
              <a:t>It </a:t>
            </a:r>
            <a:r>
              <a:rPr lang="en-US" sz="2200" dirty="0">
                <a:latin typeface="Times New Roman" panose="02020603050405020304" pitchFamily="18" charset="0"/>
                <a:cs typeface="Times New Roman" panose="02020603050405020304" pitchFamily="18" charset="0"/>
              </a:rPr>
              <a:t>was established in 1948 as an organization and individuals concerned with mental health.</a:t>
            </a:r>
          </a:p>
          <a:p>
            <a:pPr lvl="0"/>
            <a:r>
              <a:rPr lang="en-US" sz="2200" dirty="0">
                <a:latin typeface="Times New Roman" panose="02020603050405020304" pitchFamily="18" charset="0"/>
                <a:cs typeface="Times New Roman" panose="02020603050405020304" pitchFamily="18" charset="0"/>
              </a:rPr>
              <a:t>Its purpose is to promote co-operation at the international level between governmental, non-governmental mental health agencies and its membership has now extended to more than 50 countries.</a:t>
            </a:r>
          </a:p>
          <a:p>
            <a:pPr lvl="0"/>
            <a:r>
              <a:rPr lang="en-US" sz="2200" dirty="0">
                <a:latin typeface="Times New Roman" panose="02020603050405020304" pitchFamily="18" charset="0"/>
                <a:cs typeface="Times New Roman" panose="02020603050405020304" pitchFamily="18" charset="0"/>
              </a:rPr>
              <a:t>It assist </a:t>
            </a:r>
            <a:r>
              <a:rPr lang="en-US" sz="2200" dirty="0" err="1">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UN agencies by collecting information on mental health conditions all over the world.</a:t>
            </a:r>
          </a:p>
          <a:p>
            <a:pPr marL="0" indent="0">
              <a:buNone/>
            </a:pPr>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The goals of WFMH are as follows: </a:t>
            </a:r>
          </a:p>
          <a:p>
            <a:pPr lvl="0"/>
            <a:r>
              <a:rPr lang="en-US" sz="2200" dirty="0">
                <a:latin typeface="Times New Roman" panose="02020603050405020304" pitchFamily="18" charset="0"/>
                <a:cs typeface="Times New Roman" panose="02020603050405020304" pitchFamily="18" charset="0"/>
              </a:rPr>
              <a:t>To promote mental health and optimal functioning.</a:t>
            </a:r>
          </a:p>
          <a:p>
            <a:pPr lvl="0"/>
            <a:r>
              <a:rPr lang="en-US" sz="2200" dirty="0">
                <a:latin typeface="Times New Roman" panose="02020603050405020304" pitchFamily="18" charset="0"/>
                <a:cs typeface="Times New Roman" panose="02020603050405020304" pitchFamily="18" charset="0"/>
              </a:rPr>
              <a:t>To prevent mental, neurological and psychosocial disorders.</a:t>
            </a:r>
          </a:p>
          <a:p>
            <a:pPr lvl="0"/>
            <a:r>
              <a:rPr lang="en-US" sz="2200" dirty="0">
                <a:latin typeface="Times New Roman" panose="02020603050405020304" pitchFamily="18" charset="0"/>
                <a:cs typeface="Times New Roman" panose="02020603050405020304" pitchFamily="18" charset="0"/>
              </a:rPr>
              <a:t>To heighten public awareness about the importance of mental health.</a:t>
            </a:r>
          </a:p>
          <a:p>
            <a:pPr lvl="0"/>
            <a:r>
              <a:rPr lang="en-US" sz="2200" dirty="0">
                <a:latin typeface="Times New Roman" panose="02020603050405020304" pitchFamily="18" charset="0"/>
                <a:cs typeface="Times New Roman" panose="02020603050405020304" pitchFamily="18" charset="0"/>
              </a:rPr>
              <a:t>To improve the care and treatment of those with mental, neurological and psychosocial disorders.</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58477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82" y="234145"/>
            <a:ext cx="10738130" cy="653361"/>
          </a:xfrm>
        </p:spPr>
        <p:txBody>
          <a:bodyPr>
            <a:normAutofit fontScale="90000"/>
          </a:bodyPr>
          <a:lstStyle/>
          <a:p>
            <a:pPr lvl="0"/>
            <a:r>
              <a:rPr lang="en-US" b="1" dirty="0"/>
              <a:t>The internal society for mental health online(ISMO)</a:t>
            </a:r>
            <a:r>
              <a:rPr lang="en-US" dirty="0"/>
              <a:t/>
            </a:r>
            <a:br>
              <a:rPr lang="en-US" dirty="0"/>
            </a:br>
            <a:endParaRPr lang="en-US" dirty="0"/>
          </a:p>
        </p:txBody>
      </p:sp>
      <p:sp>
        <p:nvSpPr>
          <p:cNvPr id="3" name="Content Placeholder 2"/>
          <p:cNvSpPr>
            <a:spLocks noGrp="1"/>
          </p:cNvSpPr>
          <p:nvPr>
            <p:ph idx="1"/>
          </p:nvPr>
        </p:nvSpPr>
        <p:spPr>
          <a:xfrm>
            <a:off x="336176" y="1452282"/>
            <a:ext cx="5150223" cy="5298142"/>
          </a:xfrm>
        </p:spPr>
        <p:txBody>
          <a:bodyPr>
            <a:noAutofit/>
          </a:bodyPr>
          <a:lstStyle/>
          <a:p>
            <a:pPr lvl="0"/>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a non-profit organization formed in 1997 to promote the understanding, use and development of online communication information and technology for the international mental health community.</a:t>
            </a:r>
          </a:p>
          <a:p>
            <a:pPr lvl="0"/>
            <a:r>
              <a:rPr lang="en-US" sz="2800" dirty="0">
                <a:latin typeface="Times New Roman" panose="02020603050405020304" pitchFamily="18" charset="0"/>
                <a:cs typeface="Times New Roman" panose="02020603050405020304" pitchFamily="18" charset="0"/>
              </a:rPr>
              <a:t>The archive serves as a valuable resources for researchers, clinicians and ordinary people interested in the topic of online mental health.</a:t>
            </a:r>
          </a:p>
          <a:p>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22157" b="18039"/>
          <a:stretch/>
        </p:blipFill>
        <p:spPr>
          <a:xfrm>
            <a:off x="6135547" y="1290918"/>
            <a:ext cx="5738206" cy="5500291"/>
          </a:xfrm>
          <a:prstGeom prst="rect">
            <a:avLst/>
          </a:prstGeom>
        </p:spPr>
      </p:pic>
    </p:spTree>
    <p:extLst>
      <p:ext uri="{BB962C8B-B14F-4D97-AF65-F5344CB8AC3E}">
        <p14:creationId xmlns="" xmlns:p14="http://schemas.microsoft.com/office/powerpoint/2010/main" val="192167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6" y="220699"/>
            <a:ext cx="10159906" cy="895407"/>
          </a:xfrm>
        </p:spPr>
        <p:txBody>
          <a:bodyPr>
            <a:normAutofit fontScale="90000"/>
          </a:bodyPr>
          <a:lstStyle/>
          <a:p>
            <a:pPr lvl="0"/>
            <a:r>
              <a:rPr lang="en-US" b="1" dirty="0"/>
              <a:t>National alliances for the mentally ill(NAMI</a:t>
            </a:r>
            <a:r>
              <a:rPr lang="en-US" dirty="0"/>
              <a:t>)</a:t>
            </a:r>
            <a:br>
              <a:rPr lang="en-US" dirty="0"/>
            </a:br>
            <a:endParaRPr lang="en-US" dirty="0"/>
          </a:p>
        </p:txBody>
      </p:sp>
      <p:sp>
        <p:nvSpPr>
          <p:cNvPr id="3" name="Content Placeholder 2"/>
          <p:cNvSpPr>
            <a:spLocks noGrp="1"/>
          </p:cNvSpPr>
          <p:nvPr>
            <p:ph idx="1"/>
          </p:nvPr>
        </p:nvSpPr>
        <p:spPr>
          <a:xfrm>
            <a:off x="518365" y="1595718"/>
            <a:ext cx="3932611" cy="3777622"/>
          </a:xfrm>
        </p:spPr>
        <p:txBody>
          <a:bodyPr>
            <a:normAutofit/>
          </a:bodyPr>
          <a:lstStyle/>
          <a:p>
            <a:pPr lvl="0"/>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a non profit self-help, support and advocacy organization of consumers, families and friends of people with severe mental illness. </a:t>
            </a:r>
          </a:p>
          <a:p>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26168" y="1429029"/>
            <a:ext cx="6703930" cy="5039006"/>
          </a:xfrm>
          <a:prstGeom prst="rect">
            <a:avLst/>
          </a:prstGeom>
        </p:spPr>
      </p:pic>
    </p:spTree>
    <p:extLst>
      <p:ext uri="{BB962C8B-B14F-4D97-AF65-F5344CB8AC3E}">
        <p14:creationId xmlns="" xmlns:p14="http://schemas.microsoft.com/office/powerpoint/2010/main" val="3742608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59" y="193804"/>
            <a:ext cx="10859153" cy="586125"/>
          </a:xfrm>
        </p:spPr>
        <p:txBody>
          <a:bodyPr>
            <a:normAutofit fontScale="90000"/>
          </a:bodyPr>
          <a:lstStyle/>
          <a:p>
            <a:pPr algn="ctr"/>
            <a:r>
              <a:rPr lang="en-US" b="1" dirty="0" smtClean="0"/>
              <a:t>NON-GOVERNMENTAL </a:t>
            </a:r>
            <a:r>
              <a:rPr lang="en-US" b="1" dirty="0"/>
              <a:t>ORGANIZATION</a:t>
            </a:r>
            <a:r>
              <a:rPr lang="en-US" dirty="0"/>
              <a:t/>
            </a:r>
            <a:br>
              <a:rPr lang="en-US" dirty="0"/>
            </a:br>
            <a:endParaRPr lang="en-US" dirty="0"/>
          </a:p>
        </p:txBody>
      </p:sp>
      <p:sp>
        <p:nvSpPr>
          <p:cNvPr id="3" name="Content Placeholder 2"/>
          <p:cNvSpPr>
            <a:spLocks noGrp="1"/>
          </p:cNvSpPr>
          <p:nvPr>
            <p:ph idx="1"/>
          </p:nvPr>
        </p:nvSpPr>
        <p:spPr>
          <a:xfrm>
            <a:off x="524435" y="1129553"/>
            <a:ext cx="11389659" cy="5513294"/>
          </a:xfrm>
        </p:spPr>
        <p:txBody>
          <a:bodyPr>
            <a:normAutofit lnSpcReduction="10000"/>
          </a:bodyPr>
          <a:lstStyle/>
          <a:p>
            <a:pPr lvl="0"/>
            <a:r>
              <a:rPr lang="en-US" sz="2400" b="1" dirty="0"/>
              <a:t>Scope and activities of MHNGOs</a:t>
            </a:r>
          </a:p>
          <a:p>
            <a:pPr lvl="0"/>
            <a:r>
              <a:rPr lang="en-US" sz="2200" dirty="0">
                <a:latin typeface="Times New Roman" panose="02020603050405020304" pitchFamily="18" charset="0"/>
                <a:cs typeface="Times New Roman" panose="02020603050405020304" pitchFamily="18" charset="0"/>
              </a:rPr>
              <a:t>They provide services which are restricted to a defined community: however the work of some such as the Alzheimer and Related disorder society of India which was begun in </a:t>
            </a:r>
            <a:r>
              <a:rPr lang="en-US" sz="2200" dirty="0" err="1">
                <a:latin typeface="Times New Roman" panose="02020603050405020304" pitchFamily="18" charset="0"/>
                <a:cs typeface="Times New Roman" panose="02020603050405020304" pitchFamily="18" charset="0"/>
              </a:rPr>
              <a:t>kochi</a:t>
            </a:r>
            <a:r>
              <a:rPr lang="en-US" sz="2200" dirty="0">
                <a:latin typeface="Times New Roman" panose="02020603050405020304" pitchFamily="18" charset="0"/>
                <a:cs typeface="Times New Roman" panose="02020603050405020304" pitchFamily="18" charset="0"/>
              </a:rPr>
              <a:t> has now spread to more than a dozen centers in India</a:t>
            </a:r>
            <a:r>
              <a:rPr lang="en-US" sz="2200" dirty="0" smtClean="0">
                <a:latin typeface="Times New Roman" panose="02020603050405020304" pitchFamily="18" charset="0"/>
                <a:cs typeface="Times New Roman" panose="02020603050405020304" pitchFamily="18" charset="0"/>
              </a:rPr>
              <a:t>.</a:t>
            </a:r>
          </a:p>
          <a:p>
            <a:pPr marL="0" lvl="0" indent="0">
              <a:buNone/>
            </a:pPr>
            <a:endParaRPr lang="en-US" sz="2200" dirty="0">
              <a:latin typeface="Times New Roman" panose="02020603050405020304" pitchFamily="18" charset="0"/>
              <a:cs typeface="Times New Roman" panose="02020603050405020304" pitchFamily="18" charset="0"/>
            </a:endParaRPr>
          </a:p>
          <a:p>
            <a:pPr marL="0" lvl="0" indent="0">
              <a:buNone/>
            </a:pPr>
            <a:r>
              <a:rPr lang="en-US" sz="2200" b="1" dirty="0" smtClean="0">
                <a:latin typeface="Times New Roman" panose="02020603050405020304" pitchFamily="18" charset="0"/>
                <a:cs typeface="Times New Roman" panose="02020603050405020304" pitchFamily="18" charset="0"/>
              </a:rPr>
              <a:t>1) </a:t>
            </a:r>
            <a:r>
              <a:rPr lang="en-US" sz="2400" b="1" dirty="0" smtClean="0">
                <a:latin typeface="Times New Roman" panose="02020603050405020304" pitchFamily="18" charset="0"/>
                <a:cs typeface="Times New Roman" panose="02020603050405020304" pitchFamily="18" charset="0"/>
              </a:rPr>
              <a:t>Clinical </a:t>
            </a:r>
            <a:r>
              <a:rPr lang="en-US" sz="2400" b="1" dirty="0">
                <a:latin typeface="Times New Roman" panose="02020603050405020304" pitchFamily="18" charset="0"/>
                <a:cs typeface="Times New Roman" panose="02020603050405020304" pitchFamily="18" charset="0"/>
              </a:rPr>
              <a:t>care and </a:t>
            </a:r>
            <a:r>
              <a:rPr lang="en-US" sz="2400" b="1" dirty="0" smtClean="0">
                <a:latin typeface="Times New Roman" panose="02020603050405020304" pitchFamily="18" charset="0"/>
                <a:cs typeface="Times New Roman" panose="02020603050405020304" pitchFamily="18" charset="0"/>
              </a:rPr>
              <a:t>rehabilitation</a:t>
            </a:r>
            <a:endParaRPr lang="en-US" sz="2400" b="1" dirty="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Provide facilities </a:t>
            </a:r>
            <a:r>
              <a:rPr lang="en-US" sz="2400" dirty="0">
                <a:latin typeface="Times New Roman" panose="02020603050405020304" pitchFamily="18" charset="0"/>
                <a:cs typeface="Times New Roman" panose="02020603050405020304" pitchFamily="18" charset="0"/>
              </a:rPr>
              <a:t>for in-patient </a:t>
            </a:r>
            <a:r>
              <a:rPr lang="en-US" sz="2400" dirty="0" smtClean="0">
                <a:latin typeface="Times New Roman" panose="02020603050405020304" pitchFamily="18" charset="0"/>
                <a:cs typeface="Times New Roman" panose="02020603050405020304" pitchFamily="18" charset="0"/>
              </a:rPr>
              <a:t>care</a:t>
            </a:r>
            <a:r>
              <a:rPr lang="en-US" sz="2400" dirty="0">
                <a:latin typeface="Times New Roman" panose="02020603050405020304" pitchFamily="18" charset="0"/>
                <a:cs typeface="Times New Roman" panose="02020603050405020304" pitchFamily="18" charset="0"/>
              </a:rPr>
              <a:t>, in particular for the management of severe mental disorders. </a:t>
            </a:r>
          </a:p>
          <a:p>
            <a:pPr lvl="0"/>
            <a:r>
              <a:rPr lang="en-US" sz="2400" dirty="0">
                <a:latin typeface="Times New Roman" panose="02020603050405020304" pitchFamily="18" charset="0"/>
                <a:cs typeface="Times New Roman" panose="02020603050405020304" pitchFamily="18" charset="0"/>
              </a:rPr>
              <a:t>The research society of Mumbai provides laboratory facilities for carrying out genetic tests for the diagnosis of genetic syndromes associated with childhood mental disabilities.</a:t>
            </a:r>
          </a:p>
          <a:p>
            <a:pPr lvl="0"/>
            <a:r>
              <a:rPr lang="en-US" sz="2400" dirty="0">
                <a:latin typeface="Times New Roman" panose="02020603050405020304" pitchFamily="18" charset="0"/>
                <a:cs typeface="Times New Roman" panose="02020603050405020304" pitchFamily="18" charset="0"/>
              </a:rPr>
              <a:t>MHNGOs working with schizophrenic patients have comprehensive services focusing both on the control of symptoms of the acute phase of the illness as well as rehabilitation to ensure optimal functioning. </a:t>
            </a:r>
          </a:p>
          <a:p>
            <a:pPr marL="0" indent="0">
              <a:buNone/>
            </a:pPr>
            <a:endParaRPr lang="en-US" sz="2200" b="1" dirty="0"/>
          </a:p>
          <a:p>
            <a:pPr marL="0" indent="0">
              <a:buClrTx/>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33131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494" y="134471"/>
            <a:ext cx="11936506" cy="6629399"/>
          </a:xfrm>
        </p:spPr>
        <p:txBody>
          <a:bodyPr/>
          <a:lstStyle/>
          <a:p>
            <a:pPr marL="0" lvl="0" indent="0">
              <a:buNone/>
            </a:pPr>
            <a:r>
              <a:rPr lang="en-US" sz="2800" b="1" u="sng" dirty="0" smtClean="0"/>
              <a:t>2</a:t>
            </a:r>
            <a:r>
              <a:rPr lang="en-US" b="1" u="sng" dirty="0" smtClean="0"/>
              <a:t>. </a:t>
            </a:r>
            <a:r>
              <a:rPr lang="en-US" sz="2800" b="1" u="sng" dirty="0" smtClean="0">
                <a:latin typeface="Times New Roman" panose="02020603050405020304" pitchFamily="18" charset="0"/>
                <a:cs typeface="Times New Roman" panose="02020603050405020304" pitchFamily="18" charset="0"/>
              </a:rPr>
              <a:t>Community outreach programs</a:t>
            </a:r>
          </a:p>
          <a:p>
            <a:pPr marL="0" lv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Strong </a:t>
            </a:r>
            <a:r>
              <a:rPr lang="en-US" sz="2200" dirty="0">
                <a:latin typeface="Times New Roman" panose="02020603050405020304" pitchFamily="18" charset="0"/>
                <a:cs typeface="Times New Roman" panose="02020603050405020304" pitchFamily="18" charset="0"/>
              </a:rPr>
              <a:t>commitment to extend care into the community. Example of primary preventive programs run by MHNGOs include: the telephone helpline for immediate access to counseling and advise for anyone in distress, early intervention for babies born at risk for developmental delay and education programs in school and workplace for prevention of substance </a:t>
            </a:r>
            <a:r>
              <a:rPr lang="en-US" sz="2200" dirty="0" smtClean="0">
                <a:latin typeface="Times New Roman" panose="02020603050405020304" pitchFamily="18" charset="0"/>
                <a:cs typeface="Times New Roman" panose="02020603050405020304" pitchFamily="18" charset="0"/>
              </a:rPr>
              <a:t>abuse</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0" lvl="0" indent="0">
              <a:buNone/>
            </a:pPr>
            <a:r>
              <a:rPr lang="en-US" sz="2800" b="1" u="sng" dirty="0" smtClean="0">
                <a:latin typeface="Times New Roman" panose="02020603050405020304" pitchFamily="18" charset="0"/>
                <a:cs typeface="Times New Roman" panose="02020603050405020304" pitchFamily="18" charset="0"/>
              </a:rPr>
              <a:t>3</a:t>
            </a:r>
            <a:r>
              <a:rPr lang="en-US" b="1" u="sng" dirty="0" smtClean="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Support groups</a:t>
            </a:r>
          </a:p>
          <a:p>
            <a:r>
              <a:rPr lang="en-US" sz="2200" dirty="0">
                <a:latin typeface="Times New Roman" panose="02020603050405020304" pitchFamily="18" charset="0"/>
                <a:cs typeface="Times New Roman" panose="02020603050405020304" pitchFamily="18" charset="0"/>
              </a:rPr>
              <a:t>Alcoholics anonymous is an example of support group philosophy which becomes the core to the process of treatment of alcohol dependence. Families of elders with </a:t>
            </a:r>
            <a:r>
              <a:rPr lang="en-US" sz="2200" dirty="0" err="1">
                <a:latin typeface="Times New Roman" panose="02020603050405020304" pitchFamily="18" charset="0"/>
                <a:cs typeface="Times New Roman" panose="02020603050405020304" pitchFamily="18" charset="0"/>
              </a:rPr>
              <a:t>alzheimer’s</a:t>
            </a:r>
            <a:r>
              <a:rPr lang="en-US" sz="2200" dirty="0">
                <a:latin typeface="Times New Roman" panose="02020603050405020304" pitchFamily="18" charset="0"/>
                <a:cs typeface="Times New Roman" panose="02020603050405020304" pitchFamily="18" charset="0"/>
              </a:rPr>
              <a:t> disease, adults </a:t>
            </a:r>
            <a:r>
              <a:rPr lang="en-US" sz="2200" dirty="0" smtClean="0">
                <a:latin typeface="Times New Roman" panose="02020603050405020304" pitchFamily="18" charset="0"/>
                <a:cs typeface="Times New Roman" panose="02020603050405020304" pitchFamily="18" charset="0"/>
              </a:rPr>
              <a:t>with </a:t>
            </a:r>
            <a:r>
              <a:rPr lang="en-US" sz="2200" dirty="0">
                <a:latin typeface="Times New Roman" panose="02020603050405020304" pitchFamily="18" charset="0"/>
                <a:cs typeface="Times New Roman" panose="02020603050405020304" pitchFamily="18" charset="0"/>
              </a:rPr>
              <a:t>schizophrenia and children with autism meet regularly to discuss common </a:t>
            </a:r>
            <a:r>
              <a:rPr lang="en-US" sz="2200" dirty="0" smtClean="0">
                <a:latin typeface="Times New Roman" panose="02020603050405020304" pitchFamily="18" charset="0"/>
                <a:cs typeface="Times New Roman" panose="02020603050405020304" pitchFamily="18" charset="0"/>
              </a:rPr>
              <a:t>problems</a:t>
            </a:r>
          </a:p>
          <a:p>
            <a:pPr marL="0" indent="0">
              <a:buNone/>
            </a:pPr>
            <a:endParaRPr lang="en-US" sz="2200" dirty="0" smtClean="0">
              <a:latin typeface="Times New Roman" panose="02020603050405020304" pitchFamily="18" charset="0"/>
              <a:cs typeface="Times New Roman" panose="02020603050405020304" pitchFamily="18" charset="0"/>
            </a:endParaRPr>
          </a:p>
          <a:p>
            <a:pPr marL="0" lvl="0" indent="0">
              <a:buNone/>
            </a:pPr>
            <a:r>
              <a:rPr lang="en-US" sz="3200" b="1" u="sng" dirty="0" smtClean="0">
                <a:latin typeface="Times New Roman" panose="02020603050405020304" pitchFamily="18" charset="0"/>
                <a:cs typeface="Times New Roman" panose="02020603050405020304" pitchFamily="18" charset="0"/>
              </a:rPr>
              <a:t>4</a:t>
            </a:r>
            <a:r>
              <a:rPr lang="en-US" sz="2800" b="1" u="sng" dirty="0" smtClean="0">
                <a:latin typeface="Times New Roman" panose="02020603050405020304" pitchFamily="18" charset="0"/>
                <a:cs typeface="Times New Roman" panose="02020603050405020304" pitchFamily="18" charset="0"/>
              </a:rPr>
              <a:t>.Training </a:t>
            </a:r>
            <a:endParaRPr lang="en-US" sz="2800" b="1" u="sng"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Most of the MHNGOs provide opportunities for training other professionals and health workers in specific area of mental health such as counselling skills. </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90117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 xmlns:a14="http://schemas.microsoft.com/office/drawing/2010/main" val="0"/>
              </a:ext>
            </a:extLst>
          </a:blip>
          <a:srcRect t="37249" b="24656"/>
          <a:stretch/>
        </p:blipFill>
        <p:spPr>
          <a:xfrm>
            <a:off x="4167186" y="4169534"/>
            <a:ext cx="3857625" cy="2612572"/>
          </a:xfrm>
          <a:prstGeom prst="rect">
            <a:avLst/>
          </a:prstGeom>
        </p:spPr>
      </p:pic>
      <p:sp>
        <p:nvSpPr>
          <p:cNvPr id="2" name="Title 1"/>
          <p:cNvSpPr>
            <a:spLocks noGrp="1"/>
          </p:cNvSpPr>
          <p:nvPr>
            <p:ph type="title"/>
          </p:nvPr>
        </p:nvSpPr>
        <p:spPr>
          <a:xfrm>
            <a:off x="2215553" y="130624"/>
            <a:ext cx="8911687" cy="1280890"/>
          </a:xfrm>
        </p:spPr>
        <p:txBody>
          <a:bodyPr>
            <a:normAutofit fontScale="90000"/>
          </a:bodyPr>
          <a:lstStyle/>
          <a:p>
            <a:r>
              <a:rPr lang="en-US" b="1" dirty="0">
                <a:solidFill>
                  <a:schemeClr val="tx1"/>
                </a:solidFill>
              </a:rPr>
              <a:t>DEVELOPMENT OF COMMUNITY MENTAL HEALTH IN INDIA</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838200" y="1290918"/>
            <a:ext cx="10515600" cy="4886045"/>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institutional treatment </a:t>
            </a:r>
            <a:r>
              <a:rPr lang="en-US" sz="2800" dirty="0" smtClean="0">
                <a:solidFill>
                  <a:schemeClr val="tx1"/>
                </a:solidFill>
                <a:latin typeface="Times New Roman" panose="02020603050405020304" pitchFamily="18" charset="0"/>
                <a:cs typeface="Times New Roman" panose="02020603050405020304" pitchFamily="18" charset="0"/>
              </a:rPr>
              <a:t>and </a:t>
            </a:r>
            <a:r>
              <a:rPr lang="en-US" sz="2800" dirty="0">
                <a:solidFill>
                  <a:schemeClr val="tx1"/>
                </a:solidFill>
                <a:latin typeface="Times New Roman" panose="02020603050405020304" pitchFamily="18" charset="0"/>
                <a:cs typeface="Times New Roman" panose="02020603050405020304" pitchFamily="18" charset="0"/>
              </a:rPr>
              <a:t>the use of allopathic medicine were introduced by the European rulers</a:t>
            </a:r>
            <a:r>
              <a:rPr lang="en-US" sz="2800"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b="1" u="sng" dirty="0" smtClean="0">
                <a:solidFill>
                  <a:srgbClr val="FF0000"/>
                </a:solidFill>
                <a:latin typeface="Times New Roman" panose="02020603050405020304" pitchFamily="18" charset="0"/>
                <a:cs typeface="Times New Roman" panose="02020603050405020304" pitchFamily="18" charset="0"/>
              </a:rPr>
              <a:t>PHASE 1</a:t>
            </a:r>
            <a:endParaRPr lang="en-US" sz="2800" b="1" u="sng" dirty="0">
              <a:solidFill>
                <a:srgbClr val="FF0000"/>
              </a:solidFill>
              <a:latin typeface="Times New Roman" panose="02020603050405020304" pitchFamily="18" charset="0"/>
              <a:cs typeface="Times New Roman" panose="02020603050405020304" pitchFamily="18" charset="0"/>
            </a:endParaRPr>
          </a:p>
          <a:p>
            <a:pPr lvl="0"/>
            <a:r>
              <a:rPr lang="en-US" sz="2800" dirty="0">
                <a:solidFill>
                  <a:schemeClr val="tx1"/>
                </a:solidFill>
                <a:latin typeface="Times New Roman" panose="02020603050405020304" pitchFamily="18" charset="0"/>
                <a:cs typeface="Times New Roman" panose="02020603050405020304" pitchFamily="18" charset="0"/>
              </a:rPr>
              <a:t>colonial period prior to </a:t>
            </a:r>
            <a:r>
              <a:rPr lang="en-US" sz="2800" dirty="0" smtClean="0">
                <a:solidFill>
                  <a:schemeClr val="tx1"/>
                </a:solidFill>
                <a:latin typeface="Times New Roman" panose="02020603050405020304" pitchFamily="18" charset="0"/>
                <a:cs typeface="Times New Roman" panose="02020603050405020304" pitchFamily="18" charset="0"/>
              </a:rPr>
              <a:t>independence</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lvl="0"/>
            <a:r>
              <a:rPr lang="en-US" sz="2800" dirty="0" smtClean="0">
                <a:solidFill>
                  <a:schemeClr val="tx1"/>
                </a:solidFill>
                <a:latin typeface="Times New Roman" panose="02020603050405020304" pitchFamily="18" charset="0"/>
                <a:cs typeface="Times New Roman" panose="02020603050405020304" pitchFamily="18" charset="0"/>
              </a:rPr>
              <a:t>mental asylum established</a:t>
            </a:r>
          </a:p>
          <a:p>
            <a:pPr marL="0" lvl="0" indent="0">
              <a:buNone/>
            </a:pPr>
            <a:r>
              <a:rPr lang="en-US" sz="2800" dirty="0" smtClean="0">
                <a:solidFill>
                  <a:schemeClr val="tx1"/>
                </a:solidFill>
                <a:latin typeface="Times New Roman" panose="02020603050405020304" pitchFamily="18" charset="0"/>
                <a:cs typeface="Times New Roman" panose="02020603050405020304" pitchFamily="18" charset="0"/>
              </a:rPr>
              <a:t>1</a:t>
            </a:r>
            <a:r>
              <a:rPr lang="en-US" sz="2800" baseline="30000" dirty="0" smtClean="0">
                <a:solidFill>
                  <a:schemeClr val="tx1"/>
                </a:solidFill>
                <a:latin typeface="Times New Roman" panose="02020603050405020304" pitchFamily="18" charset="0"/>
                <a:cs typeface="Times New Roman" panose="02020603050405020304" pitchFamily="18" charset="0"/>
              </a:rPr>
              <a:t>Sst</a:t>
            </a:r>
            <a:r>
              <a:rPr lang="en-US" sz="2800" dirty="0" smtClean="0">
                <a:solidFill>
                  <a:schemeClr val="tx1"/>
                </a:solidFill>
                <a:latin typeface="Times New Roman" panose="02020603050405020304" pitchFamily="18" charset="0"/>
                <a:cs typeface="Times New Roman" panose="02020603050405020304" pitchFamily="18" charset="0"/>
              </a:rPr>
              <a:t> -  </a:t>
            </a:r>
            <a:r>
              <a:rPr lang="en-US" sz="2800" dirty="0">
                <a:solidFill>
                  <a:schemeClr val="tx1"/>
                </a:solidFill>
                <a:latin typeface="Times New Roman" panose="02020603050405020304" pitchFamily="18" charset="0"/>
                <a:cs typeface="Times New Roman" panose="02020603050405020304" pitchFamily="18" charset="0"/>
              </a:rPr>
              <a:t>Bombay (</a:t>
            </a:r>
            <a:r>
              <a:rPr lang="en-US" sz="2800" dirty="0" smtClean="0">
                <a:solidFill>
                  <a:schemeClr val="tx1"/>
                </a:solidFill>
                <a:latin typeface="Times New Roman" panose="02020603050405020304" pitchFamily="18" charset="0"/>
                <a:cs typeface="Times New Roman" panose="02020603050405020304" pitchFamily="18" charset="0"/>
              </a:rPr>
              <a:t>1745)</a:t>
            </a:r>
          </a:p>
          <a:p>
            <a:pPr marL="0" lvl="0" indent="0">
              <a:buNone/>
            </a:pPr>
            <a:r>
              <a:rPr lang="en-US" sz="2800" dirty="0" smtClean="0">
                <a:solidFill>
                  <a:schemeClr val="tx1"/>
                </a:solidFill>
                <a:latin typeface="Times New Roman" panose="02020603050405020304" pitchFamily="18" charset="0"/>
                <a:cs typeface="Times New Roman" panose="02020603050405020304" pitchFamily="18" charset="0"/>
              </a:rPr>
              <a:t>2</a:t>
            </a:r>
            <a:r>
              <a:rPr lang="en-US" sz="2800" baseline="30000" dirty="0" smtClean="0">
                <a:solidFill>
                  <a:schemeClr val="tx1"/>
                </a:solidFill>
                <a:latin typeface="Times New Roman" panose="02020603050405020304" pitchFamily="18" charset="0"/>
                <a:cs typeface="Times New Roman" panose="02020603050405020304" pitchFamily="18" charset="0"/>
              </a:rPr>
              <a:t>nd</a:t>
            </a:r>
            <a:r>
              <a:rPr lang="en-US" sz="2800" dirty="0" smtClean="0">
                <a:solidFill>
                  <a:schemeClr val="tx1"/>
                </a:solidFill>
                <a:latin typeface="Times New Roman" panose="02020603050405020304" pitchFamily="18" charset="0"/>
                <a:cs typeface="Times New Roman" panose="02020603050405020304" pitchFamily="18" charset="0"/>
              </a:rPr>
              <a:t> - Calcutta </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1781)</a:t>
            </a:r>
          </a:p>
          <a:p>
            <a:pPr marL="0" lvl="0" indent="0">
              <a:buNone/>
            </a:pPr>
            <a:r>
              <a:rPr lang="en-US" sz="2800" dirty="0" smtClean="0">
                <a:solidFill>
                  <a:schemeClr val="tx1"/>
                </a:solidFill>
                <a:latin typeface="Times New Roman" panose="02020603050405020304" pitchFamily="18" charset="0"/>
                <a:cs typeface="Times New Roman" panose="02020603050405020304" pitchFamily="18" charset="0"/>
              </a:rPr>
              <a:t>3</a:t>
            </a:r>
            <a:r>
              <a:rPr lang="en-US" sz="2800" baseline="30000" dirty="0" smtClean="0">
                <a:solidFill>
                  <a:schemeClr val="tx1"/>
                </a:solidFill>
                <a:latin typeface="Times New Roman" panose="02020603050405020304" pitchFamily="18" charset="0"/>
                <a:cs typeface="Times New Roman" panose="02020603050405020304" pitchFamily="18" charset="0"/>
              </a:rPr>
              <a:t>rd</a:t>
            </a:r>
            <a:r>
              <a:rPr lang="en-US" sz="2800" dirty="0" smtClean="0">
                <a:solidFill>
                  <a:schemeClr val="tx1"/>
                </a:solidFill>
                <a:latin typeface="Times New Roman" panose="02020603050405020304" pitchFamily="18" charset="0"/>
                <a:cs typeface="Times New Roman" panose="02020603050405020304" pitchFamily="18" charset="0"/>
              </a:rPr>
              <a:t> - madras </a:t>
            </a:r>
            <a:endParaRPr lang="en-US" sz="2800" dirty="0">
              <a:solidFill>
                <a:schemeClr val="tx1"/>
              </a:solidFill>
              <a:latin typeface="Times New Roman" panose="02020603050405020304" pitchFamily="18" charset="0"/>
              <a:cs typeface="Times New Roman" panose="02020603050405020304" pitchFamily="18" charset="0"/>
            </a:endParaRPr>
          </a:p>
          <a:p>
            <a:pPr marL="0" lvl="0" indent="0">
              <a:buNone/>
            </a:pPr>
            <a:r>
              <a:rPr lang="en-US" sz="2800" dirty="0" smtClean="0">
                <a:solidFill>
                  <a:schemeClr val="tx1"/>
                </a:solidFill>
                <a:latin typeface="Times New Roman" panose="02020603050405020304" pitchFamily="18" charset="0"/>
                <a:cs typeface="Times New Roman" panose="02020603050405020304" pitchFamily="18" charset="0"/>
              </a:rPr>
              <a:t>4</a:t>
            </a:r>
            <a:r>
              <a:rPr lang="en-US" sz="2800" baseline="30000" dirty="0" smtClean="0">
                <a:solidFill>
                  <a:schemeClr val="tx1"/>
                </a:solidFill>
                <a:latin typeface="Times New Roman" panose="02020603050405020304" pitchFamily="18" charset="0"/>
                <a:cs typeface="Times New Roman" panose="02020603050405020304" pitchFamily="18" charset="0"/>
              </a:rPr>
              <a:t>th</a:t>
            </a:r>
            <a:r>
              <a:rPr lang="en-US" sz="2800" dirty="0" smtClean="0">
                <a:solidFill>
                  <a:schemeClr val="tx1"/>
                </a:solidFill>
                <a:latin typeface="Times New Roman" panose="02020603050405020304" pitchFamily="18" charset="0"/>
                <a:cs typeface="Times New Roman" panose="02020603050405020304" pitchFamily="18" charset="0"/>
              </a:rPr>
              <a:t> - Bihar</a:t>
            </a:r>
            <a:r>
              <a:rPr lang="en-US" sz="2800" dirty="0">
                <a:solidFill>
                  <a:schemeClr val="tx1"/>
                </a:solidFill>
                <a:latin typeface="Times New Roman" panose="02020603050405020304" pitchFamily="18" charset="0"/>
                <a:cs typeface="Times New Roman" panose="02020603050405020304" pitchFamily="18" charset="0"/>
              </a:rPr>
              <a:t>.</a:t>
            </a:r>
          </a:p>
          <a:p>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t="38942" b="26773"/>
          <a:stretch/>
        </p:blipFill>
        <p:spPr>
          <a:xfrm>
            <a:off x="7806295" y="1846942"/>
            <a:ext cx="3298452" cy="2351315"/>
          </a:xfrm>
          <a:prstGeom prst="rect">
            <a:avLst/>
          </a:prstGeom>
        </p:spPr>
      </p:pic>
      <p:sp>
        <p:nvSpPr>
          <p:cNvPr id="6" name="Rectangle 5"/>
          <p:cNvSpPr/>
          <p:nvPr/>
        </p:nvSpPr>
        <p:spPr>
          <a:xfrm>
            <a:off x="4197723" y="4287029"/>
            <a:ext cx="1898276" cy="923330"/>
          </a:xfrm>
          <a:prstGeom prst="rect">
            <a:avLst/>
          </a:prstGeom>
          <a:noFill/>
        </p:spPr>
        <p:txBody>
          <a:bodyPr wrap="none" lIns="91440" tIns="45720" rIns="91440" bIns="45720">
            <a:spAutoFit/>
          </a:bodyPr>
          <a:lstStyle/>
          <a:p>
            <a:pPr algn="ctr">
              <a:tabLst>
                <a:tab pos="2568575" algn="l"/>
              </a:tabLst>
            </a:pPr>
            <a:r>
              <a:rPr lang="en-US" sz="5400" b="0" cap="none" spc="0" dirty="0" err="1" smtClean="0">
                <a:ln w="0"/>
                <a:solidFill>
                  <a:srgbClr val="FFFF00"/>
                </a:solidFill>
                <a:effectLst>
                  <a:outerShdw blurRad="38100" dist="19050" dir="2700000" algn="tl" rotWithShape="0">
                    <a:schemeClr val="dk1">
                      <a:alpha val="40000"/>
                    </a:schemeClr>
                  </a:outerShdw>
                </a:effectLst>
              </a:rPr>
              <a:t>bihar</a:t>
            </a:r>
            <a:endParaRPr lang="en-US" sz="5400" b="0" cap="none" spc="0" dirty="0">
              <a:ln w="0"/>
              <a:solidFill>
                <a:srgbClr val="FFFF00"/>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rotWithShape="1">
          <a:blip r:embed="rId4">
            <a:extLst>
              <a:ext uri="{28A0092B-C50C-407E-A947-70E740481C1C}">
                <a14:useLocalDpi xmlns="" xmlns:a14="http://schemas.microsoft.com/office/drawing/2010/main" val="0"/>
              </a:ext>
            </a:extLst>
          </a:blip>
          <a:srcRect t="34709" b="21905"/>
          <a:stretch/>
        </p:blipFill>
        <p:spPr>
          <a:xfrm>
            <a:off x="8822466" y="4456447"/>
            <a:ext cx="3113598" cy="2401553"/>
          </a:xfrm>
          <a:prstGeom prst="rect">
            <a:avLst/>
          </a:prstGeom>
        </p:spPr>
      </p:pic>
      <p:sp>
        <p:nvSpPr>
          <p:cNvPr id="8" name="Rectangle 7"/>
          <p:cNvSpPr/>
          <p:nvPr/>
        </p:nvSpPr>
        <p:spPr>
          <a:xfrm>
            <a:off x="7855539" y="6208784"/>
            <a:ext cx="2731838" cy="923330"/>
          </a:xfrm>
          <a:prstGeom prst="rect">
            <a:avLst/>
          </a:prstGeom>
          <a:noFill/>
        </p:spPr>
        <p:txBody>
          <a:bodyPr wrap="none" lIns="91440" tIns="45720" rIns="91440" bIns="45720">
            <a:spAutoFit/>
          </a:bodyPr>
          <a:lstStyle/>
          <a:p>
            <a:pPr algn="ctr"/>
            <a:r>
              <a:rPr lang="en-US" sz="5400" b="0" cap="none" spc="0" dirty="0" smtClean="0">
                <a:ln w="0"/>
                <a:solidFill>
                  <a:srgbClr val="FFFF00"/>
                </a:solidFill>
                <a:effectLst>
                  <a:outerShdw blurRad="38100" dist="19050" dir="2700000" algn="tl" rotWithShape="0">
                    <a:schemeClr val="dk1">
                      <a:alpha val="40000"/>
                    </a:schemeClr>
                  </a:outerShdw>
                </a:effectLst>
              </a:rPr>
              <a:t>madras</a:t>
            </a:r>
            <a:endParaRPr lang="en-US" sz="5400" b="0"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4244606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518" y="309281"/>
            <a:ext cx="11591364" cy="6333565"/>
          </a:xfrm>
        </p:spPr>
        <p:txBody>
          <a:bodyPr>
            <a:normAutofit/>
          </a:bodyPr>
          <a:lstStyle/>
          <a:p>
            <a:pPr marL="0" lvl="0" indent="0">
              <a:buNone/>
            </a:pPr>
            <a:r>
              <a:rPr lang="en-US" sz="2800" b="1" u="sng" dirty="0" smtClean="0">
                <a:latin typeface="Times New Roman" panose="02020603050405020304" pitchFamily="18" charset="0"/>
                <a:cs typeface="Times New Roman" panose="02020603050405020304" pitchFamily="18" charset="0"/>
              </a:rPr>
              <a:t>5. Advocacy </a:t>
            </a:r>
            <a:r>
              <a:rPr lang="en-US" sz="2800" b="1" u="sng" dirty="0">
                <a:latin typeface="Times New Roman" panose="02020603050405020304" pitchFamily="18" charset="0"/>
                <a:cs typeface="Times New Roman" panose="02020603050405020304" pitchFamily="18" charset="0"/>
              </a:rPr>
              <a:t>and building awareness</a:t>
            </a:r>
          </a:p>
          <a:p>
            <a:pPr lvl="0"/>
            <a:r>
              <a:rPr lang="en-US" sz="2800" dirty="0">
                <a:latin typeface="Times New Roman" panose="02020603050405020304" pitchFamily="18" charset="0"/>
                <a:cs typeface="Times New Roman" panose="02020603050405020304" pitchFamily="18" charset="0"/>
              </a:rPr>
              <a:t>MHNGOs have raised the awareness in different sectors of the community, such as health workers, teaches. </a:t>
            </a:r>
          </a:p>
          <a:p>
            <a:pPr marL="0" lvl="0" indent="0">
              <a:buNone/>
            </a:pPr>
            <a:r>
              <a:rPr lang="en-US" sz="2800" b="1" u="sng" dirty="0" smtClean="0">
                <a:latin typeface="Times New Roman" panose="02020603050405020304" pitchFamily="18" charset="0"/>
                <a:cs typeface="Times New Roman" panose="02020603050405020304" pitchFamily="18" charset="0"/>
              </a:rPr>
              <a:t>6. Research</a:t>
            </a:r>
            <a:endParaRPr lang="en-US" sz="2800" b="1" u="sng" dirty="0">
              <a:latin typeface="Times New Roman" panose="02020603050405020304" pitchFamily="18" charset="0"/>
              <a:cs typeface="Times New Roman" panose="02020603050405020304" pitchFamily="18" charset="0"/>
            </a:endParaRPr>
          </a:p>
          <a:p>
            <a:pPr lvl="0"/>
            <a:r>
              <a:rPr lang="en-US" sz="2800" dirty="0">
                <a:latin typeface="Times New Roman" panose="02020603050405020304" pitchFamily="18" charset="0"/>
                <a:cs typeface="Times New Roman" panose="02020603050405020304" pitchFamily="18" charset="0"/>
              </a:rPr>
              <a:t>Today, MHNGOs are at the forefront of ground-breaking research in India.</a:t>
            </a:r>
          </a:p>
          <a:p>
            <a:pPr marL="0" lvl="0" indent="0">
              <a:buNone/>
            </a:pPr>
            <a:r>
              <a:rPr lang="en-US" sz="2800" b="1" u="sng" dirty="0" smtClean="0">
                <a:latin typeface="Times New Roman" panose="02020603050405020304" pitchFamily="18" charset="0"/>
                <a:cs typeface="Times New Roman" panose="02020603050405020304" pitchFamily="18" charset="0"/>
              </a:rPr>
              <a:t>7. Networking</a:t>
            </a:r>
            <a:endParaRPr lang="en-US" sz="2800" b="1" u="sng" dirty="0">
              <a:latin typeface="Times New Roman" panose="02020603050405020304" pitchFamily="18" charset="0"/>
              <a:cs typeface="Times New Roman" panose="02020603050405020304" pitchFamily="18" charset="0"/>
            </a:endParaRPr>
          </a:p>
          <a:p>
            <a:pPr lvl="0"/>
            <a:r>
              <a:rPr lang="en-US" sz="2800" dirty="0" smtClean="0">
                <a:latin typeface="Times New Roman" panose="02020603050405020304" pitchFamily="18" charset="0"/>
                <a:cs typeface="Times New Roman" panose="02020603050405020304" pitchFamily="18" charset="0"/>
              </a:rPr>
              <a:t>Network </a:t>
            </a:r>
            <a:r>
              <a:rPr lang="en-US" sz="2800" dirty="0">
                <a:latin typeface="Times New Roman" panose="02020603050405020304" pitchFamily="18" charset="0"/>
                <a:cs typeface="Times New Roman" panose="02020603050405020304" pitchFamily="18" charset="0"/>
              </a:rPr>
              <a:t>are established between MHNGOs with government organizations and with academic institutions. </a:t>
            </a:r>
          </a:p>
          <a:p>
            <a:pPr lvl="0"/>
            <a:r>
              <a:rPr lang="en-US" sz="2800"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Paripurnata</a:t>
            </a:r>
            <a:r>
              <a:rPr lang="en-US" sz="2800" dirty="0">
                <a:latin typeface="Times New Roman" panose="02020603050405020304" pitchFamily="18" charset="0"/>
                <a:cs typeface="Times New Roman" panose="02020603050405020304" pitchFamily="18" charset="0"/>
              </a:rPr>
              <a:t>” is an umbrella organization of more than dozen MHNGOs in WEST BENGAL.</a:t>
            </a:r>
          </a:p>
          <a:p>
            <a:pPr lvl="0"/>
            <a:r>
              <a:rPr lang="en-US" sz="2800"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Sangath</a:t>
            </a:r>
            <a:r>
              <a:rPr lang="en-US" sz="2800" dirty="0">
                <a:latin typeface="Times New Roman" panose="02020603050405020304" pitchFamily="18" charset="0"/>
                <a:cs typeface="Times New Roman" panose="02020603050405020304" pitchFamily="18" charset="0"/>
              </a:rPr>
              <a:t>” runs a women’s clinic in a government primary health center, as part of large research project on women’s mental health.</a:t>
            </a:r>
          </a:p>
          <a:p>
            <a:endParaRPr lang="en-US" dirty="0"/>
          </a:p>
        </p:txBody>
      </p:sp>
    </p:spTree>
    <p:extLst>
      <p:ext uri="{BB962C8B-B14F-4D97-AF65-F5344CB8AC3E}">
        <p14:creationId xmlns="" xmlns:p14="http://schemas.microsoft.com/office/powerpoint/2010/main" val="1778248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800" b="1" dirty="0" smtClean="0"/>
              <a:t>Thank </a:t>
            </a:r>
            <a:br>
              <a:rPr lang="en-US" sz="13800" b="1" dirty="0" smtClean="0"/>
            </a:br>
            <a:r>
              <a:rPr lang="en-US" sz="13800" b="1" dirty="0" smtClean="0"/>
              <a:t>you </a:t>
            </a:r>
            <a:endParaRPr lang="en-US" sz="13800" b="1" dirty="0"/>
          </a:p>
        </p:txBody>
      </p:sp>
    </p:spTree>
    <p:extLst>
      <p:ext uri="{BB962C8B-B14F-4D97-AF65-F5344CB8AC3E}">
        <p14:creationId xmlns="" xmlns:p14="http://schemas.microsoft.com/office/powerpoint/2010/main" val="4503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259" y="268940"/>
            <a:ext cx="5065912" cy="6333565"/>
          </a:xfrm>
        </p:spPr>
        <p:txBody>
          <a:bodyPr>
            <a:normAutofit fontScale="92500"/>
          </a:bodyPr>
          <a:lstStyle/>
          <a:p>
            <a:pPr>
              <a:buFont typeface="Wingdings" panose="05000000000000000000" pitchFamily="2" charset="2"/>
              <a:buChar char="v"/>
            </a:pPr>
            <a:r>
              <a:rPr lang="en-US" sz="3600" b="1" u="sng" dirty="0" smtClean="0">
                <a:solidFill>
                  <a:srgbClr val="FF0000"/>
                </a:solidFill>
                <a:latin typeface="Times New Roman" panose="02020603050405020304" pitchFamily="18" charset="0"/>
                <a:cs typeface="Times New Roman" panose="02020603050405020304" pitchFamily="18" charset="0"/>
              </a:rPr>
              <a:t>2</a:t>
            </a:r>
            <a:r>
              <a:rPr lang="en-US" sz="3600" b="1" u="sng" baseline="30000" dirty="0" smtClean="0">
                <a:solidFill>
                  <a:srgbClr val="FF0000"/>
                </a:solidFill>
                <a:latin typeface="Times New Roman" panose="02020603050405020304" pitchFamily="18" charset="0"/>
                <a:cs typeface="Times New Roman" panose="02020603050405020304" pitchFamily="18" charset="0"/>
              </a:rPr>
              <a:t>nd</a:t>
            </a:r>
            <a:r>
              <a:rPr lang="en-US" sz="3600" b="1" u="sng" dirty="0" smtClean="0">
                <a:solidFill>
                  <a:srgbClr val="FF0000"/>
                </a:solidFill>
                <a:latin typeface="Times New Roman" panose="02020603050405020304" pitchFamily="18" charset="0"/>
                <a:cs typeface="Times New Roman" panose="02020603050405020304" pitchFamily="18" charset="0"/>
              </a:rPr>
              <a:t> phase</a:t>
            </a:r>
            <a:endParaRPr lang="en-US" sz="2400" b="1" u="sng" dirty="0" smtClean="0">
              <a:solidFill>
                <a:srgbClr val="FF0000"/>
              </a:solidFill>
              <a:latin typeface="Times New Roman" panose="02020603050405020304" pitchFamily="18" charset="0"/>
              <a:cs typeface="Times New Roman" panose="02020603050405020304" pitchFamily="18" charset="0"/>
            </a:endParaRPr>
          </a:p>
          <a:p>
            <a:pPr>
              <a:buClr>
                <a:schemeClr val="bg1"/>
              </a:buClr>
            </a:pPr>
            <a:endParaRPr lang="en-US" sz="2400" dirty="0" smtClean="0">
              <a:solidFill>
                <a:schemeClr val="tx1"/>
              </a:solidFill>
              <a:latin typeface="Times New Roman" panose="02020603050405020304" pitchFamily="18" charset="0"/>
              <a:cs typeface="Times New Roman" panose="02020603050405020304" pitchFamily="18" charset="0"/>
            </a:endParaRPr>
          </a:p>
          <a:p>
            <a:pPr>
              <a:buClrTx/>
              <a:buFont typeface="Wingdings" panose="05000000000000000000" pitchFamily="2" charset="2"/>
              <a:buChar char="q"/>
            </a:pPr>
            <a:r>
              <a:rPr lang="en-US" sz="3600" dirty="0" smtClean="0">
                <a:solidFill>
                  <a:schemeClr val="tx1"/>
                </a:solidFill>
                <a:latin typeface="Times New Roman" panose="02020603050405020304" pitchFamily="18" charset="0"/>
                <a:cs typeface="Times New Roman" panose="02020603050405020304" pitchFamily="18" charset="0"/>
              </a:rPr>
              <a:t>Developed when break in delivery of mental care</a:t>
            </a:r>
          </a:p>
          <a:p>
            <a:pPr>
              <a:buClrTx/>
              <a:buFont typeface="Wingdings" panose="05000000000000000000" pitchFamily="2" charset="2"/>
              <a:buChar char="q"/>
            </a:pPr>
            <a:r>
              <a:rPr lang="en-US" sz="3600" dirty="0" smtClean="0">
                <a:solidFill>
                  <a:schemeClr val="tx1"/>
                </a:solidFill>
                <a:latin typeface="Times New Roman" panose="02020603050405020304" pitchFamily="18" charset="0"/>
                <a:cs typeface="Times New Roman" panose="02020603050405020304" pitchFamily="18" charset="0"/>
              </a:rPr>
              <a:t>1954 NIMHANS – Bangalore</a:t>
            </a:r>
          </a:p>
          <a:p>
            <a:pPr lvl="0">
              <a:buClrTx/>
              <a:buFont typeface="Wingdings" panose="05000000000000000000" pitchFamily="2" charset="2"/>
              <a:buChar char="q"/>
            </a:pPr>
            <a:r>
              <a:rPr lang="en-US" sz="3600" dirty="0">
                <a:solidFill>
                  <a:schemeClr val="tx1"/>
                </a:solidFill>
                <a:latin typeface="Times New Roman" panose="02020603050405020304" pitchFamily="18" charset="0"/>
                <a:cs typeface="Times New Roman" panose="02020603050405020304" pitchFamily="18" charset="0"/>
              </a:rPr>
              <a:t>This phase </a:t>
            </a:r>
            <a:r>
              <a:rPr lang="en-US" sz="3600" dirty="0" smtClean="0">
                <a:solidFill>
                  <a:schemeClr val="tx1"/>
                </a:solidFill>
                <a:latin typeface="Times New Roman" panose="02020603050405020304" pitchFamily="18" charset="0"/>
                <a:cs typeface="Times New Roman" panose="02020603050405020304" pitchFamily="18" charset="0"/>
              </a:rPr>
              <a:t>referred </a:t>
            </a:r>
            <a:r>
              <a:rPr lang="en-US" sz="3600" dirty="0">
                <a:solidFill>
                  <a:schemeClr val="tx1"/>
                </a:solidFill>
                <a:latin typeface="Times New Roman" panose="02020603050405020304" pitchFamily="18" charset="0"/>
                <a:cs typeface="Times New Roman" panose="02020603050405020304" pitchFamily="18" charset="0"/>
              </a:rPr>
              <a:t>to as </a:t>
            </a:r>
            <a:r>
              <a:rPr lang="en-US" sz="3600" dirty="0" smtClean="0">
                <a:solidFill>
                  <a:schemeClr val="tx1"/>
                </a:solidFill>
                <a:latin typeface="Times New Roman" panose="02020603050405020304" pitchFamily="18" charset="0"/>
                <a:cs typeface="Times New Roman" panose="02020603050405020304" pitchFamily="18" charset="0"/>
              </a:rPr>
              <a:t>era </a:t>
            </a:r>
            <a:r>
              <a:rPr lang="en-US" sz="3600" dirty="0">
                <a:solidFill>
                  <a:schemeClr val="tx1"/>
                </a:solidFill>
                <a:latin typeface="Times New Roman" panose="02020603050405020304" pitchFamily="18" charset="0"/>
                <a:cs typeface="Times New Roman" panose="02020603050405020304" pitchFamily="18" charset="0"/>
              </a:rPr>
              <a:t>of mental hospital </a:t>
            </a:r>
            <a:r>
              <a:rPr lang="en-US" sz="3600" dirty="0" smtClean="0">
                <a:solidFill>
                  <a:schemeClr val="tx1"/>
                </a:solidFill>
                <a:latin typeface="Times New Roman" panose="02020603050405020304" pitchFamily="18" charset="0"/>
                <a:cs typeface="Times New Roman" panose="02020603050405020304" pitchFamily="18" charset="0"/>
              </a:rPr>
              <a:t>as mental health care services centered </a:t>
            </a:r>
            <a:r>
              <a:rPr lang="en-US" sz="3600" dirty="0">
                <a:solidFill>
                  <a:schemeClr val="tx1"/>
                </a:solidFill>
                <a:latin typeface="Times New Roman" panose="02020603050405020304" pitchFamily="18" charset="0"/>
                <a:cs typeface="Times New Roman" panose="02020603050405020304" pitchFamily="18" charset="0"/>
              </a:rPr>
              <a:t>around the mental hospital.</a:t>
            </a:r>
          </a:p>
          <a:p>
            <a:pPr marL="0" indent="0">
              <a:buClr>
                <a:schemeClr val="bg1"/>
              </a:buClr>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buClr>
                <a:schemeClr val="bg1"/>
              </a:buClr>
              <a:buNone/>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32804" b="36085"/>
          <a:stretch/>
        </p:blipFill>
        <p:spPr>
          <a:xfrm>
            <a:off x="5442857" y="435427"/>
            <a:ext cx="6603999" cy="6167078"/>
          </a:xfrm>
          <a:prstGeom prst="rect">
            <a:avLst/>
          </a:prstGeom>
        </p:spPr>
      </p:pic>
    </p:spTree>
    <p:extLst>
      <p:ext uri="{BB962C8B-B14F-4D97-AF65-F5344CB8AC3E}">
        <p14:creationId xmlns="" xmlns:p14="http://schemas.microsoft.com/office/powerpoint/2010/main" val="2551451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idx="1"/>
          </p:nvPr>
        </p:nvSpPr>
        <p:spPr>
          <a:xfrm>
            <a:off x="120650" y="201613"/>
            <a:ext cx="4335236" cy="5975350"/>
          </a:xfrm>
        </p:spPr>
        <p:txBody>
          <a:bodyPr>
            <a:normAutofit/>
          </a:bodyPr>
          <a:lstStyle/>
          <a:p>
            <a:pPr>
              <a:buFont typeface="Wingdings" panose="05000000000000000000" pitchFamily="2" charset="2"/>
              <a:buChar char="v"/>
            </a:pPr>
            <a:r>
              <a:rPr lang="en-US" sz="3200" b="1" u="sng" dirty="0" smtClean="0">
                <a:solidFill>
                  <a:srgbClr val="FF0000"/>
                </a:solidFill>
                <a:latin typeface="Times New Roman" panose="02020603050405020304" pitchFamily="18" charset="0"/>
                <a:cs typeface="Times New Roman" panose="02020603050405020304" pitchFamily="18" charset="0"/>
              </a:rPr>
              <a:t>3</a:t>
            </a:r>
            <a:r>
              <a:rPr lang="en-US" sz="3200" b="1" u="sng" baseline="30000" dirty="0" smtClean="0">
                <a:solidFill>
                  <a:srgbClr val="FF0000"/>
                </a:solidFill>
                <a:latin typeface="Times New Roman" panose="02020603050405020304" pitchFamily="18" charset="0"/>
                <a:cs typeface="Times New Roman" panose="02020603050405020304" pitchFamily="18" charset="0"/>
              </a:rPr>
              <a:t>rd</a:t>
            </a:r>
            <a:r>
              <a:rPr lang="en-US" sz="3200" b="1" u="sng" dirty="0" smtClean="0">
                <a:solidFill>
                  <a:srgbClr val="FF0000"/>
                </a:solidFill>
                <a:latin typeface="Times New Roman" panose="02020603050405020304" pitchFamily="18" charset="0"/>
                <a:cs typeface="Times New Roman" panose="02020603050405020304" pitchFamily="18" charset="0"/>
              </a:rPr>
              <a:t> Phase</a:t>
            </a:r>
          </a:p>
          <a:p>
            <a:r>
              <a:rPr lang="en-US" sz="3200" dirty="0" smtClean="0">
                <a:solidFill>
                  <a:schemeClr val="tx1"/>
                </a:solidFill>
                <a:latin typeface="Times New Roman" panose="02020603050405020304" pitchFamily="18" charset="0"/>
                <a:cs typeface="Times New Roman" panose="02020603050405020304" pitchFamily="18" charset="0"/>
              </a:rPr>
              <a:t>began </a:t>
            </a:r>
            <a:r>
              <a:rPr lang="en-US" sz="3200" dirty="0">
                <a:solidFill>
                  <a:schemeClr val="tx1"/>
                </a:solidFill>
                <a:latin typeface="Times New Roman" panose="02020603050405020304" pitchFamily="18" charset="0"/>
                <a:cs typeface="Times New Roman" panose="02020603050405020304" pitchFamily="18" charset="0"/>
              </a:rPr>
              <a:t>in the mid </a:t>
            </a:r>
            <a:r>
              <a:rPr lang="en-US" sz="3200" dirty="0" smtClean="0">
                <a:solidFill>
                  <a:schemeClr val="tx1"/>
                </a:solidFill>
                <a:latin typeface="Times New Roman" panose="02020603050405020304" pitchFamily="18" charset="0"/>
                <a:cs typeface="Times New Roman" panose="02020603050405020304" pitchFamily="18" charset="0"/>
              </a:rPr>
              <a:t>1960s</a:t>
            </a:r>
          </a:p>
          <a:p>
            <a:r>
              <a:rPr lang="en-US" sz="3200" dirty="0" smtClean="0">
                <a:solidFill>
                  <a:schemeClr val="tx1"/>
                </a:solidFill>
                <a:latin typeface="Times New Roman" panose="02020603050405020304" pitchFamily="18" charset="0"/>
                <a:cs typeface="Times New Roman" panose="02020603050405020304" pitchFamily="18" charset="0"/>
              </a:rPr>
              <a:t>establishment </a:t>
            </a:r>
            <a:r>
              <a:rPr lang="en-US" sz="3200" dirty="0">
                <a:solidFill>
                  <a:schemeClr val="tx1"/>
                </a:solidFill>
                <a:latin typeface="Times New Roman" panose="02020603050405020304" pitchFamily="18" charset="0"/>
                <a:cs typeface="Times New Roman" panose="02020603050405020304" pitchFamily="18" charset="0"/>
              </a:rPr>
              <a:t>of general hospital psychiatric </a:t>
            </a:r>
            <a:r>
              <a:rPr lang="en-US" sz="3200" dirty="0" smtClean="0">
                <a:solidFill>
                  <a:schemeClr val="tx1"/>
                </a:solidFill>
                <a:latin typeface="Times New Roman" panose="02020603050405020304" pitchFamily="18" charset="0"/>
                <a:cs typeface="Times New Roman" panose="02020603050405020304" pitchFamily="18" charset="0"/>
              </a:rPr>
              <a:t>units</a:t>
            </a:r>
          </a:p>
          <a:p>
            <a:r>
              <a:rPr lang="en-US" sz="3200" dirty="0" smtClean="0">
                <a:solidFill>
                  <a:schemeClr val="tx1"/>
                </a:solidFill>
                <a:latin typeface="Times New Roman" panose="02020603050405020304" pitchFamily="18" charset="0"/>
                <a:cs typeface="Times New Roman" panose="02020603050405020304" pitchFamily="18" charset="0"/>
              </a:rPr>
              <a:t>1</a:t>
            </a:r>
            <a:r>
              <a:rPr lang="en-US" sz="3200" baseline="30000" dirty="0" smtClean="0">
                <a:solidFill>
                  <a:schemeClr val="tx1"/>
                </a:solidFill>
                <a:latin typeface="Times New Roman" panose="02020603050405020304" pitchFamily="18" charset="0"/>
                <a:cs typeface="Times New Roman" panose="02020603050405020304" pitchFamily="18" charset="0"/>
              </a:rPr>
              <a:t>st</a:t>
            </a:r>
            <a:r>
              <a:rPr lang="en-US" sz="3200" dirty="0" smtClean="0">
                <a:solidFill>
                  <a:schemeClr val="tx1"/>
                </a:solidFill>
                <a:latin typeface="Times New Roman" panose="02020603050405020304" pitchFamily="18" charset="0"/>
                <a:cs typeface="Times New Roman" panose="02020603050405020304" pitchFamily="18" charset="0"/>
              </a:rPr>
              <a:t> - </a:t>
            </a:r>
            <a:r>
              <a:rPr lang="en-US" sz="3200" dirty="0">
                <a:solidFill>
                  <a:schemeClr val="tx1"/>
                </a:solidFill>
                <a:latin typeface="Times New Roman" panose="02020603050405020304" pitchFamily="18" charset="0"/>
                <a:cs typeface="Times New Roman" panose="02020603050405020304" pitchFamily="18" charset="0"/>
              </a:rPr>
              <a:t>Bombay and </a:t>
            </a:r>
            <a:r>
              <a:rPr lang="en-US" sz="3200" dirty="0" err="1">
                <a:solidFill>
                  <a:schemeClr val="tx1"/>
                </a:solidFill>
                <a:latin typeface="Times New Roman" panose="02020603050405020304" pitchFamily="18" charset="0"/>
                <a:cs typeface="Times New Roman" panose="02020603050405020304" pitchFamily="18" charset="0"/>
              </a:rPr>
              <a:t>culcutta</a:t>
            </a:r>
            <a:r>
              <a:rPr lang="en-US" sz="3200" dirty="0">
                <a:solidFill>
                  <a:schemeClr val="tx1"/>
                </a:solidFill>
                <a:latin typeface="Times New Roman" panose="02020603050405020304" pitchFamily="18" charset="0"/>
                <a:cs typeface="Times New Roman" panose="02020603050405020304" pitchFamily="18" charset="0"/>
              </a:rPr>
              <a:t> in 1933</a:t>
            </a:r>
          </a:p>
        </p:txBody>
      </p:sp>
      <p:pic>
        <p:nvPicPr>
          <p:cNvPr id="2" name="Picture 1"/>
          <p:cNvPicPr>
            <a:picLocks noChangeAspect="1"/>
          </p:cNvPicPr>
          <p:nvPr/>
        </p:nvPicPr>
        <p:blipFill rotWithShape="1">
          <a:blip r:embed="rId2">
            <a:extLst>
              <a:ext uri="{28A0092B-C50C-407E-A947-70E740481C1C}">
                <a14:useLocalDpi xmlns="" xmlns:a14="http://schemas.microsoft.com/office/drawing/2010/main" val="0"/>
              </a:ext>
            </a:extLst>
          </a:blip>
          <a:srcRect t="30477" b="21269"/>
          <a:stretch/>
        </p:blipFill>
        <p:spPr>
          <a:xfrm>
            <a:off x="4167187" y="84074"/>
            <a:ext cx="7763556" cy="6773926"/>
          </a:xfrm>
          <a:prstGeom prst="rect">
            <a:avLst/>
          </a:prstGeom>
        </p:spPr>
      </p:pic>
    </p:spTree>
    <p:extLst>
      <p:ext uri="{BB962C8B-B14F-4D97-AF65-F5344CB8AC3E}">
        <p14:creationId xmlns="" xmlns:p14="http://schemas.microsoft.com/office/powerpoint/2010/main" val="295252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304800"/>
            <a:ext cx="10851469" cy="5606422"/>
          </a:xfrm>
        </p:spPr>
        <p:txBody>
          <a:bodyPr>
            <a:normAutofit/>
          </a:bodyPr>
          <a:lstStyle/>
          <a:p>
            <a:r>
              <a:rPr lang="en-US" sz="3600" b="1" u="sng" dirty="0" smtClean="0">
                <a:solidFill>
                  <a:srgbClr val="FF0000"/>
                </a:solidFill>
                <a:latin typeface="Times New Roman" panose="02020603050405020304" pitchFamily="18" charset="0"/>
                <a:cs typeface="Times New Roman" panose="02020603050405020304" pitchFamily="18" charset="0"/>
              </a:rPr>
              <a:t>4</a:t>
            </a:r>
            <a:r>
              <a:rPr lang="en-US" sz="3600" b="1" u="sng" baseline="30000" dirty="0" smtClean="0">
                <a:solidFill>
                  <a:srgbClr val="FF0000"/>
                </a:solidFill>
                <a:latin typeface="Times New Roman" panose="02020603050405020304" pitchFamily="18" charset="0"/>
                <a:cs typeface="Times New Roman" panose="02020603050405020304" pitchFamily="18" charset="0"/>
              </a:rPr>
              <a:t>th</a:t>
            </a:r>
            <a:r>
              <a:rPr lang="en-US" sz="3600" b="1" u="sng" dirty="0" smtClean="0">
                <a:solidFill>
                  <a:srgbClr val="FF0000"/>
                </a:solidFill>
                <a:latin typeface="Times New Roman" panose="02020603050405020304" pitchFamily="18" charset="0"/>
                <a:cs typeface="Times New Roman" panose="02020603050405020304" pitchFamily="18" charset="0"/>
              </a:rPr>
              <a:t> phase</a:t>
            </a:r>
          </a:p>
          <a:p>
            <a:r>
              <a:rPr lang="en-US" sz="4000" dirty="0">
                <a:latin typeface="Times New Roman" panose="02020603050405020304" pitchFamily="18" charset="0"/>
                <a:cs typeface="Times New Roman" panose="02020603050405020304" pitchFamily="18" charset="0"/>
              </a:rPr>
              <a:t>Development of psychiatric services </a:t>
            </a:r>
            <a:r>
              <a:rPr lang="en-US" sz="4000" dirty="0" smtClean="0">
                <a:latin typeface="Times New Roman" panose="02020603050405020304" pitchFamily="18" charset="0"/>
                <a:cs typeface="Times New Roman" panose="02020603050405020304" pitchFamily="18" charset="0"/>
              </a:rPr>
              <a:t>from </a:t>
            </a:r>
            <a:r>
              <a:rPr lang="en-US" sz="4000" dirty="0">
                <a:latin typeface="Times New Roman" panose="02020603050405020304" pitchFamily="18" charset="0"/>
                <a:cs typeface="Times New Roman" panose="02020603050405020304" pitchFamily="18" charset="0"/>
              </a:rPr>
              <a:t>mental hospital and general hospital to the primary health centers and the </a:t>
            </a:r>
            <a:r>
              <a:rPr lang="en-US" sz="4000" dirty="0" smtClean="0">
                <a:latin typeface="Times New Roman" panose="02020603050405020304" pitchFamily="18" charset="0"/>
                <a:cs typeface="Times New Roman" panose="02020603050405020304" pitchFamily="18" charset="0"/>
              </a:rPr>
              <a:t>community</a:t>
            </a:r>
          </a:p>
          <a:p>
            <a:pPr marL="0" indent="0">
              <a:buNone/>
            </a:pPr>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Adopt NMHP in 1982</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49994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435429"/>
            <a:ext cx="10996612" cy="5475793"/>
          </a:xfrm>
        </p:spPr>
        <p:txBody>
          <a:bodyPr>
            <a:normAutofit/>
          </a:bodyPr>
          <a:lstStyle/>
          <a:p>
            <a:pPr marL="0" indent="0">
              <a:buNone/>
            </a:pPr>
            <a:r>
              <a:rPr lang="en-US" sz="4000" b="1" u="sng" dirty="0" smtClean="0">
                <a:solidFill>
                  <a:srgbClr val="FF0000"/>
                </a:solidFill>
                <a:latin typeface="Times New Roman" panose="02020603050405020304" pitchFamily="18" charset="0"/>
                <a:cs typeface="Times New Roman" panose="02020603050405020304" pitchFamily="18" charset="0"/>
              </a:rPr>
              <a:t>5</a:t>
            </a:r>
            <a:r>
              <a:rPr lang="en-US" sz="4000" b="1" u="sng" baseline="30000" dirty="0" smtClean="0">
                <a:solidFill>
                  <a:srgbClr val="FF0000"/>
                </a:solidFill>
                <a:latin typeface="Times New Roman" panose="02020603050405020304" pitchFamily="18" charset="0"/>
                <a:cs typeface="Times New Roman" panose="02020603050405020304" pitchFamily="18" charset="0"/>
              </a:rPr>
              <a:t>th</a:t>
            </a:r>
            <a:r>
              <a:rPr lang="en-US" sz="4000" b="1" u="sng" dirty="0" smtClean="0">
                <a:solidFill>
                  <a:srgbClr val="FF0000"/>
                </a:solidFill>
                <a:latin typeface="Times New Roman" panose="02020603050405020304" pitchFamily="18" charset="0"/>
                <a:cs typeface="Times New Roman" panose="02020603050405020304" pitchFamily="18" charset="0"/>
              </a:rPr>
              <a:t> phase</a:t>
            </a:r>
          </a:p>
          <a:p>
            <a:pPr marL="0" indent="0">
              <a:buNone/>
            </a:pPr>
            <a:r>
              <a:rPr lang="en-US" sz="4000" dirty="0" smtClean="0">
                <a:latin typeface="Times New Roman" panose="02020603050405020304" pitchFamily="18" charset="0"/>
                <a:cs typeface="Times New Roman" panose="02020603050405020304" pitchFamily="18" charset="0"/>
              </a:rPr>
              <a:t>voluntary </a:t>
            </a:r>
            <a:r>
              <a:rPr lang="en-US" sz="4000" dirty="0">
                <a:latin typeface="Times New Roman" panose="02020603050405020304" pitchFamily="18" charset="0"/>
                <a:cs typeface="Times New Roman" panose="02020603050405020304" pitchFamily="18" charset="0"/>
              </a:rPr>
              <a:t>and non-governmental organization talking an active interest in various aspect of mental </a:t>
            </a:r>
            <a:r>
              <a:rPr lang="en-US" sz="4000" dirty="0" smtClean="0">
                <a:latin typeface="Times New Roman" panose="02020603050405020304" pitchFamily="18" charset="0"/>
                <a:cs typeface="Times New Roman" panose="02020603050405020304" pitchFamily="18" charset="0"/>
              </a:rPr>
              <a:t>health</a:t>
            </a:r>
          </a:p>
          <a:p>
            <a:pPr marL="0" indent="0">
              <a:buNone/>
            </a:pPr>
            <a:endParaRPr lang="en-US" sz="4000" dirty="0" smtClean="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increasing number of persons with various minor mental disorders are beginning to seek mental health care services</a:t>
            </a:r>
          </a:p>
        </p:txBody>
      </p:sp>
    </p:spTree>
    <p:extLst>
      <p:ext uri="{BB962C8B-B14F-4D97-AF65-F5344CB8AC3E}">
        <p14:creationId xmlns="" xmlns:p14="http://schemas.microsoft.com/office/powerpoint/2010/main" val="406028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9" y="145138"/>
            <a:ext cx="11451771" cy="856348"/>
          </a:xfrm>
        </p:spPr>
        <p:txBody>
          <a:bodyPr>
            <a:noAutofit/>
          </a:bodyPr>
          <a:lstStyle/>
          <a:p>
            <a:r>
              <a:rPr lang="en-US" sz="4400" b="1" dirty="0">
                <a:solidFill>
                  <a:schemeClr val="tx1"/>
                </a:solidFill>
                <a:latin typeface="Times New Roman" panose="02020603050405020304" pitchFamily="18" charset="0"/>
                <a:cs typeface="Times New Roman" panose="02020603050405020304" pitchFamily="18" charset="0"/>
              </a:rPr>
              <a:t>Goals Of Community Mental Health Nursing</a:t>
            </a:r>
          </a:p>
        </p:txBody>
      </p:sp>
      <p:sp>
        <p:nvSpPr>
          <p:cNvPr id="5" name="Oval 4"/>
          <p:cNvSpPr/>
          <p:nvPr/>
        </p:nvSpPr>
        <p:spPr>
          <a:xfrm>
            <a:off x="117931" y="1110343"/>
            <a:ext cx="3291113" cy="2699657"/>
          </a:xfrm>
          <a:prstGeom prst="ellipse">
            <a:avLst/>
          </a:prstGeom>
          <a:solidFill>
            <a:schemeClr val="accent1">
              <a:lumMod val="5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dirty="0" smtClean="0">
                <a:solidFill>
                  <a:srgbClr val="92D050"/>
                </a:solidFill>
                <a:latin typeface="Times New Roman" panose="02020603050405020304" pitchFamily="18" charset="0"/>
                <a:cs typeface="Times New Roman" panose="02020603050405020304" pitchFamily="18" charset="0"/>
              </a:rPr>
              <a:t>Provide prevention activities</a:t>
            </a:r>
            <a:endParaRPr lang="en-US" sz="3600" b="1" dirty="0">
              <a:solidFill>
                <a:srgbClr val="92D050"/>
              </a:solidFill>
              <a:latin typeface="Times New Roman" panose="02020603050405020304" pitchFamily="18" charset="0"/>
              <a:cs typeface="Times New Roman" panose="02020603050405020304" pitchFamily="18" charset="0"/>
            </a:endParaRPr>
          </a:p>
        </p:txBody>
      </p:sp>
      <p:sp>
        <p:nvSpPr>
          <p:cNvPr id="6" name="Oval 5"/>
          <p:cNvSpPr/>
          <p:nvPr/>
        </p:nvSpPr>
        <p:spPr>
          <a:xfrm>
            <a:off x="150585" y="4034972"/>
            <a:ext cx="3505208" cy="2699657"/>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92D050"/>
                </a:solidFill>
                <a:latin typeface="Times New Roman" panose="02020603050405020304" pitchFamily="18" charset="0"/>
                <a:cs typeface="Times New Roman" panose="02020603050405020304" pitchFamily="18" charset="0"/>
              </a:rPr>
              <a:t>Provide intervention earlier</a:t>
            </a:r>
            <a:endParaRPr lang="en-US" sz="3200" b="1" dirty="0">
              <a:solidFill>
                <a:srgbClr val="92D050"/>
              </a:solidFill>
              <a:latin typeface="Times New Roman" panose="02020603050405020304" pitchFamily="18" charset="0"/>
              <a:cs typeface="Times New Roman" panose="02020603050405020304" pitchFamily="18" charset="0"/>
            </a:endParaRPr>
          </a:p>
        </p:txBody>
      </p:sp>
      <p:sp>
        <p:nvSpPr>
          <p:cNvPr id="7" name="Oval 6"/>
          <p:cNvSpPr/>
          <p:nvPr/>
        </p:nvSpPr>
        <p:spPr>
          <a:xfrm>
            <a:off x="3959789" y="4034971"/>
            <a:ext cx="4443981" cy="2699657"/>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92D050"/>
                </a:solidFill>
                <a:latin typeface="Times New Roman" panose="02020603050405020304" pitchFamily="18" charset="0"/>
                <a:cs typeface="Times New Roman" panose="02020603050405020304" pitchFamily="18" charset="0"/>
              </a:rPr>
              <a:t>Develop sense of self-worth &amp; independence</a:t>
            </a:r>
            <a:endParaRPr lang="en-US" sz="3200" b="1" dirty="0">
              <a:solidFill>
                <a:srgbClr val="92D050"/>
              </a:solidFill>
              <a:latin typeface="Times New Roman" panose="02020603050405020304" pitchFamily="18" charset="0"/>
              <a:cs typeface="Times New Roman" panose="02020603050405020304" pitchFamily="18" charset="0"/>
            </a:endParaRPr>
          </a:p>
        </p:txBody>
      </p:sp>
      <p:sp>
        <p:nvSpPr>
          <p:cNvPr id="8" name="Oval 7"/>
          <p:cNvSpPr/>
          <p:nvPr/>
        </p:nvSpPr>
        <p:spPr>
          <a:xfrm>
            <a:off x="7550831" y="885372"/>
            <a:ext cx="4641169" cy="31496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92D050"/>
                </a:solidFill>
                <a:latin typeface="Times New Roman" panose="02020603050405020304" pitchFamily="18" charset="0"/>
                <a:cs typeface="Times New Roman" panose="02020603050405020304" pitchFamily="18" charset="0"/>
              </a:rPr>
              <a:t>Identify factors that affect </a:t>
            </a:r>
            <a:r>
              <a:rPr lang="en-US" sz="3200" b="1" dirty="0" err="1" smtClean="0">
                <a:solidFill>
                  <a:srgbClr val="92D050"/>
                </a:solidFill>
                <a:latin typeface="Times New Roman" panose="02020603050405020304" pitchFamily="18" charset="0"/>
                <a:cs typeface="Times New Roman" panose="02020603050405020304" pitchFamily="18" charset="0"/>
              </a:rPr>
              <a:t>interation</a:t>
            </a:r>
            <a:r>
              <a:rPr lang="en-US" sz="3200" b="1" dirty="0" smtClean="0">
                <a:solidFill>
                  <a:srgbClr val="92D050"/>
                </a:solidFill>
                <a:latin typeface="Times New Roman" panose="02020603050405020304" pitchFamily="18" charset="0"/>
                <a:cs typeface="Times New Roman" panose="02020603050405020304" pitchFamily="18" charset="0"/>
              </a:rPr>
              <a:t> with their </a:t>
            </a:r>
            <a:r>
              <a:rPr lang="en-US" sz="3200" b="1" dirty="0" err="1" smtClean="0">
                <a:solidFill>
                  <a:srgbClr val="92D050"/>
                </a:solidFill>
                <a:latin typeface="Times New Roman" panose="02020603050405020304" pitchFamily="18" charset="0"/>
                <a:cs typeface="Times New Roman" panose="02020603050405020304" pitchFamily="18" charset="0"/>
              </a:rPr>
              <a:t>environmentt</a:t>
            </a:r>
            <a:endParaRPr lang="en-US" sz="3200" b="1" dirty="0">
              <a:solidFill>
                <a:srgbClr val="92D050"/>
              </a:solidFill>
              <a:latin typeface="Times New Roman" panose="02020603050405020304" pitchFamily="18" charset="0"/>
              <a:cs typeface="Times New Roman" panose="02020603050405020304" pitchFamily="18" charset="0"/>
            </a:endParaRPr>
          </a:p>
        </p:txBody>
      </p:sp>
      <p:sp>
        <p:nvSpPr>
          <p:cNvPr id="10" name="Oval 9"/>
          <p:cNvSpPr/>
          <p:nvPr/>
        </p:nvSpPr>
        <p:spPr>
          <a:xfrm>
            <a:off x="8766629" y="4034972"/>
            <a:ext cx="3338289" cy="2699657"/>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92D050"/>
                </a:solidFill>
                <a:latin typeface="Times New Roman" panose="02020603050405020304" pitchFamily="18" charset="0"/>
                <a:cs typeface="Times New Roman" panose="02020603050405020304" pitchFamily="18" charset="0"/>
              </a:rPr>
              <a:t>Education about mental health</a:t>
            </a:r>
            <a:endParaRPr lang="en-US" sz="3200" b="1" dirty="0">
              <a:solidFill>
                <a:srgbClr val="92D050"/>
              </a:solidFill>
              <a:latin typeface="Times New Roman" panose="02020603050405020304" pitchFamily="18" charset="0"/>
              <a:cs typeface="Times New Roman" panose="02020603050405020304" pitchFamily="18" charset="0"/>
            </a:endParaRPr>
          </a:p>
        </p:txBody>
      </p:sp>
      <p:sp>
        <p:nvSpPr>
          <p:cNvPr id="11" name="Oval 10"/>
          <p:cNvSpPr/>
          <p:nvPr/>
        </p:nvSpPr>
        <p:spPr>
          <a:xfrm>
            <a:off x="3655793" y="1110342"/>
            <a:ext cx="3614054" cy="2699657"/>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92D050"/>
                </a:solidFill>
                <a:latin typeface="Times New Roman" panose="02020603050405020304" pitchFamily="18" charset="0"/>
                <a:cs typeface="Times New Roman" panose="02020603050405020304" pitchFamily="18" charset="0"/>
              </a:rPr>
              <a:t>Develop innovative approach</a:t>
            </a:r>
            <a:endParaRPr lang="en-US" sz="3200" b="1"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14240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1230</TotalTime>
  <Words>1602</Words>
  <Application>Microsoft Office PowerPoint</Application>
  <PresentationFormat>Custom</PresentationFormat>
  <Paragraphs>256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Wisp</vt:lpstr>
      <vt:lpstr>  Community mental health nursing</vt:lpstr>
      <vt:lpstr>INTRODUCTION</vt:lpstr>
      <vt:lpstr>Community Mental Health Nurse Attributes </vt:lpstr>
      <vt:lpstr>DEVELOPMENT OF COMMUNITY MENTAL HEALTH IN INDIA </vt:lpstr>
      <vt:lpstr>Slide 5</vt:lpstr>
      <vt:lpstr>Slide 6</vt:lpstr>
      <vt:lpstr>Slide 7</vt:lpstr>
      <vt:lpstr>Slide 8</vt:lpstr>
      <vt:lpstr>Goals Of Community Mental Health Nursing</vt:lpstr>
      <vt:lpstr>COMMUNITY MENTAL HEALTH NURSING PROCESS </vt:lpstr>
      <vt:lpstr>roles for nurses working in community mental health services: </vt:lpstr>
      <vt:lpstr>Slide 12</vt:lpstr>
      <vt:lpstr>Psychiatric rehabilitation</vt:lpstr>
      <vt:lpstr>Disorders that indicated commonly for rehabilitation</vt:lpstr>
      <vt:lpstr>Slide 15</vt:lpstr>
      <vt:lpstr>Slide 16</vt:lpstr>
      <vt:lpstr>Slide 17</vt:lpstr>
      <vt:lpstr>Steps in Psychiatric Rehabilitation  </vt:lpstr>
      <vt:lpstr>Role of a Nurse in Psychiatric Rehabilitation</vt:lpstr>
      <vt:lpstr>VOCATIONAL REHABILITATION </vt:lpstr>
      <vt:lpstr>Slide 21</vt:lpstr>
      <vt:lpstr>Slide 22</vt:lpstr>
      <vt:lpstr>MENTAL HEALTH SERVICIES </vt:lpstr>
      <vt:lpstr>2. Secondary Level </vt:lpstr>
      <vt:lpstr>Slide 25</vt:lpstr>
      <vt:lpstr>MENTAL HEALTH SERVICIES AVAILABLE FOR PSYCHIATRIC PATIENT </vt:lpstr>
      <vt:lpstr>Main day care centres in India</vt:lpstr>
      <vt:lpstr>Quarter way  homes</vt:lpstr>
      <vt:lpstr>Halfway home</vt:lpstr>
      <vt:lpstr>Some of the halfway homes available in India include:</vt:lpstr>
      <vt:lpstr>SELF-HELP GROUPS</vt:lpstr>
      <vt:lpstr>Suicide prevention centres</vt:lpstr>
      <vt:lpstr>INTERNATIONAL MENTAL HEALTH AGENCIES </vt:lpstr>
      <vt:lpstr>Slide 34</vt:lpstr>
      <vt:lpstr>The world federation for mental Health(WFMH) </vt:lpstr>
      <vt:lpstr>The internal society for mental health online(ISMO) </vt:lpstr>
      <vt:lpstr>National alliances for the mentally ill(NAMI) </vt:lpstr>
      <vt:lpstr>NON-GOVERNMENTAL ORGANIZATION </vt:lpstr>
      <vt:lpstr>Slide 39</vt:lpstr>
      <vt:lpstr>Slide 40</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mental health nursing</dc:title>
  <dc:creator>JAIVIK</dc:creator>
  <cp:lastModifiedBy>Naren</cp:lastModifiedBy>
  <cp:revision>291</cp:revision>
  <dcterms:created xsi:type="dcterms:W3CDTF">2018-01-29T16:08:08Z</dcterms:created>
  <dcterms:modified xsi:type="dcterms:W3CDTF">2020-08-13T08:47:43Z</dcterms:modified>
</cp:coreProperties>
</file>