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73" r:id="rId9"/>
    <p:sldId id="274" r:id="rId10"/>
    <p:sldId id="275" r:id="rId11"/>
    <p:sldId id="276" r:id="rId12"/>
    <p:sldId id="263" r:id="rId13"/>
    <p:sldId id="264" r:id="rId14"/>
    <p:sldId id="265" r:id="rId15"/>
    <p:sldId id="266" r:id="rId16"/>
    <p:sldId id="269" r:id="rId17"/>
    <p:sldId id="270" r:id="rId18"/>
    <p:sldId id="271" r:id="rId19"/>
    <p:sldId id="272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7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5B3CA-272F-4FAF-91F2-6EF325860918}" type="doc">
      <dgm:prSet loTypeId="urn:microsoft.com/office/officeart/2005/8/layout/cycle7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D0FB68-610E-46C1-9229-70B5C7E76252}">
      <dgm:prSet phldrT="[Text]"/>
      <dgm:spPr/>
      <dgm:t>
        <a:bodyPr/>
        <a:lstStyle/>
        <a:p>
          <a:r>
            <a:rPr lang="en-US" b="1" dirty="0" smtClean="0"/>
            <a:t>Structure</a:t>
          </a:r>
          <a:endParaRPr lang="en-US" b="1" dirty="0"/>
        </a:p>
      </dgm:t>
    </dgm:pt>
    <dgm:pt modelId="{A68D21A5-C380-49E4-9A30-1AA822D8A849}" type="parTrans" cxnId="{A9186488-C6B1-403B-8509-619185F8B544}">
      <dgm:prSet/>
      <dgm:spPr/>
      <dgm:t>
        <a:bodyPr/>
        <a:lstStyle/>
        <a:p>
          <a:endParaRPr lang="en-US"/>
        </a:p>
      </dgm:t>
    </dgm:pt>
    <dgm:pt modelId="{6E3489E7-2981-4E5E-8F87-52A97524E22C}" type="sibTrans" cxnId="{A9186488-C6B1-403B-8509-619185F8B544}">
      <dgm:prSet/>
      <dgm:spPr/>
      <dgm:t>
        <a:bodyPr/>
        <a:lstStyle/>
        <a:p>
          <a:endParaRPr lang="en-US" b="1"/>
        </a:p>
      </dgm:t>
    </dgm:pt>
    <dgm:pt modelId="{BE19958D-2445-48E4-A9E0-5348C76775CD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Content</a:t>
          </a:r>
          <a:endParaRPr lang="en-US" b="1" dirty="0">
            <a:solidFill>
              <a:schemeClr val="bg1"/>
            </a:solidFill>
          </a:endParaRPr>
        </a:p>
      </dgm:t>
    </dgm:pt>
    <dgm:pt modelId="{717624F1-F3D1-43A3-A565-8BC03A75DEFD}" type="parTrans" cxnId="{42C82B09-0D10-46E6-9860-6D301EB9BA60}">
      <dgm:prSet/>
      <dgm:spPr/>
      <dgm:t>
        <a:bodyPr/>
        <a:lstStyle/>
        <a:p>
          <a:endParaRPr lang="en-US"/>
        </a:p>
      </dgm:t>
    </dgm:pt>
    <dgm:pt modelId="{E0B31DF3-8FCD-4722-88FA-981F7494008A}" type="sibTrans" cxnId="{42C82B09-0D10-46E6-9860-6D301EB9BA60}">
      <dgm:prSet/>
      <dgm:spPr/>
      <dgm:t>
        <a:bodyPr/>
        <a:lstStyle/>
        <a:p>
          <a:endParaRPr lang="en-US" b="1"/>
        </a:p>
      </dgm:t>
    </dgm:pt>
    <dgm:pt modelId="{C8EBA106-C140-4F7F-8A16-E994ECD99485}">
      <dgm:prSet phldrT="[Text]"/>
      <dgm:spPr/>
      <dgm:t>
        <a:bodyPr/>
        <a:lstStyle/>
        <a:p>
          <a:r>
            <a:rPr lang="en-US" b="1" dirty="0" smtClean="0"/>
            <a:t>Process </a:t>
          </a:r>
          <a:endParaRPr lang="en-US" b="1" dirty="0"/>
        </a:p>
      </dgm:t>
    </dgm:pt>
    <dgm:pt modelId="{9A35D25B-C345-4356-8E52-621A7CE23F35}" type="parTrans" cxnId="{1CEB9103-A8B9-4ECC-936C-CF00EEA76C7E}">
      <dgm:prSet/>
      <dgm:spPr/>
      <dgm:t>
        <a:bodyPr/>
        <a:lstStyle/>
        <a:p>
          <a:endParaRPr lang="en-US"/>
        </a:p>
      </dgm:t>
    </dgm:pt>
    <dgm:pt modelId="{17638A08-E798-4ABA-8059-556DC43FC0F7}" type="sibTrans" cxnId="{1CEB9103-A8B9-4ECC-936C-CF00EEA76C7E}">
      <dgm:prSet/>
      <dgm:spPr/>
      <dgm:t>
        <a:bodyPr/>
        <a:lstStyle/>
        <a:p>
          <a:endParaRPr lang="en-US" b="1"/>
        </a:p>
      </dgm:t>
    </dgm:pt>
    <dgm:pt modelId="{ECC4017A-BBF9-4B57-869B-F1C57CC58271}" type="pres">
      <dgm:prSet presAssocID="{53D5B3CA-272F-4FAF-91F2-6EF3258609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DDEF1B2-1FAD-4E99-B151-58ADE654AD31}" type="pres">
      <dgm:prSet presAssocID="{68D0FB68-610E-46C1-9229-70B5C7E76252}" presName="node" presStyleLbl="node1" presStyleIdx="0" presStyleCnt="3" custScaleX="89956" custScaleY="737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8984A-D180-4800-B85D-30194356EAB4}" type="pres">
      <dgm:prSet presAssocID="{6E3489E7-2981-4E5E-8F87-52A97524E22C}" presName="sibTrans" presStyleLbl="sibTrans2D1" presStyleIdx="0" presStyleCnt="3" custScaleX="89956" custScaleY="107105"/>
      <dgm:spPr/>
      <dgm:t>
        <a:bodyPr/>
        <a:lstStyle/>
        <a:p>
          <a:endParaRPr lang="en-IN"/>
        </a:p>
      </dgm:t>
    </dgm:pt>
    <dgm:pt modelId="{630B7F8A-D2E3-406B-B55C-A47789B4EE3E}" type="pres">
      <dgm:prSet presAssocID="{6E3489E7-2981-4E5E-8F87-52A97524E22C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2EFDB137-8850-4806-B01A-E55B60444990}" type="pres">
      <dgm:prSet presAssocID="{BE19958D-2445-48E4-A9E0-5348C76775CD}" presName="node" presStyleLbl="node1" presStyleIdx="1" presStyleCnt="3" custScaleX="89956" custScaleY="56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9B2B-56BE-4DF8-80F1-4399E2B5FCA2}" type="pres">
      <dgm:prSet presAssocID="{E0B31DF3-8FCD-4722-88FA-981F7494008A}" presName="sibTrans" presStyleLbl="sibTrans2D1" presStyleIdx="1" presStyleCnt="3" custScaleX="89956" custScaleY="107105"/>
      <dgm:spPr/>
      <dgm:t>
        <a:bodyPr/>
        <a:lstStyle/>
        <a:p>
          <a:endParaRPr lang="en-IN"/>
        </a:p>
      </dgm:t>
    </dgm:pt>
    <dgm:pt modelId="{28248BED-169D-488E-96EF-51449ECC55FC}" type="pres">
      <dgm:prSet presAssocID="{E0B31DF3-8FCD-4722-88FA-981F7494008A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38042661-E25D-4DEE-BAEE-D374FF7469DA}" type="pres">
      <dgm:prSet presAssocID="{C8EBA106-C140-4F7F-8A16-E994ECD99485}" presName="node" presStyleLbl="node1" presStyleIdx="2" presStyleCnt="3" custScaleX="89956" custScaleY="56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765B6B-5DED-4639-A807-D7365B758777}" type="pres">
      <dgm:prSet presAssocID="{17638A08-E798-4ABA-8059-556DC43FC0F7}" presName="sibTrans" presStyleLbl="sibTrans2D1" presStyleIdx="2" presStyleCnt="3" custScaleX="89956" custScaleY="107105"/>
      <dgm:spPr/>
      <dgm:t>
        <a:bodyPr/>
        <a:lstStyle/>
        <a:p>
          <a:endParaRPr lang="en-IN"/>
        </a:p>
      </dgm:t>
    </dgm:pt>
    <dgm:pt modelId="{9A2CBB78-3E76-4802-801E-D732F915A576}" type="pres">
      <dgm:prSet presAssocID="{17638A08-E798-4ABA-8059-556DC43FC0F7}" presName="connectorText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9A12DACB-26F1-46E9-8583-C6382937D127}" type="presOf" srcId="{53D5B3CA-272F-4FAF-91F2-6EF325860918}" destId="{ECC4017A-BBF9-4B57-869B-F1C57CC58271}" srcOrd="0" destOrd="0" presId="urn:microsoft.com/office/officeart/2005/8/layout/cycle7"/>
    <dgm:cxn modelId="{00D8B1C4-BE0C-4BB9-AB06-6C1F23181361}" type="presOf" srcId="{6E3489E7-2981-4E5E-8F87-52A97524E22C}" destId="{630B7F8A-D2E3-406B-B55C-A47789B4EE3E}" srcOrd="1" destOrd="0" presId="urn:microsoft.com/office/officeart/2005/8/layout/cycle7"/>
    <dgm:cxn modelId="{332AEE6E-6B3E-424B-8211-EBFC504654AE}" type="presOf" srcId="{68D0FB68-610E-46C1-9229-70B5C7E76252}" destId="{9DDEF1B2-1FAD-4E99-B151-58ADE654AD31}" srcOrd="0" destOrd="0" presId="urn:microsoft.com/office/officeart/2005/8/layout/cycle7"/>
    <dgm:cxn modelId="{A2A3DD37-0373-4802-9E40-F9A8AEB940A8}" type="presOf" srcId="{17638A08-E798-4ABA-8059-556DC43FC0F7}" destId="{9A2CBB78-3E76-4802-801E-D732F915A576}" srcOrd="1" destOrd="0" presId="urn:microsoft.com/office/officeart/2005/8/layout/cycle7"/>
    <dgm:cxn modelId="{19D7795B-26CC-478E-9117-03FDC4FCA120}" type="presOf" srcId="{17638A08-E798-4ABA-8059-556DC43FC0F7}" destId="{B6765B6B-5DED-4639-A807-D7365B758777}" srcOrd="0" destOrd="0" presId="urn:microsoft.com/office/officeart/2005/8/layout/cycle7"/>
    <dgm:cxn modelId="{CDFC6C72-157F-4E4D-ACEA-AFEACABDF66E}" type="presOf" srcId="{E0B31DF3-8FCD-4722-88FA-981F7494008A}" destId="{28248BED-169D-488E-96EF-51449ECC55FC}" srcOrd="1" destOrd="0" presId="urn:microsoft.com/office/officeart/2005/8/layout/cycle7"/>
    <dgm:cxn modelId="{162F56D2-82FB-4FC4-AA2E-1A51CA0D7DB9}" type="presOf" srcId="{C8EBA106-C140-4F7F-8A16-E994ECD99485}" destId="{38042661-E25D-4DEE-BAEE-D374FF7469DA}" srcOrd="0" destOrd="0" presId="urn:microsoft.com/office/officeart/2005/8/layout/cycle7"/>
    <dgm:cxn modelId="{746967FD-484A-422E-844F-C1DC6F133E8F}" type="presOf" srcId="{E0B31DF3-8FCD-4722-88FA-981F7494008A}" destId="{EC849B2B-56BE-4DF8-80F1-4399E2B5FCA2}" srcOrd="0" destOrd="0" presId="urn:microsoft.com/office/officeart/2005/8/layout/cycle7"/>
    <dgm:cxn modelId="{A9186488-C6B1-403B-8509-619185F8B544}" srcId="{53D5B3CA-272F-4FAF-91F2-6EF325860918}" destId="{68D0FB68-610E-46C1-9229-70B5C7E76252}" srcOrd="0" destOrd="0" parTransId="{A68D21A5-C380-49E4-9A30-1AA822D8A849}" sibTransId="{6E3489E7-2981-4E5E-8F87-52A97524E22C}"/>
    <dgm:cxn modelId="{42C82B09-0D10-46E6-9860-6D301EB9BA60}" srcId="{53D5B3CA-272F-4FAF-91F2-6EF325860918}" destId="{BE19958D-2445-48E4-A9E0-5348C76775CD}" srcOrd="1" destOrd="0" parTransId="{717624F1-F3D1-43A3-A565-8BC03A75DEFD}" sibTransId="{E0B31DF3-8FCD-4722-88FA-981F7494008A}"/>
    <dgm:cxn modelId="{FEB582F9-9FF1-4BBA-9D17-E19E560687F2}" type="presOf" srcId="{6E3489E7-2981-4E5E-8F87-52A97524E22C}" destId="{17C8984A-D180-4800-B85D-30194356EAB4}" srcOrd="0" destOrd="0" presId="urn:microsoft.com/office/officeart/2005/8/layout/cycle7"/>
    <dgm:cxn modelId="{1CEB9103-A8B9-4ECC-936C-CF00EEA76C7E}" srcId="{53D5B3CA-272F-4FAF-91F2-6EF325860918}" destId="{C8EBA106-C140-4F7F-8A16-E994ECD99485}" srcOrd="2" destOrd="0" parTransId="{9A35D25B-C345-4356-8E52-621A7CE23F35}" sibTransId="{17638A08-E798-4ABA-8059-556DC43FC0F7}"/>
    <dgm:cxn modelId="{B0B15CD0-02D9-4A99-8028-0636FCA48980}" type="presOf" srcId="{BE19958D-2445-48E4-A9E0-5348C76775CD}" destId="{2EFDB137-8850-4806-B01A-E55B60444990}" srcOrd="0" destOrd="0" presId="urn:microsoft.com/office/officeart/2005/8/layout/cycle7"/>
    <dgm:cxn modelId="{2DCF0FA5-24F4-42CC-BD74-8D9E46331123}" type="presParOf" srcId="{ECC4017A-BBF9-4B57-869B-F1C57CC58271}" destId="{9DDEF1B2-1FAD-4E99-B151-58ADE654AD31}" srcOrd="0" destOrd="0" presId="urn:microsoft.com/office/officeart/2005/8/layout/cycle7"/>
    <dgm:cxn modelId="{EEFE482F-D7BE-41BD-9450-A42584CDD3D5}" type="presParOf" srcId="{ECC4017A-BBF9-4B57-869B-F1C57CC58271}" destId="{17C8984A-D180-4800-B85D-30194356EAB4}" srcOrd="1" destOrd="0" presId="urn:microsoft.com/office/officeart/2005/8/layout/cycle7"/>
    <dgm:cxn modelId="{DF9768FB-DDBF-41F5-AA3E-CCDAB4F034BB}" type="presParOf" srcId="{17C8984A-D180-4800-B85D-30194356EAB4}" destId="{630B7F8A-D2E3-406B-B55C-A47789B4EE3E}" srcOrd="0" destOrd="0" presId="urn:microsoft.com/office/officeart/2005/8/layout/cycle7"/>
    <dgm:cxn modelId="{DA7D5221-8E0F-47F8-AEB4-90C4F2500B52}" type="presParOf" srcId="{ECC4017A-BBF9-4B57-869B-F1C57CC58271}" destId="{2EFDB137-8850-4806-B01A-E55B60444990}" srcOrd="2" destOrd="0" presId="urn:microsoft.com/office/officeart/2005/8/layout/cycle7"/>
    <dgm:cxn modelId="{ED2E0B0D-AF68-4AFB-B1EE-042343056B8D}" type="presParOf" srcId="{ECC4017A-BBF9-4B57-869B-F1C57CC58271}" destId="{EC849B2B-56BE-4DF8-80F1-4399E2B5FCA2}" srcOrd="3" destOrd="0" presId="urn:microsoft.com/office/officeart/2005/8/layout/cycle7"/>
    <dgm:cxn modelId="{DBB1DE66-F470-424E-B350-087E6E4A8963}" type="presParOf" srcId="{EC849B2B-56BE-4DF8-80F1-4399E2B5FCA2}" destId="{28248BED-169D-488E-96EF-51449ECC55FC}" srcOrd="0" destOrd="0" presId="urn:microsoft.com/office/officeart/2005/8/layout/cycle7"/>
    <dgm:cxn modelId="{CB6EBB6F-9798-4796-A438-1DCFE4CFD4B4}" type="presParOf" srcId="{ECC4017A-BBF9-4B57-869B-F1C57CC58271}" destId="{38042661-E25D-4DEE-BAEE-D374FF7469DA}" srcOrd="4" destOrd="0" presId="urn:microsoft.com/office/officeart/2005/8/layout/cycle7"/>
    <dgm:cxn modelId="{40FC17AF-253B-4C01-8375-4CDF704DACF5}" type="presParOf" srcId="{ECC4017A-BBF9-4B57-869B-F1C57CC58271}" destId="{B6765B6B-5DED-4639-A807-D7365B758777}" srcOrd="5" destOrd="0" presId="urn:microsoft.com/office/officeart/2005/8/layout/cycle7"/>
    <dgm:cxn modelId="{963399F0-27DB-4B6E-BA44-DB4668E31739}" type="presParOf" srcId="{B6765B6B-5DED-4639-A807-D7365B758777}" destId="{9A2CBB78-3E76-4802-801E-D732F915A57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2A1B10-0A9A-41B0-9CF0-8F15C9815E70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2929DA-2F9E-4B41-AFB2-53458BDB8461}">
      <dgm:prSet phldrT="[Text]" custT="1"/>
      <dgm:spPr/>
      <dgm:t>
        <a:bodyPr/>
        <a:lstStyle/>
        <a:p>
          <a:r>
            <a:rPr lang="en-US" sz="2400" b="1" i="1" smtClean="0">
              <a:latin typeface="Arial Black" pitchFamily="34" charset="0"/>
            </a:rPr>
            <a:t>Contraindication:-</a:t>
          </a:r>
          <a:endParaRPr lang="en-US" sz="2400" b="1" smtClean="0">
            <a:latin typeface="Arial Black" pitchFamily="34" charset="0"/>
          </a:endParaRPr>
        </a:p>
        <a:p>
          <a:r>
            <a:rPr lang="en-US" sz="1800" smtClean="0"/>
            <a:t>Antisocial patients</a:t>
          </a:r>
        </a:p>
        <a:p>
          <a:r>
            <a:rPr lang="en-US" sz="1800" smtClean="0"/>
            <a:t>Actively suicidal or severely depressed patients.</a:t>
          </a:r>
          <a:endParaRPr lang="en-US" sz="1800" dirty="0"/>
        </a:p>
      </dgm:t>
    </dgm:pt>
    <dgm:pt modelId="{2C12A474-77F8-4497-8EF9-FD32E6C9F7A7}" type="parTrans" cxnId="{7347BE97-28CE-4EA3-A0F5-203CD2A38182}">
      <dgm:prSet/>
      <dgm:spPr/>
      <dgm:t>
        <a:bodyPr/>
        <a:lstStyle/>
        <a:p>
          <a:endParaRPr lang="en-US"/>
        </a:p>
      </dgm:t>
    </dgm:pt>
    <dgm:pt modelId="{AB2AECC5-43C3-4F3E-A761-D48CF76BCD05}" type="sibTrans" cxnId="{7347BE97-28CE-4EA3-A0F5-203CD2A38182}">
      <dgm:prSet/>
      <dgm:spPr/>
      <dgm:t>
        <a:bodyPr/>
        <a:lstStyle/>
        <a:p>
          <a:endParaRPr lang="en-US"/>
        </a:p>
      </dgm:t>
    </dgm:pt>
    <dgm:pt modelId="{7B410ABC-0606-449D-B7FC-EA6736C60A93}">
      <dgm:prSet phldrT="[Text]" custT="1"/>
      <dgm:spPr/>
      <dgm:t>
        <a:bodyPr/>
        <a:lstStyle/>
        <a:p>
          <a:r>
            <a:rPr lang="en-US" sz="3200" b="1" i="1" smtClean="0">
              <a:latin typeface="Arial Black" pitchFamily="34" charset="0"/>
            </a:rPr>
            <a:t>Group size:-</a:t>
          </a:r>
          <a:endParaRPr lang="en-US" sz="3200" smtClean="0">
            <a:latin typeface="Arial Black" pitchFamily="34" charset="0"/>
          </a:endParaRPr>
        </a:p>
        <a:p>
          <a:r>
            <a:rPr lang="en-US" sz="1800" smtClean="0"/>
            <a:t>Optimal size for group therapy is 8 to 10 members</a:t>
          </a:r>
          <a:endParaRPr lang="en-US" sz="1800" dirty="0"/>
        </a:p>
      </dgm:t>
    </dgm:pt>
    <dgm:pt modelId="{B5A2B08D-DE46-440A-BBC0-1AE6FA3CFDA5}" type="parTrans" cxnId="{2B07BEB0-D3A1-4B95-8D0D-A4FAB1AF89B2}">
      <dgm:prSet/>
      <dgm:spPr/>
      <dgm:t>
        <a:bodyPr/>
        <a:lstStyle/>
        <a:p>
          <a:endParaRPr lang="en-US"/>
        </a:p>
      </dgm:t>
    </dgm:pt>
    <dgm:pt modelId="{DE0EF169-D347-484E-AC0D-3AEA25E5DFC1}" type="sibTrans" cxnId="{2B07BEB0-D3A1-4B95-8D0D-A4FAB1AF89B2}">
      <dgm:prSet/>
      <dgm:spPr/>
      <dgm:t>
        <a:bodyPr/>
        <a:lstStyle/>
        <a:p>
          <a:endParaRPr lang="en-US"/>
        </a:p>
      </dgm:t>
    </dgm:pt>
    <dgm:pt modelId="{1CEB4184-4868-4E00-B30E-A0089839CE68}">
      <dgm:prSet phldrT="[Text]" custT="1"/>
      <dgm:spPr/>
      <dgm:t>
        <a:bodyPr/>
        <a:lstStyle/>
        <a:p>
          <a:r>
            <a:rPr lang="en-US" sz="2400" b="1" i="1" smtClean="0">
              <a:latin typeface="Arial Black" pitchFamily="34" charset="0"/>
            </a:rPr>
            <a:t>Frequency and length of sessions:-</a:t>
          </a:r>
          <a:endParaRPr lang="en-US" sz="2400" smtClean="0">
            <a:latin typeface="Arial Black" pitchFamily="34" charset="0"/>
          </a:endParaRPr>
        </a:p>
        <a:p>
          <a:r>
            <a:rPr lang="en-US" sz="1800" smtClean="0"/>
            <a:t>Most group psychotherapists conduct group sessions once a week, each session may last for 45 minutes to 1 hour.</a:t>
          </a:r>
        </a:p>
        <a:p>
          <a:endParaRPr lang="en-US" sz="1400" dirty="0"/>
        </a:p>
      </dgm:t>
    </dgm:pt>
    <dgm:pt modelId="{845502BC-61F7-442E-9078-FB3DC7767E3B}" type="parTrans" cxnId="{5E533DF1-5948-471A-87F8-D53EE2E0C01C}">
      <dgm:prSet/>
      <dgm:spPr/>
      <dgm:t>
        <a:bodyPr/>
        <a:lstStyle/>
        <a:p>
          <a:endParaRPr lang="en-US"/>
        </a:p>
      </dgm:t>
    </dgm:pt>
    <dgm:pt modelId="{3970D77C-BF21-4CBC-833E-3EED5FE12347}" type="sibTrans" cxnId="{5E533DF1-5948-471A-87F8-D53EE2E0C01C}">
      <dgm:prSet/>
      <dgm:spPr/>
      <dgm:t>
        <a:bodyPr/>
        <a:lstStyle/>
        <a:p>
          <a:endParaRPr lang="en-US"/>
        </a:p>
      </dgm:t>
    </dgm:pt>
    <dgm:pt modelId="{83024264-0290-4B67-ADC6-CBA180E75E61}" type="pres">
      <dgm:prSet presAssocID="{D12A1B10-0A9A-41B0-9CF0-8F15C9815E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58A17B0-C606-4FF7-A17F-523D88EDC537}" type="pres">
      <dgm:prSet presAssocID="{4E2929DA-2F9E-4B41-AFB2-53458BDB8461}" presName="parentLin" presStyleCnt="0"/>
      <dgm:spPr/>
    </dgm:pt>
    <dgm:pt modelId="{BDB7C349-E2D8-46B5-87D7-650C22FAD026}" type="pres">
      <dgm:prSet presAssocID="{4E2929DA-2F9E-4B41-AFB2-53458BDB8461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8446BE5E-2B38-4EDE-AD63-55B9A8B91616}" type="pres">
      <dgm:prSet presAssocID="{4E2929DA-2F9E-4B41-AFB2-53458BDB8461}" presName="parentText" presStyleLbl="node1" presStyleIdx="0" presStyleCnt="3" custScaleY="4685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ABCB89-0C75-423F-89F4-AE32E1A0A6A0}" type="pres">
      <dgm:prSet presAssocID="{4E2929DA-2F9E-4B41-AFB2-53458BDB8461}" presName="negativeSpace" presStyleCnt="0"/>
      <dgm:spPr/>
    </dgm:pt>
    <dgm:pt modelId="{BD6E671A-D0DE-4CFF-8C7F-B18FF65F3408}" type="pres">
      <dgm:prSet presAssocID="{4E2929DA-2F9E-4B41-AFB2-53458BDB8461}" presName="childText" presStyleLbl="conFgAcc1" presStyleIdx="0" presStyleCnt="3">
        <dgm:presLayoutVars>
          <dgm:bulletEnabled val="1"/>
        </dgm:presLayoutVars>
      </dgm:prSet>
      <dgm:spPr/>
    </dgm:pt>
    <dgm:pt modelId="{50331D36-8021-4009-A46E-3556355B9772}" type="pres">
      <dgm:prSet presAssocID="{AB2AECC5-43C3-4F3E-A761-D48CF76BCD05}" presName="spaceBetweenRectangles" presStyleCnt="0"/>
      <dgm:spPr/>
    </dgm:pt>
    <dgm:pt modelId="{47D6A2D7-E875-44E3-ADC8-56AA7963054A}" type="pres">
      <dgm:prSet presAssocID="{7B410ABC-0606-449D-B7FC-EA6736C60A93}" presName="parentLin" presStyleCnt="0"/>
      <dgm:spPr/>
    </dgm:pt>
    <dgm:pt modelId="{02530426-EBE9-4AC3-952E-4B4A601BA035}" type="pres">
      <dgm:prSet presAssocID="{7B410ABC-0606-449D-B7FC-EA6736C60A93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234CE45E-406B-4D69-B41D-BCD9E6BA995D}" type="pres">
      <dgm:prSet presAssocID="{7B410ABC-0606-449D-B7FC-EA6736C60A93}" presName="parentText" presStyleLbl="node1" presStyleIdx="1" presStyleCnt="3" custScaleY="4807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FF0D00-9222-4856-9B8E-448E64543B37}" type="pres">
      <dgm:prSet presAssocID="{7B410ABC-0606-449D-B7FC-EA6736C60A93}" presName="negativeSpace" presStyleCnt="0"/>
      <dgm:spPr/>
    </dgm:pt>
    <dgm:pt modelId="{B3D1741F-C5E3-4313-9DB4-AFCA87A3670E}" type="pres">
      <dgm:prSet presAssocID="{7B410ABC-0606-449D-B7FC-EA6736C60A93}" presName="childText" presStyleLbl="conFgAcc1" presStyleIdx="1" presStyleCnt="3">
        <dgm:presLayoutVars>
          <dgm:bulletEnabled val="1"/>
        </dgm:presLayoutVars>
      </dgm:prSet>
      <dgm:spPr/>
    </dgm:pt>
    <dgm:pt modelId="{36745275-1248-42A0-BAE8-751088034729}" type="pres">
      <dgm:prSet presAssocID="{DE0EF169-D347-484E-AC0D-3AEA25E5DFC1}" presName="spaceBetweenRectangles" presStyleCnt="0"/>
      <dgm:spPr/>
    </dgm:pt>
    <dgm:pt modelId="{EC71CEC3-27E6-49B3-AEE0-C7B27E83DD87}" type="pres">
      <dgm:prSet presAssocID="{1CEB4184-4868-4E00-B30E-A0089839CE68}" presName="parentLin" presStyleCnt="0"/>
      <dgm:spPr/>
    </dgm:pt>
    <dgm:pt modelId="{0DD64A17-7879-437D-B313-D81A7E478DC4}" type="pres">
      <dgm:prSet presAssocID="{1CEB4184-4868-4E00-B30E-A0089839CE68}" presName="parentLeftMargin" presStyleLbl="node1" presStyleIdx="1" presStyleCnt="3"/>
      <dgm:spPr/>
      <dgm:t>
        <a:bodyPr/>
        <a:lstStyle/>
        <a:p>
          <a:endParaRPr lang="en-IN"/>
        </a:p>
      </dgm:t>
    </dgm:pt>
    <dgm:pt modelId="{DE328B08-D0EC-43AD-9493-453319417367}" type="pres">
      <dgm:prSet presAssocID="{1CEB4184-4868-4E00-B30E-A0089839CE68}" presName="parentText" presStyleLbl="node1" presStyleIdx="2" presStyleCnt="3" custScaleY="5787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E3D89-B116-4E45-AC6C-C738D40076D1}" type="pres">
      <dgm:prSet presAssocID="{1CEB4184-4868-4E00-B30E-A0089839CE68}" presName="negativeSpace" presStyleCnt="0"/>
      <dgm:spPr/>
    </dgm:pt>
    <dgm:pt modelId="{12339CBA-E6EA-4198-BA89-C1EC90EBAA83}" type="pres">
      <dgm:prSet presAssocID="{1CEB4184-4868-4E00-B30E-A0089839CE6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36AB732-9F1C-4108-86EA-89333B8D9766}" type="presOf" srcId="{1CEB4184-4868-4E00-B30E-A0089839CE68}" destId="{0DD64A17-7879-437D-B313-D81A7E478DC4}" srcOrd="0" destOrd="0" presId="urn:microsoft.com/office/officeart/2005/8/layout/list1"/>
    <dgm:cxn modelId="{7347BE97-28CE-4EA3-A0F5-203CD2A38182}" srcId="{D12A1B10-0A9A-41B0-9CF0-8F15C9815E70}" destId="{4E2929DA-2F9E-4B41-AFB2-53458BDB8461}" srcOrd="0" destOrd="0" parTransId="{2C12A474-77F8-4497-8EF9-FD32E6C9F7A7}" sibTransId="{AB2AECC5-43C3-4F3E-A761-D48CF76BCD05}"/>
    <dgm:cxn modelId="{DAE082A4-4F14-479F-8D36-A27DF75E3AAE}" type="presOf" srcId="{4E2929DA-2F9E-4B41-AFB2-53458BDB8461}" destId="{8446BE5E-2B38-4EDE-AD63-55B9A8B91616}" srcOrd="1" destOrd="0" presId="urn:microsoft.com/office/officeart/2005/8/layout/list1"/>
    <dgm:cxn modelId="{45A04F47-02BF-4644-8CC3-BCE5B3312289}" type="presOf" srcId="{1CEB4184-4868-4E00-B30E-A0089839CE68}" destId="{DE328B08-D0EC-43AD-9493-453319417367}" srcOrd="1" destOrd="0" presId="urn:microsoft.com/office/officeart/2005/8/layout/list1"/>
    <dgm:cxn modelId="{C6B28536-DDAC-4D22-8E95-1454A959B577}" type="presOf" srcId="{D12A1B10-0A9A-41B0-9CF0-8F15C9815E70}" destId="{83024264-0290-4B67-ADC6-CBA180E75E61}" srcOrd="0" destOrd="0" presId="urn:microsoft.com/office/officeart/2005/8/layout/list1"/>
    <dgm:cxn modelId="{2B07BEB0-D3A1-4B95-8D0D-A4FAB1AF89B2}" srcId="{D12A1B10-0A9A-41B0-9CF0-8F15C9815E70}" destId="{7B410ABC-0606-449D-B7FC-EA6736C60A93}" srcOrd="1" destOrd="0" parTransId="{B5A2B08D-DE46-440A-BBC0-1AE6FA3CFDA5}" sibTransId="{DE0EF169-D347-484E-AC0D-3AEA25E5DFC1}"/>
    <dgm:cxn modelId="{4D47C8C1-D31B-4754-9EEF-25AF04E83472}" type="presOf" srcId="{7B410ABC-0606-449D-B7FC-EA6736C60A93}" destId="{02530426-EBE9-4AC3-952E-4B4A601BA035}" srcOrd="0" destOrd="0" presId="urn:microsoft.com/office/officeart/2005/8/layout/list1"/>
    <dgm:cxn modelId="{06CD6DF2-5993-42B5-A5A6-A7D4C5E84B5E}" type="presOf" srcId="{4E2929DA-2F9E-4B41-AFB2-53458BDB8461}" destId="{BDB7C349-E2D8-46B5-87D7-650C22FAD026}" srcOrd="0" destOrd="0" presId="urn:microsoft.com/office/officeart/2005/8/layout/list1"/>
    <dgm:cxn modelId="{5E533DF1-5948-471A-87F8-D53EE2E0C01C}" srcId="{D12A1B10-0A9A-41B0-9CF0-8F15C9815E70}" destId="{1CEB4184-4868-4E00-B30E-A0089839CE68}" srcOrd="2" destOrd="0" parTransId="{845502BC-61F7-442E-9078-FB3DC7767E3B}" sibTransId="{3970D77C-BF21-4CBC-833E-3EED5FE12347}"/>
    <dgm:cxn modelId="{C4C2FEB3-678E-4639-86F0-2CBCA2C784B0}" type="presOf" srcId="{7B410ABC-0606-449D-B7FC-EA6736C60A93}" destId="{234CE45E-406B-4D69-B41D-BCD9E6BA995D}" srcOrd="1" destOrd="0" presId="urn:microsoft.com/office/officeart/2005/8/layout/list1"/>
    <dgm:cxn modelId="{4D04211A-1859-4AF9-86C8-91E191F5F38F}" type="presParOf" srcId="{83024264-0290-4B67-ADC6-CBA180E75E61}" destId="{F58A17B0-C606-4FF7-A17F-523D88EDC537}" srcOrd="0" destOrd="0" presId="urn:microsoft.com/office/officeart/2005/8/layout/list1"/>
    <dgm:cxn modelId="{44C5CB52-AEC0-45E8-A0AC-4A57434193A0}" type="presParOf" srcId="{F58A17B0-C606-4FF7-A17F-523D88EDC537}" destId="{BDB7C349-E2D8-46B5-87D7-650C22FAD026}" srcOrd="0" destOrd="0" presId="urn:microsoft.com/office/officeart/2005/8/layout/list1"/>
    <dgm:cxn modelId="{7F0F9A9D-A91E-4B0C-8E22-4995F6E88543}" type="presParOf" srcId="{F58A17B0-C606-4FF7-A17F-523D88EDC537}" destId="{8446BE5E-2B38-4EDE-AD63-55B9A8B91616}" srcOrd="1" destOrd="0" presId="urn:microsoft.com/office/officeart/2005/8/layout/list1"/>
    <dgm:cxn modelId="{061FF7CC-7201-442F-8AB7-C843F4561E2F}" type="presParOf" srcId="{83024264-0290-4B67-ADC6-CBA180E75E61}" destId="{5BABCB89-0C75-423F-89F4-AE32E1A0A6A0}" srcOrd="1" destOrd="0" presId="urn:microsoft.com/office/officeart/2005/8/layout/list1"/>
    <dgm:cxn modelId="{F9AA9426-8DFD-461D-9DD2-15ED40801167}" type="presParOf" srcId="{83024264-0290-4B67-ADC6-CBA180E75E61}" destId="{BD6E671A-D0DE-4CFF-8C7F-B18FF65F3408}" srcOrd="2" destOrd="0" presId="urn:microsoft.com/office/officeart/2005/8/layout/list1"/>
    <dgm:cxn modelId="{97C18421-E0E4-47E6-8B69-532092078C02}" type="presParOf" srcId="{83024264-0290-4B67-ADC6-CBA180E75E61}" destId="{50331D36-8021-4009-A46E-3556355B9772}" srcOrd="3" destOrd="0" presId="urn:microsoft.com/office/officeart/2005/8/layout/list1"/>
    <dgm:cxn modelId="{A1AB7D27-23A4-4A86-AB08-1FDD1D3D946F}" type="presParOf" srcId="{83024264-0290-4B67-ADC6-CBA180E75E61}" destId="{47D6A2D7-E875-44E3-ADC8-56AA7963054A}" srcOrd="4" destOrd="0" presId="urn:microsoft.com/office/officeart/2005/8/layout/list1"/>
    <dgm:cxn modelId="{6324A2D4-0098-4E0B-8D25-0D96FA0D5FB3}" type="presParOf" srcId="{47D6A2D7-E875-44E3-ADC8-56AA7963054A}" destId="{02530426-EBE9-4AC3-952E-4B4A601BA035}" srcOrd="0" destOrd="0" presId="urn:microsoft.com/office/officeart/2005/8/layout/list1"/>
    <dgm:cxn modelId="{6E5D1D30-62E1-49B4-BCB5-8A6AAA72E754}" type="presParOf" srcId="{47D6A2D7-E875-44E3-ADC8-56AA7963054A}" destId="{234CE45E-406B-4D69-B41D-BCD9E6BA995D}" srcOrd="1" destOrd="0" presId="urn:microsoft.com/office/officeart/2005/8/layout/list1"/>
    <dgm:cxn modelId="{6361E7BB-F5EA-45C4-821B-BA5E1C7BAFC9}" type="presParOf" srcId="{83024264-0290-4B67-ADC6-CBA180E75E61}" destId="{A9FF0D00-9222-4856-9B8E-448E64543B37}" srcOrd="5" destOrd="0" presId="urn:microsoft.com/office/officeart/2005/8/layout/list1"/>
    <dgm:cxn modelId="{857655F9-F3BA-4A61-9123-0A8FF461B6E7}" type="presParOf" srcId="{83024264-0290-4B67-ADC6-CBA180E75E61}" destId="{B3D1741F-C5E3-4313-9DB4-AFCA87A3670E}" srcOrd="6" destOrd="0" presId="urn:microsoft.com/office/officeart/2005/8/layout/list1"/>
    <dgm:cxn modelId="{5273B919-8B69-4C20-B94D-1DF55333D4DF}" type="presParOf" srcId="{83024264-0290-4B67-ADC6-CBA180E75E61}" destId="{36745275-1248-42A0-BAE8-751088034729}" srcOrd="7" destOrd="0" presId="urn:microsoft.com/office/officeart/2005/8/layout/list1"/>
    <dgm:cxn modelId="{C3B2B226-469F-4CA3-A680-AA66A4DCDAA9}" type="presParOf" srcId="{83024264-0290-4B67-ADC6-CBA180E75E61}" destId="{EC71CEC3-27E6-49B3-AEE0-C7B27E83DD87}" srcOrd="8" destOrd="0" presId="urn:microsoft.com/office/officeart/2005/8/layout/list1"/>
    <dgm:cxn modelId="{C7D5EC6C-F238-4AD7-B50E-1C015732B8BA}" type="presParOf" srcId="{EC71CEC3-27E6-49B3-AEE0-C7B27E83DD87}" destId="{0DD64A17-7879-437D-B313-D81A7E478DC4}" srcOrd="0" destOrd="0" presId="urn:microsoft.com/office/officeart/2005/8/layout/list1"/>
    <dgm:cxn modelId="{1059E669-D928-47D7-9149-1BCB51B4B60E}" type="presParOf" srcId="{EC71CEC3-27E6-49B3-AEE0-C7B27E83DD87}" destId="{DE328B08-D0EC-43AD-9493-453319417367}" srcOrd="1" destOrd="0" presId="urn:microsoft.com/office/officeart/2005/8/layout/list1"/>
    <dgm:cxn modelId="{8621EBA4-365E-4CE0-B0F3-C4CCC43D2352}" type="presParOf" srcId="{83024264-0290-4B67-ADC6-CBA180E75E61}" destId="{E8AE3D89-B116-4E45-AC6C-C738D40076D1}" srcOrd="9" destOrd="0" presId="urn:microsoft.com/office/officeart/2005/8/layout/list1"/>
    <dgm:cxn modelId="{342302A5-1817-4345-94B9-505A78D4322D}" type="presParOf" srcId="{83024264-0290-4B67-ADC6-CBA180E75E61}" destId="{12339CBA-E6EA-4198-BA89-C1EC90EBAA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8E754-3314-4F72-9910-7819AF60957A}" type="doc">
      <dgm:prSet loTypeId="urn:microsoft.com/office/officeart/2005/8/layout/venn1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E196E76-FDD7-446E-B903-8608CA19CF49}">
      <dgm:prSet/>
      <dgm:spPr/>
      <dgm:t>
        <a:bodyPr/>
        <a:lstStyle/>
        <a:p>
          <a:pPr rtl="0"/>
          <a:r>
            <a:rPr lang="en-US" b="1" dirty="0" smtClean="0"/>
            <a:t>1]Initial stage:-</a:t>
          </a:r>
          <a:endParaRPr lang="en-US" dirty="0"/>
        </a:p>
      </dgm:t>
    </dgm:pt>
    <dgm:pt modelId="{B2AECA70-B674-4802-83A0-404B9C7336C0}" type="parTrans" cxnId="{BD1F8B03-C93C-453F-91E8-6562FFAAE77C}">
      <dgm:prSet/>
      <dgm:spPr/>
      <dgm:t>
        <a:bodyPr/>
        <a:lstStyle/>
        <a:p>
          <a:endParaRPr lang="en-US"/>
        </a:p>
      </dgm:t>
    </dgm:pt>
    <dgm:pt modelId="{2E0672A5-3A6E-40B3-96C7-2364DC1E180C}" type="sibTrans" cxnId="{BD1F8B03-C93C-453F-91E8-6562FFAAE77C}">
      <dgm:prSet/>
      <dgm:spPr/>
      <dgm:t>
        <a:bodyPr/>
        <a:lstStyle/>
        <a:p>
          <a:endParaRPr lang="en-US"/>
        </a:p>
      </dgm:t>
    </dgm:pt>
    <dgm:pt modelId="{A8B40703-22E9-4729-B6CA-8C4A41530F71}">
      <dgm:prSet/>
      <dgm:spPr/>
      <dgm:t>
        <a:bodyPr/>
        <a:lstStyle/>
        <a:p>
          <a:pPr rtl="0"/>
          <a:r>
            <a:rPr lang="en-US" b="1" dirty="0" smtClean="0"/>
            <a:t>2]working stage:-</a:t>
          </a:r>
          <a:endParaRPr lang="en-US" dirty="0"/>
        </a:p>
      </dgm:t>
    </dgm:pt>
    <dgm:pt modelId="{6A354B56-07DB-4919-9DB2-EF42A716AA9C}" type="parTrans" cxnId="{747365CD-3AF2-49E9-B2E5-A5E7FC084136}">
      <dgm:prSet/>
      <dgm:spPr/>
      <dgm:t>
        <a:bodyPr/>
        <a:lstStyle/>
        <a:p>
          <a:endParaRPr lang="en-US"/>
        </a:p>
      </dgm:t>
    </dgm:pt>
    <dgm:pt modelId="{DD197FCE-4079-4697-A91F-983836A41F26}" type="sibTrans" cxnId="{747365CD-3AF2-49E9-B2E5-A5E7FC084136}">
      <dgm:prSet/>
      <dgm:spPr/>
      <dgm:t>
        <a:bodyPr/>
        <a:lstStyle/>
        <a:p>
          <a:endParaRPr lang="en-US"/>
        </a:p>
      </dgm:t>
    </dgm:pt>
    <dgm:pt modelId="{D3EC39C9-30B9-456F-8E3C-E223B4D6D102}">
      <dgm:prSet/>
      <dgm:spPr/>
      <dgm:t>
        <a:bodyPr/>
        <a:lstStyle/>
        <a:p>
          <a:pPr rtl="0"/>
          <a:r>
            <a:rPr lang="en-US" b="1" dirty="0" smtClean="0"/>
            <a:t>3]Termination stage:-</a:t>
          </a:r>
          <a:endParaRPr lang="en-US" dirty="0"/>
        </a:p>
      </dgm:t>
    </dgm:pt>
    <dgm:pt modelId="{2DABDA1E-D31C-41CD-9218-D92A6C8D0915}" type="parTrans" cxnId="{C17BC062-142B-4662-8E83-114B7A593FA6}">
      <dgm:prSet/>
      <dgm:spPr/>
      <dgm:t>
        <a:bodyPr/>
        <a:lstStyle/>
        <a:p>
          <a:endParaRPr lang="en-US"/>
        </a:p>
      </dgm:t>
    </dgm:pt>
    <dgm:pt modelId="{351EA54C-F64A-4B32-9448-56CCA233679B}" type="sibTrans" cxnId="{C17BC062-142B-4662-8E83-114B7A593FA6}">
      <dgm:prSet/>
      <dgm:spPr/>
      <dgm:t>
        <a:bodyPr/>
        <a:lstStyle/>
        <a:p>
          <a:endParaRPr lang="en-US"/>
        </a:p>
      </dgm:t>
    </dgm:pt>
    <dgm:pt modelId="{6BB8A0DB-3DAC-4375-AB20-A510A65E7E86}" type="pres">
      <dgm:prSet presAssocID="{D2C8E754-3314-4F72-9910-7819AF60957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30896BF-A415-4FF4-A95B-C6BA924AA399}" type="pres">
      <dgm:prSet presAssocID="{5E196E76-FDD7-446E-B903-8608CA19CF49}" presName="circ1" presStyleLbl="vennNode1" presStyleIdx="0" presStyleCnt="3" custScaleX="147984"/>
      <dgm:spPr/>
      <dgm:t>
        <a:bodyPr/>
        <a:lstStyle/>
        <a:p>
          <a:endParaRPr lang="en-IN"/>
        </a:p>
      </dgm:t>
    </dgm:pt>
    <dgm:pt modelId="{36493DAC-604B-4B18-A365-7E4078CD474E}" type="pres">
      <dgm:prSet presAssocID="{5E196E76-FDD7-446E-B903-8608CA19CF4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AB40326-DD83-42F3-8ED8-02E894A40572}" type="pres">
      <dgm:prSet presAssocID="{A8B40703-22E9-4729-B6CA-8C4A41530F71}" presName="circ2" presStyleLbl="vennNode1" presStyleIdx="1" presStyleCnt="3" custScaleX="160070" custLinFactNeighborX="28934" custLinFactNeighborY="4647"/>
      <dgm:spPr/>
      <dgm:t>
        <a:bodyPr/>
        <a:lstStyle/>
        <a:p>
          <a:endParaRPr lang="en-IN"/>
        </a:p>
      </dgm:t>
    </dgm:pt>
    <dgm:pt modelId="{BCC994F0-103C-41A4-9048-3955D50CC20A}" type="pres">
      <dgm:prSet presAssocID="{A8B40703-22E9-4729-B6CA-8C4A41530F7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B125936-229A-49F7-9F40-118A3F5C7E1E}" type="pres">
      <dgm:prSet presAssocID="{D3EC39C9-30B9-456F-8E3C-E223B4D6D102}" presName="circ3" presStyleLbl="vennNode1" presStyleIdx="2" presStyleCnt="3" custScaleX="138090" custLinFactNeighborX="-25274" custLinFactNeighborY="2083"/>
      <dgm:spPr/>
      <dgm:t>
        <a:bodyPr/>
        <a:lstStyle/>
        <a:p>
          <a:endParaRPr lang="en-IN"/>
        </a:p>
      </dgm:t>
    </dgm:pt>
    <dgm:pt modelId="{B76463BB-D2BC-4CDD-8996-92752C859307}" type="pres">
      <dgm:prSet presAssocID="{D3EC39C9-30B9-456F-8E3C-E223B4D6D10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17BC062-142B-4662-8E83-114B7A593FA6}" srcId="{D2C8E754-3314-4F72-9910-7819AF60957A}" destId="{D3EC39C9-30B9-456F-8E3C-E223B4D6D102}" srcOrd="2" destOrd="0" parTransId="{2DABDA1E-D31C-41CD-9218-D92A6C8D0915}" sibTransId="{351EA54C-F64A-4B32-9448-56CCA233679B}"/>
    <dgm:cxn modelId="{D6723074-1F92-4E91-B66A-F43559AF28A5}" type="presOf" srcId="{D2C8E754-3314-4F72-9910-7819AF60957A}" destId="{6BB8A0DB-3DAC-4375-AB20-A510A65E7E86}" srcOrd="0" destOrd="0" presId="urn:microsoft.com/office/officeart/2005/8/layout/venn1"/>
    <dgm:cxn modelId="{7E7CC5B9-7665-4491-9A98-5C1BB2E097E7}" type="presOf" srcId="{D3EC39C9-30B9-456F-8E3C-E223B4D6D102}" destId="{B76463BB-D2BC-4CDD-8996-92752C859307}" srcOrd="1" destOrd="0" presId="urn:microsoft.com/office/officeart/2005/8/layout/venn1"/>
    <dgm:cxn modelId="{747365CD-3AF2-49E9-B2E5-A5E7FC084136}" srcId="{D2C8E754-3314-4F72-9910-7819AF60957A}" destId="{A8B40703-22E9-4729-B6CA-8C4A41530F71}" srcOrd="1" destOrd="0" parTransId="{6A354B56-07DB-4919-9DB2-EF42A716AA9C}" sibTransId="{DD197FCE-4079-4697-A91F-983836A41F26}"/>
    <dgm:cxn modelId="{BD1F8B03-C93C-453F-91E8-6562FFAAE77C}" srcId="{D2C8E754-3314-4F72-9910-7819AF60957A}" destId="{5E196E76-FDD7-446E-B903-8608CA19CF49}" srcOrd="0" destOrd="0" parTransId="{B2AECA70-B674-4802-83A0-404B9C7336C0}" sibTransId="{2E0672A5-3A6E-40B3-96C7-2364DC1E180C}"/>
    <dgm:cxn modelId="{719E7036-BBAB-4B46-922E-60BF623A8C48}" type="presOf" srcId="{A8B40703-22E9-4729-B6CA-8C4A41530F71}" destId="{7AB40326-DD83-42F3-8ED8-02E894A40572}" srcOrd="0" destOrd="0" presId="urn:microsoft.com/office/officeart/2005/8/layout/venn1"/>
    <dgm:cxn modelId="{2CAF5842-4E03-4C41-A97D-6C0048EF3FAB}" type="presOf" srcId="{5E196E76-FDD7-446E-B903-8608CA19CF49}" destId="{930896BF-A415-4FF4-A95B-C6BA924AA399}" srcOrd="0" destOrd="0" presId="urn:microsoft.com/office/officeart/2005/8/layout/venn1"/>
    <dgm:cxn modelId="{F32AC90D-9CBD-4892-B1A1-A97028114F67}" type="presOf" srcId="{D3EC39C9-30B9-456F-8E3C-E223B4D6D102}" destId="{1B125936-229A-49F7-9F40-118A3F5C7E1E}" srcOrd="0" destOrd="0" presId="urn:microsoft.com/office/officeart/2005/8/layout/venn1"/>
    <dgm:cxn modelId="{398C6653-F65E-42CA-89E4-A53ADAB5465B}" type="presOf" srcId="{5E196E76-FDD7-446E-B903-8608CA19CF49}" destId="{36493DAC-604B-4B18-A365-7E4078CD474E}" srcOrd="1" destOrd="0" presId="urn:microsoft.com/office/officeart/2005/8/layout/venn1"/>
    <dgm:cxn modelId="{67531699-9853-4A82-A55E-1DD1B9AC0CD2}" type="presOf" srcId="{A8B40703-22E9-4729-B6CA-8C4A41530F71}" destId="{BCC994F0-103C-41A4-9048-3955D50CC20A}" srcOrd="1" destOrd="0" presId="urn:microsoft.com/office/officeart/2005/8/layout/venn1"/>
    <dgm:cxn modelId="{3B9858CD-B0F6-450C-81D1-A34CCD6B231A}" type="presParOf" srcId="{6BB8A0DB-3DAC-4375-AB20-A510A65E7E86}" destId="{930896BF-A415-4FF4-A95B-C6BA924AA399}" srcOrd="0" destOrd="0" presId="urn:microsoft.com/office/officeart/2005/8/layout/venn1"/>
    <dgm:cxn modelId="{8CEED7F2-8F90-4BD3-8416-AE189DFBCD8A}" type="presParOf" srcId="{6BB8A0DB-3DAC-4375-AB20-A510A65E7E86}" destId="{36493DAC-604B-4B18-A365-7E4078CD474E}" srcOrd="1" destOrd="0" presId="urn:microsoft.com/office/officeart/2005/8/layout/venn1"/>
    <dgm:cxn modelId="{7FD4973E-1800-448B-A375-133C89D05218}" type="presParOf" srcId="{6BB8A0DB-3DAC-4375-AB20-A510A65E7E86}" destId="{7AB40326-DD83-42F3-8ED8-02E894A40572}" srcOrd="2" destOrd="0" presId="urn:microsoft.com/office/officeart/2005/8/layout/venn1"/>
    <dgm:cxn modelId="{85F98CA7-8B8C-4609-87FE-BC925C9CE3B8}" type="presParOf" srcId="{6BB8A0DB-3DAC-4375-AB20-A510A65E7E86}" destId="{BCC994F0-103C-41A4-9048-3955D50CC20A}" srcOrd="3" destOrd="0" presId="urn:microsoft.com/office/officeart/2005/8/layout/venn1"/>
    <dgm:cxn modelId="{CC6CB51E-7C6F-4D64-8F04-94864302006D}" type="presParOf" srcId="{6BB8A0DB-3DAC-4375-AB20-A510A65E7E86}" destId="{1B125936-229A-49F7-9F40-118A3F5C7E1E}" srcOrd="4" destOrd="0" presId="urn:microsoft.com/office/officeart/2005/8/layout/venn1"/>
    <dgm:cxn modelId="{C45D6183-E9F3-40B0-89DF-2A650F1DF61A}" type="presParOf" srcId="{6BB8A0DB-3DAC-4375-AB20-A510A65E7E86}" destId="{B76463BB-D2BC-4CDD-8996-92752C85930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B50D7F-24F7-448C-A1DA-DD9EA8DC5DC8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B1F45BB-A3A4-4C47-BB1F-8625126EAC64}">
      <dgm:prSet phldrT="[Text]"/>
      <dgm:spPr/>
      <dgm:t>
        <a:bodyPr/>
        <a:lstStyle/>
        <a:p>
          <a:r>
            <a:rPr lang="en-US" b="1" smtClean="0"/>
            <a:t>Group task role</a:t>
          </a:r>
          <a:endParaRPr lang="en-US" b="1" dirty="0"/>
        </a:p>
      </dgm:t>
    </dgm:pt>
    <dgm:pt modelId="{78286126-11E9-40B5-8ADC-DBB476CABE7B}" type="parTrans" cxnId="{BD2FCF1C-4F8F-4D8B-AB4D-AD45E6C9B7F8}">
      <dgm:prSet/>
      <dgm:spPr/>
      <dgm:t>
        <a:bodyPr/>
        <a:lstStyle/>
        <a:p>
          <a:endParaRPr lang="en-US"/>
        </a:p>
      </dgm:t>
    </dgm:pt>
    <dgm:pt modelId="{153199F7-BDE6-40D1-BA5C-2B070774EAF7}" type="sibTrans" cxnId="{BD2FCF1C-4F8F-4D8B-AB4D-AD45E6C9B7F8}">
      <dgm:prSet/>
      <dgm:spPr/>
      <dgm:t>
        <a:bodyPr/>
        <a:lstStyle/>
        <a:p>
          <a:endParaRPr lang="en-US"/>
        </a:p>
      </dgm:t>
    </dgm:pt>
    <dgm:pt modelId="{F1885D40-2CB9-4046-910B-BFF8FD79A265}">
      <dgm:prSet phldrT="[Text]"/>
      <dgm:spPr/>
      <dgm:t>
        <a:bodyPr/>
        <a:lstStyle/>
        <a:p>
          <a:r>
            <a:rPr lang="en-US" b="1" smtClean="0"/>
            <a:t>Group building and maintenance roles</a:t>
          </a:r>
          <a:endParaRPr lang="en-US" dirty="0"/>
        </a:p>
      </dgm:t>
    </dgm:pt>
    <dgm:pt modelId="{735C1E60-04A2-479E-9923-DEEED73A256B}" type="parTrans" cxnId="{90E62902-6872-46F2-9770-C9C426FDCCB4}">
      <dgm:prSet/>
      <dgm:spPr/>
      <dgm:t>
        <a:bodyPr/>
        <a:lstStyle/>
        <a:p>
          <a:endParaRPr lang="en-US"/>
        </a:p>
      </dgm:t>
    </dgm:pt>
    <dgm:pt modelId="{B3AF29CD-8DCB-453B-87EA-0C14118DABB7}" type="sibTrans" cxnId="{90E62902-6872-46F2-9770-C9C426FDCCB4}">
      <dgm:prSet/>
      <dgm:spPr/>
      <dgm:t>
        <a:bodyPr/>
        <a:lstStyle/>
        <a:p>
          <a:endParaRPr lang="en-US"/>
        </a:p>
      </dgm:t>
    </dgm:pt>
    <dgm:pt modelId="{B2BD0E7F-1DB0-46C4-B7F9-2D6D96D2C1C7}">
      <dgm:prSet phldrT="[Text]"/>
      <dgm:spPr/>
      <dgm:t>
        <a:bodyPr/>
        <a:lstStyle/>
        <a:p>
          <a:r>
            <a:rPr lang="en-US" b="1" smtClean="0"/>
            <a:t>Individuals role</a:t>
          </a:r>
          <a:endParaRPr lang="en-US" dirty="0"/>
        </a:p>
      </dgm:t>
    </dgm:pt>
    <dgm:pt modelId="{79DB42A8-AEF6-46A7-A412-D521DE49A417}" type="parTrans" cxnId="{9DA162BD-043C-4DE6-9A89-4C59A6583F15}">
      <dgm:prSet/>
      <dgm:spPr/>
      <dgm:t>
        <a:bodyPr/>
        <a:lstStyle/>
        <a:p>
          <a:endParaRPr lang="en-US"/>
        </a:p>
      </dgm:t>
    </dgm:pt>
    <dgm:pt modelId="{ECB8AFD7-D7F7-423D-B07F-3EDAC7C39ABC}" type="sibTrans" cxnId="{9DA162BD-043C-4DE6-9A89-4C59A6583F15}">
      <dgm:prSet/>
      <dgm:spPr/>
      <dgm:t>
        <a:bodyPr/>
        <a:lstStyle/>
        <a:p>
          <a:endParaRPr lang="en-US"/>
        </a:p>
      </dgm:t>
    </dgm:pt>
    <dgm:pt modelId="{FEE917D1-8405-405B-BB7B-4DFC231388A8}" type="pres">
      <dgm:prSet presAssocID="{12B50D7F-24F7-448C-A1DA-DD9EA8DC5D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65225C-183D-48AE-890A-7832A38AFFDB}" type="pres">
      <dgm:prSet presAssocID="{CB1F45BB-A3A4-4C47-BB1F-8625126EAC64}" presName="parentLin" presStyleCnt="0"/>
      <dgm:spPr/>
      <dgm:t>
        <a:bodyPr/>
        <a:lstStyle/>
        <a:p>
          <a:endParaRPr lang="en-US"/>
        </a:p>
      </dgm:t>
    </dgm:pt>
    <dgm:pt modelId="{39D8DAA3-534E-49B7-B738-9FC5838B59FF}" type="pres">
      <dgm:prSet presAssocID="{CB1F45BB-A3A4-4C47-BB1F-8625126EAC6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88CDAA2-5EB1-4296-93C9-75EC81222DE5}" type="pres">
      <dgm:prSet presAssocID="{CB1F45BB-A3A4-4C47-BB1F-8625126EAC64}" presName="parentText" presStyleLbl="node1" presStyleIdx="0" presStyleCnt="3" custLinFactNeighborX="-16667" custLinFactNeighborY="-29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52B54-091D-4270-8ED3-2AC8EE91002F}" type="pres">
      <dgm:prSet presAssocID="{CB1F45BB-A3A4-4C47-BB1F-8625126EAC64}" presName="negativeSpace" presStyleCnt="0"/>
      <dgm:spPr/>
      <dgm:t>
        <a:bodyPr/>
        <a:lstStyle/>
        <a:p>
          <a:endParaRPr lang="en-US"/>
        </a:p>
      </dgm:t>
    </dgm:pt>
    <dgm:pt modelId="{48768BFD-0596-4B89-9397-80CDEADD06D2}" type="pres">
      <dgm:prSet presAssocID="{CB1F45BB-A3A4-4C47-BB1F-8625126EAC6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58C39-FC3A-414A-8DEB-1FC29D3DF57E}" type="pres">
      <dgm:prSet presAssocID="{153199F7-BDE6-40D1-BA5C-2B070774EAF7}" presName="spaceBetweenRectangles" presStyleCnt="0"/>
      <dgm:spPr/>
      <dgm:t>
        <a:bodyPr/>
        <a:lstStyle/>
        <a:p>
          <a:endParaRPr lang="en-US"/>
        </a:p>
      </dgm:t>
    </dgm:pt>
    <dgm:pt modelId="{FD5135A2-D335-4E58-83DE-F4766B0D69C0}" type="pres">
      <dgm:prSet presAssocID="{F1885D40-2CB9-4046-910B-BFF8FD79A265}" presName="parentLin" presStyleCnt="0"/>
      <dgm:spPr/>
      <dgm:t>
        <a:bodyPr/>
        <a:lstStyle/>
        <a:p>
          <a:endParaRPr lang="en-US"/>
        </a:p>
      </dgm:t>
    </dgm:pt>
    <dgm:pt modelId="{173BDA19-6E13-40BA-975D-8C523FFF5EEC}" type="pres">
      <dgm:prSet presAssocID="{F1885D40-2CB9-4046-910B-BFF8FD79A26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4AC8636-F97B-4DC3-A217-EEEBCD87DB30}" type="pres">
      <dgm:prSet presAssocID="{F1885D40-2CB9-4046-910B-BFF8FD79A26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AAEDF-A4A3-4DAA-807B-F8E5A1F8E8A4}" type="pres">
      <dgm:prSet presAssocID="{F1885D40-2CB9-4046-910B-BFF8FD79A265}" presName="negativeSpace" presStyleCnt="0"/>
      <dgm:spPr/>
      <dgm:t>
        <a:bodyPr/>
        <a:lstStyle/>
        <a:p>
          <a:endParaRPr lang="en-US"/>
        </a:p>
      </dgm:t>
    </dgm:pt>
    <dgm:pt modelId="{3F56185D-24F7-42AD-A2E6-F0F17AD3F245}" type="pres">
      <dgm:prSet presAssocID="{F1885D40-2CB9-4046-910B-BFF8FD79A26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CD267-4087-428E-BC6D-BC2F35188863}" type="pres">
      <dgm:prSet presAssocID="{B3AF29CD-8DCB-453B-87EA-0C14118DABB7}" presName="spaceBetweenRectangles" presStyleCnt="0"/>
      <dgm:spPr/>
      <dgm:t>
        <a:bodyPr/>
        <a:lstStyle/>
        <a:p>
          <a:endParaRPr lang="en-US"/>
        </a:p>
      </dgm:t>
    </dgm:pt>
    <dgm:pt modelId="{3734EB69-C65E-4B3C-8E55-9F5E7342920A}" type="pres">
      <dgm:prSet presAssocID="{B2BD0E7F-1DB0-46C4-B7F9-2D6D96D2C1C7}" presName="parentLin" presStyleCnt="0"/>
      <dgm:spPr/>
      <dgm:t>
        <a:bodyPr/>
        <a:lstStyle/>
        <a:p>
          <a:endParaRPr lang="en-US"/>
        </a:p>
      </dgm:t>
    </dgm:pt>
    <dgm:pt modelId="{FC06C412-A5C1-48C8-BE57-9F84FC47B606}" type="pres">
      <dgm:prSet presAssocID="{B2BD0E7F-1DB0-46C4-B7F9-2D6D96D2C1C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A6B319D-D165-4F71-B9B6-9CEB9B989144}" type="pres">
      <dgm:prSet presAssocID="{B2BD0E7F-1DB0-46C4-B7F9-2D6D96D2C1C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02ED9-A732-404F-A05D-30F6AF228A45}" type="pres">
      <dgm:prSet presAssocID="{B2BD0E7F-1DB0-46C4-B7F9-2D6D96D2C1C7}" presName="negativeSpace" presStyleCnt="0"/>
      <dgm:spPr/>
      <dgm:t>
        <a:bodyPr/>
        <a:lstStyle/>
        <a:p>
          <a:endParaRPr lang="en-US"/>
        </a:p>
      </dgm:t>
    </dgm:pt>
    <dgm:pt modelId="{A5A1F9FC-3948-4E86-86A8-A8BEA717A145}" type="pres">
      <dgm:prSet presAssocID="{B2BD0E7F-1DB0-46C4-B7F9-2D6D96D2C1C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95F1AA-6FD5-4E32-8474-3A4D5B5AB882}" type="presOf" srcId="{CB1F45BB-A3A4-4C47-BB1F-8625126EAC64}" destId="{39D8DAA3-534E-49B7-B738-9FC5838B59FF}" srcOrd="0" destOrd="0" presId="urn:microsoft.com/office/officeart/2005/8/layout/list1"/>
    <dgm:cxn modelId="{90E62902-6872-46F2-9770-C9C426FDCCB4}" srcId="{12B50D7F-24F7-448C-A1DA-DD9EA8DC5DC8}" destId="{F1885D40-2CB9-4046-910B-BFF8FD79A265}" srcOrd="1" destOrd="0" parTransId="{735C1E60-04A2-479E-9923-DEEED73A256B}" sibTransId="{B3AF29CD-8DCB-453B-87EA-0C14118DABB7}"/>
    <dgm:cxn modelId="{B17CB473-FE09-4F39-80AB-718594CD3740}" type="presOf" srcId="{F1885D40-2CB9-4046-910B-BFF8FD79A265}" destId="{E4AC8636-F97B-4DC3-A217-EEEBCD87DB30}" srcOrd="1" destOrd="0" presId="urn:microsoft.com/office/officeart/2005/8/layout/list1"/>
    <dgm:cxn modelId="{DC73AA91-B78C-4F70-AC42-57A48A1ABCBD}" type="presOf" srcId="{CB1F45BB-A3A4-4C47-BB1F-8625126EAC64}" destId="{988CDAA2-5EB1-4296-93C9-75EC81222DE5}" srcOrd="1" destOrd="0" presId="urn:microsoft.com/office/officeart/2005/8/layout/list1"/>
    <dgm:cxn modelId="{F43D730C-1C15-4F79-A85C-031F4FB88BA6}" type="presOf" srcId="{B2BD0E7F-1DB0-46C4-B7F9-2D6D96D2C1C7}" destId="{2A6B319D-D165-4F71-B9B6-9CEB9B989144}" srcOrd="1" destOrd="0" presId="urn:microsoft.com/office/officeart/2005/8/layout/list1"/>
    <dgm:cxn modelId="{9DA162BD-043C-4DE6-9A89-4C59A6583F15}" srcId="{12B50D7F-24F7-448C-A1DA-DD9EA8DC5DC8}" destId="{B2BD0E7F-1DB0-46C4-B7F9-2D6D96D2C1C7}" srcOrd="2" destOrd="0" parTransId="{79DB42A8-AEF6-46A7-A412-D521DE49A417}" sibTransId="{ECB8AFD7-D7F7-423D-B07F-3EDAC7C39ABC}"/>
    <dgm:cxn modelId="{BD2FCF1C-4F8F-4D8B-AB4D-AD45E6C9B7F8}" srcId="{12B50D7F-24F7-448C-A1DA-DD9EA8DC5DC8}" destId="{CB1F45BB-A3A4-4C47-BB1F-8625126EAC64}" srcOrd="0" destOrd="0" parTransId="{78286126-11E9-40B5-8ADC-DBB476CABE7B}" sibTransId="{153199F7-BDE6-40D1-BA5C-2B070774EAF7}"/>
    <dgm:cxn modelId="{1F49E8F2-881D-4748-BB37-135419DA1418}" type="presOf" srcId="{B2BD0E7F-1DB0-46C4-B7F9-2D6D96D2C1C7}" destId="{FC06C412-A5C1-48C8-BE57-9F84FC47B606}" srcOrd="0" destOrd="0" presId="urn:microsoft.com/office/officeart/2005/8/layout/list1"/>
    <dgm:cxn modelId="{CA240834-1CB1-4AFD-924A-37BB23B5230B}" type="presOf" srcId="{F1885D40-2CB9-4046-910B-BFF8FD79A265}" destId="{173BDA19-6E13-40BA-975D-8C523FFF5EEC}" srcOrd="0" destOrd="0" presId="urn:microsoft.com/office/officeart/2005/8/layout/list1"/>
    <dgm:cxn modelId="{828084EC-C40B-4C26-BB4F-DF2D42BE2BB3}" type="presOf" srcId="{12B50D7F-24F7-448C-A1DA-DD9EA8DC5DC8}" destId="{FEE917D1-8405-405B-BB7B-4DFC231388A8}" srcOrd="0" destOrd="0" presId="urn:microsoft.com/office/officeart/2005/8/layout/list1"/>
    <dgm:cxn modelId="{2E68256E-4EA9-4999-936C-135E4F4D71A3}" type="presParOf" srcId="{FEE917D1-8405-405B-BB7B-4DFC231388A8}" destId="{5665225C-183D-48AE-890A-7832A38AFFDB}" srcOrd="0" destOrd="0" presId="urn:microsoft.com/office/officeart/2005/8/layout/list1"/>
    <dgm:cxn modelId="{5B5FFF10-8F21-45A4-B84F-1C69AAF11F21}" type="presParOf" srcId="{5665225C-183D-48AE-890A-7832A38AFFDB}" destId="{39D8DAA3-534E-49B7-B738-9FC5838B59FF}" srcOrd="0" destOrd="0" presId="urn:microsoft.com/office/officeart/2005/8/layout/list1"/>
    <dgm:cxn modelId="{6DE9E31D-C4AB-40E2-9DF6-67F718AAB445}" type="presParOf" srcId="{5665225C-183D-48AE-890A-7832A38AFFDB}" destId="{988CDAA2-5EB1-4296-93C9-75EC81222DE5}" srcOrd="1" destOrd="0" presId="urn:microsoft.com/office/officeart/2005/8/layout/list1"/>
    <dgm:cxn modelId="{7655E63B-80A7-44CB-952B-FE4778884416}" type="presParOf" srcId="{FEE917D1-8405-405B-BB7B-4DFC231388A8}" destId="{93E52B54-091D-4270-8ED3-2AC8EE91002F}" srcOrd="1" destOrd="0" presId="urn:microsoft.com/office/officeart/2005/8/layout/list1"/>
    <dgm:cxn modelId="{94E41693-2F59-4986-BBAE-7F04E2FA65E2}" type="presParOf" srcId="{FEE917D1-8405-405B-BB7B-4DFC231388A8}" destId="{48768BFD-0596-4B89-9397-80CDEADD06D2}" srcOrd="2" destOrd="0" presId="urn:microsoft.com/office/officeart/2005/8/layout/list1"/>
    <dgm:cxn modelId="{D23AAE7E-01AC-489E-9E88-F2DDFB32C7C2}" type="presParOf" srcId="{FEE917D1-8405-405B-BB7B-4DFC231388A8}" destId="{5D958C39-FC3A-414A-8DEB-1FC29D3DF57E}" srcOrd="3" destOrd="0" presId="urn:microsoft.com/office/officeart/2005/8/layout/list1"/>
    <dgm:cxn modelId="{F6C3D30D-8895-4BCB-B44E-4F1F26C51B24}" type="presParOf" srcId="{FEE917D1-8405-405B-BB7B-4DFC231388A8}" destId="{FD5135A2-D335-4E58-83DE-F4766B0D69C0}" srcOrd="4" destOrd="0" presId="urn:microsoft.com/office/officeart/2005/8/layout/list1"/>
    <dgm:cxn modelId="{295F55A5-7E08-4352-9F7E-E483E972880B}" type="presParOf" srcId="{FD5135A2-D335-4E58-83DE-F4766B0D69C0}" destId="{173BDA19-6E13-40BA-975D-8C523FFF5EEC}" srcOrd="0" destOrd="0" presId="urn:microsoft.com/office/officeart/2005/8/layout/list1"/>
    <dgm:cxn modelId="{9A5BE3AB-A734-4177-B445-AF3EE337159C}" type="presParOf" srcId="{FD5135A2-D335-4E58-83DE-F4766B0D69C0}" destId="{E4AC8636-F97B-4DC3-A217-EEEBCD87DB30}" srcOrd="1" destOrd="0" presId="urn:microsoft.com/office/officeart/2005/8/layout/list1"/>
    <dgm:cxn modelId="{AEB97283-A7CA-46FD-8919-E31B71505433}" type="presParOf" srcId="{FEE917D1-8405-405B-BB7B-4DFC231388A8}" destId="{3CCAAEDF-A4A3-4DAA-807B-F8E5A1F8E8A4}" srcOrd="5" destOrd="0" presId="urn:microsoft.com/office/officeart/2005/8/layout/list1"/>
    <dgm:cxn modelId="{A9DB7920-3F09-4D39-A97C-0418979F4AF6}" type="presParOf" srcId="{FEE917D1-8405-405B-BB7B-4DFC231388A8}" destId="{3F56185D-24F7-42AD-A2E6-F0F17AD3F245}" srcOrd="6" destOrd="0" presId="urn:microsoft.com/office/officeart/2005/8/layout/list1"/>
    <dgm:cxn modelId="{997AE889-4AB2-4092-BD28-2158557EAE25}" type="presParOf" srcId="{FEE917D1-8405-405B-BB7B-4DFC231388A8}" destId="{FB0CD267-4087-428E-BC6D-BC2F35188863}" srcOrd="7" destOrd="0" presId="urn:microsoft.com/office/officeart/2005/8/layout/list1"/>
    <dgm:cxn modelId="{43C399CC-280B-47AD-BECC-66404E483375}" type="presParOf" srcId="{FEE917D1-8405-405B-BB7B-4DFC231388A8}" destId="{3734EB69-C65E-4B3C-8E55-9F5E7342920A}" srcOrd="8" destOrd="0" presId="urn:microsoft.com/office/officeart/2005/8/layout/list1"/>
    <dgm:cxn modelId="{1DE0C83F-E609-46AD-B290-A0E0C63CDD05}" type="presParOf" srcId="{3734EB69-C65E-4B3C-8E55-9F5E7342920A}" destId="{FC06C412-A5C1-48C8-BE57-9F84FC47B606}" srcOrd="0" destOrd="0" presId="urn:microsoft.com/office/officeart/2005/8/layout/list1"/>
    <dgm:cxn modelId="{3726C6C4-51D6-4CBA-BFC3-E175211F5F79}" type="presParOf" srcId="{3734EB69-C65E-4B3C-8E55-9F5E7342920A}" destId="{2A6B319D-D165-4F71-B9B6-9CEB9B989144}" srcOrd="1" destOrd="0" presId="urn:microsoft.com/office/officeart/2005/8/layout/list1"/>
    <dgm:cxn modelId="{04728FD8-46D1-458F-86F8-20414EA4972E}" type="presParOf" srcId="{FEE917D1-8405-405B-BB7B-4DFC231388A8}" destId="{2A602ED9-A732-404F-A05D-30F6AF228A45}" srcOrd="9" destOrd="0" presId="urn:microsoft.com/office/officeart/2005/8/layout/list1"/>
    <dgm:cxn modelId="{D7C73AB6-33A6-4F74-9A6F-C0FB131A4DB5}" type="presParOf" srcId="{FEE917D1-8405-405B-BB7B-4DFC231388A8}" destId="{A5A1F9FC-3948-4E86-86A8-A8BEA717A14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16A979-009F-478D-B889-8FF88200E13A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23EABF9-98A5-47A3-9018-F17A60A62544}">
      <dgm:prSet/>
      <dgm:spPr>
        <a:solidFill>
          <a:srgbClr val="0070C0">
            <a:alpha val="90000"/>
          </a:srgbClr>
        </a:solidFill>
        <a:ln w="57150"/>
      </dgm:spPr>
      <dgm:t>
        <a:bodyPr/>
        <a:lstStyle/>
        <a:p>
          <a:pPr rtl="0"/>
          <a:r>
            <a:rPr lang="en-US" dirty="0" smtClean="0">
              <a:latin typeface="Arial Black" pitchFamily="34" charset="0"/>
            </a:rPr>
            <a:t>Better Understand Feelings, And How Feelings Relate To Behavior.</a:t>
          </a:r>
          <a:endParaRPr lang="en-US" dirty="0">
            <a:latin typeface="Arial Black" pitchFamily="34" charset="0"/>
          </a:endParaRPr>
        </a:p>
      </dgm:t>
    </dgm:pt>
    <dgm:pt modelId="{A6E82C2F-7774-4F6F-A53C-ADAEEF1D2F97}" type="parTrans" cxnId="{EB13049D-2B55-46D5-983F-58459346BDC6}">
      <dgm:prSet/>
      <dgm:spPr/>
      <dgm:t>
        <a:bodyPr/>
        <a:lstStyle/>
        <a:p>
          <a:endParaRPr lang="en-US"/>
        </a:p>
      </dgm:t>
    </dgm:pt>
    <dgm:pt modelId="{CD9B0A3D-35DA-4CA1-8C40-CE916A42510D}" type="sibTrans" cxnId="{EB13049D-2B55-46D5-983F-58459346BDC6}">
      <dgm:prSet/>
      <dgm:spPr/>
      <dgm:t>
        <a:bodyPr/>
        <a:lstStyle/>
        <a:p>
          <a:endParaRPr lang="en-US"/>
        </a:p>
      </dgm:t>
    </dgm:pt>
    <dgm:pt modelId="{B864D7D2-9BDF-4B60-8783-F405E22257D3}">
      <dgm:prSet/>
      <dgm:spPr>
        <a:solidFill>
          <a:srgbClr val="7030A0">
            <a:alpha val="90000"/>
          </a:srgbClr>
        </a:solidFill>
        <a:ln w="57150"/>
      </dgm:spPr>
      <dgm:t>
        <a:bodyPr/>
        <a:lstStyle/>
        <a:p>
          <a:pPr rtl="0"/>
          <a:r>
            <a:rPr lang="en-US" dirty="0" smtClean="0">
              <a:latin typeface="Arial Black" pitchFamily="34" charset="0"/>
            </a:rPr>
            <a:t>More Appropriate Ways Of Expressing Feelings.</a:t>
          </a:r>
          <a:endParaRPr lang="en-US" dirty="0">
            <a:latin typeface="Arial Black" pitchFamily="34" charset="0"/>
          </a:endParaRPr>
        </a:p>
      </dgm:t>
    </dgm:pt>
    <dgm:pt modelId="{31404877-ECCD-419E-BCC1-3B1F9A389668}" type="parTrans" cxnId="{0B6841B3-54DB-4C76-A614-11AA07589A44}">
      <dgm:prSet/>
      <dgm:spPr/>
      <dgm:t>
        <a:bodyPr/>
        <a:lstStyle/>
        <a:p>
          <a:endParaRPr lang="en-US"/>
        </a:p>
      </dgm:t>
    </dgm:pt>
    <dgm:pt modelId="{7B61067E-9F92-40EC-958F-41E4484DE652}" type="sibTrans" cxnId="{0B6841B3-54DB-4C76-A614-11AA07589A44}">
      <dgm:prSet/>
      <dgm:spPr/>
      <dgm:t>
        <a:bodyPr/>
        <a:lstStyle/>
        <a:p>
          <a:endParaRPr lang="en-US"/>
        </a:p>
      </dgm:t>
    </dgm:pt>
    <dgm:pt modelId="{7B0F040A-E6D4-4C94-9450-071785437165}">
      <dgm:prSet/>
      <dgm:spPr>
        <a:solidFill>
          <a:schemeClr val="accent4">
            <a:lumMod val="60000"/>
            <a:lumOff val="40000"/>
            <a:alpha val="90000"/>
          </a:schemeClr>
        </a:solidFill>
        <a:ln w="57150"/>
      </dgm:spPr>
      <dgm:t>
        <a:bodyPr/>
        <a:lstStyle/>
        <a:p>
          <a:pPr rtl="0"/>
          <a:r>
            <a:rPr lang="en-US" dirty="0" smtClean="0">
              <a:latin typeface="Arial Black" pitchFamily="34" charset="0"/>
            </a:rPr>
            <a:t>Find Way To Solve Personal Problems.</a:t>
          </a:r>
          <a:endParaRPr lang="en-US" dirty="0">
            <a:latin typeface="Arial Black" pitchFamily="34" charset="0"/>
          </a:endParaRPr>
        </a:p>
      </dgm:t>
    </dgm:pt>
    <dgm:pt modelId="{EC3C6DAC-D48E-4F43-A13F-5BA901268E6A}" type="parTrans" cxnId="{624F42C8-B070-473D-95E5-2FAD276BB560}">
      <dgm:prSet/>
      <dgm:spPr/>
      <dgm:t>
        <a:bodyPr/>
        <a:lstStyle/>
        <a:p>
          <a:endParaRPr lang="en-US"/>
        </a:p>
      </dgm:t>
    </dgm:pt>
    <dgm:pt modelId="{BDEA3D2E-8461-4799-A4F6-9A2455D8ABB9}" type="sibTrans" cxnId="{624F42C8-B070-473D-95E5-2FAD276BB560}">
      <dgm:prSet/>
      <dgm:spPr/>
      <dgm:t>
        <a:bodyPr/>
        <a:lstStyle/>
        <a:p>
          <a:endParaRPr lang="en-US"/>
        </a:p>
      </dgm:t>
    </dgm:pt>
    <dgm:pt modelId="{FB73AA96-684C-4187-9D58-67B3ECD09698}" type="pres">
      <dgm:prSet presAssocID="{7C16A979-009F-478D-B889-8FF88200E13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IN"/>
        </a:p>
      </dgm:t>
    </dgm:pt>
    <dgm:pt modelId="{2722C98D-CB01-43AE-A5E6-6D38DEEBBEA8}" type="pres">
      <dgm:prSet presAssocID="{7C16A979-009F-478D-B889-8FF88200E13A}" presName="pyramid" presStyleLbl="node1" presStyleIdx="0" presStyleCnt="1" custScaleX="144273"/>
      <dgm:spPr>
        <a:ln w="57150"/>
      </dgm:spPr>
    </dgm:pt>
    <dgm:pt modelId="{AA693955-7CD3-430E-B779-55F314B751C0}" type="pres">
      <dgm:prSet presAssocID="{7C16A979-009F-478D-B889-8FF88200E13A}" presName="theList" presStyleCnt="0"/>
      <dgm:spPr/>
    </dgm:pt>
    <dgm:pt modelId="{C3BAA7D6-00F0-4557-95DD-A49C56B2219F}" type="pres">
      <dgm:prSet presAssocID="{223EABF9-98A5-47A3-9018-F17A60A62544}" presName="aNode" presStyleLbl="fgAcc1" presStyleIdx="0" presStyleCnt="3" custScaleX="14427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9FC71BD-E198-4BF6-9906-CEB20CC82161}" type="pres">
      <dgm:prSet presAssocID="{223EABF9-98A5-47A3-9018-F17A60A62544}" presName="aSpace" presStyleCnt="0"/>
      <dgm:spPr/>
    </dgm:pt>
    <dgm:pt modelId="{1C2737FD-B7C4-42BA-B36A-3F328025B29E}" type="pres">
      <dgm:prSet presAssocID="{B864D7D2-9BDF-4B60-8783-F405E22257D3}" presName="aNode" presStyleLbl="fgAcc1" presStyleIdx="1" presStyleCnt="3" custScaleX="144273" custLinFactNeighborX="1256" custLinFactNeighborY="-2448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98F8493-BA73-4A7C-8D60-E5F0DB65587C}" type="pres">
      <dgm:prSet presAssocID="{B864D7D2-9BDF-4B60-8783-F405E22257D3}" presName="aSpace" presStyleCnt="0"/>
      <dgm:spPr/>
    </dgm:pt>
    <dgm:pt modelId="{6D9C23AC-CC76-401B-A617-776860688B2F}" type="pres">
      <dgm:prSet presAssocID="{7B0F040A-E6D4-4C94-9450-071785437165}" presName="aNode" presStyleLbl="fgAcc1" presStyleIdx="2" presStyleCnt="3" custScaleX="14427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24DE1AC-DB31-48FE-974C-539D37098632}" type="pres">
      <dgm:prSet presAssocID="{7B0F040A-E6D4-4C94-9450-071785437165}" presName="aSpace" presStyleCnt="0"/>
      <dgm:spPr/>
    </dgm:pt>
  </dgm:ptLst>
  <dgm:cxnLst>
    <dgm:cxn modelId="{2ED6C0C1-8844-42E7-AE44-ED21880D50F3}" type="presOf" srcId="{7B0F040A-E6D4-4C94-9450-071785437165}" destId="{6D9C23AC-CC76-401B-A617-776860688B2F}" srcOrd="0" destOrd="0" presId="urn:microsoft.com/office/officeart/2005/8/layout/pyramid2"/>
    <dgm:cxn modelId="{624F42C8-B070-473D-95E5-2FAD276BB560}" srcId="{7C16A979-009F-478D-B889-8FF88200E13A}" destId="{7B0F040A-E6D4-4C94-9450-071785437165}" srcOrd="2" destOrd="0" parTransId="{EC3C6DAC-D48E-4F43-A13F-5BA901268E6A}" sibTransId="{BDEA3D2E-8461-4799-A4F6-9A2455D8ABB9}"/>
    <dgm:cxn modelId="{894801F0-FDC0-4B17-BC32-80CCF56A32BC}" type="presOf" srcId="{223EABF9-98A5-47A3-9018-F17A60A62544}" destId="{C3BAA7D6-00F0-4557-95DD-A49C56B2219F}" srcOrd="0" destOrd="0" presId="urn:microsoft.com/office/officeart/2005/8/layout/pyramid2"/>
    <dgm:cxn modelId="{289C9E44-3ED8-4465-90C5-22A54AAE9F9B}" type="presOf" srcId="{7C16A979-009F-478D-B889-8FF88200E13A}" destId="{FB73AA96-684C-4187-9D58-67B3ECD09698}" srcOrd="0" destOrd="0" presId="urn:microsoft.com/office/officeart/2005/8/layout/pyramid2"/>
    <dgm:cxn modelId="{EB13049D-2B55-46D5-983F-58459346BDC6}" srcId="{7C16A979-009F-478D-B889-8FF88200E13A}" destId="{223EABF9-98A5-47A3-9018-F17A60A62544}" srcOrd="0" destOrd="0" parTransId="{A6E82C2F-7774-4F6F-A53C-ADAEEF1D2F97}" sibTransId="{CD9B0A3D-35DA-4CA1-8C40-CE916A42510D}"/>
    <dgm:cxn modelId="{0B6841B3-54DB-4C76-A614-11AA07589A44}" srcId="{7C16A979-009F-478D-B889-8FF88200E13A}" destId="{B864D7D2-9BDF-4B60-8783-F405E22257D3}" srcOrd="1" destOrd="0" parTransId="{31404877-ECCD-419E-BCC1-3B1F9A389668}" sibTransId="{7B61067E-9F92-40EC-958F-41E4484DE652}"/>
    <dgm:cxn modelId="{F9562E44-D417-45BC-B376-BC74ABCA9789}" type="presOf" srcId="{B864D7D2-9BDF-4B60-8783-F405E22257D3}" destId="{1C2737FD-B7C4-42BA-B36A-3F328025B29E}" srcOrd="0" destOrd="0" presId="urn:microsoft.com/office/officeart/2005/8/layout/pyramid2"/>
    <dgm:cxn modelId="{41C6895E-59E8-4C35-83A5-1F013D2419AA}" type="presParOf" srcId="{FB73AA96-684C-4187-9D58-67B3ECD09698}" destId="{2722C98D-CB01-43AE-A5E6-6D38DEEBBEA8}" srcOrd="0" destOrd="0" presId="urn:microsoft.com/office/officeart/2005/8/layout/pyramid2"/>
    <dgm:cxn modelId="{B53E3BE2-BFC7-4048-A32B-733D50D26FB0}" type="presParOf" srcId="{FB73AA96-684C-4187-9D58-67B3ECD09698}" destId="{AA693955-7CD3-430E-B779-55F314B751C0}" srcOrd="1" destOrd="0" presId="urn:microsoft.com/office/officeart/2005/8/layout/pyramid2"/>
    <dgm:cxn modelId="{DFFDBDB3-D007-4490-807C-165167173A2D}" type="presParOf" srcId="{AA693955-7CD3-430E-B779-55F314B751C0}" destId="{C3BAA7D6-00F0-4557-95DD-A49C56B2219F}" srcOrd="0" destOrd="0" presId="urn:microsoft.com/office/officeart/2005/8/layout/pyramid2"/>
    <dgm:cxn modelId="{89AE7136-DFF9-4F1F-9FEA-BCC24E9C74FA}" type="presParOf" srcId="{AA693955-7CD3-430E-B779-55F314B751C0}" destId="{69FC71BD-E198-4BF6-9906-CEB20CC82161}" srcOrd="1" destOrd="0" presId="urn:microsoft.com/office/officeart/2005/8/layout/pyramid2"/>
    <dgm:cxn modelId="{CED95779-B715-4F00-BE27-415DA9BB3E00}" type="presParOf" srcId="{AA693955-7CD3-430E-B779-55F314B751C0}" destId="{1C2737FD-B7C4-42BA-B36A-3F328025B29E}" srcOrd="2" destOrd="0" presId="urn:microsoft.com/office/officeart/2005/8/layout/pyramid2"/>
    <dgm:cxn modelId="{8DD64132-7007-4368-A59B-90C46E33FD24}" type="presParOf" srcId="{AA693955-7CD3-430E-B779-55F314B751C0}" destId="{D98F8493-BA73-4A7C-8D60-E5F0DB65587C}" srcOrd="3" destOrd="0" presId="urn:microsoft.com/office/officeart/2005/8/layout/pyramid2"/>
    <dgm:cxn modelId="{52721A05-3392-4C1B-A71E-8ECCAAB9FBD6}" type="presParOf" srcId="{AA693955-7CD3-430E-B779-55F314B751C0}" destId="{6D9C23AC-CC76-401B-A617-776860688B2F}" srcOrd="4" destOrd="0" presId="urn:microsoft.com/office/officeart/2005/8/layout/pyramid2"/>
    <dgm:cxn modelId="{8F65FAAA-4D67-4735-8377-27C72E08BB05}" type="presParOf" srcId="{AA693955-7CD3-430E-B779-55F314B751C0}" destId="{424DE1AC-DB31-48FE-974C-539D37098632}" srcOrd="5" destOrd="0" presId="urn:microsoft.com/office/officeart/2005/8/layout/pyramid2"/>
  </dgm:cxnLst>
  <dgm:bg/>
  <dgm:whole>
    <a:ln w="3810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34C543-1239-4921-A428-17BE7532E5E4}" type="doc">
      <dgm:prSet loTypeId="urn:microsoft.com/office/officeart/2005/8/layout/radial1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1996D7-4EF1-4FD6-B110-BA9148C3CA45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002060"/>
              </a:solidFill>
              <a:latin typeface="Arial Black" pitchFamily="34" charset="0"/>
            </a:rPr>
            <a:t>Types Of Play Therapy</a:t>
          </a:r>
          <a:endParaRPr lang="en-US" sz="2400" b="1" dirty="0">
            <a:solidFill>
              <a:srgbClr val="002060"/>
            </a:solidFill>
            <a:latin typeface="Arial Black" pitchFamily="34" charset="0"/>
          </a:endParaRPr>
        </a:p>
      </dgm:t>
    </dgm:pt>
    <dgm:pt modelId="{BEF00CEA-F622-48F7-90C5-B76427D461D0}" type="parTrans" cxnId="{2245BBF9-97D6-4366-A510-135552167EB6}">
      <dgm:prSet/>
      <dgm:spPr/>
      <dgm:t>
        <a:bodyPr/>
        <a:lstStyle/>
        <a:p>
          <a:endParaRPr lang="en-US"/>
        </a:p>
      </dgm:t>
    </dgm:pt>
    <dgm:pt modelId="{A416A4C5-1297-4824-9826-9989A49B1BC1}" type="sibTrans" cxnId="{2245BBF9-97D6-4366-A510-135552167EB6}">
      <dgm:prSet/>
      <dgm:spPr/>
      <dgm:t>
        <a:bodyPr/>
        <a:lstStyle/>
        <a:p>
          <a:endParaRPr lang="en-US"/>
        </a:p>
      </dgm:t>
    </dgm:pt>
    <dgm:pt modelId="{44BE9538-D476-49FF-9324-F7FE175B3C17}">
      <dgm:prSet phldrT="[Text]" custT="1"/>
      <dgm:spPr/>
      <dgm:t>
        <a:bodyPr/>
        <a:lstStyle/>
        <a:p>
          <a:r>
            <a:rPr lang="en-US" sz="2000" b="1" i="1" dirty="0" smtClean="0">
              <a:solidFill>
                <a:schemeClr val="bg1"/>
              </a:solidFill>
            </a:rPr>
            <a:t>Individual </a:t>
          </a:r>
          <a:r>
            <a:rPr lang="en-US" sz="2000" b="1" i="1" dirty="0" err="1" smtClean="0">
              <a:solidFill>
                <a:schemeClr val="bg1"/>
              </a:solidFill>
            </a:rPr>
            <a:t>Vs</a:t>
          </a:r>
          <a:r>
            <a:rPr lang="en-US" sz="2000" b="1" i="1" dirty="0" smtClean="0">
              <a:solidFill>
                <a:schemeClr val="bg1"/>
              </a:solidFill>
            </a:rPr>
            <a:t> Group Play Therapy:-</a:t>
          </a:r>
          <a:endParaRPr lang="en-US" sz="2000" b="1" dirty="0">
            <a:solidFill>
              <a:schemeClr val="bg1"/>
            </a:solidFill>
          </a:endParaRPr>
        </a:p>
      </dgm:t>
    </dgm:pt>
    <dgm:pt modelId="{50FBF9FB-BF21-4233-90B0-57CC08FA6408}" type="parTrans" cxnId="{E68388EC-419B-4138-88B2-0BD753BF21CE}">
      <dgm:prSet custT="1"/>
      <dgm:spPr/>
      <dgm:t>
        <a:bodyPr/>
        <a:lstStyle/>
        <a:p>
          <a:endParaRPr lang="en-US" sz="2000" b="1" dirty="0">
            <a:solidFill>
              <a:schemeClr val="bg1"/>
            </a:solidFill>
          </a:endParaRPr>
        </a:p>
      </dgm:t>
    </dgm:pt>
    <dgm:pt modelId="{16BE3417-A56D-4331-926F-954C000612AE}" type="sibTrans" cxnId="{E68388EC-419B-4138-88B2-0BD753BF21CE}">
      <dgm:prSet/>
      <dgm:spPr/>
      <dgm:t>
        <a:bodyPr/>
        <a:lstStyle/>
        <a:p>
          <a:endParaRPr lang="en-US"/>
        </a:p>
      </dgm:t>
    </dgm:pt>
    <dgm:pt modelId="{07EDE8F1-1736-42EE-89D5-7B3CB04CB96F}">
      <dgm:prSet phldrT="[Text]" custT="1"/>
      <dgm:spPr/>
      <dgm:t>
        <a:bodyPr/>
        <a:lstStyle/>
        <a:p>
          <a:r>
            <a:rPr lang="en-US" sz="2000" b="1" i="1" dirty="0" smtClean="0">
              <a:solidFill>
                <a:schemeClr val="bg1"/>
              </a:solidFill>
            </a:rPr>
            <a:t>Free Play </a:t>
          </a:r>
          <a:r>
            <a:rPr lang="en-US" sz="2000" b="1" i="1" dirty="0" err="1" smtClean="0">
              <a:solidFill>
                <a:schemeClr val="bg1"/>
              </a:solidFill>
            </a:rPr>
            <a:t>Vs</a:t>
          </a:r>
          <a:r>
            <a:rPr lang="en-US" sz="2000" b="1" i="1" dirty="0" smtClean="0">
              <a:solidFill>
                <a:schemeClr val="bg1"/>
              </a:solidFill>
            </a:rPr>
            <a:t> Controlled Play Therapy:-</a:t>
          </a:r>
          <a:endParaRPr lang="en-US" sz="2000" b="1" dirty="0">
            <a:solidFill>
              <a:schemeClr val="bg1"/>
            </a:solidFill>
          </a:endParaRPr>
        </a:p>
      </dgm:t>
    </dgm:pt>
    <dgm:pt modelId="{786D8D1B-6E60-43B6-928F-4E41366642E9}" type="parTrans" cxnId="{B2FD0348-2109-4F74-AE77-91A6A876401C}">
      <dgm:prSet custT="1"/>
      <dgm:spPr/>
      <dgm:t>
        <a:bodyPr/>
        <a:lstStyle/>
        <a:p>
          <a:endParaRPr lang="en-US" sz="2000" b="1" dirty="0">
            <a:solidFill>
              <a:schemeClr val="bg1"/>
            </a:solidFill>
          </a:endParaRPr>
        </a:p>
      </dgm:t>
    </dgm:pt>
    <dgm:pt modelId="{C35F87D9-D87C-4E1A-B0C9-EA79BE13DBAD}" type="sibTrans" cxnId="{B2FD0348-2109-4F74-AE77-91A6A876401C}">
      <dgm:prSet/>
      <dgm:spPr/>
      <dgm:t>
        <a:bodyPr/>
        <a:lstStyle/>
        <a:p>
          <a:endParaRPr lang="en-US"/>
        </a:p>
      </dgm:t>
    </dgm:pt>
    <dgm:pt modelId="{35C20D25-50CE-4004-AEF9-819E940F44E3}">
      <dgm:prSet phldrT="[Text]" custT="1"/>
      <dgm:spPr/>
      <dgm:t>
        <a:bodyPr/>
        <a:lstStyle/>
        <a:p>
          <a:r>
            <a:rPr lang="en-US" sz="2000" b="1" i="1" dirty="0" smtClean="0">
              <a:solidFill>
                <a:schemeClr val="bg1"/>
              </a:solidFill>
            </a:rPr>
            <a:t>Structured </a:t>
          </a:r>
          <a:r>
            <a:rPr lang="en-US" sz="2000" b="1" i="1" dirty="0" err="1" smtClean="0">
              <a:solidFill>
                <a:schemeClr val="bg1"/>
              </a:solidFill>
            </a:rPr>
            <a:t>Vs</a:t>
          </a:r>
          <a:r>
            <a:rPr lang="en-US" sz="2000" b="1" i="1" dirty="0" smtClean="0">
              <a:solidFill>
                <a:schemeClr val="bg1"/>
              </a:solidFill>
            </a:rPr>
            <a:t> Untrusted Play Therapy:-</a:t>
          </a:r>
          <a:endParaRPr lang="en-US" sz="2000" b="1" dirty="0">
            <a:solidFill>
              <a:schemeClr val="bg1"/>
            </a:solidFill>
          </a:endParaRPr>
        </a:p>
      </dgm:t>
    </dgm:pt>
    <dgm:pt modelId="{23375BED-6AB8-463A-AEE8-DE4B54359C95}" type="parTrans" cxnId="{AD0A7ACB-DC53-4625-B49A-B5805D159DD9}">
      <dgm:prSet custT="1"/>
      <dgm:spPr/>
      <dgm:t>
        <a:bodyPr/>
        <a:lstStyle/>
        <a:p>
          <a:endParaRPr lang="en-US" sz="2000" b="1" dirty="0">
            <a:solidFill>
              <a:schemeClr val="bg1"/>
            </a:solidFill>
          </a:endParaRPr>
        </a:p>
      </dgm:t>
    </dgm:pt>
    <dgm:pt modelId="{468985F6-A038-4750-A63D-31118D6BACB5}" type="sibTrans" cxnId="{AD0A7ACB-DC53-4625-B49A-B5805D159DD9}">
      <dgm:prSet/>
      <dgm:spPr/>
      <dgm:t>
        <a:bodyPr/>
        <a:lstStyle/>
        <a:p>
          <a:endParaRPr lang="en-US"/>
        </a:p>
      </dgm:t>
    </dgm:pt>
    <dgm:pt modelId="{527736A2-8A49-4CC5-B3BF-72FD3BD77DE2}">
      <dgm:prSet phldrT="[Text]" custT="1"/>
      <dgm:spPr/>
      <dgm:t>
        <a:bodyPr/>
        <a:lstStyle/>
        <a:p>
          <a:r>
            <a:rPr lang="en-US" sz="2000" b="1" i="1" dirty="0" smtClean="0">
              <a:solidFill>
                <a:schemeClr val="bg1"/>
              </a:solidFill>
            </a:rPr>
            <a:t>Directive </a:t>
          </a:r>
          <a:r>
            <a:rPr lang="en-US" sz="2000" b="1" i="1" dirty="0" err="1" smtClean="0">
              <a:solidFill>
                <a:schemeClr val="bg1"/>
              </a:solidFill>
            </a:rPr>
            <a:t>Vs</a:t>
          </a:r>
          <a:r>
            <a:rPr lang="en-US" sz="2000" b="1" i="1" dirty="0" smtClean="0">
              <a:solidFill>
                <a:schemeClr val="bg1"/>
              </a:solidFill>
            </a:rPr>
            <a:t> Nondirective Play Therapy:-</a:t>
          </a:r>
          <a:endParaRPr lang="en-US" sz="2000" b="1" dirty="0">
            <a:solidFill>
              <a:schemeClr val="bg1"/>
            </a:solidFill>
          </a:endParaRPr>
        </a:p>
      </dgm:t>
    </dgm:pt>
    <dgm:pt modelId="{48B0B9F3-AE63-4656-AAE7-A18AB29BDBAF}" type="parTrans" cxnId="{756AAA3C-B12F-4666-A687-150B3D6F1C5B}">
      <dgm:prSet custT="1"/>
      <dgm:spPr/>
      <dgm:t>
        <a:bodyPr/>
        <a:lstStyle/>
        <a:p>
          <a:endParaRPr lang="en-US" sz="2000" b="1" dirty="0">
            <a:solidFill>
              <a:schemeClr val="bg1"/>
            </a:solidFill>
          </a:endParaRPr>
        </a:p>
      </dgm:t>
    </dgm:pt>
    <dgm:pt modelId="{97FA2676-D207-43AA-BBF0-D506E886B322}" type="sibTrans" cxnId="{756AAA3C-B12F-4666-A687-150B3D6F1C5B}">
      <dgm:prSet/>
      <dgm:spPr/>
      <dgm:t>
        <a:bodyPr/>
        <a:lstStyle/>
        <a:p>
          <a:endParaRPr lang="en-US"/>
        </a:p>
      </dgm:t>
    </dgm:pt>
    <dgm:pt modelId="{C1CDA4DF-9B07-4CD0-8F73-7DADA7996094}" type="pres">
      <dgm:prSet presAssocID="{9F34C543-1239-4921-A428-17BE7532E5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7D334B8-30DF-46CF-A19F-2CB9D106C330}" type="pres">
      <dgm:prSet presAssocID="{AE1996D7-4EF1-4FD6-B110-BA9148C3CA45}" presName="centerShape" presStyleLbl="node0" presStyleIdx="0" presStyleCnt="1" custScaleX="142651" custScaleY="137443"/>
      <dgm:spPr/>
      <dgm:t>
        <a:bodyPr/>
        <a:lstStyle/>
        <a:p>
          <a:endParaRPr lang="en-US"/>
        </a:p>
      </dgm:t>
    </dgm:pt>
    <dgm:pt modelId="{0BB28192-649D-4B08-AF50-4F6D764D288B}" type="pres">
      <dgm:prSet presAssocID="{50FBF9FB-BF21-4233-90B0-57CC08FA6408}" presName="Name9" presStyleLbl="parChTrans1D2" presStyleIdx="0" presStyleCnt="4" custScaleX="2000000" custScaleY="137443"/>
      <dgm:spPr/>
      <dgm:t>
        <a:bodyPr/>
        <a:lstStyle/>
        <a:p>
          <a:endParaRPr lang="en-IN"/>
        </a:p>
      </dgm:t>
    </dgm:pt>
    <dgm:pt modelId="{6D44366D-05C0-44EA-BBFE-7C2A38F5AC0B}" type="pres">
      <dgm:prSet presAssocID="{50FBF9FB-BF21-4233-90B0-57CC08FA6408}" presName="connTx" presStyleLbl="parChTrans1D2" presStyleIdx="0" presStyleCnt="4"/>
      <dgm:spPr/>
      <dgm:t>
        <a:bodyPr/>
        <a:lstStyle/>
        <a:p>
          <a:endParaRPr lang="en-IN"/>
        </a:p>
      </dgm:t>
    </dgm:pt>
    <dgm:pt modelId="{9E87A38B-9A33-4E1D-A0D5-A2001337D014}" type="pres">
      <dgm:prSet presAssocID="{44BE9538-D476-49FF-9324-F7FE175B3C17}" presName="node" presStyleLbl="node1" presStyleIdx="0" presStyleCnt="4" custScaleX="187015" custScaleY="95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94922-FDFA-426E-935A-D418D1275116}" type="pres">
      <dgm:prSet presAssocID="{786D8D1B-6E60-43B6-928F-4E41366642E9}" presName="Name9" presStyleLbl="parChTrans1D2" presStyleIdx="1" presStyleCnt="4" custScaleX="2000000" custScaleY="137443"/>
      <dgm:spPr/>
      <dgm:t>
        <a:bodyPr/>
        <a:lstStyle/>
        <a:p>
          <a:endParaRPr lang="en-IN"/>
        </a:p>
      </dgm:t>
    </dgm:pt>
    <dgm:pt modelId="{31DCE25C-84AC-4E03-BFED-0B4C93AB38B5}" type="pres">
      <dgm:prSet presAssocID="{786D8D1B-6E60-43B6-928F-4E41366642E9}" presName="connTx" presStyleLbl="parChTrans1D2" presStyleIdx="1" presStyleCnt="4"/>
      <dgm:spPr/>
      <dgm:t>
        <a:bodyPr/>
        <a:lstStyle/>
        <a:p>
          <a:endParaRPr lang="en-IN"/>
        </a:p>
      </dgm:t>
    </dgm:pt>
    <dgm:pt modelId="{C50EE63D-0EC7-43B1-BF61-ED07E6754032}" type="pres">
      <dgm:prSet presAssocID="{07EDE8F1-1736-42EE-89D5-7B3CB04CB96F}" presName="node" presStyleLbl="node1" presStyleIdx="1" presStyleCnt="4" custScaleX="171476" custScaleY="137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AB618-D8D7-4AD5-AC90-777817EE170B}" type="pres">
      <dgm:prSet presAssocID="{23375BED-6AB8-463A-AEE8-DE4B54359C95}" presName="Name9" presStyleLbl="parChTrans1D2" presStyleIdx="2" presStyleCnt="4" custScaleX="2000000" custScaleY="137443"/>
      <dgm:spPr/>
      <dgm:t>
        <a:bodyPr/>
        <a:lstStyle/>
        <a:p>
          <a:endParaRPr lang="en-IN"/>
        </a:p>
      </dgm:t>
    </dgm:pt>
    <dgm:pt modelId="{94C8A406-F2CD-4CD3-AB23-854CDA2CD1F6}" type="pres">
      <dgm:prSet presAssocID="{23375BED-6AB8-463A-AEE8-DE4B54359C95}" presName="connTx" presStyleLbl="parChTrans1D2" presStyleIdx="2" presStyleCnt="4"/>
      <dgm:spPr/>
      <dgm:t>
        <a:bodyPr/>
        <a:lstStyle/>
        <a:p>
          <a:endParaRPr lang="en-IN"/>
        </a:p>
      </dgm:t>
    </dgm:pt>
    <dgm:pt modelId="{AF1A14B2-AE92-4464-996C-4669FFFA99AE}" type="pres">
      <dgm:prSet presAssocID="{35C20D25-50CE-4004-AEF9-819E940F44E3}" presName="node" presStyleLbl="node1" presStyleIdx="2" presStyleCnt="4" custScaleX="189018" custScaleY="102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29029-90A2-42C3-9CD5-407364BC7A27}" type="pres">
      <dgm:prSet presAssocID="{48B0B9F3-AE63-4656-AAE7-A18AB29BDBAF}" presName="Name9" presStyleLbl="parChTrans1D2" presStyleIdx="3" presStyleCnt="4" custScaleX="2000000" custScaleY="137443"/>
      <dgm:spPr/>
      <dgm:t>
        <a:bodyPr/>
        <a:lstStyle/>
        <a:p>
          <a:endParaRPr lang="en-IN"/>
        </a:p>
      </dgm:t>
    </dgm:pt>
    <dgm:pt modelId="{440A343A-4D4C-483D-AF94-AD8D69449F41}" type="pres">
      <dgm:prSet presAssocID="{48B0B9F3-AE63-4656-AAE7-A18AB29BDBAF}" presName="connTx" presStyleLbl="parChTrans1D2" presStyleIdx="3" presStyleCnt="4"/>
      <dgm:spPr/>
      <dgm:t>
        <a:bodyPr/>
        <a:lstStyle/>
        <a:p>
          <a:endParaRPr lang="en-IN"/>
        </a:p>
      </dgm:t>
    </dgm:pt>
    <dgm:pt modelId="{16EDE664-6C72-47E7-A282-CF44DBB15F8B}" type="pres">
      <dgm:prSet presAssocID="{527736A2-8A49-4CC5-B3BF-72FD3BD77DE2}" presName="node" presStyleLbl="node1" presStyleIdx="3" presStyleCnt="4" custScaleX="175309" custScaleY="137443" custRadScaleRad="99129" custRadScaleInc="-1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FD0348-2109-4F74-AE77-91A6A876401C}" srcId="{AE1996D7-4EF1-4FD6-B110-BA9148C3CA45}" destId="{07EDE8F1-1736-42EE-89D5-7B3CB04CB96F}" srcOrd="1" destOrd="0" parTransId="{786D8D1B-6E60-43B6-928F-4E41366642E9}" sibTransId="{C35F87D9-D87C-4E1A-B0C9-EA79BE13DBAD}"/>
    <dgm:cxn modelId="{8CDD1772-EF55-43C6-BD2A-7D7643D1F085}" type="presOf" srcId="{23375BED-6AB8-463A-AEE8-DE4B54359C95}" destId="{94C8A406-F2CD-4CD3-AB23-854CDA2CD1F6}" srcOrd="1" destOrd="0" presId="urn:microsoft.com/office/officeart/2005/8/layout/radial1"/>
    <dgm:cxn modelId="{756AAA3C-B12F-4666-A687-150B3D6F1C5B}" srcId="{AE1996D7-4EF1-4FD6-B110-BA9148C3CA45}" destId="{527736A2-8A49-4CC5-B3BF-72FD3BD77DE2}" srcOrd="3" destOrd="0" parTransId="{48B0B9F3-AE63-4656-AAE7-A18AB29BDBAF}" sibTransId="{97FA2676-D207-43AA-BBF0-D506E886B322}"/>
    <dgm:cxn modelId="{5B95379C-92C5-44E4-BEEE-E5FAA1754998}" type="presOf" srcId="{786D8D1B-6E60-43B6-928F-4E41366642E9}" destId="{6AF94922-FDFA-426E-935A-D418D1275116}" srcOrd="0" destOrd="0" presId="urn:microsoft.com/office/officeart/2005/8/layout/radial1"/>
    <dgm:cxn modelId="{37221F09-ECB1-4DF5-A67D-43BD5206D16E}" type="presOf" srcId="{48B0B9F3-AE63-4656-AAE7-A18AB29BDBAF}" destId="{E2429029-90A2-42C3-9CD5-407364BC7A27}" srcOrd="0" destOrd="0" presId="urn:microsoft.com/office/officeart/2005/8/layout/radial1"/>
    <dgm:cxn modelId="{E68388EC-419B-4138-88B2-0BD753BF21CE}" srcId="{AE1996D7-4EF1-4FD6-B110-BA9148C3CA45}" destId="{44BE9538-D476-49FF-9324-F7FE175B3C17}" srcOrd="0" destOrd="0" parTransId="{50FBF9FB-BF21-4233-90B0-57CC08FA6408}" sibTransId="{16BE3417-A56D-4331-926F-954C000612AE}"/>
    <dgm:cxn modelId="{E0B89DC2-B52F-4F85-854B-A9F60D982143}" type="presOf" srcId="{50FBF9FB-BF21-4233-90B0-57CC08FA6408}" destId="{0BB28192-649D-4B08-AF50-4F6D764D288B}" srcOrd="0" destOrd="0" presId="urn:microsoft.com/office/officeart/2005/8/layout/radial1"/>
    <dgm:cxn modelId="{2245BBF9-97D6-4366-A510-135552167EB6}" srcId="{9F34C543-1239-4921-A428-17BE7532E5E4}" destId="{AE1996D7-4EF1-4FD6-B110-BA9148C3CA45}" srcOrd="0" destOrd="0" parTransId="{BEF00CEA-F622-48F7-90C5-B76427D461D0}" sibTransId="{A416A4C5-1297-4824-9826-9989A49B1BC1}"/>
    <dgm:cxn modelId="{E82C1AF9-D5A9-4EBD-BFC1-4219BFDD57D3}" type="presOf" srcId="{AE1996D7-4EF1-4FD6-B110-BA9148C3CA45}" destId="{87D334B8-30DF-46CF-A19F-2CB9D106C330}" srcOrd="0" destOrd="0" presId="urn:microsoft.com/office/officeart/2005/8/layout/radial1"/>
    <dgm:cxn modelId="{B1ECF42D-F343-4BD4-BFA1-A28C143A6BAB}" type="presOf" srcId="{07EDE8F1-1736-42EE-89D5-7B3CB04CB96F}" destId="{C50EE63D-0EC7-43B1-BF61-ED07E6754032}" srcOrd="0" destOrd="0" presId="urn:microsoft.com/office/officeart/2005/8/layout/radial1"/>
    <dgm:cxn modelId="{DD9226EA-2C85-4486-830E-F2BC4CB942A5}" type="presOf" srcId="{527736A2-8A49-4CC5-B3BF-72FD3BD77DE2}" destId="{16EDE664-6C72-47E7-A282-CF44DBB15F8B}" srcOrd="0" destOrd="0" presId="urn:microsoft.com/office/officeart/2005/8/layout/radial1"/>
    <dgm:cxn modelId="{03A8DFCE-30EB-4BF0-8BE9-475E83EA1DAC}" type="presOf" srcId="{50FBF9FB-BF21-4233-90B0-57CC08FA6408}" destId="{6D44366D-05C0-44EA-BBFE-7C2A38F5AC0B}" srcOrd="1" destOrd="0" presId="urn:microsoft.com/office/officeart/2005/8/layout/radial1"/>
    <dgm:cxn modelId="{29D9A641-C30F-4E6A-9F82-17B7EFDCCEBC}" type="presOf" srcId="{23375BED-6AB8-463A-AEE8-DE4B54359C95}" destId="{27FAB618-D8D7-4AD5-AC90-777817EE170B}" srcOrd="0" destOrd="0" presId="urn:microsoft.com/office/officeart/2005/8/layout/radial1"/>
    <dgm:cxn modelId="{ECC0DDA9-DEE2-44F1-8941-A3612B2529B9}" type="presOf" srcId="{48B0B9F3-AE63-4656-AAE7-A18AB29BDBAF}" destId="{440A343A-4D4C-483D-AF94-AD8D69449F41}" srcOrd="1" destOrd="0" presId="urn:microsoft.com/office/officeart/2005/8/layout/radial1"/>
    <dgm:cxn modelId="{DC25FE66-F2C1-47EF-BAAF-BF5487DC912B}" type="presOf" srcId="{35C20D25-50CE-4004-AEF9-819E940F44E3}" destId="{AF1A14B2-AE92-4464-996C-4669FFFA99AE}" srcOrd="0" destOrd="0" presId="urn:microsoft.com/office/officeart/2005/8/layout/radial1"/>
    <dgm:cxn modelId="{A6D40A86-EF66-4B6F-A2C7-AEE2AE7EF7CC}" type="presOf" srcId="{9F34C543-1239-4921-A428-17BE7532E5E4}" destId="{C1CDA4DF-9B07-4CD0-8F73-7DADA7996094}" srcOrd="0" destOrd="0" presId="urn:microsoft.com/office/officeart/2005/8/layout/radial1"/>
    <dgm:cxn modelId="{AD0A7ACB-DC53-4625-B49A-B5805D159DD9}" srcId="{AE1996D7-4EF1-4FD6-B110-BA9148C3CA45}" destId="{35C20D25-50CE-4004-AEF9-819E940F44E3}" srcOrd="2" destOrd="0" parTransId="{23375BED-6AB8-463A-AEE8-DE4B54359C95}" sibTransId="{468985F6-A038-4750-A63D-31118D6BACB5}"/>
    <dgm:cxn modelId="{6344024C-374B-4E6B-8596-850A7136B0A4}" type="presOf" srcId="{786D8D1B-6E60-43B6-928F-4E41366642E9}" destId="{31DCE25C-84AC-4E03-BFED-0B4C93AB38B5}" srcOrd="1" destOrd="0" presId="urn:microsoft.com/office/officeart/2005/8/layout/radial1"/>
    <dgm:cxn modelId="{081D2790-4692-4FC3-AC4A-6C593C74B1CC}" type="presOf" srcId="{44BE9538-D476-49FF-9324-F7FE175B3C17}" destId="{9E87A38B-9A33-4E1D-A0D5-A2001337D014}" srcOrd="0" destOrd="0" presId="urn:microsoft.com/office/officeart/2005/8/layout/radial1"/>
    <dgm:cxn modelId="{F5AB2BD0-31BA-4D6C-B860-4C57FB52A939}" type="presParOf" srcId="{C1CDA4DF-9B07-4CD0-8F73-7DADA7996094}" destId="{87D334B8-30DF-46CF-A19F-2CB9D106C330}" srcOrd="0" destOrd="0" presId="urn:microsoft.com/office/officeart/2005/8/layout/radial1"/>
    <dgm:cxn modelId="{46FDF078-02EB-4786-9E9C-51B9D1A4FBA1}" type="presParOf" srcId="{C1CDA4DF-9B07-4CD0-8F73-7DADA7996094}" destId="{0BB28192-649D-4B08-AF50-4F6D764D288B}" srcOrd="1" destOrd="0" presId="urn:microsoft.com/office/officeart/2005/8/layout/radial1"/>
    <dgm:cxn modelId="{B1806DDB-2CF8-4747-9D14-3265D9B9D011}" type="presParOf" srcId="{0BB28192-649D-4B08-AF50-4F6D764D288B}" destId="{6D44366D-05C0-44EA-BBFE-7C2A38F5AC0B}" srcOrd="0" destOrd="0" presId="urn:microsoft.com/office/officeart/2005/8/layout/radial1"/>
    <dgm:cxn modelId="{3B6A70B4-69FC-4845-8DE4-3AFA718D51DE}" type="presParOf" srcId="{C1CDA4DF-9B07-4CD0-8F73-7DADA7996094}" destId="{9E87A38B-9A33-4E1D-A0D5-A2001337D014}" srcOrd="2" destOrd="0" presId="urn:microsoft.com/office/officeart/2005/8/layout/radial1"/>
    <dgm:cxn modelId="{B32C82CC-62E6-4FE3-ADDC-3A6229CE0796}" type="presParOf" srcId="{C1CDA4DF-9B07-4CD0-8F73-7DADA7996094}" destId="{6AF94922-FDFA-426E-935A-D418D1275116}" srcOrd="3" destOrd="0" presId="urn:microsoft.com/office/officeart/2005/8/layout/radial1"/>
    <dgm:cxn modelId="{7EF06DE3-A032-4ADC-8CD4-1A097C19C79A}" type="presParOf" srcId="{6AF94922-FDFA-426E-935A-D418D1275116}" destId="{31DCE25C-84AC-4E03-BFED-0B4C93AB38B5}" srcOrd="0" destOrd="0" presId="urn:microsoft.com/office/officeart/2005/8/layout/radial1"/>
    <dgm:cxn modelId="{588C7E53-17CA-4982-856C-E44FCB6CF385}" type="presParOf" srcId="{C1CDA4DF-9B07-4CD0-8F73-7DADA7996094}" destId="{C50EE63D-0EC7-43B1-BF61-ED07E6754032}" srcOrd="4" destOrd="0" presId="urn:microsoft.com/office/officeart/2005/8/layout/radial1"/>
    <dgm:cxn modelId="{3B4210A4-B865-4966-94A3-112932A14F06}" type="presParOf" srcId="{C1CDA4DF-9B07-4CD0-8F73-7DADA7996094}" destId="{27FAB618-D8D7-4AD5-AC90-777817EE170B}" srcOrd="5" destOrd="0" presId="urn:microsoft.com/office/officeart/2005/8/layout/radial1"/>
    <dgm:cxn modelId="{7AF74B82-EBC0-4616-B0CC-2256F79874FA}" type="presParOf" srcId="{27FAB618-D8D7-4AD5-AC90-777817EE170B}" destId="{94C8A406-F2CD-4CD3-AB23-854CDA2CD1F6}" srcOrd="0" destOrd="0" presId="urn:microsoft.com/office/officeart/2005/8/layout/radial1"/>
    <dgm:cxn modelId="{CC035C43-A3DC-4397-BE50-13DB9F652E1D}" type="presParOf" srcId="{C1CDA4DF-9B07-4CD0-8F73-7DADA7996094}" destId="{AF1A14B2-AE92-4464-996C-4669FFFA99AE}" srcOrd="6" destOrd="0" presId="urn:microsoft.com/office/officeart/2005/8/layout/radial1"/>
    <dgm:cxn modelId="{F1D1F359-3DEF-4838-8B2E-D546129A15A1}" type="presParOf" srcId="{C1CDA4DF-9B07-4CD0-8F73-7DADA7996094}" destId="{E2429029-90A2-42C3-9CD5-407364BC7A27}" srcOrd="7" destOrd="0" presId="urn:microsoft.com/office/officeart/2005/8/layout/radial1"/>
    <dgm:cxn modelId="{8BE53FBB-DA6E-4F99-BA2A-10EAEF4D9BAF}" type="presParOf" srcId="{E2429029-90A2-42C3-9CD5-407364BC7A27}" destId="{440A343A-4D4C-483D-AF94-AD8D69449F41}" srcOrd="0" destOrd="0" presId="urn:microsoft.com/office/officeart/2005/8/layout/radial1"/>
    <dgm:cxn modelId="{9ABB8DD2-54D0-41F9-94B0-E56B209D66C6}" type="presParOf" srcId="{C1CDA4DF-9B07-4CD0-8F73-7DADA7996094}" destId="{16EDE664-6C72-47E7-A282-CF44DBB15F8B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EF1B2-1FAD-4E99-B151-58ADE654AD31}">
      <dsp:nvSpPr>
        <dsp:cNvPr id="0" name=""/>
        <dsp:cNvSpPr/>
      </dsp:nvSpPr>
      <dsp:spPr>
        <a:xfrm>
          <a:off x="2594126" y="324470"/>
          <a:ext cx="2414121" cy="989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Structure</a:t>
          </a:r>
          <a:endParaRPr lang="en-US" sz="3200" b="1" kern="1200" dirty="0"/>
        </a:p>
      </dsp:txBody>
      <dsp:txXfrm>
        <a:off x="2623119" y="353463"/>
        <a:ext cx="2356135" cy="931898"/>
      </dsp:txXfrm>
    </dsp:sp>
    <dsp:sp modelId="{17C8984A-D180-4800-B85D-30194356EAB4}">
      <dsp:nvSpPr>
        <dsp:cNvPr id="0" name=""/>
        <dsp:cNvSpPr/>
      </dsp:nvSpPr>
      <dsp:spPr>
        <a:xfrm rot="3600000">
          <a:off x="4217394" y="2545518"/>
          <a:ext cx="1451133" cy="50301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b="1" kern="1200"/>
        </a:p>
      </dsp:txBody>
      <dsp:txXfrm>
        <a:off x="4368297" y="2646120"/>
        <a:ext cx="1149327" cy="301806"/>
      </dsp:txXfrm>
    </dsp:sp>
    <dsp:sp modelId="{2EFDB137-8850-4806-B01A-E55B60444990}">
      <dsp:nvSpPr>
        <dsp:cNvPr id="0" name=""/>
        <dsp:cNvSpPr/>
      </dsp:nvSpPr>
      <dsp:spPr>
        <a:xfrm>
          <a:off x="4809411" y="4279691"/>
          <a:ext cx="2414121" cy="753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1"/>
              </a:solidFill>
            </a:rPr>
            <a:t>Content</a:t>
          </a:r>
          <a:endParaRPr lang="en-US" sz="3200" b="1" kern="1200" dirty="0">
            <a:solidFill>
              <a:schemeClr val="bg1"/>
            </a:solidFill>
          </a:endParaRPr>
        </a:p>
      </dsp:txBody>
      <dsp:txXfrm>
        <a:off x="4831478" y="4301758"/>
        <a:ext cx="2369987" cy="709279"/>
      </dsp:txXfrm>
    </dsp:sp>
    <dsp:sp modelId="{EC849B2B-56BE-4DF8-80F1-4399E2B5FCA2}">
      <dsp:nvSpPr>
        <dsp:cNvPr id="0" name=""/>
        <dsp:cNvSpPr/>
      </dsp:nvSpPr>
      <dsp:spPr>
        <a:xfrm rot="10800000">
          <a:off x="3075620" y="4404893"/>
          <a:ext cx="1451133" cy="50301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b="1" kern="1200"/>
        </a:p>
      </dsp:txBody>
      <dsp:txXfrm rot="10800000">
        <a:off x="3226523" y="4505495"/>
        <a:ext cx="1149327" cy="301806"/>
      </dsp:txXfrm>
    </dsp:sp>
    <dsp:sp modelId="{38042661-E25D-4DEE-BAEE-D374FF7469DA}">
      <dsp:nvSpPr>
        <dsp:cNvPr id="0" name=""/>
        <dsp:cNvSpPr/>
      </dsp:nvSpPr>
      <dsp:spPr>
        <a:xfrm>
          <a:off x="378841" y="4279691"/>
          <a:ext cx="2414121" cy="753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Process </a:t>
          </a:r>
          <a:endParaRPr lang="en-US" sz="3200" b="1" kern="1200" dirty="0"/>
        </a:p>
      </dsp:txBody>
      <dsp:txXfrm>
        <a:off x="400908" y="4301758"/>
        <a:ext cx="2369987" cy="709279"/>
      </dsp:txXfrm>
    </dsp:sp>
    <dsp:sp modelId="{B6765B6B-5DED-4639-A807-D7365B758777}">
      <dsp:nvSpPr>
        <dsp:cNvPr id="0" name=""/>
        <dsp:cNvSpPr/>
      </dsp:nvSpPr>
      <dsp:spPr>
        <a:xfrm rot="18000000">
          <a:off x="1933846" y="2545518"/>
          <a:ext cx="1451133" cy="50301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b="1" kern="1200"/>
        </a:p>
      </dsp:txBody>
      <dsp:txXfrm>
        <a:off x="2084749" y="2646120"/>
        <a:ext cx="1149327" cy="301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E671A-D0DE-4CFF-8C7F-B18FF65F3408}">
      <dsp:nvSpPr>
        <dsp:cNvPr id="0" name=""/>
        <dsp:cNvSpPr/>
      </dsp:nvSpPr>
      <dsp:spPr>
        <a:xfrm>
          <a:off x="0" y="1753363"/>
          <a:ext cx="8001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46BE5E-2B38-4EDE-AD63-55B9A8B91616}">
      <dsp:nvSpPr>
        <dsp:cNvPr id="0" name=""/>
        <dsp:cNvSpPr/>
      </dsp:nvSpPr>
      <dsp:spPr>
        <a:xfrm>
          <a:off x="399659" y="147013"/>
          <a:ext cx="5595230" cy="17982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smtClean="0">
              <a:latin typeface="Arial Black" pitchFamily="34" charset="0"/>
            </a:rPr>
            <a:t>Contraindication:-</a:t>
          </a:r>
          <a:endParaRPr lang="en-US" sz="2400" b="1" kern="1200" smtClean="0">
            <a:latin typeface="Arial Black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Antisocial patients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Actively suicidal or severely depressed patients.</a:t>
          </a:r>
          <a:endParaRPr lang="en-US" sz="1800" kern="1200" dirty="0"/>
        </a:p>
      </dsp:txBody>
      <dsp:txXfrm>
        <a:off x="487441" y="234795"/>
        <a:ext cx="5419666" cy="1622666"/>
      </dsp:txXfrm>
    </dsp:sp>
    <dsp:sp modelId="{B3D1741F-C5E3-4313-9DB4-AFCA87A3670E}">
      <dsp:nvSpPr>
        <dsp:cNvPr id="0" name=""/>
        <dsp:cNvSpPr/>
      </dsp:nvSpPr>
      <dsp:spPr>
        <a:xfrm>
          <a:off x="0" y="3804086"/>
          <a:ext cx="8001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4CE45E-406B-4D69-B41D-BCD9E6BA995D}">
      <dsp:nvSpPr>
        <dsp:cNvPr id="0" name=""/>
        <dsp:cNvSpPr/>
      </dsp:nvSpPr>
      <dsp:spPr>
        <a:xfrm>
          <a:off x="399659" y="2151163"/>
          <a:ext cx="5595230" cy="1844803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i="1" kern="1200" smtClean="0">
              <a:latin typeface="Arial Black" pitchFamily="34" charset="0"/>
            </a:rPr>
            <a:t>Group size:-</a:t>
          </a:r>
          <a:endParaRPr lang="en-US" sz="3200" kern="1200" smtClean="0">
            <a:latin typeface="Arial Black" pitchFamily="34" charset="0"/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Optimal size for group therapy is 8 to 10 members</a:t>
          </a:r>
          <a:endParaRPr lang="en-US" sz="1800" kern="1200" dirty="0"/>
        </a:p>
      </dsp:txBody>
      <dsp:txXfrm>
        <a:off x="489715" y="2241219"/>
        <a:ext cx="5415118" cy="1664691"/>
      </dsp:txXfrm>
    </dsp:sp>
    <dsp:sp modelId="{12339CBA-E6EA-4198-BA89-C1EC90EBAA83}">
      <dsp:nvSpPr>
        <dsp:cNvPr id="0" name=""/>
        <dsp:cNvSpPr/>
      </dsp:nvSpPr>
      <dsp:spPr>
        <a:xfrm>
          <a:off x="0" y="6230986"/>
          <a:ext cx="8001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328B08-D0EC-43AD-9493-453319417367}">
      <dsp:nvSpPr>
        <dsp:cNvPr id="0" name=""/>
        <dsp:cNvSpPr/>
      </dsp:nvSpPr>
      <dsp:spPr>
        <a:xfrm>
          <a:off x="399659" y="4201886"/>
          <a:ext cx="5595230" cy="2220980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smtClean="0">
              <a:latin typeface="Arial Black" pitchFamily="34" charset="0"/>
            </a:rPr>
            <a:t>Frequency and length of sessions:-</a:t>
          </a:r>
          <a:endParaRPr lang="en-US" sz="2400" kern="1200" smtClean="0">
            <a:latin typeface="Arial Black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Most group psychotherapists conduct group sessions once a week, each session may last for 45 minutes to 1 hour.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508078" y="4310305"/>
        <a:ext cx="5378392" cy="2004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896BF-A415-4FF4-A95B-C6BA924AA399}">
      <dsp:nvSpPr>
        <dsp:cNvPr id="0" name=""/>
        <dsp:cNvSpPr/>
      </dsp:nvSpPr>
      <dsp:spPr>
        <a:xfrm>
          <a:off x="1981205" y="61912"/>
          <a:ext cx="4397788" cy="297180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alpha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alpha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1]Initial stage:-</a:t>
          </a:r>
          <a:endParaRPr lang="en-US" sz="2500" kern="1200" dirty="0"/>
        </a:p>
      </dsp:txBody>
      <dsp:txXfrm>
        <a:off x="2567577" y="581977"/>
        <a:ext cx="3225044" cy="1337310"/>
      </dsp:txXfrm>
    </dsp:sp>
    <dsp:sp modelId="{7AB40326-DD83-42F3-8ED8-02E894A40572}">
      <dsp:nvSpPr>
        <dsp:cNvPr id="0" name=""/>
        <dsp:cNvSpPr/>
      </dsp:nvSpPr>
      <dsp:spPr>
        <a:xfrm>
          <a:off x="3733804" y="1981199"/>
          <a:ext cx="4756960" cy="297180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alpha val="50000"/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alpha val="50000"/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alpha val="50000"/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2]working stage:-</a:t>
          </a:r>
          <a:endParaRPr lang="en-US" sz="2500" kern="1200" dirty="0"/>
        </a:p>
      </dsp:txBody>
      <dsp:txXfrm>
        <a:off x="5188641" y="2748914"/>
        <a:ext cx="2854176" cy="1634490"/>
      </dsp:txXfrm>
    </dsp:sp>
    <dsp:sp modelId="{1B125936-229A-49F7-9F40-118A3F5C7E1E}">
      <dsp:nvSpPr>
        <dsp:cNvPr id="0" name=""/>
        <dsp:cNvSpPr/>
      </dsp:nvSpPr>
      <dsp:spPr>
        <a:xfrm>
          <a:off x="304803" y="1981190"/>
          <a:ext cx="4103758" cy="297180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alpha val="50000"/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alpha val="50000"/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alpha val="50000"/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3]Termination stage:-</a:t>
          </a:r>
          <a:endParaRPr lang="en-US" sz="2500" kern="1200" dirty="0"/>
        </a:p>
      </dsp:txBody>
      <dsp:txXfrm>
        <a:off x="691240" y="2748905"/>
        <a:ext cx="2462255" cy="16344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68BFD-0596-4B89-9397-80CDEADD06D2}">
      <dsp:nvSpPr>
        <dsp:cNvPr id="0" name=""/>
        <dsp:cNvSpPr/>
      </dsp:nvSpPr>
      <dsp:spPr>
        <a:xfrm>
          <a:off x="0" y="166854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8CDAA2-5EB1-4296-93C9-75EC81222DE5}">
      <dsp:nvSpPr>
        <dsp:cNvPr id="0" name=""/>
        <dsp:cNvSpPr/>
      </dsp:nvSpPr>
      <dsp:spPr>
        <a:xfrm>
          <a:off x="380998" y="1324427"/>
          <a:ext cx="6400800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Group task role</a:t>
          </a:r>
          <a:endParaRPr lang="en-US" sz="2200" b="1" kern="1200" dirty="0"/>
        </a:p>
      </dsp:txBody>
      <dsp:txXfrm>
        <a:off x="412701" y="1356130"/>
        <a:ext cx="6337394" cy="586034"/>
      </dsp:txXfrm>
    </dsp:sp>
    <dsp:sp modelId="{3F56185D-24F7-42AD-A2E6-F0F17AD3F245}">
      <dsp:nvSpPr>
        <dsp:cNvPr id="0" name=""/>
        <dsp:cNvSpPr/>
      </dsp:nvSpPr>
      <dsp:spPr>
        <a:xfrm>
          <a:off x="0" y="2666459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AC8636-F97B-4DC3-A217-EEEBCD87DB30}">
      <dsp:nvSpPr>
        <dsp:cNvPr id="0" name=""/>
        <dsp:cNvSpPr/>
      </dsp:nvSpPr>
      <dsp:spPr>
        <a:xfrm>
          <a:off x="457200" y="2341740"/>
          <a:ext cx="6400800" cy="649440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Group building and maintenance roles</a:t>
          </a:r>
          <a:endParaRPr lang="en-US" sz="2200" kern="1200" dirty="0"/>
        </a:p>
      </dsp:txBody>
      <dsp:txXfrm>
        <a:off x="488903" y="2373443"/>
        <a:ext cx="6337394" cy="586034"/>
      </dsp:txXfrm>
    </dsp:sp>
    <dsp:sp modelId="{A5A1F9FC-3948-4E86-86A8-A8BEA717A145}">
      <dsp:nvSpPr>
        <dsp:cNvPr id="0" name=""/>
        <dsp:cNvSpPr/>
      </dsp:nvSpPr>
      <dsp:spPr>
        <a:xfrm>
          <a:off x="0" y="366438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6B319D-D165-4F71-B9B6-9CEB9B989144}">
      <dsp:nvSpPr>
        <dsp:cNvPr id="0" name=""/>
        <dsp:cNvSpPr/>
      </dsp:nvSpPr>
      <dsp:spPr>
        <a:xfrm>
          <a:off x="457200" y="3339660"/>
          <a:ext cx="6400800" cy="649440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Individuals role</a:t>
          </a:r>
          <a:endParaRPr lang="en-US" sz="2200" kern="1200" dirty="0"/>
        </a:p>
      </dsp:txBody>
      <dsp:txXfrm>
        <a:off x="488903" y="3371363"/>
        <a:ext cx="6337394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2C98D-CB01-43AE-A5E6-6D38DEEBBEA8}">
      <dsp:nvSpPr>
        <dsp:cNvPr id="0" name=""/>
        <dsp:cNvSpPr/>
      </dsp:nvSpPr>
      <dsp:spPr>
        <a:xfrm>
          <a:off x="41318" y="0"/>
          <a:ext cx="7031508" cy="4873752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57150"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BAA7D6-00F0-4557-95DD-A49C56B2219F}">
      <dsp:nvSpPr>
        <dsp:cNvPr id="0" name=""/>
        <dsp:cNvSpPr/>
      </dsp:nvSpPr>
      <dsp:spPr>
        <a:xfrm>
          <a:off x="2855801" y="489992"/>
          <a:ext cx="4570480" cy="1153708"/>
        </a:xfrm>
        <a:prstGeom prst="roundRect">
          <a:avLst/>
        </a:prstGeom>
        <a:solidFill>
          <a:srgbClr val="0070C0">
            <a:alpha val="90000"/>
          </a:srgbClr>
        </a:solidFill>
        <a:ln w="57150" cap="flat" cmpd="sng" algn="ctr">
          <a:solidFill>
            <a:scrgbClr r="0" g="0" b="0">
              <a:shade val="70000"/>
              <a:satMod val="150000"/>
            </a:scrgb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rial Black" pitchFamily="34" charset="0"/>
            </a:rPr>
            <a:t>Better Understand Feelings, And How Feelings Relate To Behavior.</a:t>
          </a:r>
          <a:endParaRPr lang="en-US" sz="1800" kern="1200" dirty="0">
            <a:latin typeface="Arial Black" pitchFamily="34" charset="0"/>
          </a:endParaRPr>
        </a:p>
      </dsp:txBody>
      <dsp:txXfrm>
        <a:off x="2912120" y="546311"/>
        <a:ext cx="4457842" cy="1041070"/>
      </dsp:txXfrm>
    </dsp:sp>
    <dsp:sp modelId="{1C2737FD-B7C4-42BA-B36A-3F328025B29E}">
      <dsp:nvSpPr>
        <dsp:cNvPr id="0" name=""/>
        <dsp:cNvSpPr/>
      </dsp:nvSpPr>
      <dsp:spPr>
        <a:xfrm>
          <a:off x="2895590" y="1752601"/>
          <a:ext cx="4570480" cy="1153708"/>
        </a:xfrm>
        <a:prstGeom prst="roundRect">
          <a:avLst/>
        </a:prstGeom>
        <a:solidFill>
          <a:srgbClr val="7030A0">
            <a:alpha val="90000"/>
          </a:srgbClr>
        </a:solidFill>
        <a:ln w="57150" cap="flat" cmpd="sng" algn="ctr">
          <a:solidFill>
            <a:scrgbClr r="0" g="0" b="0">
              <a:shade val="70000"/>
              <a:satMod val="150000"/>
            </a:scrgb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rial Black" pitchFamily="34" charset="0"/>
            </a:rPr>
            <a:t>More Appropriate Ways Of Expressing Feelings.</a:t>
          </a:r>
          <a:endParaRPr lang="en-US" sz="1800" kern="1200" dirty="0">
            <a:latin typeface="Arial Black" pitchFamily="34" charset="0"/>
          </a:endParaRPr>
        </a:p>
      </dsp:txBody>
      <dsp:txXfrm>
        <a:off x="2951909" y="1808920"/>
        <a:ext cx="4457842" cy="1041070"/>
      </dsp:txXfrm>
    </dsp:sp>
    <dsp:sp modelId="{6D9C23AC-CC76-401B-A617-776860688B2F}">
      <dsp:nvSpPr>
        <dsp:cNvPr id="0" name=""/>
        <dsp:cNvSpPr/>
      </dsp:nvSpPr>
      <dsp:spPr>
        <a:xfrm>
          <a:off x="2855801" y="3085837"/>
          <a:ext cx="4570480" cy="1153708"/>
        </a:xfrm>
        <a:prstGeom prst="roundRect">
          <a:avLst/>
        </a:prstGeom>
        <a:solidFill>
          <a:schemeClr val="accent4">
            <a:lumMod val="60000"/>
            <a:lumOff val="40000"/>
            <a:alpha val="90000"/>
          </a:schemeClr>
        </a:solidFill>
        <a:ln w="57150" cap="flat" cmpd="sng" algn="ctr">
          <a:solidFill>
            <a:scrgbClr r="0" g="0" b="0">
              <a:shade val="70000"/>
              <a:satMod val="150000"/>
            </a:scrgb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rial Black" pitchFamily="34" charset="0"/>
            </a:rPr>
            <a:t>Find Way To Solve Personal Problems.</a:t>
          </a:r>
          <a:endParaRPr lang="en-US" sz="1800" kern="1200" dirty="0">
            <a:latin typeface="Arial Black" pitchFamily="34" charset="0"/>
          </a:endParaRPr>
        </a:p>
      </dsp:txBody>
      <dsp:txXfrm>
        <a:off x="2912120" y="3142156"/>
        <a:ext cx="4457842" cy="10410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334B8-30DF-46CF-A19F-2CB9D106C330}">
      <dsp:nvSpPr>
        <dsp:cNvPr id="0" name=""/>
        <dsp:cNvSpPr/>
      </dsp:nvSpPr>
      <dsp:spPr>
        <a:xfrm>
          <a:off x="3182323" y="2074563"/>
          <a:ext cx="2662725" cy="25655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2060"/>
              </a:solidFill>
              <a:latin typeface="Arial Black" pitchFamily="34" charset="0"/>
            </a:rPr>
            <a:t>Types Of Play Therapy</a:t>
          </a:r>
          <a:endParaRPr lang="en-US" sz="2400" b="1" kern="1200" dirty="0">
            <a:solidFill>
              <a:srgbClr val="002060"/>
            </a:solidFill>
            <a:latin typeface="Arial Black" pitchFamily="34" charset="0"/>
          </a:endParaRPr>
        </a:p>
      </dsp:txBody>
      <dsp:txXfrm>
        <a:off x="3572270" y="2450274"/>
        <a:ext cx="1882831" cy="1814091"/>
      </dsp:txXfrm>
    </dsp:sp>
    <dsp:sp modelId="{0BB28192-649D-4B08-AF50-4F6D764D288B}">
      <dsp:nvSpPr>
        <dsp:cNvPr id="0" name=""/>
        <dsp:cNvSpPr/>
      </dsp:nvSpPr>
      <dsp:spPr>
        <a:xfrm rot="16200000">
          <a:off x="4385906" y="1928100"/>
          <a:ext cx="255559" cy="37366"/>
        </a:xfrm>
        <a:custGeom>
          <a:avLst/>
          <a:gdLst/>
          <a:ahLst/>
          <a:cxnLst/>
          <a:rect l="0" t="0" r="0" b="0"/>
          <a:pathLst>
            <a:path>
              <a:moveTo>
                <a:pt x="0" y="18683"/>
              </a:moveTo>
              <a:lnTo>
                <a:pt x="255559" y="186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bg1"/>
            </a:solidFill>
          </a:endParaRPr>
        </a:p>
      </dsp:txBody>
      <dsp:txXfrm>
        <a:off x="4385906" y="1938002"/>
        <a:ext cx="255559" cy="17562"/>
      </dsp:txXfrm>
    </dsp:sp>
    <dsp:sp modelId="{9E87A38B-9A33-4E1D-A0D5-A2001337D014}">
      <dsp:nvSpPr>
        <dsp:cNvPr id="0" name=""/>
        <dsp:cNvSpPr/>
      </dsp:nvSpPr>
      <dsp:spPr>
        <a:xfrm>
          <a:off x="2768274" y="33580"/>
          <a:ext cx="3490824" cy="17854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chemeClr val="bg1"/>
              </a:solidFill>
            </a:rPr>
            <a:t>Individual </a:t>
          </a:r>
          <a:r>
            <a:rPr lang="en-US" sz="2000" b="1" i="1" kern="1200" dirty="0" err="1" smtClean="0">
              <a:solidFill>
                <a:schemeClr val="bg1"/>
              </a:solidFill>
            </a:rPr>
            <a:t>Vs</a:t>
          </a:r>
          <a:r>
            <a:rPr lang="en-US" sz="2000" b="1" i="1" kern="1200" dirty="0" smtClean="0">
              <a:solidFill>
                <a:schemeClr val="bg1"/>
              </a:solidFill>
            </a:rPr>
            <a:t> Group Play Therapy:-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3279493" y="295049"/>
        <a:ext cx="2468386" cy="1262484"/>
      </dsp:txXfrm>
    </dsp:sp>
    <dsp:sp modelId="{6AF94922-FDFA-426E-935A-D418D1275116}">
      <dsp:nvSpPr>
        <dsp:cNvPr id="0" name=""/>
        <dsp:cNvSpPr/>
      </dsp:nvSpPr>
      <dsp:spPr>
        <a:xfrm rot="10800000">
          <a:off x="5344327" y="3338636"/>
          <a:ext cx="500722" cy="37366"/>
        </a:xfrm>
        <a:custGeom>
          <a:avLst/>
          <a:gdLst/>
          <a:ahLst/>
          <a:cxnLst/>
          <a:rect l="0" t="0" r="0" b="0"/>
          <a:pathLst>
            <a:path>
              <a:moveTo>
                <a:pt x="0" y="18683"/>
              </a:moveTo>
              <a:lnTo>
                <a:pt x="500722" y="186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bg1"/>
            </a:solidFill>
          </a:endParaRPr>
        </a:p>
      </dsp:txBody>
      <dsp:txXfrm rot="10800000">
        <a:off x="5344327" y="3340114"/>
        <a:ext cx="500722" cy="34410"/>
      </dsp:txXfrm>
    </dsp:sp>
    <dsp:sp modelId="{C50EE63D-0EC7-43B1-BF61-ED07E6754032}">
      <dsp:nvSpPr>
        <dsp:cNvPr id="0" name=""/>
        <dsp:cNvSpPr/>
      </dsp:nvSpPr>
      <dsp:spPr>
        <a:xfrm>
          <a:off x="5344327" y="2074563"/>
          <a:ext cx="3200773" cy="2565513"/>
        </a:xfrm>
        <a:prstGeom prst="ellipse">
          <a:avLst/>
        </a:prstGeom>
        <a:gradFill rotWithShape="0">
          <a:gsLst>
            <a:gs pos="0">
              <a:schemeClr val="accent2">
                <a:hueOff val="-4211785"/>
                <a:satOff val="7099"/>
                <a:lumOff val="-8693"/>
                <a:alphaOff val="0"/>
                <a:shade val="63000"/>
                <a:satMod val="165000"/>
              </a:schemeClr>
            </a:gs>
            <a:gs pos="30000">
              <a:schemeClr val="accent2">
                <a:hueOff val="-4211785"/>
                <a:satOff val="7099"/>
                <a:lumOff val="-8693"/>
                <a:alphaOff val="0"/>
                <a:shade val="58000"/>
                <a:satMod val="165000"/>
              </a:schemeClr>
            </a:gs>
            <a:gs pos="75000">
              <a:schemeClr val="accent2">
                <a:hueOff val="-4211785"/>
                <a:satOff val="7099"/>
                <a:lumOff val="-8693"/>
                <a:alphaOff val="0"/>
                <a:shade val="30000"/>
                <a:satMod val="175000"/>
              </a:schemeClr>
            </a:gs>
            <a:gs pos="100000">
              <a:schemeClr val="accent2">
                <a:hueOff val="-4211785"/>
                <a:satOff val="7099"/>
                <a:lumOff val="-869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chemeClr val="bg1"/>
              </a:solidFill>
            </a:rPr>
            <a:t>Free Play </a:t>
          </a:r>
          <a:r>
            <a:rPr lang="en-US" sz="2000" b="1" i="1" kern="1200" dirty="0" err="1" smtClean="0">
              <a:solidFill>
                <a:schemeClr val="bg1"/>
              </a:solidFill>
            </a:rPr>
            <a:t>Vs</a:t>
          </a:r>
          <a:r>
            <a:rPr lang="en-US" sz="2000" b="1" i="1" kern="1200" dirty="0" smtClean="0">
              <a:solidFill>
                <a:schemeClr val="bg1"/>
              </a:solidFill>
            </a:rPr>
            <a:t> Controlled Play Therapy:-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5813069" y="2450274"/>
        <a:ext cx="2263289" cy="1814091"/>
      </dsp:txXfrm>
    </dsp:sp>
    <dsp:sp modelId="{27FAB618-D8D7-4AD5-AC90-777817EE170B}">
      <dsp:nvSpPr>
        <dsp:cNvPr id="0" name=""/>
        <dsp:cNvSpPr/>
      </dsp:nvSpPr>
      <dsp:spPr>
        <a:xfrm rot="5400000">
          <a:off x="4419487" y="4715592"/>
          <a:ext cx="188399" cy="37366"/>
        </a:xfrm>
        <a:custGeom>
          <a:avLst/>
          <a:gdLst/>
          <a:ahLst/>
          <a:cxnLst/>
          <a:rect l="0" t="0" r="0" b="0"/>
          <a:pathLst>
            <a:path>
              <a:moveTo>
                <a:pt x="0" y="18683"/>
              </a:moveTo>
              <a:lnTo>
                <a:pt x="188399" y="186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bg1"/>
            </a:solidFill>
          </a:endParaRPr>
        </a:p>
      </dsp:txBody>
      <dsp:txXfrm>
        <a:off x="4419487" y="4727802"/>
        <a:ext cx="188399" cy="12947"/>
      </dsp:txXfrm>
    </dsp:sp>
    <dsp:sp modelId="{AF1A14B2-AE92-4464-996C-4669FFFA99AE}">
      <dsp:nvSpPr>
        <dsp:cNvPr id="0" name=""/>
        <dsp:cNvSpPr/>
      </dsp:nvSpPr>
      <dsp:spPr>
        <a:xfrm>
          <a:off x="2749580" y="4828475"/>
          <a:ext cx="3528212" cy="1919743"/>
        </a:xfrm>
        <a:prstGeom prst="ellipse">
          <a:avLst/>
        </a:prstGeom>
        <a:gradFill rotWithShape="0">
          <a:gsLst>
            <a:gs pos="0">
              <a:schemeClr val="accent2">
                <a:hueOff val="-8423570"/>
                <a:satOff val="14198"/>
                <a:lumOff val="-17386"/>
                <a:alphaOff val="0"/>
                <a:shade val="63000"/>
                <a:satMod val="165000"/>
              </a:schemeClr>
            </a:gs>
            <a:gs pos="30000">
              <a:schemeClr val="accent2">
                <a:hueOff val="-8423570"/>
                <a:satOff val="14198"/>
                <a:lumOff val="-17386"/>
                <a:alphaOff val="0"/>
                <a:shade val="58000"/>
                <a:satMod val="165000"/>
              </a:schemeClr>
            </a:gs>
            <a:gs pos="75000">
              <a:schemeClr val="accent2">
                <a:hueOff val="-8423570"/>
                <a:satOff val="14198"/>
                <a:lumOff val="-17386"/>
                <a:alphaOff val="0"/>
                <a:shade val="30000"/>
                <a:satMod val="175000"/>
              </a:schemeClr>
            </a:gs>
            <a:gs pos="100000">
              <a:schemeClr val="accent2">
                <a:hueOff val="-8423570"/>
                <a:satOff val="14198"/>
                <a:lumOff val="-1738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chemeClr val="bg1"/>
              </a:solidFill>
            </a:rPr>
            <a:t>Structured </a:t>
          </a:r>
          <a:r>
            <a:rPr lang="en-US" sz="2000" b="1" i="1" kern="1200" dirty="0" err="1" smtClean="0">
              <a:solidFill>
                <a:schemeClr val="bg1"/>
              </a:solidFill>
            </a:rPr>
            <a:t>Vs</a:t>
          </a:r>
          <a:r>
            <a:rPr lang="en-US" sz="2000" b="1" i="1" kern="1200" dirty="0" smtClean="0">
              <a:solidFill>
                <a:schemeClr val="bg1"/>
              </a:solidFill>
            </a:rPr>
            <a:t> Untrusted Play Therapy:-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3266275" y="5109615"/>
        <a:ext cx="2494822" cy="1357463"/>
      </dsp:txXfrm>
    </dsp:sp>
    <dsp:sp modelId="{E2429029-90A2-42C3-9CD5-407364BC7A27}">
      <dsp:nvSpPr>
        <dsp:cNvPr id="0" name=""/>
        <dsp:cNvSpPr/>
      </dsp:nvSpPr>
      <dsp:spPr>
        <a:xfrm rot="21552696">
          <a:off x="3182433" y="3353119"/>
          <a:ext cx="557562" cy="37366"/>
        </a:xfrm>
        <a:custGeom>
          <a:avLst/>
          <a:gdLst/>
          <a:ahLst/>
          <a:cxnLst/>
          <a:rect l="0" t="0" r="0" b="0"/>
          <a:pathLst>
            <a:path>
              <a:moveTo>
                <a:pt x="0" y="18683"/>
              </a:moveTo>
              <a:lnTo>
                <a:pt x="557562" y="186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bg1"/>
            </a:solidFill>
          </a:endParaRPr>
        </a:p>
      </dsp:txBody>
      <dsp:txXfrm>
        <a:off x="3182433" y="3352644"/>
        <a:ext cx="557562" cy="38316"/>
      </dsp:txXfrm>
    </dsp:sp>
    <dsp:sp modelId="{16EDE664-6C72-47E7-A282-CF44DBB15F8B}">
      <dsp:nvSpPr>
        <dsp:cNvPr id="0" name=""/>
        <dsp:cNvSpPr/>
      </dsp:nvSpPr>
      <dsp:spPr>
        <a:xfrm>
          <a:off x="467901" y="2107722"/>
          <a:ext cx="3272320" cy="2565513"/>
        </a:xfrm>
        <a:prstGeom prst="ellipse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chemeClr val="bg1"/>
              </a:solidFill>
            </a:rPr>
            <a:t>Directive </a:t>
          </a:r>
          <a:r>
            <a:rPr lang="en-US" sz="2000" b="1" i="1" kern="1200" dirty="0" err="1" smtClean="0">
              <a:solidFill>
                <a:schemeClr val="bg1"/>
              </a:solidFill>
            </a:rPr>
            <a:t>Vs</a:t>
          </a:r>
          <a:r>
            <a:rPr lang="en-US" sz="2000" b="1" i="1" kern="1200" dirty="0" smtClean="0">
              <a:solidFill>
                <a:schemeClr val="bg1"/>
              </a:solidFill>
            </a:rPr>
            <a:t> Nondirective Play Therapy:-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947121" y="2483433"/>
        <a:ext cx="2313880" cy="1814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7F3F2E-9082-45EF-ADE2-C2BB23009AA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8EB9C3-9CC0-4995-8537-3B2C175C8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143000"/>
            <a:ext cx="67056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Bodoni MT Black" pitchFamily="18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Bodoni MT Black" pitchFamily="18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Bodoni MT Black" pitchFamily="18" charset="0"/>
              </a:rPr>
              <a:t>seminar on</a:t>
            </a:r>
            <a:r>
              <a:rPr lang="en-US" sz="3600" dirty="0">
                <a:solidFill>
                  <a:srgbClr val="002060"/>
                </a:solidFill>
                <a:latin typeface="Bodoni MT Black" pitchFamily="18" charset="0"/>
              </a:rPr>
              <a:t/>
            </a:r>
            <a:br>
              <a:rPr lang="en-US" sz="3600" dirty="0">
                <a:solidFill>
                  <a:srgbClr val="002060"/>
                </a:solidFill>
                <a:latin typeface="Bodoni MT Black" pitchFamily="18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Bodoni MT Black" pitchFamily="18" charset="0"/>
              </a:rPr>
              <a:t>Group and play </a:t>
            </a:r>
            <a:r>
              <a:rPr lang="en-US" sz="3600" dirty="0">
                <a:solidFill>
                  <a:srgbClr val="002060"/>
                </a:solidFill>
                <a:latin typeface="Bodoni MT Black" pitchFamily="18" charset="0"/>
              </a:rPr>
              <a:t>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47367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Prepared By</a:t>
            </a:r>
          </a:p>
          <a:p>
            <a:r>
              <a:rPr lang="en-US" sz="2400" dirty="0" err="1" smtClean="0">
                <a:solidFill>
                  <a:srgbClr val="002060"/>
                </a:solidFill>
              </a:rPr>
              <a:t>Daxesh</a:t>
            </a:r>
            <a:r>
              <a:rPr lang="en-US" sz="2400" dirty="0" smtClean="0">
                <a:solidFill>
                  <a:srgbClr val="002060"/>
                </a:solidFill>
              </a:rPr>
              <a:t> Patel</a:t>
            </a:r>
          </a:p>
          <a:p>
            <a:r>
              <a:rPr lang="en-US" sz="2400" dirty="0" err="1" smtClean="0">
                <a:solidFill>
                  <a:srgbClr val="002060"/>
                </a:solidFill>
              </a:rPr>
              <a:t>F.Y.Mc</a:t>
            </a:r>
            <a:r>
              <a:rPr lang="en-US" sz="2400" dirty="0" smtClean="0">
                <a:solidFill>
                  <a:srgbClr val="002060"/>
                </a:solidFill>
              </a:rPr>
              <a:t> Nursing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8" y="228601"/>
            <a:ext cx="1343004" cy="112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5984" y="300037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smtClean="0"/>
              <a:t>Prepared by: </a:t>
            </a:r>
          </a:p>
          <a:p>
            <a:pPr algn="ctr">
              <a:defRPr/>
            </a:pPr>
            <a:r>
              <a:rPr lang="en-US" sz="1600" dirty="0" smtClean="0"/>
              <a:t>Mr. Suresh V.</a:t>
            </a:r>
          </a:p>
          <a:p>
            <a:pPr algn="ctr">
              <a:defRPr/>
            </a:pPr>
            <a:r>
              <a:rPr lang="en-US" sz="1600" dirty="0" smtClean="0"/>
              <a:t>Associate Professor</a:t>
            </a:r>
          </a:p>
          <a:p>
            <a:pPr algn="ctr">
              <a:defRPr/>
            </a:pPr>
            <a:r>
              <a:rPr lang="en-US" sz="1600" dirty="0" smtClean="0"/>
              <a:t>Department of Mental health nursing</a:t>
            </a:r>
          </a:p>
          <a:p>
            <a:pPr algn="ctr">
              <a:defRPr/>
            </a:pPr>
            <a:r>
              <a:rPr lang="en-US" sz="1600" dirty="0" err="1" smtClean="0"/>
              <a:t>Sumandeep</a:t>
            </a:r>
            <a:r>
              <a:rPr lang="en-US" sz="1600" dirty="0" smtClean="0"/>
              <a:t> Nursing college</a:t>
            </a:r>
          </a:p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77558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5334000" cy="5032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COMPOSITION OF </a:t>
            </a:r>
            <a:r>
              <a:rPr lang="en-US" b="1" dirty="0" smtClean="0">
                <a:solidFill>
                  <a:srgbClr val="002060"/>
                </a:solidFill>
              </a:rPr>
              <a:t>GROUPS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143000"/>
            <a:ext cx="8001000" cy="5330952"/>
          </a:xfrm>
        </p:spPr>
        <p:txBody>
          <a:bodyPr/>
          <a:lstStyle/>
          <a:p>
            <a:r>
              <a:rPr lang="en-US" dirty="0" smtClean="0"/>
              <a:t>Size-</a:t>
            </a:r>
            <a:r>
              <a:rPr lang="en-US" dirty="0"/>
              <a:t>--Group therapy has been successful with as few as three members and as many as 15 but most therapists consider 8-10 members the optimal size.</a:t>
            </a:r>
          </a:p>
          <a:p>
            <a:endParaRPr lang="en-US" dirty="0"/>
          </a:p>
        </p:txBody>
      </p:sp>
      <p:sp>
        <p:nvSpPr>
          <p:cNvPr id="4" name="Bevel 3"/>
          <p:cNvSpPr/>
          <p:nvPr/>
        </p:nvSpPr>
        <p:spPr>
          <a:xfrm>
            <a:off x="304800" y="3429000"/>
            <a:ext cx="3581400" cy="2827234"/>
          </a:xfrm>
          <a:prstGeom prst="bevel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20000" dir="5400000" rotWithShape="0">
              <a:srgbClr val="000000">
                <a:alpha val="42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Homogeneous versus heterogeneous groups</a:t>
            </a:r>
            <a:endParaRPr lang="en-US" sz="2400" dirty="0"/>
          </a:p>
          <a:p>
            <a:pPr algn="ctr"/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4572000" y="3276600"/>
            <a:ext cx="3733800" cy="3124200"/>
          </a:xfrm>
          <a:prstGeom prst="bevel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20000" dir="5400000" rotWithShape="0">
              <a:srgbClr val="000000">
                <a:alpha val="42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Open versus closed group</a:t>
            </a:r>
            <a:endParaRPr lang="en-US" sz="3200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8953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615019837"/>
              </p:ext>
            </p:extLst>
          </p:nvPr>
        </p:nvGraphicFramePr>
        <p:xfrm>
          <a:off x="152400" y="76200"/>
          <a:ext cx="80010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155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IN" sz="3600" b="1" i="1" dirty="0" smtClean="0">
                <a:solidFill>
                  <a:srgbClr val="002060"/>
                </a:solidFill>
              </a:rPr>
              <a:t>Therapeutic factors involved in group therapy:-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2209800"/>
            <a:ext cx="2362200" cy="914400"/>
          </a:xfrm>
          <a:prstGeom prst="wedgeRoundRectCallout">
            <a:avLst>
              <a:gd name="adj1" fmla="val 76504"/>
              <a:gd name="adj2" fmla="val 93742"/>
              <a:gd name="adj3" fmla="val 16667"/>
            </a:avLst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36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Sharing experience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477000" y="5486400"/>
            <a:ext cx="2362200" cy="1143000"/>
          </a:xfrm>
          <a:prstGeom prst="wedgeRoundRectCallout">
            <a:avLst>
              <a:gd name="adj1" fmla="val -98841"/>
              <a:gd name="adj2" fmla="val -117026"/>
              <a:gd name="adj3" fmla="val 16667"/>
            </a:avLst>
          </a:prstGeom>
          <a:gradFill>
            <a:gsLst>
              <a:gs pos="100000">
                <a:srgbClr val="00B0F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interpersonal learning</a:t>
            </a:r>
            <a:endParaRPr lang="en-US" sz="24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781800" y="3048000"/>
            <a:ext cx="2057400" cy="914400"/>
          </a:xfrm>
          <a:prstGeom prst="wedgeRoundRectCallout">
            <a:avLst>
              <a:gd name="adj1" fmla="val -115369"/>
              <a:gd name="adj2" fmla="val 30005"/>
              <a:gd name="adj3" fmla="val 16667"/>
            </a:avLst>
          </a:prstGeom>
          <a:gradFill>
            <a:gsLst>
              <a:gs pos="0">
                <a:srgbClr val="00206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3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Imitation</a:t>
            </a:r>
            <a:endParaRPr lang="en-US" sz="28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724400" y="1524000"/>
            <a:ext cx="2362200" cy="914400"/>
          </a:xfrm>
          <a:prstGeom prst="wedgeRoundRectCallout">
            <a:avLst>
              <a:gd name="adj1" fmla="val -35442"/>
              <a:gd name="adj2" fmla="val 164570"/>
              <a:gd name="adj3" fmla="val 16667"/>
            </a:avLst>
          </a:prstGeom>
          <a:gradFill>
            <a:gsLst>
              <a:gs pos="0">
                <a:srgbClr val="00206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3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socialization</a:t>
            </a:r>
            <a:endParaRPr lang="en-US" sz="24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28600" y="5257800"/>
            <a:ext cx="2514600" cy="1388692"/>
          </a:xfrm>
          <a:prstGeom prst="wedgeRoundRectCallout">
            <a:avLst>
              <a:gd name="adj1" fmla="val 66029"/>
              <a:gd name="adj2" fmla="val -95983"/>
              <a:gd name="adj3" fmla="val 16667"/>
            </a:avLst>
          </a:prstGeom>
          <a:gradFill>
            <a:gsLst>
              <a:gs pos="0">
                <a:srgbClr val="00206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3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Support to and from group members</a:t>
            </a:r>
            <a:endParaRPr lang="en-US" sz="2400" dirty="0"/>
          </a:p>
        </p:txBody>
      </p:sp>
      <p:sp>
        <p:nvSpPr>
          <p:cNvPr id="10" name="Bevel 9"/>
          <p:cNvSpPr/>
          <p:nvPr/>
        </p:nvSpPr>
        <p:spPr>
          <a:xfrm>
            <a:off x="3124200" y="3505200"/>
            <a:ext cx="2286000" cy="12192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Factors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3414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i="1" dirty="0" smtClean="0">
                <a:solidFill>
                  <a:srgbClr val="002060"/>
                </a:solidFill>
              </a:rPr>
              <a:t>Approaches to group therapy:-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pPr lvl="0"/>
            <a:r>
              <a:rPr lang="en-IN" dirty="0" smtClean="0"/>
              <a:t>The therapist’s role is primarily that of a facilitator; he should provide a safe, comfortable atmosphere.</a:t>
            </a:r>
            <a:endParaRPr lang="en-US" dirty="0" smtClean="0"/>
          </a:p>
          <a:p>
            <a:pPr lvl="0"/>
            <a:r>
              <a:rPr lang="en-IN" dirty="0" smtClean="0"/>
              <a:t>Protect the members from verbal abuse.</a:t>
            </a:r>
            <a:endParaRPr lang="en-US" dirty="0" smtClean="0"/>
          </a:p>
          <a:p>
            <a:pPr lvl="0"/>
            <a:r>
              <a:rPr lang="en-IN" dirty="0" smtClean="0"/>
              <a:t>Whenever appropriate, provide positive reinforcement, this gives ego support and encourage future growth.</a:t>
            </a:r>
            <a:endParaRPr lang="en-US" dirty="0" smtClean="0"/>
          </a:p>
          <a:p>
            <a:pPr lvl="0"/>
            <a:r>
              <a:rPr lang="en-IN" dirty="0" smtClean="0"/>
              <a:t>Role playing may help a member develop insight into the ways in which he relates to others.</a:t>
            </a:r>
            <a:endParaRPr lang="en-US" dirty="0" smtClean="0"/>
          </a:p>
          <a:p>
            <a:pPr lvl="0"/>
            <a:r>
              <a:rPr lang="en-IN" dirty="0" smtClean="0"/>
              <a:t>Focus on the “here and now”.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52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1371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i="1" dirty="0" smtClean="0">
                <a:solidFill>
                  <a:srgbClr val="002060"/>
                </a:solidFill>
              </a:rPr>
              <a:t>Some techniques useful in group therapy:-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610600" cy="4724400"/>
          </a:xfrm>
        </p:spPr>
        <p:txBody>
          <a:bodyPr/>
          <a:lstStyle/>
          <a:p>
            <a:pPr lvl="0"/>
            <a:r>
              <a:rPr lang="en-IN" dirty="0" smtClean="0"/>
              <a:t>Reflecting or rewarding comments of group members.</a:t>
            </a:r>
            <a:endParaRPr lang="en-US" dirty="0" smtClean="0"/>
          </a:p>
          <a:p>
            <a:pPr lvl="0"/>
            <a:r>
              <a:rPr lang="en-IN" dirty="0" smtClean="0"/>
              <a:t>Asking for group reaction to one members statement.</a:t>
            </a:r>
            <a:endParaRPr lang="en-US" dirty="0" smtClean="0"/>
          </a:p>
          <a:p>
            <a:pPr lvl="0"/>
            <a:r>
              <a:rPr lang="en-IN" dirty="0" smtClean="0"/>
              <a:t>Asking for individual reaction to one’s member’s statement.</a:t>
            </a:r>
            <a:endParaRPr lang="en-US" dirty="0" smtClean="0"/>
          </a:p>
          <a:p>
            <a:pPr lvl="0"/>
            <a:r>
              <a:rPr lang="en-IN" dirty="0" smtClean="0"/>
              <a:t>Point out any  shared feelings within the group</a:t>
            </a:r>
            <a:r>
              <a:rPr lang="en-IN" b="1" i="1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81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467600" cy="533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i="1" dirty="0" smtClean="0">
                <a:solidFill>
                  <a:srgbClr val="FFFF00"/>
                </a:solidFill>
              </a:rPr>
              <a:t>  </a:t>
            </a:r>
            <a:br>
              <a:rPr lang="en-US" sz="4900" b="1" i="1" dirty="0" smtClean="0">
                <a:solidFill>
                  <a:srgbClr val="FFFF00"/>
                </a:solidFill>
              </a:rPr>
            </a:br>
            <a:r>
              <a:rPr lang="en-US" sz="4400" b="1" i="1" dirty="0" smtClean="0">
                <a:solidFill>
                  <a:srgbClr val="002060"/>
                </a:solidFill>
              </a:rPr>
              <a:t>Stages of group therapy:-</a:t>
            </a:r>
            <a:endParaRPr lang="en-US" sz="2700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235515832"/>
              </p:ext>
            </p:extLst>
          </p:nvPr>
        </p:nvGraphicFramePr>
        <p:xfrm>
          <a:off x="228600" y="1447800"/>
          <a:ext cx="8686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771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N" sz="4900" b="1" i="1" dirty="0" smtClean="0">
                <a:solidFill>
                  <a:srgbClr val="002060"/>
                </a:solidFill>
              </a:rPr>
              <a:t>Advantages of group therapy:-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HIRAL\Documents\images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981325" y="3094037"/>
            <a:ext cx="2419350" cy="1885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462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295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N" sz="4900" b="1" i="1" dirty="0" smtClean="0">
                <a:solidFill>
                  <a:srgbClr val="002060"/>
                </a:solidFill>
              </a:rPr>
              <a:t/>
            </a:r>
            <a:br>
              <a:rPr lang="en-IN" sz="4900" b="1" i="1" dirty="0" smtClean="0">
                <a:solidFill>
                  <a:srgbClr val="002060"/>
                </a:solidFill>
              </a:rPr>
            </a:br>
            <a:r>
              <a:rPr lang="en-IN" sz="4900" b="1" i="1" dirty="0" smtClean="0">
                <a:solidFill>
                  <a:srgbClr val="002060"/>
                </a:solidFill>
              </a:rPr>
              <a:t>Advantages of group therapy:-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7630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N" sz="3300" dirty="0" smtClean="0"/>
              <a:t>Cost effective</a:t>
            </a:r>
            <a:endParaRPr lang="en-US" sz="3300" dirty="0" smtClean="0"/>
          </a:p>
          <a:p>
            <a:pPr lvl="0"/>
            <a:r>
              <a:rPr lang="en-IN" sz="3300" dirty="0" smtClean="0"/>
              <a:t>Members profit by hearing other members discuss their problems.</a:t>
            </a:r>
            <a:endParaRPr lang="en-US" sz="3300" dirty="0" smtClean="0"/>
          </a:p>
          <a:p>
            <a:pPr lvl="0"/>
            <a:r>
              <a:rPr lang="en-IN" sz="3300" dirty="0" smtClean="0"/>
              <a:t>Learn multiple ways of solving problems from other group members, and group exploration help them to discover new ways of solving problems.</a:t>
            </a:r>
            <a:endParaRPr lang="en-US" sz="3300" dirty="0" smtClean="0"/>
          </a:p>
          <a:p>
            <a:pPr lvl="0"/>
            <a:r>
              <a:rPr lang="en-IN" sz="3300" dirty="0" smtClean="0"/>
              <a:t>Learn socialization skills.</a:t>
            </a:r>
            <a:endParaRPr lang="en-US" sz="3300" dirty="0" smtClean="0"/>
          </a:p>
          <a:p>
            <a:pPr lvl="0"/>
            <a:r>
              <a:rPr lang="en-IN" sz="3300" dirty="0" smtClean="0"/>
              <a:t>The group provides for its members understanding, confrontation, and identification with more than one individual. </a:t>
            </a:r>
            <a:endParaRPr lang="en-US" sz="3300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43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4724400" cy="838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i="1" dirty="0" smtClean="0">
                <a:solidFill>
                  <a:srgbClr val="002060"/>
                </a:solidFill>
              </a:rPr>
              <a:t>  </a:t>
            </a:r>
            <a:br>
              <a:rPr lang="en-US" sz="4900" b="1" i="1" dirty="0" smtClean="0">
                <a:solidFill>
                  <a:srgbClr val="002060"/>
                </a:solidFill>
              </a:rPr>
            </a:br>
            <a:r>
              <a:rPr lang="en-US" sz="4900" b="1" i="1" dirty="0" smtClean="0">
                <a:solidFill>
                  <a:srgbClr val="002060"/>
                </a:solidFill>
              </a:rPr>
              <a:t>Disadvantage:-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10600" cy="5562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3200" dirty="0" smtClean="0"/>
              <a:t>A] Individual privacy is destroyed.</a:t>
            </a:r>
          </a:p>
          <a:p>
            <a:r>
              <a:rPr lang="en-US" sz="3200" dirty="0" smtClean="0"/>
              <a:t>B] Resistance and reluctant to change.</a:t>
            </a:r>
          </a:p>
          <a:p>
            <a:r>
              <a:rPr lang="en-US" sz="3200" dirty="0" smtClean="0"/>
              <a:t>C] Therapist at times dominant or as if he is giving individual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38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3414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 </a:t>
            </a:r>
            <a:r>
              <a:rPr lang="en-US" sz="4900" dirty="0" smtClean="0">
                <a:solidFill>
                  <a:srgbClr val="002060"/>
                </a:solidFill>
              </a:rPr>
              <a:t/>
            </a:r>
            <a:br>
              <a:rPr lang="en-US" sz="4900" dirty="0" smtClean="0">
                <a:solidFill>
                  <a:srgbClr val="002060"/>
                </a:solidFill>
              </a:rPr>
            </a:br>
            <a:r>
              <a:rPr lang="en-US" sz="4900" b="1" i="1" dirty="0" smtClean="0">
                <a:solidFill>
                  <a:srgbClr val="002060"/>
                </a:solidFill>
              </a:rPr>
              <a:t>Nurses role in group therapy:-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389665367"/>
              </p:ext>
            </p:extLst>
          </p:nvPr>
        </p:nvGraphicFramePr>
        <p:xfrm>
          <a:off x="0" y="1295400"/>
          <a:ext cx="9144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469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accent3">
                    <a:lumMod val="75000"/>
                  </a:schemeClr>
                </a:solidFill>
              </a:rPr>
              <a:t>Group therapy:-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HIRAL\Downloads\group therapy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143000" y="685800"/>
            <a:ext cx="5410200" cy="55631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2100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Play therapy:-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33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3276600" cy="579438"/>
          </a:xfrm>
          <a:solidFill>
            <a:srgbClr val="002060"/>
          </a:solidFill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Introduction:-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Play </a:t>
            </a:r>
            <a:r>
              <a:rPr lang="en-US" dirty="0"/>
              <a:t>therapy is a unique way of doing therapy with children and even adults. It can be utilized by therapists, teachers, and parents.</a:t>
            </a:r>
          </a:p>
          <a:p>
            <a:r>
              <a:rPr lang="en-US" dirty="0"/>
              <a:t>The ideal age of a client who can benefit from play therapy is between three to twelve years of age. However, clients from the ages of 3-100 can find some form of benefit through play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722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81000"/>
            <a:ext cx="2286000" cy="65563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MEANING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Play </a:t>
            </a:r>
            <a:r>
              <a:rPr lang="en-US" dirty="0"/>
              <a:t>is a natural mode of growth and development in children. Through play a child learns to express his emotions and it serves as a tool in the development of the child.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810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029200" cy="6858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Goals of play therapy:-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736421278"/>
              </p:ext>
            </p:extLst>
          </p:nvPr>
        </p:nvGraphicFramePr>
        <p:xfrm>
          <a:off x="457200" y="1219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204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609600"/>
            <a:ext cx="1828800" cy="5032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 Black" pitchFamily="34" charset="0"/>
              </a:rPr>
              <a:t>Phases</a:t>
            </a:r>
            <a:r>
              <a:rPr lang="en-US" sz="2800" b="1" i="1" dirty="0" smtClean="0">
                <a:solidFill>
                  <a:srgbClr val="002060"/>
                </a:solidFill>
                <a:latin typeface="Arial Black" pitchFamily="34" charset="0"/>
              </a:rPr>
              <a:t>:-</a:t>
            </a:r>
            <a:endParaRPr lang="en-US" sz="28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/>
          <a:lstStyle/>
          <a:p>
            <a:r>
              <a:rPr lang="en-US" b="1" dirty="0"/>
              <a:t>Introductory phase:-</a:t>
            </a:r>
            <a:endParaRPr lang="en-US" dirty="0"/>
          </a:p>
          <a:p>
            <a:r>
              <a:rPr lang="en-US" dirty="0"/>
              <a:t>The first task of the therapist is to gain the child’s trust. This may happen in 5 minutes, or 5 months, depending on the personality and prior experiences of the child. </a:t>
            </a:r>
          </a:p>
        </p:txBody>
      </p:sp>
    </p:spTree>
    <p:extLst>
      <p:ext uri="{BB962C8B-B14F-4D97-AF65-F5344CB8AC3E}">
        <p14:creationId xmlns:p14="http://schemas.microsoft.com/office/powerpoint/2010/main" xmlns="" val="31076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3657600" cy="5032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Honeymoon phase:-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7924800" cy="4873752"/>
          </a:xfrm>
        </p:spPr>
        <p:txBody>
          <a:bodyPr/>
          <a:lstStyle/>
          <a:p>
            <a:r>
              <a:rPr lang="en-US" dirty="0" smtClean="0"/>
              <a:t>Children</a:t>
            </a:r>
            <a:r>
              <a:rPr lang="en-US" dirty="0"/>
              <a:t>, like adults in therapy, usually go through a honeymoon phase when the relief from finally being able to express some of their anxieties is so great that their at home and school improves dramatically.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3733800" cy="5032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Rebellious phase</a:t>
            </a:r>
            <a:r>
              <a:rPr lang="en-US" b="1" dirty="0" smtClean="0">
                <a:solidFill>
                  <a:srgbClr val="002060"/>
                </a:solidFill>
              </a:rPr>
              <a:t>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14400"/>
            <a:ext cx="7467600" cy="4873752"/>
          </a:xfrm>
        </p:spPr>
        <p:txBody>
          <a:bodyPr/>
          <a:lstStyle/>
          <a:p>
            <a:r>
              <a:rPr lang="en-US" dirty="0"/>
              <a:t>At this point the child often voices strong anger </a:t>
            </a:r>
            <a:r>
              <a:rPr lang="en-US" dirty="0" smtClean="0"/>
              <a:t>about having to attend therapy sessions. </a:t>
            </a:r>
          </a:p>
          <a:p>
            <a:r>
              <a:rPr lang="en-US" dirty="0"/>
              <a:t>The constant anger is actually a positive sign. It indicates that the repressed feelings that have resulted in much anxiety and depression are beginning to surface.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95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3429000" cy="5794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Working phase</a:t>
            </a:r>
            <a:r>
              <a:rPr lang="en-US" b="1" dirty="0" smtClean="0">
                <a:solidFill>
                  <a:srgbClr val="002060"/>
                </a:solidFill>
              </a:rPr>
              <a:t>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4873752"/>
          </a:xfrm>
        </p:spPr>
        <p:txBody>
          <a:bodyPr/>
          <a:lstStyle/>
          <a:p>
            <a:r>
              <a:rPr lang="en-US" dirty="0" smtClean="0"/>
              <a:t>Becoming </a:t>
            </a:r>
            <a:r>
              <a:rPr lang="en-US" dirty="0"/>
              <a:t>aware of what one is feeling, learning more productive methods of expressing feelings, and developing healthier defenses are some of the tasks achieved in this phase. </a:t>
            </a:r>
          </a:p>
        </p:txBody>
      </p:sp>
    </p:spTree>
    <p:extLst>
      <p:ext uri="{BB962C8B-B14F-4D97-AF65-F5344CB8AC3E}">
        <p14:creationId xmlns:p14="http://schemas.microsoft.com/office/powerpoint/2010/main" xmlns="" val="19957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4419600" cy="65563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Termination phase</a:t>
            </a:r>
            <a:r>
              <a:rPr lang="en-US" b="1" dirty="0" smtClean="0">
                <a:solidFill>
                  <a:srgbClr val="002060"/>
                </a:solidFill>
              </a:rPr>
              <a:t>:-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longer and more intense sessions have been, the more difficult termination will be for the child. Many of the child’s original symptoms do reappear. </a:t>
            </a:r>
          </a:p>
        </p:txBody>
      </p:sp>
    </p:spTree>
    <p:extLst>
      <p:ext uri="{BB962C8B-B14F-4D97-AF65-F5344CB8AC3E}">
        <p14:creationId xmlns:p14="http://schemas.microsoft.com/office/powerpoint/2010/main" xmlns="" val="31223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620892624"/>
              </p:ext>
            </p:extLst>
          </p:nvPr>
        </p:nvGraphicFramePr>
        <p:xfrm>
          <a:off x="7189" y="25879"/>
          <a:ext cx="8991600" cy="678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007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6858000" cy="6858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  </a:t>
            </a:r>
            <a:r>
              <a:rPr lang="en-US" sz="4800" b="1" dirty="0" smtClean="0">
                <a:solidFill>
                  <a:schemeClr val="accent3">
                    <a:lumMod val="75000"/>
                  </a:schemeClr>
                </a:solidFill>
              </a:rPr>
              <a:t>Introduction:-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990600"/>
            <a:ext cx="7848600" cy="5410200"/>
          </a:xfrm>
        </p:spPr>
        <p:txBody>
          <a:bodyPr/>
          <a:lstStyle/>
          <a:p>
            <a:r>
              <a:rPr lang="en-US" sz="3200" dirty="0" smtClean="0"/>
              <a:t>Group therapy is a less time consuming procedure in which usually 8-10 people can be treated at one time. Joseph Pratt first used this in 1905, for patient of tuberculosis.</a:t>
            </a:r>
          </a:p>
          <a:p>
            <a:endParaRPr lang="en-US" dirty="0"/>
          </a:p>
        </p:txBody>
      </p:sp>
      <p:pic>
        <p:nvPicPr>
          <p:cNvPr id="2050" name="Picture 2" descr="C:\Users\HIRAL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3810000"/>
            <a:ext cx="6019800" cy="2819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4904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3429000" cy="6556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002060"/>
                </a:solidFill>
              </a:rPr>
              <a:t>Advantages</a:t>
            </a:r>
            <a:r>
              <a:rPr lang="en-US" sz="3600" b="1" i="1" dirty="0" smtClean="0">
                <a:solidFill>
                  <a:srgbClr val="002060"/>
                </a:solidFill>
              </a:rPr>
              <a:t>:-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Opportunity </a:t>
            </a:r>
            <a:r>
              <a:rPr lang="en-US" dirty="0"/>
              <a:t>to experience growth under the most favorable conditions.</a:t>
            </a:r>
          </a:p>
          <a:p>
            <a:pPr lvl="0"/>
            <a:r>
              <a:rPr lang="en-US" dirty="0"/>
              <a:t>It is a natural medium of self-expression.</a:t>
            </a:r>
          </a:p>
          <a:p>
            <a:pPr lvl="0"/>
            <a:r>
              <a:rPr lang="en-US" dirty="0"/>
              <a:t>Child gradually realizes that he is an individual in his own right and is capable of thinking and making decisions for himself.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84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0"/>
            <a:ext cx="6248400" cy="5794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DEFINITION OF </a:t>
            </a:r>
            <a:r>
              <a:rPr lang="en-US" b="1" dirty="0" smtClean="0">
                <a:solidFill>
                  <a:srgbClr val="0070C0"/>
                </a:solidFill>
              </a:rPr>
              <a:t>GROUP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group is a collection of individuals whose association is founded on commonalities of interest, norms and values. Membership in the groups may be by chance, by choice or by circumstances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313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467600" cy="609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400" b="1" i="1" dirty="0" smtClean="0">
                <a:solidFill>
                  <a:schemeClr val="accent3">
                    <a:lumMod val="75000"/>
                  </a:schemeClr>
                </a:solidFill>
              </a:rPr>
              <a:t>Definition group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686800" cy="4800600"/>
          </a:xfrm>
        </p:spPr>
        <p:txBody>
          <a:bodyPr/>
          <a:lstStyle/>
          <a:p>
            <a:pPr lvl="0"/>
            <a:r>
              <a:rPr lang="en-US" dirty="0"/>
              <a:t>A type of psychiatric care in which several patients meet with </a:t>
            </a:r>
            <a:r>
              <a:rPr lang="en-US" u="sng" dirty="0"/>
              <a:t>one or more therapists </a:t>
            </a:r>
            <a:r>
              <a:rPr lang="en-US" dirty="0"/>
              <a:t>at the same time. The patients form a support group for each other as well as receiving expert care and advice. The group therapy model is </a:t>
            </a:r>
            <a:r>
              <a:rPr lang="en-US" u="sng" dirty="0"/>
              <a:t>particularly appropriate for psychiatric illnesses that are support-intensive</a:t>
            </a:r>
            <a:r>
              <a:rPr lang="en-US" dirty="0"/>
              <a:t>, such as anxiety disorders, but is not well suited for treatment of some other psychiatric disorders.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82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467600" cy="5794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Cognitive behavior group </a:t>
            </a:r>
            <a:r>
              <a:rPr lang="en-US" b="1" dirty="0" smtClean="0"/>
              <a:t>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305800" cy="5559552"/>
          </a:xfrm>
        </p:spPr>
        <p:txBody>
          <a:bodyPr/>
          <a:lstStyle/>
          <a:p>
            <a:pPr lvl="0"/>
            <a:r>
              <a:rPr lang="en-US" b="1" dirty="0"/>
              <a:t>Definition:</a:t>
            </a:r>
            <a:r>
              <a:rPr lang="en-US" dirty="0"/>
              <a:t> A form of group therapy developed according to the principles of cognitive-behavioral therapy (CBT). The two primary techniques used in cognitive-behavioral group therapy (also known as CBGT) are cognitive restructuring (changing negative thinking patterns) and exposure (facing feared situations). Also Known As: CBGT</a:t>
            </a:r>
          </a:p>
        </p:txBody>
      </p:sp>
    </p:spTree>
    <p:extLst>
      <p:ext uri="{BB962C8B-B14F-4D97-AF65-F5344CB8AC3E}">
        <p14:creationId xmlns:p14="http://schemas.microsoft.com/office/powerpoint/2010/main" xmlns="" val="41813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800" b="1" i="1" dirty="0" smtClean="0">
                <a:solidFill>
                  <a:srgbClr val="002060"/>
                </a:solidFill>
              </a:rPr>
              <a:t>Purpose:-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lvl="0"/>
            <a:r>
              <a:rPr lang="en-IN" sz="3200" dirty="0" smtClean="0"/>
              <a:t>To intervene in psychopathology.</a:t>
            </a:r>
            <a:endParaRPr lang="en-US" sz="3200" dirty="0" smtClean="0"/>
          </a:p>
          <a:p>
            <a:pPr lvl="0"/>
            <a:r>
              <a:rPr lang="en-IN" sz="3200" dirty="0" smtClean="0"/>
              <a:t>To reveal, examine and resolve distortions in interpersonal relationship.</a:t>
            </a:r>
            <a:endParaRPr lang="en-US" sz="3200" dirty="0" smtClean="0"/>
          </a:p>
          <a:p>
            <a:pPr lvl="0"/>
            <a:r>
              <a:rPr lang="en-IN" sz="3200" dirty="0" smtClean="0"/>
              <a:t>To learn coping styles.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HIRAL\Downloads\leadership-coaching-management-2-091123071301gd-perform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181600" cy="2895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2404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0366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Structure, process and content: the dynamic element of the group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47880543"/>
              </p:ext>
            </p:extLst>
          </p:nvPr>
        </p:nvGraphicFramePr>
        <p:xfrm>
          <a:off x="457200" y="1371600"/>
          <a:ext cx="7467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5759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0366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Indications for group therapy &amp; selection of </a:t>
            </a:r>
            <a:r>
              <a:rPr lang="en-US" b="1" dirty="0" smtClean="0">
                <a:solidFill>
                  <a:srgbClr val="002060"/>
                </a:solidFill>
              </a:rPr>
              <a:t>patients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Group therapy appears to be most useful for patients whose problems are mainly in relationships with other people. </a:t>
            </a:r>
            <a:endParaRPr lang="en-US" dirty="0" smtClean="0"/>
          </a:p>
          <a:p>
            <a:pPr lvl="0"/>
            <a:r>
              <a:rPr lang="en-US" dirty="0"/>
              <a:t>A screening interview, psychiatric history and mental status examination can help to select patients for group therapy. There are some inclusion and exclusion criteria for group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65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1066</Words>
  <Application>Microsoft Office PowerPoint</Application>
  <PresentationFormat>On-screen Show (4:3)</PresentationFormat>
  <Paragraphs>110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Oriel</vt:lpstr>
      <vt:lpstr> seminar on Group and play therapy</vt:lpstr>
      <vt:lpstr>Group therapy:-</vt:lpstr>
      <vt:lpstr>  Introduction:-</vt:lpstr>
      <vt:lpstr>DEFINITION OF GROUP</vt:lpstr>
      <vt:lpstr>Definition group therapy</vt:lpstr>
      <vt:lpstr>Cognitive behavior group therapy</vt:lpstr>
      <vt:lpstr>Purpose:-</vt:lpstr>
      <vt:lpstr>Structure, process and content: the dynamic element of the group.</vt:lpstr>
      <vt:lpstr>Indications for group therapy &amp; selection of patients</vt:lpstr>
      <vt:lpstr>COMPOSITION OF GROUPS</vt:lpstr>
      <vt:lpstr>Slide 11</vt:lpstr>
      <vt:lpstr>Therapeutic factors involved in group therapy:-</vt:lpstr>
      <vt:lpstr>Approaches to group therapy:-</vt:lpstr>
      <vt:lpstr>Some techniques useful in group therapy:-</vt:lpstr>
      <vt:lpstr>   Stages of group therapy:-</vt:lpstr>
      <vt:lpstr>Advantages of group therapy:-</vt:lpstr>
      <vt:lpstr> Advantages of group therapy:-</vt:lpstr>
      <vt:lpstr>   Disadvantage:-</vt:lpstr>
      <vt:lpstr>  Nurses role in group therapy:-</vt:lpstr>
      <vt:lpstr>Play therapy:- </vt:lpstr>
      <vt:lpstr>Introduction:-</vt:lpstr>
      <vt:lpstr>MEANING</vt:lpstr>
      <vt:lpstr>Goals of play therapy:-</vt:lpstr>
      <vt:lpstr>Phases:-</vt:lpstr>
      <vt:lpstr>Honeymoon phase:- </vt:lpstr>
      <vt:lpstr>Rebellious phase:-</vt:lpstr>
      <vt:lpstr>Working phase:-</vt:lpstr>
      <vt:lpstr>Termination phase:-</vt:lpstr>
      <vt:lpstr>Slide 29</vt:lpstr>
      <vt:lpstr>Advantages:-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Naren</cp:lastModifiedBy>
  <cp:revision>9</cp:revision>
  <dcterms:created xsi:type="dcterms:W3CDTF">2015-05-01T14:20:51Z</dcterms:created>
  <dcterms:modified xsi:type="dcterms:W3CDTF">2020-08-13T08:54:21Z</dcterms:modified>
</cp:coreProperties>
</file>