
<file path=[Content_Types].xml><?xml version="1.0" encoding="utf-8"?>
<Types xmlns="http://schemas.openxmlformats.org/package/2006/content-types">
  <Override PartName="/ppt/slideLayouts/slideLayout307.xml" ContentType="application/vnd.openxmlformats-officedocument.presentationml.slideLayout+xml"/>
  <Override PartName="/ppt/slideLayouts/slideLayout638.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63.xml" ContentType="application/vnd.openxmlformats-officedocument.presentationml.slideLayout+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slideLayouts/slideLayout578.xml" ContentType="application/vnd.openxmlformats-officedocument.presentationml.slideLayout+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slideLayouts/slideLayout509.xml" ContentType="application/vnd.openxmlformats-officedocument.presentationml.slideLayout+xml"/>
  <Override PartName="/ppt/slideLayouts/slideLayout203.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187.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449.xml" ContentType="application/vnd.openxmlformats-officedocument.presentationml.slideLayout+xml"/>
  <Override PartName="/ppt/slideLayouts/slideLayout635.xml" ContentType="application/vnd.openxmlformats-officedocument.presentationml.slideLayout+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slideLayouts/slideLayout474.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theme/theme48.xml" ContentType="application/vnd.openxmlformats-officedocument.theme+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slideLayouts/slideLayout660.xml" ContentType="application/vnd.openxmlformats-officedocument.presentationml.slideLayout+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528.xml" ContentType="application/vnd.openxmlformats-officedocument.presentationml.slideLayout+xml"/>
  <Override PartName="/ppt/slideLayouts/slideLayout575.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06.xml" ContentType="application/vnd.openxmlformats-officedocument.presentationml.slideLayout+xml"/>
  <Override PartName="/ppt/slideLayouts/slideLayout553.xml" ContentType="application/vnd.openxmlformats-officedocument.presentationml.slideLayout+xml"/>
  <Override PartName="/ppt/theme/theme51.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629.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468.xml" ContentType="application/vnd.openxmlformats-officedocument.presentationml.slideLayout+xml"/>
  <Override PartName="/ppt/slideLayouts/slideLayout607.xml" ContentType="application/vnd.openxmlformats-officedocument.presentationml.slideLayout+xml"/>
  <Override PartName="/ppt/slideLayouts/slideLayout654.xml" ContentType="application/vnd.openxmlformats-officedocument.presentationml.slideLayout+xml"/>
  <Override PartName="/ppt/slideMasters/slideMaster46.xml" ContentType="application/vnd.openxmlformats-officedocument.presentationml.slideMaster+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493.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Layouts/slideLayout569.xml" ContentType="application/vnd.openxmlformats-officedocument.presentationml.slideLayout+xml"/>
  <Override PartName="/ppt/slideLayouts/slideLayout632.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theme/theme45.xml" ContentType="application/vnd.openxmlformats-officedocument.theme+xml"/>
  <Override PartName="/ppt/slideLayouts/slideLayout610.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594.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Layouts/slideLayout525.xml" ContentType="application/vnd.openxmlformats-officedocument.presentationml.slideLayout+xml"/>
  <Override PartName="/ppt/slideLayouts/slideLayout572.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Layouts/slideLayout648.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550.xml" ContentType="application/vnd.openxmlformats-officedocument.presentationml.slideLayout+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Layouts/slideLayout626.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theme/theme39.xml" ContentType="application/vnd.openxmlformats-officedocument.theme+xml"/>
  <Override PartName="/ppt/slideLayouts/slideLayout465.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slideLayouts/slideLayout651.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theme/theme42.xml" ContentType="application/vnd.openxmlformats-officedocument.theme+xml"/>
  <Override PartName="/ppt/slideLayouts/slideLayout519.xml" ContentType="application/vnd.openxmlformats-officedocument.presentationml.slideLayout+xml"/>
  <Override PartName="/ppt/slideLayouts/slideLayout566.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591.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667.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Masters/slideMaster59.xml" ContentType="application/vnd.openxmlformats-officedocument.presentationml.slideMaster+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Layouts/slideLayout645.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slideLayouts/slideLayout623.xml" ContentType="application/vnd.openxmlformats-officedocument.presentationml.slideLayout+xml"/>
  <Override PartName="/ppt/theme/theme58.xml" ContentType="application/vnd.openxmlformats-officedocument.theme+xml"/>
  <Override PartName="/ppt/slideLayouts/slideLayout670.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theme/theme36.xml" ContentType="application/vnd.openxmlformats-officedocument.theme+xml"/>
  <Override PartName="/ppt/slideLayouts/slideLayout399.xml" ContentType="application/vnd.openxmlformats-officedocument.presentationml.slideLayout+xml"/>
  <Override PartName="/ppt/slideLayouts/slideLayout601.xml" ContentType="application/vnd.openxmlformats-officedocument.presentationml.slideLayout+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538.xml" ContentType="application/vnd.openxmlformats-officedocument.presentationml.slideLayout+xml"/>
  <Override PartName="/ppt/slideLayouts/slideLayout585.xml" ContentType="application/vnd.openxmlformats-officedocument.presentationml.slideLayout+xml"/>
  <Override PartName="/ppt/theme/theme61.xml" ContentType="application/vnd.openxmlformats-officedocument.theme+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Layouts/slideLayout563.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639.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Override PartName="/ppt/slideLayouts/slideLayout541.xml" ContentType="application/vnd.openxmlformats-officedocument.presentationml.slideLayout+xml"/>
  <Override PartName="/ppt/slides/slide26.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Layouts/slideLayout664.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Layouts/slideLayout642.xml" ContentType="application/vnd.openxmlformats-officedocument.presentationml.slideLayout+xml"/>
  <Override PartName="/ppt/slideMasters/slideMaster34.xml" ContentType="application/vnd.openxmlformats-officedocument.presentationml.slideMaster+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Layouts/slideLayout557.xml" ContentType="application/vnd.openxmlformats-officedocument.presentationml.slideLayout+xml"/>
  <Override PartName="/ppt/theme/theme55.xml" ContentType="application/vnd.openxmlformats-officedocument.theme+xml"/>
  <Override PartName="/ppt/slideLayouts/slideLayout62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535.xml" ContentType="application/vnd.openxmlformats-officedocument.presentationml.slideLayout+xml"/>
  <Override PartName="/ppt/slideLayouts/slideLayout582.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Layouts/slideLayout65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Layouts/slideLayout636.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theme/theme49.xml" ContentType="application/vnd.openxmlformats-officedocument.theme+xml"/>
  <Override PartName="/ppt/slideLayouts/slideLayout614.xml" ContentType="application/vnd.openxmlformats-officedocument.presentationml.slideLayout+xml"/>
  <Override PartName="/ppt/slideLayouts/slideLayout661.xml" ContentType="application/vnd.openxmlformats-officedocument.presentationml.slideLayout+xml"/>
  <Override PartName="/ppt/slideMasters/slideMaster53.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Layouts/slideLayout576.xml" ContentType="application/vnd.openxmlformats-officedocument.presentationml.slideLayout+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theme/theme52.xml" ContentType="application/vnd.openxmlformats-officedocument.theme+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slideLayouts/slideLayout201.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slideLayouts/slideLayout532.xml" ContentType="application/vnd.openxmlformats-officedocument.presentationml.slideLayout+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slides/slide17.xml" ContentType="application/vnd.openxmlformats-officedocument.presentationml.slide+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08.xml" ContentType="application/vnd.openxmlformats-officedocument.presentationml.slideLayout+xml"/>
  <Override PartName="/ppt/slideLayouts/slideLayout655.xml" ContentType="application/vnd.openxmlformats-officedocument.presentationml.slideLayout+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slideLayouts/slideLayout633.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s/slide20.xml" ContentType="application/vnd.openxmlformats-officedocument.presentationml.slide+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548.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slideMasters/slideMaster50.xml" ContentType="application/vnd.openxmlformats-officedocument.presentationml.slideMaster+xml"/>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slideLayouts/slideLayout526.xml" ContentType="application/vnd.openxmlformats-officedocument.presentationml.slideLayout+xml"/>
  <Override PartName="/ppt/slideLayouts/slideLayout573.xml" ContentType="application/vnd.openxmlformats-officedocument.presentationml.slideLayout+xml"/>
  <Override PartName="/ppt/slides/slide8.xml" ContentType="application/vnd.openxmlformats-officedocument.presentationml.slide+xml"/>
  <Override PartName="/ppt/slideLayouts/slideLayout79.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504.xml" ContentType="application/vnd.openxmlformats-officedocument.presentationml.slideLayout+xml"/>
  <Override PartName="/ppt/slideLayouts/slideLayout551.xml" ContentType="application/vnd.openxmlformats-officedocument.presentationml.slideLayout+xml"/>
  <Override PartName="/ppt/slideLayouts/slideLayout649.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627.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Layouts/slideLayout605.xml" ContentType="application/vnd.openxmlformats-officedocument.presentationml.slideLayout+xml"/>
  <Override PartName="/ppt/slideLayouts/slideLayout652.xml" ContentType="application/vnd.openxmlformats-officedocument.presentationml.slideLayout+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slideLayouts/slideLayout589.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Layouts/slideLayout630.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592.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ppt/slideLayouts/slideLayout66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646.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Masters/slideMaster38.xml" ContentType="application/vnd.openxmlformats-officedocument.presentationml.slideMaster+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slideLayouts/slideLayout624.xml" ContentType="application/vnd.openxmlformats-officedocument.presentationml.slideLayout+xml"/>
  <Override PartName="/ppt/theme/theme59.xml" ContentType="application/vnd.openxmlformats-officedocument.theme+xml"/>
  <Override PartName="/ppt/slideLayouts/slideLayout671.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slideLayouts/slideLayout60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62.xml" ContentType="application/vnd.openxmlformats-officedocument.theme+xml"/>
  <Override PartName="/ppt/theme/theme40.xml" ContentType="application/vnd.openxmlformats-officedocument.theme+xml"/>
  <Override PartName="/ppt/slideLayouts/slideLayout517.xml" ContentType="application/vnd.openxmlformats-officedocument.presentationml.slideLayout+xml"/>
  <Override PartName="/ppt/slideLayouts/slideLayout564.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618.xml" ContentType="application/vnd.openxmlformats-officedocument.presentationml.slideLayout+xml"/>
  <Override PartName="/ppt/slideLayouts/slideLayout665.xml" ContentType="application/vnd.openxmlformats-officedocument.presentationml.slideLayout+xml"/>
  <Override PartName="/ppt/slideMasters/slideMaster57.xml" ContentType="application/vnd.openxmlformats-officedocument.presentationml.slideMaster+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643.xml" ContentType="application/vnd.openxmlformats-officedocument.presentationml.slideLayout+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theme/theme56.xml" ContentType="application/vnd.openxmlformats-officedocument.theme+xml"/>
  <Override PartName="/ppt/slideLayouts/slideLayout621.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slideLayouts/slideLayout65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637.xml" ContentType="application/vnd.openxmlformats-officedocument.presentationml.slideLayout+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Layouts/slideLayout662.xml" ContentType="application/vnd.openxmlformats-officedocument.presentationml.slideLayout+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Layouts/slideLayout640.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theme/theme53.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Layouts/slideLayout656.xml" ContentType="application/vnd.openxmlformats-officedocument.presentationml.slideLayout+xml"/>
  <Override PartName="/ppt/slideMasters/slideMaster48.xml" ContentType="application/vnd.openxmlformats-officedocument.presentationml.slideMaster+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634.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theme/theme47.xml" ContentType="application/vnd.openxmlformats-officedocument.theme+xml"/>
  <Override PartName="/ppt/slideLayouts/slideLayout612.xml" ContentType="application/vnd.openxmlformats-officedocument.presentationml.slideLayout+xml"/>
  <Override PartName="/ppt/slideMasters/slideMaster51.xml" ContentType="application/vnd.openxmlformats-officedocument.presentationml.slideMaster+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slideLayouts/slideLayout628.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Layouts/slideLayout653.xml" ContentType="application/vnd.openxmlformats-officedocument.presentationml.slideLayout+xml"/>
  <Override PartName="/ppt/slideMasters/slideMaster45.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Layouts/slideLayout631.xml" ContentType="application/vnd.openxmlformats-officedocument.presentationml.slideLayout+xml"/>
  <Override PartName="/ppt/slideMasters/slideMaster23.xml" ContentType="application/vnd.openxmlformats-officedocument.presentationml.slideMaster+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theme/theme44.xml" ContentType="application/vnd.openxmlformats-officedocument.theme+xml"/>
  <Override PartName="/ppt/slideLayouts/slideLayout568.xml" ContentType="application/vnd.openxmlformats-officedocument.presentationml.slideLayout+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669.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Layouts/slideLayout647.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625.xml" ContentType="application/vnd.openxmlformats-officedocument.presentationml.slideLayout+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Layouts/slideLayout603.xml" ContentType="application/vnd.openxmlformats-officedocument.presentationml.slideLayout+xml"/>
  <Override PartName="/ppt/slideLayouts/slideLayout650.xml" ContentType="application/vnd.openxmlformats-officedocument.presentationml.slideLayout+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Layouts/slideLayout666.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644.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Override PartName="/ppt/slideMasters/slideMaster36.xml" ContentType="application/vnd.openxmlformats-officedocument.presentationml.slideMaster+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slideLayouts/slideLayout622.xml" ContentType="application/vnd.openxmlformats-officedocument.presentationml.slideLayout+xml"/>
  <Override PartName="/ppt/theme/theme57.xml" ContentType="application/vnd.openxmlformats-officedocument.them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theme/theme60.xml" ContentType="application/vnd.openxmlformats-officedocument.theme+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Layouts/slideLayout616.xml" ContentType="application/vnd.openxmlformats-officedocument.presentationml.slideLayout+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1.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641.xml" ContentType="application/vnd.openxmlformats-officedocument.presentationml.slideLayout+xml"/>
  <Override PartName="/ppt/slideMasters/slideMaster33.xml" ContentType="application/vnd.openxmlformats-officedocument.presentationml.slideMaster+xml"/>
  <Override PartName="/ppt/slideLayouts/slideLayout480.xml" ContentType="application/vnd.openxmlformats-officedocument.presentationml.slideLayout+xml"/>
  <Override PartName="/ppt/theme/theme54.xml" ContentType="application/vnd.openxmlformats-officedocument.theme+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411.xml" ContentType="application/vnd.openxmlformats-officedocument.presentationml.slideLayout+xml"/>
  <Override PartName="/ppt/slideLayouts/slideLayout556.xml" ContentType="application/vnd.openxmlformats-officedocument.presentationml.slideLayout+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slides/slide19.xml" ContentType="application/vnd.openxmlformats-officedocument.presentationml.slide+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Layouts/slideLayout657.xml" ContentType="application/vnd.openxmlformats-officedocument.presentationml.slideLayout+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Layouts/slideLayout351.xml" ContentType="application/vnd.openxmlformats-officedocument.presentationml.slideLayout+xml"/>
  <Override PartName="/ppt/slideLayouts/slideLayout496.xml" ContentType="application/vnd.openxmlformats-officedocument.presentationml.slideLayout+xml"/>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slideLayouts/slideLayout4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900" r:id="rId19"/>
    <p:sldMasterId id="2147483912" r:id="rId20"/>
    <p:sldMasterId id="2147483924" r:id="rId21"/>
    <p:sldMasterId id="2147483936" r:id="rId22"/>
    <p:sldMasterId id="2147483948" r:id="rId23"/>
    <p:sldMasterId id="2147483960" r:id="rId24"/>
    <p:sldMasterId id="2147483972" r:id="rId25"/>
    <p:sldMasterId id="2147483984" r:id="rId26"/>
    <p:sldMasterId id="2147483996" r:id="rId27"/>
    <p:sldMasterId id="2147484008" r:id="rId28"/>
    <p:sldMasterId id="2147484020" r:id="rId29"/>
    <p:sldMasterId id="2147484032" r:id="rId30"/>
    <p:sldMasterId id="2147484044" r:id="rId31"/>
    <p:sldMasterId id="2147484056" r:id="rId32"/>
    <p:sldMasterId id="2147484068" r:id="rId33"/>
    <p:sldMasterId id="2147484080" r:id="rId34"/>
    <p:sldMasterId id="2147484092" r:id="rId35"/>
    <p:sldMasterId id="2147484104" r:id="rId36"/>
    <p:sldMasterId id="2147484116" r:id="rId37"/>
    <p:sldMasterId id="2147484128" r:id="rId38"/>
    <p:sldMasterId id="2147484140" r:id="rId39"/>
    <p:sldMasterId id="2147484152" r:id="rId40"/>
    <p:sldMasterId id="2147484164" r:id="rId41"/>
    <p:sldMasterId id="2147484176" r:id="rId42"/>
    <p:sldMasterId id="2147484188" r:id="rId43"/>
    <p:sldMasterId id="2147484200" r:id="rId44"/>
    <p:sldMasterId id="2147484212" r:id="rId45"/>
    <p:sldMasterId id="2147484224" r:id="rId46"/>
    <p:sldMasterId id="2147484236" r:id="rId47"/>
    <p:sldMasterId id="2147484248" r:id="rId48"/>
    <p:sldMasterId id="2147484260" r:id="rId49"/>
    <p:sldMasterId id="2147484272" r:id="rId50"/>
    <p:sldMasterId id="2147484284" r:id="rId51"/>
    <p:sldMasterId id="2147484296" r:id="rId52"/>
    <p:sldMasterId id="2147484308" r:id="rId53"/>
    <p:sldMasterId id="2147484320" r:id="rId54"/>
    <p:sldMasterId id="2147484332" r:id="rId55"/>
    <p:sldMasterId id="2147484344" r:id="rId56"/>
    <p:sldMasterId id="2147484356" r:id="rId57"/>
    <p:sldMasterId id="2147484368" r:id="rId58"/>
    <p:sldMasterId id="2147484380" r:id="rId59"/>
    <p:sldMasterId id="2147484392" r:id="rId60"/>
    <p:sldMasterId id="2147484404" r:id="rId61"/>
  </p:sldMasterIdLst>
  <p:notesMasterIdLst>
    <p:notesMasterId r:id="rId88"/>
  </p:notesMasterIdLst>
  <p:sldIdLst>
    <p:sldId id="256" r:id="rId62"/>
    <p:sldId id="257" r:id="rId63"/>
    <p:sldId id="258" r:id="rId64"/>
    <p:sldId id="259" r:id="rId65"/>
    <p:sldId id="279" r:id="rId66"/>
    <p:sldId id="260" r:id="rId67"/>
    <p:sldId id="261" r:id="rId68"/>
    <p:sldId id="262" r:id="rId69"/>
    <p:sldId id="263" r:id="rId70"/>
    <p:sldId id="264" r:id="rId71"/>
    <p:sldId id="265" r:id="rId72"/>
    <p:sldId id="266" r:id="rId73"/>
    <p:sldId id="267" r:id="rId74"/>
    <p:sldId id="280" r:id="rId75"/>
    <p:sldId id="268" r:id="rId76"/>
    <p:sldId id="281" r:id="rId77"/>
    <p:sldId id="269" r:id="rId78"/>
    <p:sldId id="270" r:id="rId79"/>
    <p:sldId id="271" r:id="rId80"/>
    <p:sldId id="272" r:id="rId81"/>
    <p:sldId id="273" r:id="rId82"/>
    <p:sldId id="274" r:id="rId83"/>
    <p:sldId id="275" r:id="rId84"/>
    <p:sldId id="276" r:id="rId85"/>
    <p:sldId id="277" r:id="rId86"/>
    <p:sldId id="278" r:id="rId87"/>
  </p:sldIdLst>
  <p:sldSz cx="9144000" cy="6858000" type="screen4x3"/>
  <p:notesSz cx="6858000" cy="9144000"/>
  <p:defaultText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07" autoAdjust="0"/>
  </p:normalViewPr>
  <p:slideViewPr>
    <p:cSldViewPr>
      <p:cViewPr varScale="1">
        <p:scale>
          <a:sx n="69" d="100"/>
          <a:sy n="69" d="100"/>
        </p:scale>
        <p:origin x="-972" y="-102"/>
      </p:cViewPr>
      <p:guideLst>
        <p:guide orient="horz" pos="2161"/>
        <p:guide pos="2880"/>
      </p:guideLst>
    </p:cSldViewPr>
  </p:slideViewPr>
  <p:outlineViewPr>
    <p:cViewPr>
      <p:scale>
        <a:sx n="33" d="100"/>
        <a:sy n="33" d="100"/>
      </p:scale>
      <p:origin x="0" y="190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2.xml"/><Relationship Id="rId68" Type="http://schemas.openxmlformats.org/officeDocument/2006/relationships/slide" Target="slides/slide7.xml"/><Relationship Id="rId76" Type="http://schemas.openxmlformats.org/officeDocument/2006/relationships/slide" Target="slides/slide15.xml"/><Relationship Id="rId84" Type="http://schemas.openxmlformats.org/officeDocument/2006/relationships/slide" Target="slides/slide23.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10.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 Target="slides/slide5.xml"/><Relationship Id="rId74" Type="http://schemas.openxmlformats.org/officeDocument/2006/relationships/slide" Target="slides/slide13.xml"/><Relationship Id="rId79" Type="http://schemas.openxmlformats.org/officeDocument/2006/relationships/slide" Target="slides/slide18.xml"/><Relationship Id="rId87" Type="http://schemas.openxmlformats.org/officeDocument/2006/relationships/slide" Target="slides/slide26.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 Target="slides/slide21.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3.xml"/><Relationship Id="rId69" Type="http://schemas.openxmlformats.org/officeDocument/2006/relationships/slide" Target="slides/slide8.xml"/><Relationship Id="rId77" Type="http://schemas.openxmlformats.org/officeDocument/2006/relationships/slide" Target="slides/slide16.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1.xml"/><Relationship Id="rId80" Type="http://schemas.openxmlformats.org/officeDocument/2006/relationships/slide" Target="slides/slide19.xml"/><Relationship Id="rId85" Type="http://schemas.openxmlformats.org/officeDocument/2006/relationships/slide" Target="slides/slide2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6.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1.xml"/><Relationship Id="rId70" Type="http://schemas.openxmlformats.org/officeDocument/2006/relationships/slide" Target="slides/slide9.xml"/><Relationship Id="rId75" Type="http://schemas.openxmlformats.org/officeDocument/2006/relationships/slide" Target="slides/slide14.xml"/><Relationship Id="rId83" Type="http://schemas.openxmlformats.org/officeDocument/2006/relationships/slide" Target="slides/slide2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4.xml"/><Relationship Id="rId73" Type="http://schemas.openxmlformats.org/officeDocument/2006/relationships/slide" Target="slides/slide12.xml"/><Relationship Id="rId78" Type="http://schemas.openxmlformats.org/officeDocument/2006/relationships/slide" Target="slides/slide17.xml"/><Relationship Id="rId81" Type="http://schemas.openxmlformats.org/officeDocument/2006/relationships/slide" Target="slides/slide20.xml"/><Relationship Id="rId86"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2C90E-682B-46D2-BEBF-8E24C006F60C}"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0808B-A126-43AC-88D6-C72ED64B9B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未标题-1"/>
          <p:cNvPicPr>
            <a:picLocks noChangeAspect="1" noChangeArrowheads="1"/>
          </p:cNvPicPr>
          <p:nvPr/>
        </p:nvPicPr>
        <p:blipFill>
          <a:blip r:embed="rId2" cstate="print"/>
          <a:srcRect l="15434" t="10973" r="13356" b="18652"/>
          <a:stretch>
            <a:fillRect/>
          </a:stretch>
        </p:blipFill>
        <p:spPr bwMode="auto">
          <a:xfrm>
            <a:off x="-11761" y="4033"/>
            <a:ext cx="9157443" cy="6858000"/>
          </a:xfrm>
          <a:prstGeom prst="rect">
            <a:avLst/>
          </a:prstGeom>
          <a:noFill/>
          <a:ln w="9525">
            <a:noFill/>
            <a:miter lim="800000"/>
            <a:headEnd/>
            <a:tailEnd/>
          </a:ln>
          <a:effectLst/>
        </p:spPr>
      </p:pic>
      <p:sp>
        <p:nvSpPr>
          <p:cNvPr id="2051" name="Rectangle 3"/>
          <p:cNvSpPr>
            <a:spLocks noGrp="1" noChangeArrowheads="1"/>
          </p:cNvSpPr>
          <p:nvPr>
            <p:ph type="ctrTitle"/>
          </p:nvPr>
        </p:nvSpPr>
        <p:spPr>
          <a:xfrm>
            <a:off x="762840" y="1782555"/>
            <a:ext cx="7697293" cy="1177616"/>
          </a:xfrm>
        </p:spPr>
        <p:txBody>
          <a:bodyPr/>
          <a:lstStyle>
            <a:lvl1pPr algn="ctr">
              <a:defRPr sz="4100">
                <a:solidFill>
                  <a:schemeClr val="bg1"/>
                </a:solidFill>
              </a:defRPr>
            </a:lvl1pPr>
          </a:lstStyle>
          <a:p>
            <a:r>
              <a:rPr lang="en-US" altLang="zh-CN" smtClean="0"/>
              <a:t>Click to edit Master title style</a:t>
            </a:r>
            <a:endParaRPr lang="zh-CN"/>
          </a:p>
        </p:txBody>
      </p:sp>
      <p:sp>
        <p:nvSpPr>
          <p:cNvPr id="2052" name="Rectangle 4"/>
          <p:cNvSpPr>
            <a:spLocks noGrp="1" noChangeArrowheads="1"/>
          </p:cNvSpPr>
          <p:nvPr>
            <p:ph type="subTitle" idx="1"/>
          </p:nvPr>
        </p:nvSpPr>
        <p:spPr>
          <a:xfrm>
            <a:off x="1297166" y="3063012"/>
            <a:ext cx="6684093" cy="822718"/>
          </a:xfrm>
        </p:spPr>
        <p:txBody>
          <a:bodyPr/>
          <a:lstStyle>
            <a:lvl1pPr marL="0" indent="0" algn="ctr">
              <a:buFontTx/>
              <a:buNone/>
              <a:defRPr sz="2800" b="1">
                <a:solidFill>
                  <a:schemeClr val="bg1"/>
                </a:solidFill>
              </a:defRPr>
            </a:lvl1pPr>
          </a:lstStyle>
          <a:p>
            <a:r>
              <a:rPr lang="en-US" altLang="zh-CN" smtClean="0"/>
              <a:t>Click to edit Master subtitle style</a:t>
            </a:r>
            <a:endParaRPr lang="zh-CN"/>
          </a:p>
        </p:txBody>
      </p:sp>
      <p:sp>
        <p:nvSpPr>
          <p:cNvPr id="2053" name="Rectangle 5"/>
          <p:cNvSpPr>
            <a:spLocks noGrp="1" noChangeArrowheads="1"/>
          </p:cNvSpPr>
          <p:nvPr>
            <p:ph type="dt" sz="half" idx="2"/>
          </p:nvPr>
        </p:nvSpPr>
        <p:spPr/>
        <p:txBody>
          <a:bodyPr/>
          <a:lstStyle>
            <a:lvl1pPr>
              <a:defRPr/>
            </a:lvl1pPr>
          </a:lstStyle>
          <a:p>
            <a:endParaRPr lang="zh-CN" altLang="en-US"/>
          </a:p>
        </p:txBody>
      </p:sp>
      <p:sp>
        <p:nvSpPr>
          <p:cNvPr id="2054" name="Rectangle 6"/>
          <p:cNvSpPr>
            <a:spLocks noGrp="1" noChangeArrowheads="1"/>
          </p:cNvSpPr>
          <p:nvPr>
            <p:ph type="ftr" sz="quarter" idx="3"/>
          </p:nvPr>
        </p:nvSpPr>
        <p:spPr/>
        <p:txBody>
          <a:bodyPr/>
          <a:lstStyle>
            <a:lvl1pPr>
              <a:defRPr/>
            </a:lvl1pPr>
          </a:lstStyle>
          <a:p>
            <a:r>
              <a:rPr lang="en-US" altLang="zh-CN" smtClean="0"/>
              <a:t>ZANKHANA S. RATHOD </a:t>
            </a:r>
            <a:endParaRPr lang="zh-CN" altLang="en-US"/>
          </a:p>
        </p:txBody>
      </p:sp>
      <p:sp>
        <p:nvSpPr>
          <p:cNvPr id="2055" name="Rectangle 7"/>
          <p:cNvSpPr>
            <a:spLocks noGrp="1" noChangeArrowheads="1"/>
          </p:cNvSpPr>
          <p:nvPr>
            <p:ph type="sldNum" sz="quarter" idx="4"/>
          </p:nvPr>
        </p:nvSpPr>
        <p:spPr/>
        <p:txBody>
          <a:bodyPr/>
          <a:lstStyle>
            <a:lvl1pPr>
              <a:defRPr/>
            </a:lvl1pPr>
          </a:lstStyle>
          <a:p>
            <a:fld id="{F7801E41-FD24-4AF4-8CC8-C047DBE2FFD0}" type="slidenum">
              <a:rPr lang="zh-CN" altLang="en-US" smtClean="0"/>
              <a:pPr/>
              <a:t>‹#›</a:t>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76092D9E-FD72-4E30-ACE5-4876E4B70910}" type="slidenum">
              <a:rPr lang="zh-CN" altLang="en-US" smtClean="0"/>
              <a:pPr/>
              <a:t>‹#›</a:t>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14" y="4405979"/>
            <a:ext cx="7772904" cy="136313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722514" y="2905728"/>
            <a:ext cx="7772904" cy="1500250"/>
          </a:xfrm>
        </p:spPr>
        <p:txBody>
          <a:bodyPr anchor="b"/>
          <a:lstStyle>
            <a:lvl1pPr marL="0" indent="0">
              <a:buNone/>
              <a:defRPr sz="2300"/>
            </a:lvl1pPr>
            <a:lvl2pPr marL="521030" indent="0">
              <a:buNone/>
              <a:defRPr sz="2100"/>
            </a:lvl2pPr>
            <a:lvl3pPr marL="1042059" indent="0">
              <a:buNone/>
              <a:defRPr sz="1800"/>
            </a:lvl3pPr>
            <a:lvl4pPr marL="1563089" indent="0">
              <a:buNone/>
              <a:defRPr sz="1600"/>
            </a:lvl4pPr>
            <a:lvl5pPr marL="2084117" indent="0">
              <a:buNone/>
              <a:defRPr sz="1600"/>
            </a:lvl5pPr>
            <a:lvl6pPr marL="2605146" indent="0">
              <a:buNone/>
              <a:defRPr sz="1600"/>
            </a:lvl6pPr>
            <a:lvl7pPr marL="3126175" indent="0">
              <a:buNone/>
              <a:defRPr sz="1600"/>
            </a:lvl7pPr>
            <a:lvl8pPr marL="3647205" indent="0">
              <a:buNone/>
              <a:defRPr sz="1600"/>
            </a:lvl8pPr>
            <a:lvl9pPr marL="4168234"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F61BABF1-EAE4-419E-8F88-C70D7B7D3BB7}" type="slidenum">
              <a:rPr lang="zh-CN" altLang="en-US" smtClean="0"/>
              <a:pPr/>
              <a:t>‹#›</a:t>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032" y="1417576"/>
            <a:ext cx="4034316" cy="471046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55" y="1417576"/>
            <a:ext cx="4034315" cy="471046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C47ED3F3-6BA3-48AC-A8CE-55ABDFB16E93}" type="slidenum">
              <a:rPr lang="zh-CN" altLang="en-US" smtClean="0"/>
              <a:pPr/>
              <a:t>‹#›</a:t>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34" y="274241"/>
            <a:ext cx="8229936" cy="11433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033" y="1534533"/>
            <a:ext cx="4041037" cy="641236"/>
          </a:xfrm>
        </p:spPr>
        <p:txBody>
          <a:bodyPr anchor="b"/>
          <a:lstStyle>
            <a:lvl1pPr marL="0" indent="0">
              <a:buNone/>
              <a:defRPr sz="2700" b="1"/>
            </a:lvl1pPr>
            <a:lvl2pPr marL="521030" indent="0">
              <a:buNone/>
              <a:defRPr sz="2300" b="1"/>
            </a:lvl2pPr>
            <a:lvl3pPr marL="1042059" indent="0">
              <a:buNone/>
              <a:defRPr sz="2100" b="1"/>
            </a:lvl3pPr>
            <a:lvl4pPr marL="1563089" indent="0">
              <a:buNone/>
              <a:defRPr sz="1800" b="1"/>
            </a:lvl4pPr>
            <a:lvl5pPr marL="2084117" indent="0">
              <a:buNone/>
              <a:defRPr sz="1800" b="1"/>
            </a:lvl5pPr>
            <a:lvl6pPr marL="2605146" indent="0">
              <a:buNone/>
              <a:defRPr sz="1800" b="1"/>
            </a:lvl6pPr>
            <a:lvl7pPr marL="3126175" indent="0">
              <a:buNone/>
              <a:defRPr sz="1800" b="1"/>
            </a:lvl7pPr>
            <a:lvl8pPr marL="3647205" indent="0">
              <a:buNone/>
              <a:defRPr sz="1800" b="1"/>
            </a:lvl8pPr>
            <a:lvl9pPr marL="416823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033" y="2175767"/>
            <a:ext cx="4041037" cy="3950255"/>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253" y="1534533"/>
            <a:ext cx="4042717" cy="641236"/>
          </a:xfrm>
        </p:spPr>
        <p:txBody>
          <a:bodyPr anchor="b"/>
          <a:lstStyle>
            <a:lvl1pPr marL="0" indent="0">
              <a:buNone/>
              <a:defRPr sz="2700" b="1"/>
            </a:lvl1pPr>
            <a:lvl2pPr marL="521030" indent="0">
              <a:buNone/>
              <a:defRPr sz="2300" b="1"/>
            </a:lvl2pPr>
            <a:lvl3pPr marL="1042059" indent="0">
              <a:buNone/>
              <a:defRPr sz="2100" b="1"/>
            </a:lvl3pPr>
            <a:lvl4pPr marL="1563089" indent="0">
              <a:buNone/>
              <a:defRPr sz="1800" b="1"/>
            </a:lvl4pPr>
            <a:lvl5pPr marL="2084117" indent="0">
              <a:buNone/>
              <a:defRPr sz="1800" b="1"/>
            </a:lvl5pPr>
            <a:lvl6pPr marL="2605146" indent="0">
              <a:buNone/>
              <a:defRPr sz="1800" b="1"/>
            </a:lvl6pPr>
            <a:lvl7pPr marL="3126175" indent="0">
              <a:buNone/>
              <a:defRPr sz="1800" b="1"/>
            </a:lvl7pPr>
            <a:lvl8pPr marL="3647205" indent="0">
              <a:buNone/>
              <a:defRPr sz="1800" b="1"/>
            </a:lvl8pPr>
            <a:lvl9pPr marL="416823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4253" y="2175767"/>
            <a:ext cx="4042717" cy="3950255"/>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92E6986C-D8B7-4DD0-8131-26F280234DAC}" type="slidenum">
              <a:rPr lang="zh-CN" altLang="en-US" smtClean="0"/>
              <a:pPr/>
              <a:t>‹#›</a:t>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F9DD10D4-50FC-44D7-A0A6-B706ED77626C}" type="slidenum">
              <a:rPr lang="zh-CN" altLang="en-US" smtClean="0"/>
              <a:pPr/>
              <a:t>‹#›</a:t>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42A8ECFC-B502-419D-AB99-BE4D16FA23CD}" type="slidenum">
              <a:rPr lang="zh-CN" altLang="en-US" smtClean="0"/>
              <a:pPr/>
              <a:t>‹#›</a:t>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32" y="272224"/>
            <a:ext cx="3007674" cy="116350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3575605" y="272223"/>
            <a:ext cx="5111365" cy="585379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032" y="1435725"/>
            <a:ext cx="3007674" cy="4690299"/>
          </a:xfrm>
        </p:spPr>
        <p:txBody>
          <a:bodyPr/>
          <a:lstStyle>
            <a:lvl1pPr marL="0" indent="0">
              <a:buNone/>
              <a:defRPr sz="1600"/>
            </a:lvl1pPr>
            <a:lvl2pPr marL="521030" indent="0">
              <a:buNone/>
              <a:defRPr sz="1400"/>
            </a:lvl2pPr>
            <a:lvl3pPr marL="1042059" indent="0">
              <a:buNone/>
              <a:defRPr sz="1100"/>
            </a:lvl3pPr>
            <a:lvl4pPr marL="1563089" indent="0">
              <a:buNone/>
              <a:defRPr sz="1000"/>
            </a:lvl4pPr>
            <a:lvl5pPr marL="2084117" indent="0">
              <a:buNone/>
              <a:defRPr sz="1000"/>
            </a:lvl5pPr>
            <a:lvl6pPr marL="2605146" indent="0">
              <a:buNone/>
              <a:defRPr sz="1000"/>
            </a:lvl6pPr>
            <a:lvl7pPr marL="3126175" indent="0">
              <a:buNone/>
              <a:defRPr sz="1000"/>
            </a:lvl7pPr>
            <a:lvl8pPr marL="3647205" indent="0">
              <a:buNone/>
              <a:defRPr sz="1000"/>
            </a:lvl8pPr>
            <a:lvl9pPr marL="416823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C814F6AA-918B-403C-BA37-03AB6C20C1AF}" type="slidenum">
              <a:rPr lang="zh-CN" altLang="en-US" smtClean="0"/>
              <a:pPr/>
              <a:t>‹#›</a:t>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45" y="4801207"/>
            <a:ext cx="5486063" cy="56662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1792845" y="613005"/>
            <a:ext cx="5486063" cy="4113590"/>
          </a:xfrm>
        </p:spPr>
        <p:txBody>
          <a:bodyPr/>
          <a:lstStyle>
            <a:lvl1pPr marL="0" indent="0">
              <a:buNone/>
              <a:defRPr sz="3600"/>
            </a:lvl1pPr>
            <a:lvl2pPr marL="521030" indent="0">
              <a:buNone/>
              <a:defRPr sz="3200"/>
            </a:lvl2pPr>
            <a:lvl3pPr marL="1042059" indent="0">
              <a:buNone/>
              <a:defRPr sz="2700"/>
            </a:lvl3pPr>
            <a:lvl4pPr marL="1563089" indent="0">
              <a:buNone/>
              <a:defRPr sz="2300"/>
            </a:lvl4pPr>
            <a:lvl5pPr marL="2084117" indent="0">
              <a:buNone/>
              <a:defRPr sz="2300"/>
            </a:lvl5pPr>
            <a:lvl6pPr marL="2605146" indent="0">
              <a:buNone/>
              <a:defRPr sz="2300"/>
            </a:lvl6pPr>
            <a:lvl7pPr marL="3126175" indent="0">
              <a:buNone/>
              <a:defRPr sz="2300"/>
            </a:lvl7pPr>
            <a:lvl8pPr marL="3647205" indent="0">
              <a:buNone/>
              <a:defRPr sz="2300"/>
            </a:lvl8pPr>
            <a:lvl9pPr marL="4168234" indent="0">
              <a:buNone/>
              <a:defRPr sz="2300"/>
            </a:lvl9pPr>
          </a:lstStyle>
          <a:p>
            <a:r>
              <a:rPr lang="en-US" smtClean="0"/>
              <a:t>Click icon to add picture</a:t>
            </a:r>
            <a:endParaRPr lang="en-US"/>
          </a:p>
        </p:txBody>
      </p:sp>
      <p:sp>
        <p:nvSpPr>
          <p:cNvPr id="4" name="Text Placeholder 3"/>
          <p:cNvSpPr>
            <a:spLocks noGrp="1"/>
          </p:cNvSpPr>
          <p:nvPr>
            <p:ph type="body" sz="half" idx="2"/>
          </p:nvPr>
        </p:nvSpPr>
        <p:spPr>
          <a:xfrm>
            <a:off x="1792845" y="5367832"/>
            <a:ext cx="5486063" cy="804570"/>
          </a:xfrm>
        </p:spPr>
        <p:txBody>
          <a:bodyPr/>
          <a:lstStyle>
            <a:lvl1pPr marL="0" indent="0">
              <a:buNone/>
              <a:defRPr sz="1600"/>
            </a:lvl1pPr>
            <a:lvl2pPr marL="521030" indent="0">
              <a:buNone/>
              <a:defRPr sz="1400"/>
            </a:lvl2pPr>
            <a:lvl3pPr marL="1042059" indent="0">
              <a:buNone/>
              <a:defRPr sz="1100"/>
            </a:lvl3pPr>
            <a:lvl4pPr marL="1563089" indent="0">
              <a:buNone/>
              <a:defRPr sz="1000"/>
            </a:lvl4pPr>
            <a:lvl5pPr marL="2084117" indent="0">
              <a:buNone/>
              <a:defRPr sz="1000"/>
            </a:lvl5pPr>
            <a:lvl6pPr marL="2605146" indent="0">
              <a:buNone/>
              <a:defRPr sz="1000"/>
            </a:lvl6pPr>
            <a:lvl7pPr marL="3126175" indent="0">
              <a:buNone/>
              <a:defRPr sz="1000"/>
            </a:lvl7pPr>
            <a:lvl8pPr marL="3647205" indent="0">
              <a:buNone/>
              <a:defRPr sz="1000"/>
            </a:lvl8pPr>
            <a:lvl9pPr marL="416823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9434AE6F-6080-43FC-9884-E49F0F23F408}" type="slidenum">
              <a:rPr lang="zh-CN" altLang="en-US" smtClean="0"/>
              <a:pPr/>
              <a:t>‹#›</a:t>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F07195DF-674A-4BBE-B8EA-FF28209E773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324" y="137120"/>
            <a:ext cx="2056644" cy="59909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033" y="137120"/>
            <a:ext cx="6011987" cy="59909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1FA93019-437B-483D-A2FB-01F219081A8B}" type="slidenum">
              <a:rPr lang="zh-CN" altLang="en-US" smtClean="0"/>
              <a:pPr/>
              <a:t>‹#›</a:t>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52" y="2131409"/>
            <a:ext cx="7772904" cy="147000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100" y="3885730"/>
            <a:ext cx="6401808" cy="1752308"/>
          </a:xfrm>
        </p:spPr>
        <p:txBody>
          <a:bodyPr/>
          <a:lstStyle>
            <a:lvl1pPr marL="0" indent="0" algn="ctr">
              <a:buNone/>
              <a:defRPr/>
            </a:lvl1pPr>
            <a:lvl2pPr marL="520856" indent="0" algn="ctr">
              <a:buNone/>
              <a:defRPr/>
            </a:lvl2pPr>
            <a:lvl3pPr marL="1041710" indent="0" algn="ctr">
              <a:buNone/>
              <a:defRPr/>
            </a:lvl3pPr>
            <a:lvl4pPr marL="1562567" indent="0" algn="ctr">
              <a:buNone/>
              <a:defRPr/>
            </a:lvl4pPr>
            <a:lvl5pPr marL="2083419" indent="0" algn="ctr">
              <a:buNone/>
              <a:defRPr/>
            </a:lvl5pPr>
            <a:lvl6pPr marL="2604274" indent="0" algn="ctr">
              <a:buNone/>
              <a:defRPr/>
            </a:lvl6pPr>
            <a:lvl7pPr marL="3125129" indent="0" algn="ctr">
              <a:buNone/>
              <a:defRPr/>
            </a:lvl7pPr>
            <a:lvl8pPr marL="3645983" indent="0" algn="ctr">
              <a:buNone/>
              <a:defRPr/>
            </a:lvl8pPr>
            <a:lvl9pPr marL="4166839"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CA648E6E-9530-44D1-8E41-4F2D1197628A}" type="slidenum">
              <a:rPr lang="en-US" altLang="zh-CN"/>
              <a:pPr/>
              <a:t>‹#›</a:t>
            </a:fld>
            <a:endParaRPr lang="en-US" altLang="zh-CN"/>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ED561A02-8BA6-4C52-9EA4-BD0ACD8986B3}" type="slidenum">
              <a:rPr lang="en-US" altLang="zh-CN"/>
              <a:pPr/>
              <a:t>‹#›</a:t>
            </a:fld>
            <a:endParaRPr lang="en-US" altLang="zh-CN"/>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14" y="4405979"/>
            <a:ext cx="7772904" cy="136313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722514" y="2905728"/>
            <a:ext cx="7772904" cy="1500250"/>
          </a:xfrm>
        </p:spPr>
        <p:txBody>
          <a:bodyPr anchor="b"/>
          <a:lstStyle>
            <a:lvl1pPr marL="0" indent="0">
              <a:buNone/>
              <a:defRPr sz="2300"/>
            </a:lvl1pPr>
            <a:lvl2pPr marL="520856" indent="0">
              <a:buNone/>
              <a:defRPr sz="2100"/>
            </a:lvl2pPr>
            <a:lvl3pPr marL="1041710" indent="0">
              <a:buNone/>
              <a:defRPr sz="1800"/>
            </a:lvl3pPr>
            <a:lvl4pPr marL="1562567" indent="0">
              <a:buNone/>
              <a:defRPr sz="1600"/>
            </a:lvl4pPr>
            <a:lvl5pPr marL="2083419" indent="0">
              <a:buNone/>
              <a:defRPr sz="1600"/>
            </a:lvl5pPr>
            <a:lvl6pPr marL="2604274" indent="0">
              <a:buNone/>
              <a:defRPr sz="1600"/>
            </a:lvl6pPr>
            <a:lvl7pPr marL="3125129" indent="0">
              <a:buNone/>
              <a:defRPr sz="1600"/>
            </a:lvl7pPr>
            <a:lvl8pPr marL="3645983" indent="0">
              <a:buNone/>
              <a:defRPr sz="1600"/>
            </a:lvl8pPr>
            <a:lvl9pPr marL="4166839"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BB884DB4-CC3C-4FE5-BA07-E3E0EF709801}" type="slidenum">
              <a:rPr lang="en-US" altLang="zh-CN"/>
              <a:pPr/>
              <a:t>‹#›</a:t>
            </a:fld>
            <a:endParaRPr lang="en-US" altLang="zh-CN"/>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032" y="1601076"/>
            <a:ext cx="4034316" cy="45249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57" y="1601076"/>
            <a:ext cx="4034315" cy="45249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E660E490-2B5C-4D68-ACC2-068751781FD1}" type="slidenum">
              <a:rPr lang="en-US" altLang="zh-CN"/>
              <a:pPr/>
              <a:t>‹#›</a:t>
            </a:fld>
            <a:endParaRPr lang="en-US" altLang="zh-CN"/>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033" y="1534534"/>
            <a:ext cx="4041037" cy="641236"/>
          </a:xfrm>
        </p:spPr>
        <p:txBody>
          <a:bodyPr anchor="b"/>
          <a:lstStyle>
            <a:lvl1pPr marL="0" indent="0">
              <a:buNone/>
              <a:defRPr sz="2700" b="1"/>
            </a:lvl1pPr>
            <a:lvl2pPr marL="520856" indent="0">
              <a:buNone/>
              <a:defRPr sz="2300" b="1"/>
            </a:lvl2pPr>
            <a:lvl3pPr marL="1041710" indent="0">
              <a:buNone/>
              <a:defRPr sz="2100" b="1"/>
            </a:lvl3pPr>
            <a:lvl4pPr marL="1562567" indent="0">
              <a:buNone/>
              <a:defRPr sz="1800" b="1"/>
            </a:lvl4pPr>
            <a:lvl5pPr marL="2083419" indent="0">
              <a:buNone/>
              <a:defRPr sz="1800" b="1"/>
            </a:lvl5pPr>
            <a:lvl6pPr marL="2604274" indent="0">
              <a:buNone/>
              <a:defRPr sz="1800" b="1"/>
            </a:lvl6pPr>
            <a:lvl7pPr marL="3125129" indent="0">
              <a:buNone/>
              <a:defRPr sz="1800" b="1"/>
            </a:lvl7pPr>
            <a:lvl8pPr marL="3645983" indent="0">
              <a:buNone/>
              <a:defRPr sz="1800" b="1"/>
            </a:lvl8pPr>
            <a:lvl9pPr marL="4166839"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033" y="2175767"/>
            <a:ext cx="4041037" cy="3950255"/>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255" y="1534534"/>
            <a:ext cx="4042717" cy="641236"/>
          </a:xfrm>
        </p:spPr>
        <p:txBody>
          <a:bodyPr anchor="b"/>
          <a:lstStyle>
            <a:lvl1pPr marL="0" indent="0">
              <a:buNone/>
              <a:defRPr sz="2700" b="1"/>
            </a:lvl1pPr>
            <a:lvl2pPr marL="520856" indent="0">
              <a:buNone/>
              <a:defRPr sz="2300" b="1"/>
            </a:lvl2pPr>
            <a:lvl3pPr marL="1041710" indent="0">
              <a:buNone/>
              <a:defRPr sz="2100" b="1"/>
            </a:lvl3pPr>
            <a:lvl4pPr marL="1562567" indent="0">
              <a:buNone/>
              <a:defRPr sz="1800" b="1"/>
            </a:lvl4pPr>
            <a:lvl5pPr marL="2083419" indent="0">
              <a:buNone/>
              <a:defRPr sz="1800" b="1"/>
            </a:lvl5pPr>
            <a:lvl6pPr marL="2604274" indent="0">
              <a:buNone/>
              <a:defRPr sz="1800" b="1"/>
            </a:lvl6pPr>
            <a:lvl7pPr marL="3125129" indent="0">
              <a:buNone/>
              <a:defRPr sz="1800" b="1"/>
            </a:lvl7pPr>
            <a:lvl8pPr marL="3645983" indent="0">
              <a:buNone/>
              <a:defRPr sz="1800" b="1"/>
            </a:lvl8pPr>
            <a:lvl9pPr marL="4166839"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4255" y="2175767"/>
            <a:ext cx="4042717" cy="3950255"/>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16B69349-CF84-4CC1-8962-4216A335B067}" type="slidenum">
              <a:rPr lang="en-US" altLang="zh-CN"/>
              <a:pPr/>
              <a:t>‹#›</a:t>
            </a:fld>
            <a:endParaRPr lang="en-US" altLang="zh-CN"/>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E5218271-B1A0-42E0-A5F6-3EB6B6AA123B}" type="slidenum">
              <a:rPr lang="en-US" altLang="zh-CN"/>
              <a:pPr/>
              <a:t>‹#›</a:t>
            </a:fld>
            <a:endParaRPr lang="en-US" altLang="zh-CN"/>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DF05AB9D-99F5-4DDB-8304-BA4E168E3AE1}" type="slidenum">
              <a:rPr lang="en-US" altLang="zh-CN"/>
              <a:pPr/>
              <a:t>‹#›</a:t>
            </a:fld>
            <a:endParaRPr lang="en-US" altLang="zh-CN"/>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32" y="272224"/>
            <a:ext cx="3007674" cy="116350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3575607" y="272223"/>
            <a:ext cx="5111365" cy="585379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032" y="1435728"/>
            <a:ext cx="3007674" cy="4690299"/>
          </a:xfrm>
        </p:spPr>
        <p:txBody>
          <a:bodyPr/>
          <a:lstStyle>
            <a:lvl1pPr marL="0" indent="0">
              <a:buNone/>
              <a:defRPr sz="1600"/>
            </a:lvl1pPr>
            <a:lvl2pPr marL="520856" indent="0">
              <a:buNone/>
              <a:defRPr sz="1400"/>
            </a:lvl2pPr>
            <a:lvl3pPr marL="1041710" indent="0">
              <a:buNone/>
              <a:defRPr sz="1100"/>
            </a:lvl3pPr>
            <a:lvl4pPr marL="1562567" indent="0">
              <a:buNone/>
              <a:defRPr sz="1000"/>
            </a:lvl4pPr>
            <a:lvl5pPr marL="2083419" indent="0">
              <a:buNone/>
              <a:defRPr sz="1000"/>
            </a:lvl5pPr>
            <a:lvl6pPr marL="2604274" indent="0">
              <a:buNone/>
              <a:defRPr sz="1000"/>
            </a:lvl6pPr>
            <a:lvl7pPr marL="3125129" indent="0">
              <a:buNone/>
              <a:defRPr sz="1000"/>
            </a:lvl7pPr>
            <a:lvl8pPr marL="3645983" indent="0">
              <a:buNone/>
              <a:defRPr sz="1000"/>
            </a:lvl8pPr>
            <a:lvl9pPr marL="416683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0441BA3F-0282-4A10-A559-FD2B0391D7BC}" type="slidenum">
              <a:rPr lang="en-US" altLang="zh-CN"/>
              <a:pPr/>
              <a:t>‹#›</a:t>
            </a:fld>
            <a:endParaRPr lang="en-US" altLang="zh-CN"/>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47" y="4801207"/>
            <a:ext cx="5486063" cy="56662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1792847" y="613005"/>
            <a:ext cx="5486063" cy="4113590"/>
          </a:xfrm>
        </p:spPr>
        <p:txBody>
          <a:bodyPr/>
          <a:lstStyle>
            <a:lvl1pPr marL="0" indent="0">
              <a:buNone/>
              <a:defRPr sz="3600"/>
            </a:lvl1pPr>
            <a:lvl2pPr marL="520856" indent="0">
              <a:buNone/>
              <a:defRPr sz="3200"/>
            </a:lvl2pPr>
            <a:lvl3pPr marL="1041710" indent="0">
              <a:buNone/>
              <a:defRPr sz="2700"/>
            </a:lvl3pPr>
            <a:lvl4pPr marL="1562567" indent="0">
              <a:buNone/>
              <a:defRPr sz="2300"/>
            </a:lvl4pPr>
            <a:lvl5pPr marL="2083419" indent="0">
              <a:buNone/>
              <a:defRPr sz="2300"/>
            </a:lvl5pPr>
            <a:lvl6pPr marL="2604274" indent="0">
              <a:buNone/>
              <a:defRPr sz="2300"/>
            </a:lvl6pPr>
            <a:lvl7pPr marL="3125129" indent="0">
              <a:buNone/>
              <a:defRPr sz="2300"/>
            </a:lvl7pPr>
            <a:lvl8pPr marL="3645983" indent="0">
              <a:buNone/>
              <a:defRPr sz="2300"/>
            </a:lvl8pPr>
            <a:lvl9pPr marL="4166839" indent="0">
              <a:buNone/>
              <a:defRPr sz="2300"/>
            </a:lvl9pPr>
          </a:lstStyle>
          <a:p>
            <a:r>
              <a:rPr lang="en-US" smtClean="0"/>
              <a:t>Click icon to add picture</a:t>
            </a:r>
            <a:endParaRPr lang="en-US"/>
          </a:p>
        </p:txBody>
      </p:sp>
      <p:sp>
        <p:nvSpPr>
          <p:cNvPr id="4" name="Text Placeholder 3"/>
          <p:cNvSpPr>
            <a:spLocks noGrp="1"/>
          </p:cNvSpPr>
          <p:nvPr>
            <p:ph type="body" sz="half" idx="2"/>
          </p:nvPr>
        </p:nvSpPr>
        <p:spPr>
          <a:xfrm>
            <a:off x="1792847" y="5367832"/>
            <a:ext cx="5486063" cy="804570"/>
          </a:xfrm>
        </p:spPr>
        <p:txBody>
          <a:bodyPr/>
          <a:lstStyle>
            <a:lvl1pPr marL="0" indent="0">
              <a:buNone/>
              <a:defRPr sz="1600"/>
            </a:lvl1pPr>
            <a:lvl2pPr marL="520856" indent="0">
              <a:buNone/>
              <a:defRPr sz="1400"/>
            </a:lvl2pPr>
            <a:lvl3pPr marL="1041710" indent="0">
              <a:buNone/>
              <a:defRPr sz="1100"/>
            </a:lvl3pPr>
            <a:lvl4pPr marL="1562567" indent="0">
              <a:buNone/>
              <a:defRPr sz="1000"/>
            </a:lvl4pPr>
            <a:lvl5pPr marL="2083419" indent="0">
              <a:buNone/>
              <a:defRPr sz="1000"/>
            </a:lvl5pPr>
            <a:lvl6pPr marL="2604274" indent="0">
              <a:buNone/>
              <a:defRPr sz="1000"/>
            </a:lvl6pPr>
            <a:lvl7pPr marL="3125129" indent="0">
              <a:buNone/>
              <a:defRPr sz="1000"/>
            </a:lvl7pPr>
            <a:lvl8pPr marL="3645983" indent="0">
              <a:buNone/>
              <a:defRPr sz="1000"/>
            </a:lvl8pPr>
            <a:lvl9pPr marL="416683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EA3D822A-1E22-4558-9C1B-47B5383B9375}"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7DBA3DDA-99F3-4523-9F36-A5A47CDA6C6E}" type="slidenum">
              <a:rPr lang="zh-CN" altLang="en-US"/>
              <a:pPr/>
              <a:t>‹#›</a:t>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0EBB5A9F-A67B-48AF-970E-498427F08F39}" type="slidenum">
              <a:rPr lang="en-US" altLang="zh-CN"/>
              <a:pPr/>
              <a:t>‹#›</a:t>
            </a:fld>
            <a:endParaRPr lang="en-US" altLang="zh-CN"/>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324" y="274244"/>
            <a:ext cx="2056644" cy="58517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036" y="274244"/>
            <a:ext cx="6011987" cy="58517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570E4CF0-6844-49A6-BC54-59CD4A9F2904}" type="slidenum">
              <a:rPr lang="en-US" altLang="zh-CN"/>
              <a:pPr/>
              <a:t>‹#›</a:t>
            </a:fld>
            <a:endParaRPr lang="en-US" altLang="zh-CN"/>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endParaRPr lang="zh-CN" altLang="en-US"/>
          </a:p>
        </p:txBody>
      </p:sp>
      <p:sp>
        <p:nvSpPr>
          <p:cNvPr id="5" name="Footer Placeholder 4"/>
          <p:cNvSpPr>
            <a:spLocks noGrp="1"/>
          </p:cNvSpPr>
          <p:nvPr>
            <p:ph type="ftr" sz="quarter" idx="11"/>
          </p:nvPr>
        </p:nvSpPr>
        <p:spPr/>
        <p:txBody>
          <a:bodyPr/>
          <a:lstStyle>
            <a:lvl1pPr>
              <a:defRPr smtClean="0"/>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smtClean="0"/>
            </a:lvl1pPr>
          </a:lstStyle>
          <a:p>
            <a:fld id="{F7801E41-FD24-4AF4-8CC8-C047DBE2FFD0}" type="slidenum">
              <a:rPr lang="zh-CN" altLang="en-US" smtClean="0"/>
              <a:pPr/>
              <a:t>‹#›</a:t>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endParaRPr lang="zh-CN" altLang="en-US"/>
          </a:p>
        </p:txBody>
      </p:sp>
      <p:sp>
        <p:nvSpPr>
          <p:cNvPr id="5" name="Footer Placeholder 4"/>
          <p:cNvSpPr>
            <a:spLocks noGrp="1"/>
          </p:cNvSpPr>
          <p:nvPr>
            <p:ph type="ftr" sz="quarter" idx="11"/>
          </p:nvPr>
        </p:nvSpPr>
        <p:spPr/>
        <p:txBody>
          <a:bodyPr/>
          <a:lstStyle>
            <a:lvl1pPr>
              <a:defRPr smtClean="0"/>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smtClean="0"/>
            </a:lvl1pPr>
          </a:lstStyle>
          <a:p>
            <a:fld id="{76092D9E-FD72-4E30-ACE5-4876E4B70910}" type="slidenum">
              <a:rPr lang="zh-CN" altLang="en-US" smtClean="0"/>
              <a:pPr/>
              <a:t>‹#›</a:t>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endParaRPr lang="zh-CN" altLang="en-US"/>
          </a:p>
        </p:txBody>
      </p:sp>
      <p:sp>
        <p:nvSpPr>
          <p:cNvPr id="5" name="Footer Placeholder 4"/>
          <p:cNvSpPr>
            <a:spLocks noGrp="1"/>
          </p:cNvSpPr>
          <p:nvPr>
            <p:ph type="ftr" sz="quarter" idx="11"/>
          </p:nvPr>
        </p:nvSpPr>
        <p:spPr/>
        <p:txBody>
          <a:bodyPr/>
          <a:lstStyle>
            <a:lvl1pPr>
              <a:defRPr smtClean="0"/>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smtClean="0"/>
            </a:lvl1pPr>
          </a:lstStyle>
          <a:p>
            <a:fld id="{F61BABF1-EAE4-419E-8F88-C70D7B7D3BB7}" type="slidenum">
              <a:rPr lang="zh-CN" altLang="en-US" smtClean="0"/>
              <a:pPr/>
              <a:t>‹#›</a:t>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endParaRPr lang="zh-CN" altLang="en-US"/>
          </a:p>
        </p:txBody>
      </p:sp>
      <p:sp>
        <p:nvSpPr>
          <p:cNvPr id="6" name="Footer Placeholder 5"/>
          <p:cNvSpPr>
            <a:spLocks noGrp="1"/>
          </p:cNvSpPr>
          <p:nvPr>
            <p:ph type="ftr" sz="quarter" idx="11"/>
          </p:nvPr>
        </p:nvSpPr>
        <p:spPr/>
        <p:txBody>
          <a:bodyPr/>
          <a:lstStyle>
            <a:lvl1pPr>
              <a:defRPr smtClean="0"/>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smtClean="0"/>
            </a:lvl1pPr>
          </a:lstStyle>
          <a:p>
            <a:fld id="{C47ED3F3-6BA3-48AC-A8CE-55ABDFB16E93}" type="slidenum">
              <a:rPr lang="zh-CN" altLang="en-US" smtClean="0"/>
              <a:pPr/>
              <a:t>‹#›</a:t>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endParaRPr lang="zh-CN" altLang="en-US"/>
          </a:p>
        </p:txBody>
      </p:sp>
      <p:sp>
        <p:nvSpPr>
          <p:cNvPr id="8" name="Footer Placeholder 7"/>
          <p:cNvSpPr>
            <a:spLocks noGrp="1"/>
          </p:cNvSpPr>
          <p:nvPr>
            <p:ph type="ftr" sz="quarter" idx="11"/>
          </p:nvPr>
        </p:nvSpPr>
        <p:spPr/>
        <p:txBody>
          <a:bodyPr/>
          <a:lstStyle>
            <a:lvl1pPr>
              <a:defRPr smtClean="0"/>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smtClean="0"/>
            </a:lvl1pPr>
          </a:lstStyle>
          <a:p>
            <a:fld id="{92E6986C-D8B7-4DD0-8131-26F280234DAC}" type="slidenum">
              <a:rPr lang="zh-CN" altLang="en-US" smtClean="0"/>
              <a:pPr/>
              <a:t>‹#›</a:t>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endParaRPr lang="zh-CN" altLang="en-US"/>
          </a:p>
        </p:txBody>
      </p:sp>
      <p:sp>
        <p:nvSpPr>
          <p:cNvPr id="4" name="Footer Placeholder 3"/>
          <p:cNvSpPr>
            <a:spLocks noGrp="1"/>
          </p:cNvSpPr>
          <p:nvPr>
            <p:ph type="ftr" sz="quarter" idx="11"/>
          </p:nvPr>
        </p:nvSpPr>
        <p:spPr/>
        <p:txBody>
          <a:bodyPr/>
          <a:lstStyle>
            <a:lvl1pPr>
              <a:defRPr smtClean="0"/>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smtClean="0"/>
            </a:lvl1pPr>
          </a:lstStyle>
          <a:p>
            <a:fld id="{F9DD10D4-50FC-44D7-A0A6-B706ED77626C}" type="slidenum">
              <a:rPr lang="zh-CN" altLang="en-US" smtClean="0"/>
              <a:pPr/>
              <a:t>‹#›</a:t>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endParaRPr lang="zh-CN" altLang="en-US"/>
          </a:p>
        </p:txBody>
      </p:sp>
      <p:sp>
        <p:nvSpPr>
          <p:cNvPr id="3" name="Footer Placeholder 2"/>
          <p:cNvSpPr>
            <a:spLocks noGrp="1"/>
          </p:cNvSpPr>
          <p:nvPr>
            <p:ph type="ftr" sz="quarter" idx="11"/>
          </p:nvPr>
        </p:nvSpPr>
        <p:spPr/>
        <p:txBody>
          <a:bodyPr/>
          <a:lstStyle>
            <a:lvl1pPr>
              <a:defRPr smtClean="0"/>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smtClean="0"/>
            </a:lvl1pPr>
          </a:lstStyle>
          <a:p>
            <a:fld id="{42A8ECFC-B502-419D-AB99-BE4D16FA23CD}" type="slidenum">
              <a:rPr lang="zh-CN" altLang="en-US" smtClean="0"/>
              <a:pPr/>
              <a:t>‹#›</a:t>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endParaRPr lang="zh-CN" altLang="en-US"/>
          </a:p>
        </p:txBody>
      </p:sp>
      <p:sp>
        <p:nvSpPr>
          <p:cNvPr id="6" name="Footer Placeholder 5"/>
          <p:cNvSpPr>
            <a:spLocks noGrp="1"/>
          </p:cNvSpPr>
          <p:nvPr>
            <p:ph type="ftr" sz="quarter" idx="11"/>
          </p:nvPr>
        </p:nvSpPr>
        <p:spPr/>
        <p:txBody>
          <a:bodyPr/>
          <a:lstStyle>
            <a:lvl1pPr>
              <a:defRPr smtClean="0"/>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smtClean="0"/>
            </a:lvl1pPr>
          </a:lstStyle>
          <a:p>
            <a:fld id="{C814F6AA-918B-403C-BA37-03AB6C20C1AF}"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6B8C3112-0D76-4867-B091-9A5D5D07F0A3}" type="slidenum">
              <a:rPr lang="zh-CN" altLang="en-US"/>
              <a:pPr/>
              <a:t>‹#›</a:t>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pPr lvl="0"/>
            <a:r>
              <a:rPr lang="en-US" noProof="0" smtClean="0">
                <a:sym typeface="Calibri" pitchFamily="34" charset="0"/>
              </a:rPr>
              <a:t>Click icon to add picture</a:t>
            </a:r>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endParaRPr lang="zh-CN" altLang="en-US"/>
          </a:p>
        </p:txBody>
      </p:sp>
      <p:sp>
        <p:nvSpPr>
          <p:cNvPr id="6" name="Footer Placeholder 5"/>
          <p:cNvSpPr>
            <a:spLocks noGrp="1"/>
          </p:cNvSpPr>
          <p:nvPr>
            <p:ph type="ftr" sz="quarter" idx="11"/>
          </p:nvPr>
        </p:nvSpPr>
        <p:spPr/>
        <p:txBody>
          <a:bodyPr/>
          <a:lstStyle>
            <a:lvl1pPr>
              <a:defRPr smtClean="0"/>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smtClean="0"/>
            </a:lvl1pPr>
          </a:lstStyle>
          <a:p>
            <a:fld id="{9434AE6F-6080-43FC-9884-E49F0F23F408}" type="slidenum">
              <a:rPr lang="zh-CN" altLang="en-US" smtClean="0"/>
              <a:pPr/>
              <a:t>‹#›</a:t>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endParaRPr lang="zh-CN" altLang="en-US"/>
          </a:p>
        </p:txBody>
      </p:sp>
      <p:sp>
        <p:nvSpPr>
          <p:cNvPr id="5" name="Footer Placeholder 4"/>
          <p:cNvSpPr>
            <a:spLocks noGrp="1"/>
          </p:cNvSpPr>
          <p:nvPr>
            <p:ph type="ftr" sz="quarter" idx="11"/>
          </p:nvPr>
        </p:nvSpPr>
        <p:spPr/>
        <p:txBody>
          <a:bodyPr/>
          <a:lstStyle>
            <a:lvl1pPr>
              <a:defRPr smtClean="0"/>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smtClean="0"/>
            </a:lvl1pPr>
          </a:lstStyle>
          <a:p>
            <a:fld id="{F07195DF-674A-4BBE-B8EA-FF28209E7739}" type="slidenum">
              <a:rPr lang="zh-CN" altLang="en-US" smtClean="0"/>
              <a:pPr/>
              <a:t>‹#›</a:t>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1" y="533401"/>
            <a:ext cx="207645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1"/>
            <a:ext cx="607695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endParaRPr lang="zh-CN" altLang="en-US"/>
          </a:p>
        </p:txBody>
      </p:sp>
      <p:sp>
        <p:nvSpPr>
          <p:cNvPr id="5" name="Footer Placeholder 4"/>
          <p:cNvSpPr>
            <a:spLocks noGrp="1"/>
          </p:cNvSpPr>
          <p:nvPr>
            <p:ph type="ftr" sz="quarter" idx="11"/>
          </p:nvPr>
        </p:nvSpPr>
        <p:spPr/>
        <p:txBody>
          <a:bodyPr/>
          <a:lstStyle>
            <a:lvl1pPr>
              <a:defRPr smtClean="0"/>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smtClean="0"/>
            </a:lvl1pPr>
          </a:lstStyle>
          <a:p>
            <a:fld id="{1FA93019-437B-483D-A2FB-01F219081A8B}" type="slidenum">
              <a:rPr lang="zh-CN" altLang="en-US" smtClean="0"/>
              <a:pPr/>
              <a:t>‹#›</a:t>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ZANKHANA S. RATHOD </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7C7CDE0-AB82-4A63-BD39-E7DE5F35755C}" type="slidenum">
              <a:rPr lang="en-US" altLang="zh-CN"/>
              <a:pPr>
                <a:defRPr/>
              </a:pPr>
              <a:t>‹#›</a:t>
            </a:fld>
            <a:endParaRPr lang="en-US" altLang="zh-CN"/>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ZANKHANA S. RATHOD </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729D680-13B8-416D-BD9C-3E60A5E29EE1}" type="slidenum">
              <a:rPr lang="en-US" altLang="zh-CN"/>
              <a:pPr>
                <a:defRPr/>
              </a:pPr>
              <a:t>‹#›</a:t>
            </a:fld>
            <a:endParaRPr lang="en-US" altLang="zh-CN"/>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ZANKHANA S. RATHOD </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9D605F2-4FC3-4B55-AA35-A6E5BD60DAFD}" type="slidenum">
              <a:rPr lang="en-US" altLang="zh-CN"/>
              <a:pPr>
                <a:defRPr/>
              </a:pPr>
              <a:t>‹#›</a:t>
            </a:fld>
            <a:endParaRPr lang="en-US" altLang="zh-CN"/>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ZANKHANA S. RATHOD </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58AE665-5EB1-486F-BA39-C836011935AA}" type="slidenum">
              <a:rPr lang="en-US" altLang="zh-CN"/>
              <a:pPr>
                <a:defRPr/>
              </a:pPr>
              <a:t>‹#›</a:t>
            </a:fld>
            <a:endParaRPr lang="en-US" altLang="zh-CN"/>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smtClean="0"/>
              <a:t>ZANKHANA S. RATHOD </a:t>
            </a: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BBB5B21C-A6D0-4F8C-935B-2231DF1A7CD7}" type="slidenum">
              <a:rPr lang="en-US" altLang="zh-CN"/>
              <a:pPr>
                <a:defRPr/>
              </a:pPr>
              <a:t>‹#›</a:t>
            </a:fld>
            <a:endParaRPr lang="en-US" altLang="zh-CN"/>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smtClean="0"/>
              <a:t>ZANKHANA S. RATHOD </a:t>
            </a: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BBBD5434-7801-4DAD-8DF9-745E928C6EE6}" type="slidenum">
              <a:rPr lang="en-US" altLang="zh-CN"/>
              <a:pPr>
                <a:defRPr/>
              </a:pPr>
              <a:t>‹#›</a:t>
            </a:fld>
            <a:endParaRPr lang="en-US" altLang="zh-CN"/>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smtClean="0"/>
              <a:t>ZANKHANA S. RATHOD </a:t>
            </a: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E1A90A7-D2E0-489F-8B03-1AC1AFB9153F}"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BF2B5969-9B23-4F04-85DA-DA55E8AA60BF}" type="slidenum">
              <a:rPr lang="zh-CN" altLang="en-US"/>
              <a:pPr/>
              <a:t>‹#›</a:t>
            </a:fld>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ZANKHANA S. RATHOD </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0EFA7B8-BC94-4F80-88F7-591AF58A78E4}" type="slidenum">
              <a:rPr lang="en-US" altLang="zh-CN"/>
              <a:pPr>
                <a:defRPr/>
              </a:pPr>
              <a:t>‹#›</a:t>
            </a:fld>
            <a:endParaRPr lang="en-US" altLang="zh-CN"/>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pPr lvl="0"/>
            <a:r>
              <a:rPr lang="en-US" noProof="0" smtClean="0"/>
              <a:t>Click icon to add picture</a:t>
            </a:r>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smtClean="0"/>
              <a:t>ZANKHANA S. RATHOD </a:t>
            </a: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5FB844E-0467-4CE5-99B0-6ED1DBDCB0BB}" type="slidenum">
              <a:rPr lang="en-US" altLang="zh-CN"/>
              <a:pPr>
                <a:defRPr/>
              </a:pPr>
              <a:t>‹#›</a:t>
            </a:fld>
            <a:endParaRPr lang="en-US" altLang="zh-CN"/>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ZANKHANA S. RATHOD </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56C1795-0533-481B-BC28-BC7B98D9DFF5}" type="slidenum">
              <a:rPr lang="en-US" altLang="zh-CN"/>
              <a:pPr>
                <a:defRPr/>
              </a:pPr>
              <a:t>‹#›</a:t>
            </a:fld>
            <a:endParaRPr lang="en-US" altLang="zh-CN"/>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smtClean="0"/>
              <a:t>ZANKHANA S. RATHOD </a:t>
            </a: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ED0F7C4-8CC0-4D42-9888-8E5C73FEB39F}" type="slidenum">
              <a:rPr lang="en-US" altLang="zh-CN"/>
              <a:pPr>
                <a:defRPr/>
              </a:pPr>
              <a:t>‹#›</a:t>
            </a:fld>
            <a:endParaRPr lang="en-US" altLang="zh-CN"/>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a:prstGeom prst="rect">
            <a:avLst/>
          </a:prstGeom>
        </p:spPr>
        <p:txBody>
          <a:bodyPr lIns="91424" tIns="45713" rIns="91424"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a:prstGeom prst="rect">
            <a:avLst/>
          </a:prstGeom>
        </p:spPr>
        <p:txBody>
          <a:bodyPr lIns="91424" tIns="45713" rIns="91424" bIns="45713"/>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a:prstGeom prst="rect">
            <a:avLst/>
          </a:prstGeom>
        </p:spPr>
        <p:txBody>
          <a:bodyPr lIns="91424" tIns="45713" rIns="91424" bIns="45713"/>
          <a:lstStyle/>
          <a:p>
            <a:r>
              <a:rPr lang="en-US" smtClean="0"/>
              <a:t>Click to edit Master title style</a:t>
            </a:r>
            <a:endParaRPr lang="en-US"/>
          </a:p>
        </p:txBody>
      </p:sp>
      <p:sp>
        <p:nvSpPr>
          <p:cNvPr id="3" name="Content Placeholder 2"/>
          <p:cNvSpPr>
            <a:spLocks noGrp="1"/>
          </p:cNvSpPr>
          <p:nvPr>
            <p:ph idx="1"/>
          </p:nvPr>
        </p:nvSpPr>
        <p:spPr>
          <a:xfrm>
            <a:off x="457200" y="1600200"/>
            <a:ext cx="8229601" cy="4525964"/>
          </a:xfrm>
          <a:prstGeom prst="rect">
            <a:avLst/>
          </a:prstGeom>
        </p:spPr>
        <p:txBody>
          <a:bodyPr lIns="91424" tIns="45713" rIns="91424"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424" tIns="45713" rIns="91424"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424" tIns="45713" rIns="91424" bIns="45713"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a:prstGeom prst="rect">
            <a:avLst/>
          </a:prstGeom>
        </p:spPr>
        <p:txBody>
          <a:bodyPr lIns="91424" tIns="45713" rIns="91424" bIns="45713"/>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a:prstGeom prst="rect">
            <a:avLst/>
          </a:prstGeom>
        </p:spPr>
        <p:txBody>
          <a:bodyPr lIns="91424" tIns="45713" rIns="91424" bIns="45713"/>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a:prstGeom prst="rect">
            <a:avLst/>
          </a:prstGeom>
        </p:spPr>
        <p:txBody>
          <a:bodyPr lIns="91424" tIns="45713" rIns="91424" bIns="45713"/>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a:prstGeom prst="rect">
            <a:avLst/>
          </a:prstGeom>
        </p:spPr>
        <p:txBody>
          <a:bodyPr lIns="91424" tIns="45713" rIns="91424"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lIns="91424" tIns="45713" rIns="91424" bIns="45713"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lIns="91424" tIns="45713" rIns="91424" bIns="45713"/>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lIns="91424" tIns="45713" rIns="91424" bIns="45713"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a:prstGeom prst="rect">
            <a:avLst/>
          </a:prstGeom>
        </p:spPr>
        <p:txBody>
          <a:bodyPr lIns="91424" tIns="45713" rIns="91424" bIns="45713"/>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a:prstGeom prst="rect">
            <a:avLst/>
          </a:prstGeom>
        </p:spPr>
        <p:txBody>
          <a:bodyPr lIns="91424" tIns="45713" rIns="91424" bIns="45713"/>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24F7E096-5852-4802-8A35-C94177870A37}" type="slidenum">
              <a:rPr lang="zh-CN" altLang="en-US"/>
              <a:pPr/>
              <a:t>‹#›</a:t>
            </a:fld>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a:prstGeom prst="rect">
            <a:avLst/>
          </a:prstGeom>
        </p:spPr>
        <p:txBody>
          <a:bodyPr lIns="91424" tIns="45713" rIns="91424" bIns="45713"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lIns="91424" tIns="45713" rIns="91424" bIns="45713"/>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a:prstGeom prst="rect">
            <a:avLst/>
          </a:prstGeom>
        </p:spPr>
        <p:txBody>
          <a:bodyPr lIns="91424" tIns="45713" rIns="91424" bIns="45713"/>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lIns="91424" tIns="45713" rIns="91424" bIns="45713"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a:prstGeom prst="rect">
            <a:avLst/>
          </a:prstGeom>
        </p:spPr>
        <p:txBody>
          <a:bodyPr lIns="91424" tIns="45713" rIns="91424" bIns="45713"/>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lIns="91424" tIns="45713" rIns="91424" bIns="45713"/>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a:prstGeom prst="rect">
            <a:avLst/>
          </a:prstGeom>
        </p:spPr>
        <p:txBody>
          <a:bodyPr lIns="91424" tIns="45713" rIns="91424"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1" cy="4525964"/>
          </a:xfrm>
          <a:prstGeom prst="rect">
            <a:avLst/>
          </a:prstGeom>
        </p:spPr>
        <p:txBody>
          <a:bodyPr vert="eaVert" lIns="91424" tIns="45713" rIns="91424"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lIns="91424" tIns="45713" rIns="91424"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a:prstGeom prst="rect">
            <a:avLst/>
          </a:prstGeom>
        </p:spPr>
        <p:txBody>
          <a:bodyPr vert="eaVert" lIns="91424" tIns="45713" rIns="91424"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A30FAE09-EAE6-40FA-AF27-3F93AFF6F23B}" type="slidenum">
              <a:rPr lang="en-US" altLang="zh-CN"/>
              <a:pPr/>
              <a:t>‹#›</a:t>
            </a:fld>
            <a:endParaRPr lang="en-US" altLang="zh-CN"/>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5A627021-EF16-4E82-BB47-FD7909953208}" type="slidenum">
              <a:rPr lang="en-US" altLang="zh-CN"/>
              <a:pPr/>
              <a:t>‹#›</a:t>
            </a:fld>
            <a:endParaRPr lang="en-US" altLang="zh-CN"/>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8A23C4DE-584E-441A-B15F-72E6B9920B46}" type="slidenum">
              <a:rPr lang="en-US" altLang="zh-CN"/>
              <a:pPr/>
              <a:t>‹#›</a:t>
            </a:fld>
            <a:endParaRPr lang="en-US" altLang="zh-CN"/>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046C6BD2-CD5E-4726-B450-C28CC8660DAC}" type="slidenum">
              <a:rPr lang="en-US" altLang="zh-CN"/>
              <a:pPr/>
              <a:t>‹#›</a:t>
            </a:fld>
            <a:endParaRPr lang="en-US" altLang="zh-CN"/>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F46190C0-F1CC-4AED-A299-040B7E9FB0C2}" type="slidenum">
              <a:rPr lang="en-US" altLang="zh-CN"/>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509E7D8B-5D2A-4053-BCB9-2A2799BB41F2}" type="slidenum">
              <a:rPr lang="zh-CN" altLang="en-US"/>
              <a:pPr/>
              <a:t>‹#›</a:t>
            </a:fld>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CAA5AF28-39CF-46FF-B6B9-9CE944F96D90}" type="slidenum">
              <a:rPr lang="en-US" altLang="zh-CN"/>
              <a:pPr/>
              <a:t>‹#›</a:t>
            </a:fld>
            <a:endParaRPr lang="en-US" altLang="zh-CN"/>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92C23B9B-7178-4A74-892E-4DD6E90BBCCE}" type="slidenum">
              <a:rPr lang="en-US" altLang="zh-CN"/>
              <a:pPr/>
              <a:t>‹#›</a:t>
            </a:fld>
            <a:endParaRPr lang="en-US" altLang="zh-CN"/>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D7E12DC4-198C-41EC-AAA3-059C1C94A736}" type="slidenum">
              <a:rPr lang="en-US" altLang="zh-CN"/>
              <a:pPr/>
              <a:t>‹#›</a:t>
            </a:fld>
            <a:endParaRPr lang="en-US" altLang="zh-CN"/>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C4E58BA0-303E-4784-8728-DB6104EC9008}" type="slidenum">
              <a:rPr lang="en-US" altLang="zh-CN"/>
              <a:pPr/>
              <a:t>‹#›</a:t>
            </a:fld>
            <a:endParaRPr lang="en-US" altLang="zh-CN"/>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3CA2666C-643D-481C-9DCC-9886CA7E2C44}" type="slidenum">
              <a:rPr lang="en-US" altLang="zh-CN"/>
              <a:pPr/>
              <a:t>‹#›</a:t>
            </a:fld>
            <a:endParaRPr lang="en-US" altLang="zh-CN"/>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336A9189-F6F6-4E9A-8D45-31CDDA1A9E65}" type="slidenum">
              <a:rPr lang="en-US" altLang="zh-CN"/>
              <a:pPr/>
              <a:t>‹#›</a:t>
            </a:fld>
            <a:endParaRPr lang="en-US" altLang="zh-CN"/>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9BDEC18B-9842-41E4-8637-7DA82F38830C}" type="slidenum">
              <a:rPr lang="en-US" altLang="en-US"/>
              <a:pPr/>
              <a:t>‹#›</a:t>
            </a:fld>
            <a:endParaRPr lang="zh-CN" altLang="en-US" sz="1800" dirty="0">
              <a:solidFill>
                <a:schemeClr val="tx1"/>
              </a:solidFill>
              <a:ea typeface="+mn-ea"/>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5FE187AB-86CE-4008-8013-4D23CCEA412D}" type="slidenum">
              <a:rPr lang="en-US" altLang="en-US"/>
              <a:pPr/>
              <a:t>‹#›</a:t>
            </a:fld>
            <a:endParaRPr lang="zh-CN" altLang="en-US" sz="1800" dirty="0">
              <a:solidFill>
                <a:schemeClr val="tx1"/>
              </a:solidFill>
              <a:ea typeface="+mn-ea"/>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3D865CBC-2EDC-4FDA-A0DE-97788F4B7C6C}" type="slidenum">
              <a:rPr lang="en-US" altLang="en-US"/>
              <a:pPr/>
              <a:t>‹#›</a:t>
            </a:fld>
            <a:endParaRPr lang="zh-CN" altLang="en-US" sz="1800" dirty="0">
              <a:solidFill>
                <a:schemeClr val="tx1"/>
              </a:solidFill>
              <a:ea typeface="+mn-ea"/>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D9BF0FB7-87D6-442A-AD14-F512CBC405BE}" type="slidenum">
              <a:rPr lang="en-US" altLang="en-US"/>
              <a:pPr/>
              <a:t>‹#›</a:t>
            </a:fld>
            <a:endParaRPr lang="zh-CN" altLang="en-US" sz="1800" dirty="0">
              <a:solidFill>
                <a:schemeClr val="tx1"/>
              </a:solidFill>
              <a:ea typeface="+mn-e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A5A1ED38-0B0F-4F2A-B81E-C3E1D7D0BAEA}" type="slidenum">
              <a:rPr lang="zh-CN" altLang="en-US"/>
              <a:pPr/>
              <a:t>‹#›</a:t>
            </a:fld>
            <a:endParaRPr lang="zh-CN"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06901B81-F107-433E-A882-CF8380EC5BE1}" type="slidenum">
              <a:rPr lang="en-US" altLang="en-US"/>
              <a:pPr/>
              <a:t>‹#›</a:t>
            </a:fld>
            <a:endParaRPr lang="zh-CN" altLang="en-US" sz="1800" dirty="0">
              <a:solidFill>
                <a:schemeClr val="tx1"/>
              </a:solidFill>
              <a:ea typeface="+mn-ea"/>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9881FE75-5EC2-4B61-8FCF-E2E9E675C3D1}" type="slidenum">
              <a:rPr lang="en-US" altLang="en-US"/>
              <a:pPr/>
              <a:t>‹#›</a:t>
            </a:fld>
            <a:endParaRPr lang="zh-CN" altLang="en-US" sz="1800" dirty="0">
              <a:solidFill>
                <a:schemeClr val="tx1"/>
              </a:solidFill>
              <a:ea typeface="+mn-ea"/>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5F53E637-6BDD-4ED6-AB99-60A36C04F8BF}" type="slidenum">
              <a:rPr lang="en-US" altLang="en-US"/>
              <a:pPr/>
              <a:t>‹#›</a:t>
            </a:fld>
            <a:endParaRPr lang="zh-CN" altLang="en-US" sz="1800" dirty="0">
              <a:solidFill>
                <a:schemeClr val="tx1"/>
              </a:solidFill>
              <a:ea typeface="+mn-ea"/>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73B98F45-C564-47DF-87ED-5BF27B0CA933}" type="slidenum">
              <a:rPr lang="en-US" altLang="en-US"/>
              <a:pPr/>
              <a:t>‹#›</a:t>
            </a:fld>
            <a:endParaRPr lang="zh-CN" altLang="en-US" sz="1800" dirty="0">
              <a:solidFill>
                <a:schemeClr val="tx1"/>
              </a:solidFill>
              <a:ea typeface="+mn-ea"/>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120C5F5A-469C-4FE2-987C-B7331A12F037}" type="slidenum">
              <a:rPr lang="en-US" altLang="en-US"/>
              <a:pPr/>
              <a:t>‹#›</a:t>
            </a:fld>
            <a:endParaRPr lang="zh-CN" altLang="en-US" sz="1800" dirty="0">
              <a:solidFill>
                <a:schemeClr val="tx1"/>
              </a:solidFill>
              <a:ea typeface="+mn-ea"/>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8F4CA977-4D7E-4D7D-9424-754ECF3F2230}" type="slidenum">
              <a:rPr lang="en-US" altLang="en-US"/>
              <a:pPr/>
              <a:t>‹#›</a:t>
            </a:fld>
            <a:endParaRPr lang="zh-CN" altLang="en-US" sz="1800" dirty="0">
              <a:solidFill>
                <a:schemeClr val="tx1"/>
              </a:solidFill>
              <a:ea typeface="+mn-ea"/>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1EF843DD-2589-4B4C-80B5-1E4ED840CF47}" type="slidenum">
              <a:rPr lang="en-US" altLang="en-US"/>
              <a:pPr/>
              <a:t>‹#›</a:t>
            </a:fld>
            <a:endParaRPr lang="zh-CN" altLang="en-US" sz="1800" dirty="0">
              <a:solidFill>
                <a:schemeClr val="tx1"/>
              </a:solidFill>
              <a:ea typeface="+mn-ea"/>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43DCAAE6-FE7D-49E3-AF62-3E3762F6962F}" type="slidenum">
              <a:rPr lang="en-US"/>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B4C8AAA8-E6F8-4B41-A972-FFA466567D28}" type="slidenum">
              <a:rPr lang="en-US"/>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A9DC37FF-A028-45C9-980E-4DEAE59A181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B0F8F3BB-0A2F-4D03-A86C-C0D94356D777}" type="slidenum">
              <a:rPr lang="zh-CN" altLang="en-US"/>
              <a:pPr/>
              <a:t>‹#›</a:t>
            </a:fld>
            <a:endParaRPr lang="zh-CN"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B64BC29A-FAAD-445E-928D-3E688069F3F9}" type="slidenum">
              <a:rPr lang="en-US"/>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5C4142DA-9BCF-47CD-BC45-27231C6B33F9}" type="slidenum">
              <a:rPr lang="en-US"/>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6128F569-CDD9-4954-9122-F08BEA094EDE}" type="slidenum">
              <a:rPr lang="en-US"/>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3C5C5E8A-4115-4CE5-90F9-EE2ED76C3140}" type="slidenum">
              <a:rPr lang="en-US"/>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9F4CF333-D20F-44A9-925E-B72AA3D32969}" type="slidenum">
              <a:rPr lang="en-US"/>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A451DCD5-97CB-46B4-801B-EE851D8DABFC}" type="slidenum">
              <a:rPr lang="en-US"/>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94D7210F-FD11-4BBC-B12B-1DE6E94B427F}" type="slidenum">
              <a:rPr lang="en-US"/>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0B262919-C9B0-46CE-8750-8D89F4E5EE04}" type="slidenum">
              <a:rPr lang="en-US"/>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9BDEC18B-9842-41E4-8637-7DA82F38830C}" type="slidenum">
              <a:rPr lang="en-US" altLang="en-US" smtClean="0"/>
              <a:pPr/>
              <a:t>‹#›</a:t>
            </a:fld>
            <a:endParaRPr lang="zh-CN" altLang="en-US" sz="1800" dirty="0">
              <a:solidFill>
                <a:schemeClr val="tx1"/>
              </a:solidFill>
              <a:ea typeface="+mn-ea"/>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5FE187AB-86CE-4008-8013-4D23CCEA412D}" type="slidenum">
              <a:rPr lang="en-US" altLang="en-US" smtClean="0"/>
              <a:pPr/>
              <a:t>‹#›</a:t>
            </a:fld>
            <a:endParaRPr lang="zh-CN" altLang="en-US" sz="1800" dirty="0">
              <a:solidFill>
                <a:schemeClr val="tx1"/>
              </a:solidFill>
              <a:ea typeface="+mn-e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6AF3E7F1-D038-45F0-8D7A-1A20B7854A96}" type="slidenum">
              <a:rPr lang="zh-CN" altLang="en-US"/>
              <a:pPr/>
              <a:t>‹#›</a:t>
            </a:fld>
            <a:endParaRPr lang="zh-CN" alt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3D865CBC-2EDC-4FDA-A0DE-97788F4B7C6C}" type="slidenum">
              <a:rPr lang="en-US" altLang="en-US" smtClean="0"/>
              <a:pPr/>
              <a:t>‹#›</a:t>
            </a:fld>
            <a:endParaRPr lang="zh-CN" altLang="en-US" sz="1800" dirty="0">
              <a:solidFill>
                <a:schemeClr val="tx1"/>
              </a:solidFill>
              <a:ea typeface="+mn-ea"/>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D9BF0FB7-87D6-442A-AD14-F512CBC405BE}" type="slidenum">
              <a:rPr lang="en-US" altLang="en-US" smtClean="0"/>
              <a:pPr/>
              <a:t>‹#›</a:t>
            </a:fld>
            <a:endParaRPr lang="zh-CN" altLang="en-US" sz="1800" dirty="0">
              <a:solidFill>
                <a:schemeClr val="tx1"/>
              </a:solidFill>
              <a:ea typeface="+mn-ea"/>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06901B81-F107-433E-A882-CF8380EC5BE1}" type="slidenum">
              <a:rPr lang="en-US" altLang="en-US" smtClean="0"/>
              <a:pPr/>
              <a:t>‹#›</a:t>
            </a:fld>
            <a:endParaRPr lang="zh-CN" altLang="en-US" sz="1800" dirty="0">
              <a:solidFill>
                <a:schemeClr val="tx1"/>
              </a:solidFill>
              <a:ea typeface="+mn-ea"/>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9881FE75-5EC2-4B61-8FCF-E2E9E675C3D1}" type="slidenum">
              <a:rPr lang="en-US" altLang="en-US" smtClean="0"/>
              <a:pPr/>
              <a:t>‹#›</a:t>
            </a:fld>
            <a:endParaRPr lang="zh-CN" altLang="en-US" sz="1800" dirty="0">
              <a:solidFill>
                <a:schemeClr val="tx1"/>
              </a:solidFill>
              <a:ea typeface="+mn-ea"/>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5F53E637-6BDD-4ED6-AB99-60A36C04F8BF}" type="slidenum">
              <a:rPr lang="en-US" altLang="en-US" smtClean="0"/>
              <a:pPr/>
              <a:t>‹#›</a:t>
            </a:fld>
            <a:endParaRPr lang="zh-CN" altLang="en-US" sz="1800" dirty="0">
              <a:solidFill>
                <a:schemeClr val="tx1"/>
              </a:solidFill>
              <a:ea typeface="+mn-ea"/>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73B98F45-C564-47DF-87ED-5BF27B0CA933}" type="slidenum">
              <a:rPr lang="en-US" altLang="en-US" smtClean="0"/>
              <a:pPr/>
              <a:t>‹#›</a:t>
            </a:fld>
            <a:endParaRPr lang="zh-CN" altLang="en-US" sz="1800" dirty="0">
              <a:solidFill>
                <a:schemeClr val="tx1"/>
              </a:solidFill>
              <a:ea typeface="+mn-ea"/>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120C5F5A-469C-4FE2-987C-B7331A12F037}" type="slidenum">
              <a:rPr lang="en-US" altLang="en-US" smtClean="0"/>
              <a:pPr/>
              <a:t>‹#›</a:t>
            </a:fld>
            <a:endParaRPr lang="zh-CN" altLang="en-US" sz="1800" dirty="0">
              <a:solidFill>
                <a:schemeClr val="tx1"/>
              </a:solidFill>
              <a:ea typeface="+mn-ea"/>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8F4CA977-4D7E-4D7D-9424-754ECF3F2230}" type="slidenum">
              <a:rPr lang="en-US" altLang="en-US" smtClean="0"/>
              <a:pPr/>
              <a:t>‹#›</a:t>
            </a:fld>
            <a:endParaRPr lang="zh-CN" altLang="en-US" sz="1800" dirty="0">
              <a:solidFill>
                <a:schemeClr val="tx1"/>
              </a:solidFill>
              <a:ea typeface="+mn-ea"/>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sz="1800" dirty="0">
              <a:solidFill>
                <a:schemeClr val="tx1"/>
              </a:solidFill>
              <a:ea typeface="+mn-ea"/>
            </a:endParaRPr>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1EF843DD-2589-4B4C-80B5-1E4ED840CF47}" type="slidenum">
              <a:rPr lang="en-US" altLang="en-US" smtClean="0"/>
              <a:pPr/>
              <a:t>‹#›</a:t>
            </a:fld>
            <a:endParaRPr lang="zh-CN" altLang="en-US" sz="1800" dirty="0">
              <a:solidFill>
                <a:schemeClr val="tx1"/>
              </a:solidFill>
              <a:ea typeface="+mn-ea"/>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DE080298-A082-4A32-8372-121180AEA2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F4749980-1C23-4E9B-9B2C-FCD3DD02FAB5}" type="slidenum">
              <a:rPr lang="zh-CN" altLang="en-US"/>
              <a:pPr/>
              <a:t>‹#›</a:t>
            </a:fld>
            <a:endParaRPr lang="zh-CN"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01E6DABC-E73A-424F-837D-651A8F8B2813}" type="slidenum">
              <a:rPr lang="en-US"/>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71CB9866-2015-44C3-9EF9-126D2B7B0144}" type="slidenum">
              <a:rPr lang="en-US"/>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575B0B82-06C8-411D-91F5-D3D83894D6DB}" type="slidenum">
              <a:rPr lang="en-US"/>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7F5110C8-A6AA-408E-8FD3-B8AB46C079CF}" type="slidenum">
              <a:rPr lang="en-US"/>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B3E522EF-9965-474B-B4C7-1631BFBE013E}" type="slidenum">
              <a:rPr lang="en-US"/>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3389CD58-F0F6-4B02-A29A-A1413CE40B6F}" type="slidenum">
              <a:rPr lang="en-US"/>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C226D521-E199-4389-9C4D-76EE20EEC10C}" type="slidenum">
              <a:rPr lang="en-US"/>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679655D4-2A96-47EC-A5EB-D63BEE235A91}" type="slidenum">
              <a:rPr lang="en-US"/>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E008F6FC-DCAF-44AA-A358-9B9186555C95}" type="slidenum">
              <a:rPr lang="en-US"/>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4BA3DF19-3984-47CE-89D8-0139024567C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60A92BC8-AF74-4D55-AF6F-4EE19772ED5B}" type="slidenum">
              <a:rPr lang="zh-CN" altLang="en-US"/>
              <a:pPr/>
              <a:t>‹#›</a:t>
            </a:fld>
            <a:endParaRPr lang="zh-CN"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1" y="1270001"/>
            <a:ext cx="6626225" cy="1082675"/>
          </a:xfrm>
        </p:spPr>
        <p:txBody>
          <a:bodyPr/>
          <a:lstStyle>
            <a:lvl1pPr>
              <a:defRPr>
                <a:ea typeface="Microsoft YaHei" pitchFamily="34" charset="-122"/>
              </a:defRPr>
            </a:lvl1pPr>
          </a:lstStyle>
          <a:p>
            <a:r>
              <a:rPr lang="en-US" altLang="zh-CN" smtClean="0"/>
              <a:t>Click to edit Master title style</a:t>
            </a:r>
            <a:endParaRPr lang="zh-CN"/>
          </a:p>
        </p:txBody>
      </p:sp>
      <p:sp>
        <p:nvSpPr>
          <p:cNvPr id="3075" name="Rectangle 3"/>
          <p:cNvSpPr>
            <a:spLocks noGrp="1" noChangeArrowheads="1"/>
          </p:cNvSpPr>
          <p:nvPr>
            <p:ph type="subTitle" idx="1"/>
          </p:nvPr>
        </p:nvSpPr>
        <p:spPr>
          <a:xfrm>
            <a:off x="541338" y="2206626"/>
            <a:ext cx="6624637" cy="790575"/>
          </a:xfrm>
        </p:spPr>
        <p:txBody>
          <a:bodyPr/>
          <a:lstStyle>
            <a:lvl1pPr marL="0" indent="0">
              <a:buFont typeface="Arial" pitchFamily="34" charset="0"/>
              <a:buNone/>
              <a:defRPr>
                <a:solidFill>
                  <a:srgbClr val="3B3721"/>
                </a:solidFill>
                <a:ea typeface="Microsoft YaHei" pitchFamily="34" charset="-122"/>
              </a:defRPr>
            </a:lvl1pPr>
          </a:lstStyle>
          <a:p>
            <a:r>
              <a:rPr lang="en-US" altLang="zh-CN" smtClean="0"/>
              <a:t>Click to edit Master subtitle style</a:t>
            </a:r>
            <a:endParaRPr lang="zh-CN"/>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5875"/>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5875"/>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B4D8B75F-DFCB-4DD1-AB52-4BBB1F31AE5D}" type="slidenum">
              <a:rPr lang="zh-CN" altLang="en-US"/>
              <a:pPr/>
              <a:t>‹#›</a:t>
            </a:fld>
            <a:endParaRPr lang="zh-CN"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53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5875"/>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5875"/>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783FA111-AF42-4DCC-9300-BE38D498E668}" type="slidenum">
              <a:rPr lang="zh-CN" altLang="en-US"/>
              <a:pPr/>
              <a:t>‹#›</a:t>
            </a:fld>
            <a:endParaRPr lang="zh-CN"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53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BE9C6D18-BE5C-4E02-BF6F-1E2832E7080A}" type="slidenum">
              <a:rPr lang="en-US" altLang="zh-CN"/>
              <a:pPr/>
              <a:t>‹#›</a:t>
            </a:fld>
            <a:endParaRPr lang="en-US" altLang="zh-CN"/>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180ED91D-BB1A-4D65-84D6-DEDB11965300}" type="slidenum">
              <a:rPr lang="en-US" altLang="zh-CN"/>
              <a:pPr/>
              <a:t>‹#›</a:t>
            </a:fld>
            <a:endParaRPr lang="en-US" altLang="zh-CN"/>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8DCDAEFB-FCEB-435C-81EE-F88A4EEB0981}" type="slidenum">
              <a:rPr lang="en-US" altLang="zh-CN"/>
              <a:pPr/>
              <a:t>‹#›</a:t>
            </a:fld>
            <a:endParaRPr lang="en-US" altLang="zh-CN"/>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47D5BF9E-4A3F-4CB0-BAA8-0B5D0D18E01A}" type="slidenum">
              <a:rPr lang="en-US" altLang="zh-CN"/>
              <a:pPr/>
              <a:t>‹#›</a:t>
            </a:fld>
            <a:endParaRPr lang="en-US" altLang="zh-CN"/>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F48B8EAD-4407-4059-A270-45401EDE37F3}" type="slidenum">
              <a:rPr lang="en-US" altLang="zh-CN"/>
              <a:pPr/>
              <a:t>‹#›</a:t>
            </a:fld>
            <a:endParaRPr lang="en-US" altLang="zh-CN"/>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E5470484-00ED-401D-B090-008E000363AD}" type="slidenum">
              <a:rPr lang="en-US" altLang="zh-CN"/>
              <a:pPr/>
              <a:t>‹#›</a:t>
            </a:fld>
            <a:endParaRPr lang="en-US" altLang="zh-CN"/>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9BC444DF-B3FD-4C1F-930A-C4ECE16D3060}" type="slidenum">
              <a:rPr lang="en-US" altLang="zh-CN"/>
              <a:pPr/>
              <a:t>‹#›</a:t>
            </a:fld>
            <a:endParaRPr lang="en-US" altLang="zh-CN"/>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AB0F1EF3-1E61-4326-83AF-BB1924F35F2E}" type="slidenum">
              <a:rPr lang="en-US" altLang="zh-CN"/>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778C3DEC-C56E-4F75-AAEA-CBB5BB43E207}" type="slidenum">
              <a:rPr lang="zh-CN" altLang="en-US"/>
              <a:pPr/>
              <a:t>‹#›</a:t>
            </a:fld>
            <a:endParaRPr lang="zh-CN"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47CD3D36-9AF1-4006-989A-50C584D2FCDE}" type="slidenum">
              <a:rPr lang="en-US" altLang="zh-CN"/>
              <a:pPr/>
              <a:t>‹#›</a:t>
            </a:fld>
            <a:endParaRPr lang="en-US" altLang="zh-CN"/>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07833C16-EB89-477A-B26B-0AC182027B87}" type="slidenum">
              <a:rPr lang="en-US" altLang="zh-CN"/>
              <a:pPr/>
              <a:t>‹#›</a:t>
            </a:fld>
            <a:endParaRPr lang="en-US" altLang="zh-CN"/>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1DBC3FE1-123A-402B-9A5B-0068F9F94925}" type="slidenum">
              <a:rPr lang="en-US" altLang="zh-CN"/>
              <a:pPr/>
              <a:t>‹#›</a:t>
            </a:fld>
            <a:endParaRPr lang="en-US" altLang="zh-CN"/>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5875"/>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5875"/>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3A62A550-F0D8-47D2-8025-9112A6A185B2}" type="slidenum">
              <a:rPr lang="zh-CN" altLang="en-US"/>
              <a:pPr/>
              <a:t>‹#›</a:t>
            </a:fld>
            <a:endParaRPr lang="zh-CN" alt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53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D041E014-8A3E-45C0-BBC2-38108603EA4B}" type="slidenum">
              <a:rPr lang="en-US" altLang="zh-CN"/>
              <a:pPr/>
              <a:t>‹#›</a:t>
            </a:fld>
            <a:endParaRPr lang="en-US" altLang="zh-CN"/>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D0465959-B179-40E2-B3BC-555B1421A620}" type="slidenum">
              <a:rPr lang="en-US" altLang="zh-CN"/>
              <a:pPr/>
              <a:t>‹#›</a:t>
            </a:fld>
            <a:endParaRPr lang="en-US" altLang="zh-CN"/>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A29BDC3F-4E0E-44DC-B7D7-B2F180AED94A}" type="slidenum">
              <a:rPr lang="en-US" altLang="zh-CN"/>
              <a:pPr/>
              <a:t>‹#›</a:t>
            </a:fld>
            <a:endParaRPr lang="en-US" altLang="zh-CN"/>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DAC09295-874C-42FB-A6E7-B5EC845FD75E}" type="slidenum">
              <a:rPr lang="en-US" altLang="zh-CN"/>
              <a:pPr/>
              <a:t>‹#›</a:t>
            </a:fld>
            <a:endParaRPr lang="en-US" altLang="zh-CN"/>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9FDBD919-784D-45BF-9E1C-C6C4D300A1B8}" type="slidenum">
              <a:rPr lang="en-US" altLang="zh-CN"/>
              <a:pPr/>
              <a:t>‹#›</a:t>
            </a:fld>
            <a:endParaRPr lang="en-US" altLang="zh-CN"/>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2A3F32C0-1B42-4653-B31C-BE341F8C2625}" type="slidenum">
              <a:rPr lang="en-US" altLang="zh-CN"/>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764D38EC-5807-4BD3-AD50-564307A39E9C}" type="slidenum">
              <a:rPr lang="zh-CN" altLang="en-US"/>
              <a:pPr/>
              <a:t>‹#›</a:t>
            </a:fld>
            <a:endParaRPr lang="zh-CN" alt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66FAA39B-33CC-4204-B8E2-A6DEAFE10BC4}" type="slidenum">
              <a:rPr lang="en-US" altLang="zh-CN"/>
              <a:pPr/>
              <a:t>‹#›</a:t>
            </a:fld>
            <a:endParaRPr lang="en-US" altLang="zh-CN"/>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578AE8B3-5E58-4A09-A96B-97ACC3542612}" type="slidenum">
              <a:rPr lang="en-US" altLang="zh-CN"/>
              <a:pPr/>
              <a:t>‹#›</a:t>
            </a:fld>
            <a:endParaRPr lang="en-US" altLang="zh-CN"/>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064C219C-05F2-4923-8016-CF022EC72AA4}" type="slidenum">
              <a:rPr lang="en-US" altLang="zh-CN"/>
              <a:pPr/>
              <a:t>‹#›</a:t>
            </a:fld>
            <a:endParaRPr lang="en-US" altLang="zh-CN"/>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7617199F-DBBB-4137-8C1D-9C18B998E109}" type="slidenum">
              <a:rPr lang="en-US" altLang="zh-CN"/>
              <a:pPr/>
              <a:t>‹#›</a:t>
            </a:fld>
            <a:endParaRPr lang="en-US" altLang="zh-CN"/>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3F61D963-BDCA-443D-A8F8-2AAD97C1CA54}" type="slidenum">
              <a:rPr lang="en-US" altLang="zh-CN"/>
              <a:pPr/>
              <a:t>‹#›</a:t>
            </a:fld>
            <a:endParaRPr lang="en-US" altLang="zh-CN"/>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ltLang="zh-CN" smtClean="0"/>
              <a:t>ZANKHANA S. RATHOD </a:t>
            </a:r>
            <a:endParaRPr lang="zh-CN" alt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zh-CN" smtClean="0"/>
              <a:t>ZANKHANA S. RATHOD </a:t>
            </a:r>
            <a:endParaRPr lang="zh-CN" alt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zh-CN" smtClean="0"/>
              <a:t>ZANKHANA S. RATHOD </a:t>
            </a:r>
            <a:endParaRPr lang="zh-CN" alt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5275" y="1489076"/>
            <a:ext cx="4186238" cy="4313238"/>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4" y="1489076"/>
            <a:ext cx="4186237" cy="4313238"/>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zh-CN" smtClean="0"/>
              <a:t>ZANKHANA S. RATHOD </a:t>
            </a:r>
            <a:endParaRPr lang="zh-CN" alt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zh-CN" smtClean="0"/>
              <a:t>ZANKHANA S. RATHOD </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025DB83E-E817-4A59-B04C-4CCD7ABFA23B}" type="slidenum">
              <a:rPr lang="zh-CN" altLang="en-US"/>
              <a:pPr/>
              <a:t>‹#›</a:t>
            </a:fld>
            <a:endParaRPr lang="zh-CN" alt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zh-CN" smtClean="0"/>
              <a:t>ZANKHANA S. RATHOD </a:t>
            </a:r>
            <a:endParaRPr lang="zh-CN" alt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zh-CN" smtClean="0"/>
              <a:t>ZANKHANA S. RATHOD </a:t>
            </a:r>
            <a:endParaRPr lang="zh-CN" alt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zh-CN" smtClean="0"/>
              <a:t>ZANKHANA S. RATHOD </a:t>
            </a:r>
            <a:endParaRPr lang="zh-CN" alt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zh-CN" smtClean="0"/>
              <a:t>ZANKHANA S. RATHOD </a:t>
            </a:r>
            <a:endParaRPr lang="zh-CN" alt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zh-CN" smtClean="0"/>
              <a:t>ZANKHANA S. RATHOD </a:t>
            </a:r>
            <a:endParaRPr lang="zh-CN" alt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6" y="58738"/>
            <a:ext cx="2130425" cy="5743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5275" y="58738"/>
            <a:ext cx="6242050" cy="5743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zh-CN" smtClean="0"/>
              <a:t>ZANKHANA S. RATHOD </a:t>
            </a:r>
            <a:endParaRPr lang="zh-CN" alt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8A70AE2E-C3D4-44F7-81BA-BBC74152754B}" type="slidenum">
              <a:rPr lang="en-US" altLang="zh-CN"/>
              <a:pPr/>
              <a:t>‹#›</a:t>
            </a:fld>
            <a:endParaRPr lang="en-US" altLang="zh-CN"/>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E02DF003-51DF-4C0A-B9B8-5D5927CFC757}" type="slidenum">
              <a:rPr lang="en-US" altLang="zh-CN"/>
              <a:pPr/>
              <a:t>‹#›</a:t>
            </a:fld>
            <a:endParaRPr lang="en-US" altLang="zh-CN"/>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F1E6C856-0DA4-4D44-BAA4-7FF381174D9D}" type="slidenum">
              <a:rPr lang="en-US" altLang="zh-CN"/>
              <a:pPr/>
              <a:t>‹#›</a:t>
            </a:fld>
            <a:endParaRPr lang="en-US" altLang="zh-CN"/>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6A165252-0276-45FA-825D-5BBEAD405058}" type="slidenum">
              <a:rPr lang="en-US" altLang="zh-CN"/>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D8D4FB16-A2EE-4EE2-828A-4742F48364FA}" type="slidenum">
              <a:rPr lang="zh-CN" altLang="en-US"/>
              <a:pPr/>
              <a:t>‹#›</a:t>
            </a:fld>
            <a:endParaRPr lang="zh-CN" alt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ADEABEF4-B303-4F0E-8002-53F2D99C505C}" type="slidenum">
              <a:rPr lang="en-US" altLang="zh-CN"/>
              <a:pPr/>
              <a:t>‹#›</a:t>
            </a:fld>
            <a:endParaRPr lang="en-US" altLang="zh-CN"/>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DD6B1231-08D0-4ADE-9C06-6A5CCFF8985A}" type="slidenum">
              <a:rPr lang="en-US" altLang="zh-CN"/>
              <a:pPr/>
              <a:t>‹#›</a:t>
            </a:fld>
            <a:endParaRPr lang="en-US" altLang="zh-CN"/>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48D5E724-1AA3-4510-9BEB-3A36DDE38ED6}" type="slidenum">
              <a:rPr lang="en-US" altLang="zh-CN"/>
              <a:pPr/>
              <a:t>‹#›</a:t>
            </a:fld>
            <a:endParaRPr lang="en-US" altLang="zh-CN"/>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7062B653-B97F-45FA-886D-5D787D3A08FB}" type="slidenum">
              <a:rPr lang="en-US" altLang="zh-CN"/>
              <a:pPr/>
              <a:t>‹#›</a:t>
            </a:fld>
            <a:endParaRPr lang="en-US" altLang="zh-CN"/>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D1648BF4-A7D9-48CC-88EB-E500C5EF8233}" type="slidenum">
              <a:rPr lang="en-US" altLang="zh-CN"/>
              <a:pPr/>
              <a:t>‹#›</a:t>
            </a:fld>
            <a:endParaRPr lang="en-US" altLang="zh-CN"/>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65836409-5E20-489C-A55A-770D02C0540B}" type="slidenum">
              <a:rPr lang="en-US" altLang="zh-CN"/>
              <a:pPr/>
              <a:t>‹#›</a:t>
            </a:fld>
            <a:endParaRPr lang="en-US" altLang="zh-CN"/>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B8792E33-43C7-4319-B179-3884F0F5B9B8}" type="slidenum">
              <a:rPr lang="en-US" altLang="zh-CN"/>
              <a:pPr/>
              <a:t>‹#›</a:t>
            </a:fld>
            <a:endParaRPr lang="en-US" altLang="zh-CN"/>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E5464992-60ED-4F7D-AA15-8D14AD8E6730}" type="slidenum">
              <a:rPr lang="en-US"/>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594B284A-4A7A-4883-9925-FCE232B7A969}" type="slidenum">
              <a:rPr lang="en-US"/>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728E9835-2A17-431F-A6AC-1DBAFE31237F}"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C8091071-72F4-4A88-8B8F-60312B0B7C18}" type="slidenum">
              <a:rPr lang="zh-CN" altLang="en-US"/>
              <a:pPr/>
              <a:t>‹#›</a:t>
            </a:fld>
            <a:endParaRPr lang="zh-CN" alt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1" y="1447799"/>
            <a:ext cx="3429000" cy="4572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1" y="1447799"/>
            <a:ext cx="3429000" cy="4572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623E3955-DC81-4F86-8665-88A1230AD795}" type="slidenum">
              <a:rPr lang="en-US"/>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D3B18707-4AA7-4ADA-B8B3-29A67E933C15}" type="slidenum">
              <a:rPr lang="en-US"/>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F7CEF174-87B4-4FC9-8592-0ABFE1341AD7}" type="slidenum">
              <a:rPr lang="en-US"/>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B9202D8E-668D-4AB2-BDD4-6E43FB40B6C4}" type="slidenum">
              <a:rPr lang="en-US"/>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51EB2542-C1A8-4129-92B3-FF579BDFBEEC}" type="slidenum">
              <a:rPr lang="en-US"/>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0CA2C8A7-6097-4717-837A-2240F7FA86D2}" type="slidenum">
              <a:rPr lang="en-US"/>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1C168D66-3549-4608-B45A-6550DD0C294E}" type="slidenum">
              <a:rPr lang="en-US"/>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799"/>
            <a:ext cx="1752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04799"/>
            <a:ext cx="5105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992D950D-F333-40FA-A871-748ACF33C11D}" type="slidenum">
              <a:rPr lang="en-US"/>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516733DE-DF15-4F02-A80F-035EC4D4EA37}" type="slidenum">
              <a:rPr lang="en-US"/>
              <a:pPr/>
              <a:t>‹#›</a:t>
            </a:fld>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2AAA011F-98AA-4CE3-8A29-F0FC6939738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70D43261-AD67-4192-BEF7-BCB21C3E8936}" type="slidenum">
              <a:rPr lang="zh-CN" altLang="en-US"/>
              <a:pPr/>
              <a:t>‹#›</a:t>
            </a:fld>
            <a:endParaRPr lang="zh-CN" alt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818D0EE9-C5CA-4553-A07C-093A10105C76}" type="slidenum">
              <a:rPr lang="en-US"/>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1" y="1524000"/>
            <a:ext cx="3429000" cy="4572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1" y="1524000"/>
            <a:ext cx="3429000" cy="4572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86779233-110B-4D04-BA21-2E28A5559436}" type="slidenum">
              <a:rPr lang="en-US"/>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E1AAF5E9-97EC-4EE0-9A11-5E7B8DB0E70D}" type="slidenum">
              <a:rPr lang="en-US"/>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50575B86-544F-4E34-AF66-6A81B66452DE}" type="slidenum">
              <a:rPr lang="en-US"/>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621CD6B1-D005-439F-AC74-7CE55461C293}" type="slidenum">
              <a:rPr lang="en-US"/>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F3998C51-DAD4-4E75-BA17-C90421BD990D}" type="slidenum">
              <a:rPr lang="en-US"/>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C67D871A-51D6-419C-8CA8-27081B38A977}" type="slidenum">
              <a:rPr lang="en-US"/>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28FA5D1C-7ED1-4B3F-922A-8759E98EDE0E}" type="slidenum">
              <a:rPr lang="en-US"/>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799"/>
            <a:ext cx="17526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04799"/>
            <a:ext cx="5105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6CC69BAC-0A80-4A67-8F65-EAB05C48B908}" type="slidenum">
              <a:rPr lang="en-US"/>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EC951DCD-40F9-49DB-A7AE-E0DE65862F4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4BB59532-CF71-44CC-839F-937DFC134DF4}" type="slidenum">
              <a:rPr lang="zh-CN" altLang="en-US"/>
              <a:pPr/>
              <a:t>‹#›</a:t>
            </a:fld>
            <a:endParaRPr lang="zh-CN" alt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0C168E96-00BB-4383-8855-11E951BD4021}" type="slidenum">
              <a:rPr lang="en-US"/>
              <a:pPr/>
              <a:t>‹#›</a:t>
            </a:fld>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DA91C3A8-22B9-4A51-A7CD-1C522660E4E9}" type="slidenum">
              <a:rPr lang="en-US"/>
              <a:pPr/>
              <a:t>‹#›</a:t>
            </a:fld>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65983D7F-48C4-4446-BAE5-B91AB9BB73F9}" type="slidenum">
              <a:rPr lang="en-US"/>
              <a:pPr/>
              <a:t>‹#›</a:t>
            </a:fld>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AEED0235-3364-4E4B-9B08-1052251BAFCC}" type="slidenum">
              <a:rPr lang="en-US"/>
              <a:pPr/>
              <a:t>‹#›</a:t>
            </a:fld>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D39662CB-F176-4877-86A6-653352BCA607}" type="slidenum">
              <a:rPr lang="en-US"/>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61E84E69-3C91-40A0-9E83-68ACD08D03EF}" type="slidenum">
              <a:rPr lang="en-US"/>
              <a:pPr/>
              <a:t>‹#›</a:t>
            </a:fld>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98B12DF5-C7F4-4258-BBA1-9CBB0BCD7CE8}" type="slidenum">
              <a:rPr lang="en-US"/>
              <a:pPr/>
              <a:t>‹#›</a:t>
            </a:fld>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0D8780C8-065A-4BA0-AD62-44C9A9642D2A}" type="slidenum">
              <a:rPr lang="en-US"/>
              <a:pPr/>
              <a:t>‹#›</a:t>
            </a:fld>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3627B857-39A1-4BBA-A795-A80403A563F2}" type="slidenum">
              <a:rPr lang="en-US"/>
              <a:pPr/>
              <a:t>‹#›</a:t>
            </a:fld>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AFE856D6-8587-4587-AC72-56B46C138DB4}"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1657CD7E-87EE-49F3-AB14-0A9A56E7B882}" type="slidenum">
              <a:rPr lang="zh-CN" altLang="en-US"/>
              <a:pPr/>
              <a:t>‹#›</a:t>
            </a:fld>
            <a:endParaRPr lang="zh-CN" alt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bg1"/>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p:spPr>
      </p:pic>
      <p:sp>
        <p:nvSpPr>
          <p:cNvPr id="2051" name="Rectangle 27"/>
          <p:cNvSpPr>
            <a:spLocks noGrp="1" noChangeArrowheads="1"/>
          </p:cNvSpPr>
          <p:nvPr>
            <p:ph type="ctrTitle"/>
          </p:nvPr>
        </p:nvSpPr>
        <p:spPr>
          <a:xfrm>
            <a:off x="3276601" y="2060575"/>
            <a:ext cx="5399088" cy="1079499"/>
          </a:xfrm>
        </p:spPr>
        <p:txBody>
          <a:bodyPr/>
          <a:lstStyle>
            <a:lvl1pPr>
              <a:defRPr sz="3200" b="1"/>
            </a:lvl1pPr>
          </a:lstStyle>
          <a:p>
            <a:r>
              <a:rPr lang="en-US" altLang="zh-CN" smtClean="0"/>
              <a:t>Click to edit Master title style</a:t>
            </a:r>
            <a:endParaRPr lang="zh-CN"/>
          </a:p>
        </p:txBody>
      </p:sp>
      <p:sp>
        <p:nvSpPr>
          <p:cNvPr id="2052" name="Rectangle 31"/>
          <p:cNvSpPr>
            <a:spLocks noGrp="1" noChangeArrowheads="1"/>
          </p:cNvSpPr>
          <p:nvPr>
            <p:ph type="subTitle" idx="1"/>
          </p:nvPr>
        </p:nvSpPr>
        <p:spPr>
          <a:xfrm>
            <a:off x="3287714" y="3198813"/>
            <a:ext cx="5400675" cy="600075"/>
          </a:xfrm>
        </p:spPr>
        <p:txBody>
          <a:bodyPr/>
          <a:lstStyle>
            <a:lvl1pPr marL="0" indent="0" algn="r">
              <a:buFontTx/>
              <a:buNone/>
              <a:defRPr sz="2100"/>
            </a:lvl1pPr>
          </a:lstStyle>
          <a:p>
            <a:r>
              <a:rPr lang="en-US" altLang="zh-CN" smtClean="0"/>
              <a:t>Click to edit Master subtitle style</a:t>
            </a:r>
            <a:endParaRPr lang="zh-CN"/>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94B284A-4A7A-4883-9925-FCE232B7A969}" type="slidenum">
              <a:rPr lang="en-US" smtClean="0"/>
              <a:pPr/>
              <a:t>‹#›</a:t>
            </a:fld>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28E9835-2A17-431F-A6AC-1DBAFE31237F}" type="slidenum">
              <a:rPr lang="en-US" smtClean="0"/>
              <a:pPr/>
              <a:t>‹#›</a:t>
            </a:fld>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4" y="908050"/>
            <a:ext cx="4027487" cy="5113337"/>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908050"/>
            <a:ext cx="4027488" cy="5113337"/>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23E3955-DC81-4F86-8665-88A1230AD795}" type="slidenum">
              <a:rPr lang="en-US" smtClean="0"/>
              <a:pPr/>
              <a:t>‹#›</a:t>
            </a:fld>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3B18707-4AA7-4ADA-B8B3-29A67E933C15}" type="slidenum">
              <a:rPr lang="en-US" smtClean="0"/>
              <a:pPr/>
              <a:t>‹#›</a:t>
            </a:fld>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7CEF174-87B4-4FC9-8592-0ABFE1341AD7}" type="slidenum">
              <a:rPr lang="en-US" smtClean="0"/>
              <a:pPr/>
              <a:t>‹#›</a:t>
            </a:fld>
            <a:endParaRPr 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9202D8E-668D-4AB2-BDD4-6E43FB40B6C4}" type="slidenum">
              <a:rPr lang="en-US" smtClean="0"/>
              <a:pPr/>
              <a:t>‹#›</a:t>
            </a:fld>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1EB2542-C1A8-4129-92B3-FF579BDFBEEC}" type="slidenum">
              <a:rPr lang="en-US" smtClean="0"/>
              <a:pPr/>
              <a:t>‹#›</a:t>
            </a:fld>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CA2C8A7-6097-4717-837A-2240F7FA86D2}" type="slidenum">
              <a:rPr lang="en-US" smtClean="0"/>
              <a:pPr/>
              <a:t>‹#›</a:t>
            </a:fld>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C168D66-3549-4608-B45A-6550DD0C294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BFCF6704-0A17-4502-9FCB-18E38EF80E3B}" type="slidenum">
              <a:rPr lang="zh-CN" altLang="en-US"/>
              <a:pPr/>
              <a:t>‹#›</a:t>
            </a:fld>
            <a:endParaRPr lang="zh-CN" alt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9" y="207964"/>
            <a:ext cx="2051050" cy="581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4" y="207964"/>
            <a:ext cx="6003925" cy="581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92D950D-F333-40FA-A871-748ACF33C11D}" type="slidenum">
              <a:rPr lang="en-US" smtClean="0"/>
              <a:pPr/>
              <a:t>‹#›</a:t>
            </a:fld>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0017DA5A-A3EE-4147-AE34-C6A13F5AA74B}" type="slidenum">
              <a:rPr lang="en-US" altLang="zh-CN"/>
              <a:pPr/>
              <a:t>‹#›</a:t>
            </a:fld>
            <a:endParaRPr lang="en-US" altLang="zh-CN"/>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0DE6427F-F2AA-4029-B744-9F740B4DC9DE}" type="slidenum">
              <a:rPr lang="en-US" altLang="zh-CN"/>
              <a:pPr/>
              <a:t>‹#›</a:t>
            </a:fld>
            <a:endParaRPr lang="en-US" altLang="zh-CN"/>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5112EC47-C277-413B-8069-3C5C1581786C}" type="slidenum">
              <a:rPr lang="en-US" altLang="zh-CN"/>
              <a:pPr/>
              <a:t>‹#›</a:t>
            </a:fld>
            <a:endParaRPr lang="en-US" altLang="zh-CN"/>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515CACD1-D4C7-4C79-B49D-862C8910103D}" type="slidenum">
              <a:rPr lang="en-US" altLang="zh-CN"/>
              <a:pPr/>
              <a:t>‹#›</a:t>
            </a:fld>
            <a:endParaRPr lang="en-US" altLang="zh-CN"/>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09528D00-C05E-4551-9F1D-EE2FDD761566}" type="slidenum">
              <a:rPr lang="en-US" altLang="zh-CN"/>
              <a:pPr/>
              <a:t>‹#›</a:t>
            </a:fld>
            <a:endParaRPr lang="en-US" altLang="zh-CN"/>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416576C6-89B7-4A97-AE36-F4ACB324D3AA}" type="slidenum">
              <a:rPr lang="en-US" altLang="zh-CN"/>
              <a:pPr/>
              <a:t>‹#›</a:t>
            </a:fld>
            <a:endParaRPr lang="en-US" altLang="zh-CN"/>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5752148D-569A-4A03-8EF9-1F0301C6E99E}" type="slidenum">
              <a:rPr lang="en-US" altLang="zh-CN"/>
              <a:pPr/>
              <a:t>‹#›</a:t>
            </a:fld>
            <a:endParaRPr lang="en-US" altLang="zh-CN"/>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59B2A75C-DBCD-4196-9DC4-B928A4B4F28A}" type="slidenum">
              <a:rPr lang="en-US" altLang="zh-CN"/>
              <a:pPr/>
              <a:t>‹#›</a:t>
            </a:fld>
            <a:endParaRPr lang="en-US" altLang="zh-CN"/>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1F7A4FC4-7D96-4A7E-84A2-37DFBD091401}" type="slidenum">
              <a:rPr lang="en-US" altLang="zh-CN"/>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F7801E41-FD24-4AF4-8CC8-C047DBE2FFD0}" type="slidenum">
              <a:rPr lang="zh-CN" altLang="en-US"/>
              <a:pPr/>
              <a:t>‹#›</a:t>
            </a:fld>
            <a:endParaRPr lang="zh-CN" alt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DD1B6852-22F6-4D01-8D1A-FD03B29D9BC8}" type="slidenum">
              <a:rPr lang="en-US" altLang="zh-CN"/>
              <a:pPr/>
              <a:t>‹#›</a:t>
            </a:fld>
            <a:endParaRPr lang="en-US" altLang="zh-CN"/>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F30D0D0C-330B-439B-8A87-E9DA7EF86E9A}" type="slidenum">
              <a:rPr lang="en-US" altLang="zh-CN"/>
              <a:pPr/>
              <a:t>‹#›</a:t>
            </a:fld>
            <a:endParaRPr lang="en-US" altLang="zh-CN"/>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27F56190-8A23-4DCC-B550-FEEF11B947E1}" type="slidenum">
              <a:rPr lang="zh-CN" altLang="en-US"/>
              <a:pPr/>
              <a:t>‹#›</a:t>
            </a:fld>
            <a:endParaRPr lang="en-US"/>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594B284A-4A7A-4883-9925-FCE232B7A969}" type="slidenum">
              <a:rPr lang="en-US" smtClean="0"/>
              <a:pPr/>
              <a:t>‹#›</a:t>
            </a:fld>
            <a:endParaRPr lang="en-US"/>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728E9835-2A17-431F-A6AC-1DBAFE31237F}" type="slidenum">
              <a:rPr lang="en-US" smtClean="0"/>
              <a:pPr/>
              <a:t>‹#›</a:t>
            </a:fld>
            <a:endParaRPr lang="en-US"/>
          </a:p>
        </p:txBody>
      </p:sp>
    </p:spTree>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1"/>
            <a:ext cx="4191000" cy="51816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191000" cy="51816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623E3955-DC81-4F86-8665-88A1230AD795}" type="slidenum">
              <a:rPr lang="en-US" smtClean="0"/>
              <a:pPr/>
              <a:t>‹#›</a:t>
            </a:fld>
            <a:endParaRPr lang="en-US"/>
          </a:p>
        </p:txBody>
      </p:sp>
    </p:spTree>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D3B18707-4AA7-4ADA-B8B3-29A67E933C15}" type="slidenum">
              <a:rPr lang="en-US" smtClean="0"/>
              <a:pPr/>
              <a:t>‹#›</a:t>
            </a:fld>
            <a:endParaRPr lang="en-US"/>
          </a:p>
        </p:txBody>
      </p:sp>
    </p:spTree>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F7CEF174-87B4-4FC9-8592-0ABFE1341AD7}" type="slidenum">
              <a:rPr lang="en-US" smtClean="0"/>
              <a:pPr/>
              <a:t>‹#›</a:t>
            </a:fld>
            <a:endParaRPr lang="en-US"/>
          </a:p>
        </p:txBody>
      </p:sp>
    </p:spTree>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B9202D8E-668D-4AB2-BDD4-6E43FB40B6C4}" type="slidenum">
              <a:rPr lang="en-US" smtClean="0"/>
              <a:pPr/>
              <a:t>‹#›</a:t>
            </a:fld>
            <a:endParaRPr lang="en-US"/>
          </a:p>
        </p:txBody>
      </p:sp>
    </p:spTree>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51EB2542-C1A8-4129-92B3-FF579BDFBEEC}" type="slidenum">
              <a:rPr lang="en-US" smtClean="0"/>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76092D9E-FD72-4E30-ACE5-4876E4B70910}" type="slidenum">
              <a:rPr lang="zh-CN" altLang="en-US"/>
              <a:pPr/>
              <a:t>‹#›</a:t>
            </a:fld>
            <a:endParaRPr lang="zh-CN" alt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0CA2C8A7-6097-4717-837A-2240F7FA86D2}" type="slidenum">
              <a:rPr lang="en-US" smtClean="0"/>
              <a:pPr/>
              <a:t>‹#›</a:t>
            </a:fld>
            <a:endParaRPr lang="en-US"/>
          </a:p>
        </p:txBody>
      </p:sp>
    </p:spTree>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1C168D66-3549-4608-B45A-6550DD0C294E}" type="slidenum">
              <a:rPr lang="en-US" smtClean="0"/>
              <a:pPr/>
              <a:t>‹#›</a:t>
            </a:fld>
            <a:endParaRPr lang="en-US"/>
          </a:p>
        </p:txBody>
      </p:sp>
    </p:spTree>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2133601"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992D950D-F333-40FA-A871-748ACF33C11D}" type="slidenum">
              <a:rPr lang="en-US" smtClean="0"/>
              <a:pPr/>
              <a:t>‹#›</a:t>
            </a:fld>
            <a:endParaRPr lang="en-US"/>
          </a:p>
        </p:txBody>
      </p:sp>
    </p:spTree>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D333AD30-1FAD-4ABE-A4A7-58289806BFDE}" type="slidenum">
              <a:rPr lang="zh-CN" altLang="en-US"/>
              <a:pPr/>
              <a:t>‹#›</a:t>
            </a:fld>
            <a:endParaRPr lang="en-US"/>
          </a:p>
        </p:txBody>
      </p:sp>
    </p:spTree>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CF2B8788-A048-4683-9018-524394881511}" type="slidenum">
              <a:rPr lang="zh-CN" altLang="en-US"/>
              <a:pPr/>
              <a:t>‹#›</a:t>
            </a:fld>
            <a:endParaRPr lang="en-US"/>
          </a:p>
        </p:txBody>
      </p:sp>
    </p:spTree>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1C4D1E92-7E45-41F0-8F1D-6FC2BDAE8B39}" type="slidenum">
              <a:rPr lang="zh-CN" altLang="en-US"/>
              <a:pPr/>
              <a:t>‹#›</a:t>
            </a:fld>
            <a:endParaRPr lang="en-US"/>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1"/>
            <a:ext cx="4191000" cy="51816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191000" cy="51816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A771B354-D030-41B5-8CB9-571CBAF2635F}" type="slidenum">
              <a:rPr lang="zh-CN" altLang="en-US"/>
              <a:pPr/>
              <a:t>‹#›</a:t>
            </a:fld>
            <a:endParaRPr lang="en-US"/>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ABDA9521-0FC6-4E4D-B537-CA8EDC08AA7C}" type="slidenum">
              <a:rPr lang="zh-CN" altLang="en-US"/>
              <a:pPr/>
              <a:t>‹#›</a:t>
            </a:fld>
            <a:endParaRPr lang="en-US"/>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F98DBE4E-1E5C-46A3-838A-0F43E3BD5ECC}" type="slidenum">
              <a:rPr lang="zh-CN" altLang="en-US"/>
              <a:pPr/>
              <a:t>‹#›</a:t>
            </a:fld>
            <a:endParaRPr lang="en-US"/>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9A1CCD12-CCEB-44A3-AFEF-3DA860B5CE26}" type="slidenum">
              <a:rPr lang="zh-CN" altLang="en-US"/>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F61BABF1-EAE4-419E-8F88-C70D7B7D3BB7}" type="slidenum">
              <a:rPr lang="zh-CN" altLang="en-US"/>
              <a:pPr/>
              <a:t>‹#›</a:t>
            </a:fld>
            <a:endParaRPr lang="zh-CN" alt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7DA5A73F-F864-4648-9445-E7A4148CDC2A}" type="slidenum">
              <a:rPr lang="zh-CN" altLang="en-US"/>
              <a:pPr/>
              <a:t>‹#›</a:t>
            </a:fld>
            <a:endParaRPr lang="en-US"/>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3D3B323C-F8A1-4A0C-85DA-BEFF325C801D}" type="slidenum">
              <a:rPr lang="zh-CN" altLang="en-US"/>
              <a:pPr/>
              <a:t>‹#›</a:t>
            </a:fld>
            <a:endParaRPr lang="en-US"/>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A6850FBF-A544-4777-9CD3-36080BEE9334}" type="slidenum">
              <a:rPr lang="zh-CN" altLang="en-US"/>
              <a:pPr/>
              <a:t>‹#›</a:t>
            </a:fld>
            <a:endParaRPr lang="en-US"/>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2133601"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C92CBC05-1386-49D7-B263-60C27E59F157}" type="slidenum">
              <a:rPr lang="zh-CN" altLang="en-US"/>
              <a:pPr/>
              <a:t>‹#›</a:t>
            </a:fld>
            <a:endParaRPr lang="en-US"/>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2BBCA9EE-203B-453B-AF00-6052FABDD6AF}" type="slidenum">
              <a:rPr lang="en-US"/>
              <a:pPr/>
              <a:t>‹#›</a:t>
            </a:fld>
            <a:endParaRPr 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6FBCABEB-B9F4-4FAD-A3A1-79D7A4DB8F4B}" type="slidenum">
              <a:rPr lang="en-US"/>
              <a:pPr/>
              <a:t>‹#›</a:t>
            </a:fld>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E58E3BB6-D7E3-40AE-9EC1-027449FBB790}" type="slidenum">
              <a:rPr lang="en-US"/>
              <a:pPr/>
              <a:t>‹#›</a:t>
            </a:fld>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C646E723-0CF8-43B1-87A5-B9B6FF9574DF}" type="slidenum">
              <a:rPr lang="en-US"/>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5B795A07-2B41-4832-8D9D-8ADDC27A2AF5}" type="slidenum">
              <a:rPr lang="en-US"/>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78A9F5CD-517B-4818-A43F-90F3BEF80155}"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C47ED3F3-6BA3-48AC-A8CE-55ABDFB16E93}" type="slidenum">
              <a:rPr lang="zh-CN" altLang="en-US"/>
              <a:pPr/>
              <a:t>‹#›</a:t>
            </a:fld>
            <a:endParaRPr lang="zh-CN" altLang="en-US"/>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26A9B343-4E7F-4AA6-86E2-A5D6748A7D52}" type="slidenum">
              <a:rPr lang="en-US"/>
              <a:pPr/>
              <a:t>‹#›</a:t>
            </a:fld>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D559208C-F5E2-43E0-A423-3FAD11503E5C}" type="slidenum">
              <a:rPr lang="en-US"/>
              <a:pPr/>
              <a:t>‹#›</a:t>
            </a:fld>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346AB097-172B-4AFC-B3DC-E073F9B8CFF9}" type="slidenum">
              <a:rPr lang="en-US"/>
              <a:pPr/>
              <a:t>‹#›</a:t>
            </a:fld>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02B65EED-A680-4FC1-8980-9443DE73DF43}" type="slidenum">
              <a:rPr lang="en-US"/>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CA1D1A1C-4CA9-4CFF-945C-648F5DC1EBE9}" type="slidenum">
              <a:rPr lang="en-US"/>
              <a:pPr/>
              <a:t>‹#›</a:t>
            </a:fld>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Tree>
  </p:cSld>
  <p:clrMapOvr>
    <a:masterClrMapping/>
  </p:clrMapOvr>
  <p:transition advClick="0" advTm="10000">
    <p:pull dir="ld"/>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0000">
    <p:pull dir="ld"/>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Tree>
  </p:cSld>
  <p:clrMapOvr>
    <a:masterClrMapping/>
  </p:clrMapOvr>
  <p:transition advClick="0" advTm="10000">
    <p:pull dir="ld"/>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52514"/>
            <a:ext cx="4038600" cy="507365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52514"/>
            <a:ext cx="4038600" cy="507365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0000">
    <p:pull dir="ld"/>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0000">
    <p:pull dir="l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92E6986C-D8B7-4DD0-8131-26F280234DAC}" type="slidenum">
              <a:rPr lang="zh-CN" altLang="en-US"/>
              <a:pPr/>
              <a:t>‹#›</a:t>
            </a:fld>
            <a:endParaRPr lang="zh-CN" alt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advTm="10000">
    <p:pull dir="ld"/>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advTm="10000">
    <p:pull dir="ld"/>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transition advClick="0" advTm="10000">
    <p:pull dir="ld"/>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transition advClick="0" advTm="10000">
    <p:pull dir="ld"/>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0000">
    <p:pull dir="ld"/>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0000">
    <p:pull dir="ld"/>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Tree>
  </p:cSld>
  <p:clrMapOvr>
    <a:masterClrMapping/>
  </p:clrMapOvr>
  <p:transition advClick="0" advTm="10000">
    <p:pull dir="ld"/>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0000">
    <p:pull dir="ld"/>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Tree>
  </p:cSld>
  <p:clrMapOvr>
    <a:masterClrMapping/>
  </p:clrMapOvr>
  <p:transition advClick="0" advTm="10000">
    <p:pull dir="ld"/>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52514"/>
            <a:ext cx="4038600" cy="507365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52514"/>
            <a:ext cx="4038600" cy="507365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0000">
    <p:pull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F9DD10D4-50FC-44D7-A0A6-B706ED77626C}" type="slidenum">
              <a:rPr lang="zh-CN" altLang="en-US"/>
              <a:pPr/>
              <a:t>‹#›</a:t>
            </a:fld>
            <a:endParaRPr lang="zh-CN" alt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0000">
    <p:pull dir="ld"/>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advTm="10000">
    <p:pull dir="ld"/>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advTm="10000">
    <p:pull dir="ld"/>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transition advClick="0" advTm="10000">
    <p:pull dir="ld"/>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transition advClick="0" advTm="10000">
    <p:pull dir="ld"/>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0000">
    <p:pull dir="ld"/>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0000">
    <p:pull dir="ld"/>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FE9D9FB9-D97D-4635-9D44-3B98ED109F36}" type="slidenum">
              <a:rPr lang="en-US" altLang="zh-CN"/>
              <a:pPr/>
              <a:t>‹#›</a:t>
            </a:fld>
            <a:endParaRPr lang="en-US" altLang="zh-CN"/>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55CF7111-C8A8-45F2-84B7-F0FB590DA9F3}" type="slidenum">
              <a:rPr lang="en-US" altLang="zh-CN"/>
              <a:pPr/>
              <a:t>‹#›</a:t>
            </a:fld>
            <a:endParaRPr lang="en-US" altLang="zh-CN"/>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D8F3F1BF-30BC-425D-BDDB-F9E465302EC4}"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42A8ECFC-B502-419D-AB99-BE4D16FA23CD}" type="slidenum">
              <a:rPr lang="zh-CN" altLang="en-US"/>
              <a:pPr/>
              <a:t>‹#›</a:t>
            </a:fld>
            <a:endParaRPr lang="zh-CN" alt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CC34C02F-7BC7-4D37-9F49-33D24334D750}" type="slidenum">
              <a:rPr lang="en-US" altLang="zh-CN"/>
              <a:pPr/>
              <a:t>‹#›</a:t>
            </a:fld>
            <a:endParaRPr lang="en-US" altLang="zh-CN"/>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94D133C4-F766-4406-AF15-1E70424B0841}" type="slidenum">
              <a:rPr lang="en-US" altLang="zh-CN"/>
              <a:pPr/>
              <a:t>‹#›</a:t>
            </a:fld>
            <a:endParaRPr lang="en-US" altLang="zh-CN"/>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7732842B-7C6D-4A51-A959-8B5723C7AB54}" type="slidenum">
              <a:rPr lang="en-US" altLang="zh-CN"/>
              <a:pPr/>
              <a:t>‹#›</a:t>
            </a:fld>
            <a:endParaRPr lang="en-US" altLang="zh-CN"/>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AA4E39C0-FB32-48E6-B683-36EE78C7D354}" type="slidenum">
              <a:rPr lang="en-US" altLang="zh-CN"/>
              <a:pPr/>
              <a:t>‹#›</a:t>
            </a:fld>
            <a:endParaRPr lang="en-US" altLang="zh-CN"/>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14DA4EBF-5A2C-4D30-B1EF-203AD17917B9}" type="slidenum">
              <a:rPr lang="en-US" altLang="zh-CN"/>
              <a:pPr/>
              <a:t>‹#›</a:t>
            </a:fld>
            <a:endParaRPr lang="en-US" altLang="zh-CN"/>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ED68C127-FFCF-4277-B777-1BAE28CFAAC6}" type="slidenum">
              <a:rPr lang="en-US" altLang="zh-CN"/>
              <a:pPr/>
              <a:t>‹#›</a:t>
            </a:fld>
            <a:endParaRPr lang="en-US" altLang="zh-CN"/>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91FC9F89-4819-4848-AA99-CB623215D326}" type="slidenum">
              <a:rPr lang="en-US" altLang="zh-CN"/>
              <a:pPr/>
              <a:t>‹#›</a:t>
            </a:fld>
            <a:endParaRPr lang="en-US" altLang="zh-CN"/>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5EE166F9-3797-4002-9AEC-F5081369D06E}" type="slidenum">
              <a:rPr lang="en-US" altLang="zh-CN"/>
              <a:pPr/>
              <a:t>‹#›</a:t>
            </a:fld>
            <a:endParaRPr lang="en-US" altLang="zh-CN"/>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B8F630CB-12B0-48EF-A0B9-71DB5879DED6}" type="slidenum">
              <a:rPr lang="zh-CN" altLang="en-US"/>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1DB6E3FD-A7FA-4A2F-A5F1-36A76CC648F5}" type="slidenum">
              <a:rPr lang="zh-CN" altLang="en-US"/>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C814F6AA-918B-403C-BA37-03AB6C20C1AF}" type="slidenum">
              <a:rPr lang="zh-CN" altLang="en-US"/>
              <a:pPr/>
              <a:t>‹#›</a:t>
            </a:fld>
            <a:endParaRPr lang="zh-CN" alt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DF00DC5F-DF19-44E3-ADCA-61003204BDCC}" type="slidenum">
              <a:rPr lang="zh-CN" altLang="en-US"/>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1"/>
            <a:ext cx="4191000" cy="51816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191000" cy="51816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E1D77F4D-F31A-413F-A774-00B785737184}" type="slidenum">
              <a:rPr lang="zh-CN" altLang="en-US"/>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B7EC5A54-D196-49C0-AB30-5B14E4B7E1AA}" type="slidenum">
              <a:rPr lang="zh-CN" altLang="en-US"/>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D9E87BE0-2870-4E53-92EC-73258EC970FA}" type="slidenum">
              <a:rPr lang="zh-CN" altLang="en-US"/>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5CB8A4E4-BC8D-4D27-B50F-DF5D5EE1C843}" type="slidenum">
              <a:rPr lang="zh-CN" altLang="en-US"/>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D1FCACC6-DC8E-407F-9294-531AFD829626}" type="slidenum">
              <a:rPr lang="zh-CN" altLang="en-US"/>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212A47E8-C15A-48D7-B5B9-F091CE72EB73}" type="slidenum">
              <a:rPr lang="zh-CN" altLang="en-US"/>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249E9678-D5FD-4938-A7E5-2118B130F931}" type="slidenum">
              <a:rPr lang="zh-CN" altLang="en-US"/>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2133601"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C23C7299-C954-4D2C-8ABC-4B58458C80BC}" type="slidenum">
              <a:rPr lang="zh-CN" altLang="en-US"/>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DD259D03-DE74-4150-8DD0-E4AA54C7EDFC}" type="slidenum">
              <a:rPr lang="zh-CN" altLang="en-US"/>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9434AE6F-6080-43FC-9884-E49F0F23F408}" type="slidenum">
              <a:rPr lang="zh-CN" altLang="en-US"/>
              <a:pPr/>
              <a:t>‹#›</a:t>
            </a:fld>
            <a:endParaRPr lang="zh-CN" altLang="en-US"/>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C469700F-B62A-431A-B743-D26B91DE6EC6}" type="slidenum">
              <a:rPr lang="zh-CN" altLang="en-US"/>
              <a:pPr/>
              <a:t>‹#›</a:t>
            </a:fld>
            <a:endParaRPr lang="en-US"/>
          </a:p>
        </p:txBody>
      </p:sp>
    </p:spTree>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F8BE662A-9123-4F1D-9BD3-F506D87A57ED}" type="slidenum">
              <a:rPr lang="zh-CN" altLang="en-US"/>
              <a:pPr/>
              <a:t>‹#›</a:t>
            </a:fld>
            <a:endParaRPr lang="en-US"/>
          </a:p>
        </p:txBody>
      </p:sp>
    </p:spTree>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1"/>
            <a:ext cx="4191000" cy="51816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191000" cy="51816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9EBE515B-EAD1-4123-A3FE-C115EA3AA82D}" type="slidenum">
              <a:rPr lang="zh-CN" altLang="en-US"/>
              <a:pPr/>
              <a:t>‹#›</a:t>
            </a:fld>
            <a:endParaRPr lang="en-US"/>
          </a:p>
        </p:txBody>
      </p:sp>
    </p:spTree>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E4455C03-2564-440D-A163-C217C6FDF34C}" type="slidenum">
              <a:rPr lang="zh-CN" altLang="en-US"/>
              <a:pPr/>
              <a:t>‹#›</a:t>
            </a:fld>
            <a:endParaRPr lang="en-US"/>
          </a:p>
        </p:txBody>
      </p:sp>
    </p:spTree>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154E3BD9-8EEF-4999-AB47-89B65D526ADD}" type="slidenum">
              <a:rPr lang="zh-CN" altLang="en-US"/>
              <a:pPr/>
              <a:t>‹#›</a:t>
            </a:fld>
            <a:endParaRPr lang="en-US"/>
          </a:p>
        </p:txBody>
      </p:sp>
    </p:spTree>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0F0F7775-14E8-40E4-89E3-FEA560382502}" type="slidenum">
              <a:rPr lang="zh-CN" altLang="en-US"/>
              <a:pPr/>
              <a:t>‹#›</a:t>
            </a:fld>
            <a:endParaRPr lang="en-US"/>
          </a:p>
        </p:txBody>
      </p:sp>
    </p:spTree>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85E6A37C-AC03-4F56-8A50-6E924FFA2BEA}" type="slidenum">
              <a:rPr lang="zh-CN" altLang="en-US"/>
              <a:pPr/>
              <a:t>‹#›</a:t>
            </a:fld>
            <a:endParaRPr lang="en-US"/>
          </a:p>
        </p:txBody>
      </p:sp>
    </p:spTree>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9005B24C-8842-477B-8F67-9E8A463ED773}" type="slidenum">
              <a:rPr lang="zh-CN" altLang="en-US"/>
              <a:pPr/>
              <a:t>‹#›</a:t>
            </a:fld>
            <a:endParaRPr lang="en-US"/>
          </a:p>
        </p:txBody>
      </p:sp>
    </p:spTree>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67A044FA-07CC-4E23-AFEB-6B9DCC217459}" type="slidenum">
              <a:rPr lang="zh-CN" altLang="en-US"/>
              <a:pPr/>
              <a:t>‹#›</a:t>
            </a:fld>
            <a:endParaRPr lang="en-US"/>
          </a:p>
        </p:txBody>
      </p:sp>
    </p:spTree>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2133601"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3657BE45-9581-4F65-A2AB-8CC3598D5467}" type="slidenum">
              <a:rPr lang="zh-CN" altLang="en-US"/>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F07195DF-674A-4BBE-B8EA-FF28209E7739}" type="slidenum">
              <a:rPr lang="zh-CN" altLang="en-US"/>
              <a:pPr/>
              <a:t>‹#›</a:t>
            </a:fld>
            <a:endParaRPr lang="zh-CN" altLang="en-US"/>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0461BBF7-6545-4735-831C-15893050C50A}" type="slidenum">
              <a:rPr lang="en-US"/>
              <a:pPr/>
              <a:t>‹#›</a:t>
            </a:fld>
            <a:endParaRPr 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3061388D-606A-46CF-A4C6-59192DE2013B}" type="slidenum">
              <a:rPr lang="en-US"/>
              <a:pPr/>
              <a:t>‹#›</a:t>
            </a:fld>
            <a:endParaRPr 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F1FB31DC-6B2A-46C2-B86E-58344D1ED81B}" type="slidenum">
              <a:rPr lang="en-US"/>
              <a:pPr/>
              <a:t>‹#›</a:t>
            </a:fld>
            <a:endParaRPr 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FE1A1793-C950-4C11-AB88-70796EA6664F}" type="slidenum">
              <a:rPr lang="en-US"/>
              <a:pPr/>
              <a:t>‹#›</a:t>
            </a:fld>
            <a:endParaRPr 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77124D56-BB2B-465D-8C23-A3A26CC25A7C}" type="slidenum">
              <a:rPr lang="en-US"/>
              <a:pPr/>
              <a:t>‹#›</a:t>
            </a:fld>
            <a:endParaRPr 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E1CDFFB1-E49B-4A24-8B6F-897BBAB725B2}" type="slidenum">
              <a:rPr lang="en-US"/>
              <a:pPr/>
              <a:t>‹#›</a:t>
            </a:fld>
            <a:endParaRPr lang="en-US"/>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C1D85130-926B-40DB-A424-945DF5128638}" type="slidenum">
              <a:rPr lang="en-US"/>
              <a:pPr/>
              <a:t>‹#›</a:t>
            </a:fld>
            <a:endParaRPr 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9D69053E-2D56-4CB7-AE33-7C8A57449C64}" type="slidenum">
              <a:rPr lang="en-US"/>
              <a:pPr/>
              <a:t>‹#›</a:t>
            </a:fld>
            <a:endParaRPr 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98749E99-4648-4377-B98A-26649AA207EB}" type="slidenum">
              <a:rPr lang="en-US"/>
              <a:pPr/>
              <a:t>‹#›</a:t>
            </a:fld>
            <a:endParaRPr 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3A6A3658-1B34-4DA0-BFC4-4C34D9B1F1C7}"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1FA93019-437B-483D-A2FB-01F219081A8B}" type="slidenum">
              <a:rPr lang="zh-CN" altLang="en-US"/>
              <a:pPr/>
              <a:t>‹#›</a:t>
            </a:fld>
            <a:endParaRPr lang="zh-CN" alt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D7BE5C69-6FC0-4C26-8CFA-F0C3D036A730}" type="slidenum">
              <a:rPr lang="en-US"/>
              <a:pPr/>
              <a:t>‹#›</a:t>
            </a:fld>
            <a:endParaRPr 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B8F630CB-12B0-48EF-A0B9-71DB5879DED6}"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1DB6E3FD-A7FA-4A2F-A5F1-36A76CC648F5}"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DF00DC5F-DF19-44E3-ADCA-61003204BDCC}"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905001"/>
            <a:ext cx="3927475" cy="4191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6" y="1905001"/>
            <a:ext cx="3927475" cy="4191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E1D77F4D-F31A-413F-A774-00B785737184}"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B7EC5A54-D196-49C0-AB30-5B14E4B7E1AA}"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D9E87BE0-2870-4E53-92EC-73258EC970FA}"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5CB8A4E4-BC8D-4D27-B50F-DF5D5EE1C843}"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D1FCACC6-DC8E-407F-9294-531AFD829626}"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212A47E8-C15A-48D7-B5B9-F091CE72EB73}"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F0DCD210-EC7D-4BD7-9CF1-77D650FFA353}" type="slidenum">
              <a:rPr lang="zh-CN" altLang="en-US"/>
              <a:pPr/>
              <a:t>‹#›</a:t>
            </a:fld>
            <a:endParaRPr lang="zh-CN" alt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249E9678-D5FD-4938-A7E5-2118B130F931}"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6"/>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44476"/>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C23C7299-C954-4D2C-8ABC-4B58458C80BC}"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CF50EFC6-BF25-48EA-86BD-4F986D14F9AD}" type="slidenum">
              <a:rPr lang="en-US"/>
              <a:pPr/>
              <a:t>‹#›</a:t>
            </a:fld>
            <a:endParaRPr 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4723C2B1-41B6-4C19-A274-393E46B83B3C}" type="slidenum">
              <a:rPr lang="en-US"/>
              <a:pPr/>
              <a:t>‹#›</a:t>
            </a:fld>
            <a:endParaRPr 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15AD1B93-1C08-4125-A27E-3CF1AAE1943A}" type="slidenum">
              <a:rPr lang="en-US"/>
              <a:pPr/>
              <a:t>‹#›</a:t>
            </a:fld>
            <a:endParaRPr 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905001"/>
            <a:ext cx="3927475" cy="4191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6" y="1905001"/>
            <a:ext cx="3927475" cy="4191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8C1DF0B0-AA20-4383-9476-ACBB57BB2F58}" type="slidenum">
              <a:rPr lang="en-US"/>
              <a:pPr/>
              <a:t>‹#›</a:t>
            </a:fld>
            <a:endParaRPr 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D2C5B56F-BC7A-4C55-AF83-E9AA048E863D}" type="slidenum">
              <a:rPr lang="en-US"/>
              <a:pPr/>
              <a:t>‹#›</a:t>
            </a:fld>
            <a:endParaRPr 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294BFC48-BE0C-4904-903E-D6CC63A1F1DE}" type="slidenum">
              <a:rPr lang="en-US"/>
              <a:pPr/>
              <a:t>‹#›</a:t>
            </a:fld>
            <a:endParaRPr 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B34C4004-FD77-46A9-8514-9478A74016A0}" type="slidenum">
              <a:rPr lang="en-US"/>
              <a:pPr/>
              <a:t>‹#›</a:t>
            </a:fld>
            <a:endParaRPr 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136FC09F-BA58-4CBF-8057-8B04ADEC309D}"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F2575DDF-B34B-4D1A-8192-9695A4D7E6D3}" type="slidenum">
              <a:rPr lang="zh-CN" altLang="en-US"/>
              <a:pPr/>
              <a:t>‹#›</a:t>
            </a:fld>
            <a:endParaRPr lang="zh-CN" altLang="en-US"/>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6763C96E-FA68-45C9-A052-19F57D8964E0}" type="slidenum">
              <a:rPr lang="en-US"/>
              <a:pPr/>
              <a:t>‹#›</a:t>
            </a:fld>
            <a:endParaRPr 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3D35AC90-2A91-4903-9F67-B90B4899BA87}" type="slidenum">
              <a:rPr lang="en-US"/>
              <a:pPr/>
              <a:t>‹#›</a:t>
            </a:fld>
            <a:endParaRPr 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6"/>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44476"/>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E8175B2B-85AD-44DC-BEA8-341DFF367224}" type="slidenum">
              <a:rPr lang="en-US"/>
              <a:pPr/>
              <a:t>‹#›</a:t>
            </a:fld>
            <a:endParaRPr 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29F22E29-BEA5-4BF8-A738-3755EA153C01}" type="slidenum">
              <a:rPr lang="en-US" altLang="zh-CN"/>
              <a:pPr/>
              <a:t>‹#›</a:t>
            </a:fld>
            <a:endParaRPr lang="en-US" altLang="zh-CN"/>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53423FB5-EF55-43CF-85A5-FAD61B7C41E8}" type="slidenum">
              <a:rPr lang="en-US" altLang="zh-CN"/>
              <a:pPr/>
              <a:t>‹#›</a:t>
            </a:fld>
            <a:endParaRPr lang="en-US" altLang="zh-CN"/>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CC9E11BA-2A54-4726-9DC8-B8BB432CC4BB}" type="slidenum">
              <a:rPr lang="en-US" altLang="zh-CN"/>
              <a:pPr/>
              <a:t>‹#›</a:t>
            </a:fld>
            <a:endParaRPr lang="en-US" altLang="zh-CN"/>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AFB424D2-23E1-494E-9CB9-D1496C3ACDB3}" type="slidenum">
              <a:rPr lang="en-US" altLang="zh-CN"/>
              <a:pPr/>
              <a:t>‹#›</a:t>
            </a:fld>
            <a:endParaRPr lang="en-US" altLang="zh-CN"/>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5241AF47-786F-4B1C-887B-2C29EA02F029}" type="slidenum">
              <a:rPr lang="en-US" altLang="zh-CN"/>
              <a:pPr/>
              <a:t>‹#›</a:t>
            </a:fld>
            <a:endParaRPr lang="en-US" altLang="zh-CN"/>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C4974B74-4BD4-474B-B3C1-46F607BB4F99}" type="slidenum">
              <a:rPr lang="en-US" altLang="zh-CN"/>
              <a:pPr/>
              <a:t>‹#›</a:t>
            </a:fld>
            <a:endParaRPr lang="en-US" altLang="zh-CN"/>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2B5FFE27-C050-4BAD-889E-0FDDD5F5241D}" type="slidenum">
              <a:rPr lang="en-US" altLang="zh-CN"/>
              <a:pPr/>
              <a:t>‹#›</a:t>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5AB428DA-0A53-4763-BC51-454F0A61F8CD}" type="slidenum">
              <a:rPr lang="zh-CN" altLang="en-US"/>
              <a:pPr/>
              <a:t>‹#›</a:t>
            </a:fld>
            <a:endParaRPr lang="zh-CN" altLang="en-US"/>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FD1C1E54-6762-4D01-81A6-016F598FF090}" type="slidenum">
              <a:rPr lang="en-US" altLang="zh-CN"/>
              <a:pPr/>
              <a:t>‹#›</a:t>
            </a:fld>
            <a:endParaRPr lang="en-US" altLang="zh-CN"/>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CB105772-FA10-441F-9624-9B2B2F4C5750}" type="slidenum">
              <a:rPr lang="en-US" altLang="zh-CN"/>
              <a:pPr/>
              <a:t>‹#›</a:t>
            </a:fld>
            <a:endParaRPr lang="en-US" altLang="zh-CN"/>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A75C4A05-0AD9-40E2-BEB9-5486DC51C211}" type="slidenum">
              <a:rPr lang="en-US" altLang="zh-CN"/>
              <a:pPr/>
              <a:t>‹#›</a:t>
            </a:fld>
            <a:endParaRPr lang="en-US" altLang="zh-CN"/>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460E46F3-CAAE-4333-85B0-0D474636B523}" type="slidenum">
              <a:rPr lang="en-US" altLang="zh-CN"/>
              <a:pPr/>
              <a:t>‹#›</a:t>
            </a:fld>
            <a:endParaRPr lang="en-US" altLang="zh-CN"/>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B8F630CB-12B0-48EF-A0B9-71DB5879DED6}"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1DB6E3FD-A7FA-4A2F-A5F1-36A76CC648F5}"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DF00DC5F-DF19-44E3-ADCA-61003204BDCC}"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E1D77F4D-F31A-413F-A774-00B785737184}"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B7EC5A54-D196-49C0-AB30-5B14E4B7E1AA}"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D9E87BE0-2870-4E53-92EC-73258EC970FA}"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80CD7BED-08E2-4E63-B90E-B1DE70F3F75D}" type="slidenum">
              <a:rPr lang="zh-CN" altLang="en-US"/>
              <a:pPr/>
              <a:t>‹#›</a:t>
            </a:fld>
            <a:endParaRPr lang="zh-CN" altLang="en-US"/>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5CB8A4E4-BC8D-4D27-B50F-DF5D5EE1C843}"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D1FCACC6-DC8E-407F-9294-531AFD829626}"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212A47E8-C15A-48D7-B5B9-F091CE72EB73}"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249E9678-D5FD-4938-A7E5-2118B130F931}"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C23C7299-C954-4D2C-8ABC-4B58458C80BC}"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2F608FCB-FBE6-4FE3-BA13-20FDEB35B28B}" type="slidenum">
              <a:rPr lang="en-US" altLang="zh-CN"/>
              <a:pPr/>
              <a:t>‹#›</a:t>
            </a:fld>
            <a:endParaRPr lang="en-US" altLang="zh-CN"/>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3DFFEF5F-775C-417F-A025-0B0B3EBA15C9}" type="slidenum">
              <a:rPr lang="en-US" altLang="zh-CN"/>
              <a:pPr/>
              <a:t>‹#›</a:t>
            </a:fld>
            <a:endParaRPr lang="en-US" altLang="zh-CN"/>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FAE5B42C-2A12-41F4-B7E6-967D425A0B60}" type="slidenum">
              <a:rPr lang="en-US" altLang="zh-CN"/>
              <a:pPr/>
              <a:t>‹#›</a:t>
            </a:fld>
            <a:endParaRPr lang="en-US" altLang="zh-CN"/>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804F2CD4-1265-4E2F-855F-AF4D033A5DAE}" type="slidenum">
              <a:rPr lang="en-US" altLang="zh-CN"/>
              <a:pPr/>
              <a:t>‹#›</a:t>
            </a:fld>
            <a:endParaRPr lang="en-US" altLang="zh-CN"/>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213A2F68-220E-44F3-A963-987E98707762}" type="slidenum">
              <a:rPr lang="en-US" altLang="zh-CN"/>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8B9733C7-948F-45CA-95F2-6CBCF85E343A}" type="slidenum">
              <a:rPr lang="zh-CN" altLang="en-US"/>
              <a:pPr/>
              <a:t>‹#›</a:t>
            </a:fld>
            <a:endParaRPr lang="zh-CN" altLang="en-US"/>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B85FA150-639A-4264-A711-26B753872637}" type="slidenum">
              <a:rPr lang="en-US" altLang="zh-CN"/>
              <a:pPr/>
              <a:t>‹#›</a:t>
            </a:fld>
            <a:endParaRPr lang="en-US" altLang="zh-CN"/>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78400B48-4108-4E73-9C3E-8A2E36E911CB}" type="slidenum">
              <a:rPr lang="en-US" altLang="zh-CN"/>
              <a:pPr/>
              <a:t>‹#›</a:t>
            </a:fld>
            <a:endParaRPr lang="en-US" altLang="zh-CN"/>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B2009518-71D1-47FA-BDF5-D0832D3666E7}" type="slidenum">
              <a:rPr lang="en-US" altLang="zh-CN"/>
              <a:pPr/>
              <a:t>‹#›</a:t>
            </a:fld>
            <a:endParaRPr lang="en-US" altLang="zh-CN"/>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AA4B7F11-716C-4FED-86E6-F7954C26FE49}" type="slidenum">
              <a:rPr lang="en-US" altLang="zh-CN"/>
              <a:pPr/>
              <a:t>‹#›</a:t>
            </a:fld>
            <a:endParaRPr lang="en-US" altLang="zh-CN"/>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E0B71FE0-ECD3-4132-8C46-F28B1139338B}" type="slidenum">
              <a:rPr lang="en-US" altLang="zh-CN"/>
              <a:pPr/>
              <a:t>‹#›</a:t>
            </a:fld>
            <a:endParaRPr lang="en-US" altLang="zh-CN"/>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DC70B234-B670-4F19-A10A-259795E137D7}" type="slidenum">
              <a:rPr lang="en-US" altLang="zh-CN"/>
              <a:pPr/>
              <a:t>‹#›</a:t>
            </a:fld>
            <a:endParaRPr lang="en-US" altLang="zh-CN"/>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1485"/>
            <a:ext cx="7772400" cy="146896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B8F630CB-12B0-48EF-A0B9-71DB5879DED6}"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1DB6E3FD-A7FA-4A2F-A5F1-36A76CC648F5}"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185"/>
            <a:ext cx="7772400" cy="150071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DF00DC5F-DF19-44E3-ADCA-61003204BDCC}"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43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43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E1D77F4D-F31A-413F-A774-00B785737184}"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0BCDC391-DE9F-424F-BC10-CA5773733CBC}" type="slidenum">
              <a:rPr lang="zh-CN" altLang="en-US"/>
              <a:pPr/>
              <a:t>‹#›</a:t>
            </a:fld>
            <a:endParaRPr lang="zh-CN" altLang="en-US"/>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4584"/>
            <a:ext cx="4041775" cy="641349"/>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5934"/>
            <a:ext cx="4041775" cy="394970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ZANKHANA S. RATHOD </a:t>
            </a:r>
            <a:endParaRPr lang="en-US"/>
          </a:p>
        </p:txBody>
      </p:sp>
      <p:sp>
        <p:nvSpPr>
          <p:cNvPr id="9" name="Slide Number Placeholder 8"/>
          <p:cNvSpPr>
            <a:spLocks noGrp="1"/>
          </p:cNvSpPr>
          <p:nvPr>
            <p:ph type="sldNum" sz="quarter" idx="12"/>
          </p:nvPr>
        </p:nvSpPr>
        <p:spPr/>
        <p:txBody>
          <a:bodyPr/>
          <a:lstStyle>
            <a:lvl1pPr>
              <a:defRPr/>
            </a:lvl1pPr>
          </a:lstStyle>
          <a:p>
            <a:fld id="{B7EC5A54-D196-49C0-AB30-5B14E4B7E1AA}"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D9E87BE0-2870-4E53-92EC-73258EC970FA}"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5CB8A4E4-BC8D-4D27-B50F-DF5D5EE1C843}"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258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053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D1FCACC6-DC8E-407F-9294-531AFD829626}"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7266"/>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3833"/>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868"/>
            <a:ext cx="5486400" cy="80433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212A47E8-C15A-48D7-B5B9-F091CE72EB73}"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249E9678-D5FD-4938-A7E5-2118B130F931}"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9"/>
            <a:ext cx="2057400" cy="58504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5169"/>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ZANKHANA S. RATHOD </a:t>
            </a:r>
            <a:endParaRPr lang="en-US"/>
          </a:p>
        </p:txBody>
      </p:sp>
      <p:sp>
        <p:nvSpPr>
          <p:cNvPr id="6" name="Slide Number Placeholder 5"/>
          <p:cNvSpPr>
            <a:spLocks noGrp="1"/>
          </p:cNvSpPr>
          <p:nvPr>
            <p:ph type="sldNum" sz="quarter" idx="12"/>
          </p:nvPr>
        </p:nvSpPr>
        <p:spPr/>
        <p:txBody>
          <a:bodyPr/>
          <a:lstStyle>
            <a:lvl1pPr>
              <a:defRPr/>
            </a:lvl1pPr>
          </a:lstStyle>
          <a:p>
            <a:fld id="{C23C7299-C954-4D2C-8ABC-4B58458C80BC}" type="slidenum">
              <a:rPr lang="zh-CN" altLang="en-US" smtClean="0"/>
              <a:pPr/>
              <a:t>‹#›</a:t>
            </a:fld>
            <a:endParaRPr lang="en-US"/>
          </a:p>
        </p:txBody>
      </p:sp>
    </p:spTree>
  </p:cSld>
  <p:clrMapOvr>
    <a:masterClrMapping/>
  </p:clrMapOvr>
  <p:transition>
    <p:pull dir="ld"/>
  </p:transition>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1487"/>
            <a:ext cx="7772400" cy="146896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r>
              <a:rPr lang="fr-FR" smtClean="0"/>
              <a:t>ZANKHANA S. RATHOD </a:t>
            </a:r>
            <a:endParaRPr lang="fr-FR"/>
          </a:p>
        </p:txBody>
      </p:sp>
      <p:sp>
        <p:nvSpPr>
          <p:cNvPr id="6" name="Slide Number Placeholder 5"/>
          <p:cNvSpPr>
            <a:spLocks noGrp="1"/>
          </p:cNvSpPr>
          <p:nvPr>
            <p:ph type="sldNum" sz="quarter" idx="12"/>
          </p:nvPr>
        </p:nvSpPr>
        <p:spPr/>
        <p:txBody>
          <a:bodyPr/>
          <a:lstStyle>
            <a:lvl1pPr>
              <a:defRPr/>
            </a:lvl1pPr>
          </a:lstStyle>
          <a:p>
            <a:fld id="{F630FD2D-A6C5-4069-817E-7C3E0817DCA7}" type="slidenum">
              <a:rPr lang="fr-FR"/>
              <a:pPr/>
              <a:t>‹#›</a:t>
            </a:fld>
            <a:endParaRPr lang="fr-F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r>
              <a:rPr lang="fr-FR" smtClean="0"/>
              <a:t>ZANKHANA S. RATHOD </a:t>
            </a:r>
            <a:endParaRPr lang="fr-FR"/>
          </a:p>
        </p:txBody>
      </p:sp>
      <p:sp>
        <p:nvSpPr>
          <p:cNvPr id="6" name="Slide Number Placeholder 5"/>
          <p:cNvSpPr>
            <a:spLocks noGrp="1"/>
          </p:cNvSpPr>
          <p:nvPr>
            <p:ph type="sldNum" sz="quarter" idx="12"/>
          </p:nvPr>
        </p:nvSpPr>
        <p:spPr/>
        <p:txBody>
          <a:bodyPr/>
          <a:lstStyle>
            <a:lvl1pPr>
              <a:defRPr/>
            </a:lvl1pPr>
          </a:lstStyle>
          <a:p>
            <a:fld id="{B573182A-676C-467F-A95A-0494D6AA6293}" type="slidenum">
              <a:rPr lang="fr-FR"/>
              <a:pPr/>
              <a:t>‹#›</a:t>
            </a:fld>
            <a:endParaRPr lang="fr-F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188"/>
            <a:ext cx="7772400" cy="150071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r>
              <a:rPr lang="fr-FR" smtClean="0"/>
              <a:t>ZANKHANA S. RATHOD </a:t>
            </a:r>
            <a:endParaRPr lang="fr-FR"/>
          </a:p>
        </p:txBody>
      </p:sp>
      <p:sp>
        <p:nvSpPr>
          <p:cNvPr id="6" name="Slide Number Placeholder 5"/>
          <p:cNvSpPr>
            <a:spLocks noGrp="1"/>
          </p:cNvSpPr>
          <p:nvPr>
            <p:ph type="sldNum" sz="quarter" idx="12"/>
          </p:nvPr>
        </p:nvSpPr>
        <p:spPr/>
        <p:txBody>
          <a:bodyPr/>
          <a:lstStyle>
            <a:lvl1pPr>
              <a:defRPr/>
            </a:lvl1pPr>
          </a:lstStyle>
          <a:p>
            <a:fld id="{069DA4DA-565E-45FF-B116-C07DF46F521C}" type="slidenum">
              <a:rPr lang="fr-FR"/>
              <a:pPr/>
              <a:t>‹#›</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0DCE6497-B9EC-41E2-B6B5-B2F771A597CF}" type="slidenum">
              <a:rPr lang="zh-CN" altLang="en-US"/>
              <a:pPr/>
              <a:t>‹#›</a:t>
            </a:fld>
            <a:endParaRPr lang="zh-CN" altLang="en-US"/>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43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43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r>
              <a:rPr lang="fr-FR" smtClean="0"/>
              <a:t>ZANKHANA S. RATHOD </a:t>
            </a:r>
            <a:endParaRPr lang="fr-FR"/>
          </a:p>
        </p:txBody>
      </p:sp>
      <p:sp>
        <p:nvSpPr>
          <p:cNvPr id="7" name="Slide Number Placeholder 6"/>
          <p:cNvSpPr>
            <a:spLocks noGrp="1"/>
          </p:cNvSpPr>
          <p:nvPr>
            <p:ph type="sldNum" sz="quarter" idx="12"/>
          </p:nvPr>
        </p:nvSpPr>
        <p:spPr/>
        <p:txBody>
          <a:bodyPr/>
          <a:lstStyle>
            <a:lvl1pPr>
              <a:defRPr/>
            </a:lvl1pPr>
          </a:lstStyle>
          <a:p>
            <a:fld id="{0A76ED7C-3CC2-4D4E-9D77-F044E7BB0C2C}" type="slidenum">
              <a:rPr lang="fr-FR"/>
              <a:pPr/>
              <a:t>‹#›</a:t>
            </a:fld>
            <a:endParaRPr lang="fr-FR"/>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4584"/>
            <a:ext cx="4041775" cy="641349"/>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5935"/>
            <a:ext cx="4041775" cy="394970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fr-FR"/>
          </a:p>
        </p:txBody>
      </p:sp>
      <p:sp>
        <p:nvSpPr>
          <p:cNvPr id="8" name="Footer Placeholder 7"/>
          <p:cNvSpPr>
            <a:spLocks noGrp="1"/>
          </p:cNvSpPr>
          <p:nvPr>
            <p:ph type="ftr" sz="quarter" idx="11"/>
          </p:nvPr>
        </p:nvSpPr>
        <p:spPr/>
        <p:txBody>
          <a:bodyPr/>
          <a:lstStyle>
            <a:lvl1pPr>
              <a:defRPr/>
            </a:lvl1pPr>
          </a:lstStyle>
          <a:p>
            <a:r>
              <a:rPr lang="fr-FR" smtClean="0"/>
              <a:t>ZANKHANA S. RATHOD </a:t>
            </a:r>
            <a:endParaRPr lang="fr-FR"/>
          </a:p>
        </p:txBody>
      </p:sp>
      <p:sp>
        <p:nvSpPr>
          <p:cNvPr id="9" name="Slide Number Placeholder 8"/>
          <p:cNvSpPr>
            <a:spLocks noGrp="1"/>
          </p:cNvSpPr>
          <p:nvPr>
            <p:ph type="sldNum" sz="quarter" idx="12"/>
          </p:nvPr>
        </p:nvSpPr>
        <p:spPr/>
        <p:txBody>
          <a:bodyPr/>
          <a:lstStyle>
            <a:lvl1pPr>
              <a:defRPr/>
            </a:lvl1pPr>
          </a:lstStyle>
          <a:p>
            <a:fld id="{B38BC919-008E-45E3-99CE-0A1C1400E89A}" type="slidenum">
              <a:rPr lang="fr-FR"/>
              <a:pPr/>
              <a:t>‹#›</a:t>
            </a:fld>
            <a:endParaRPr lang="fr-F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fr-FR"/>
          </a:p>
        </p:txBody>
      </p:sp>
      <p:sp>
        <p:nvSpPr>
          <p:cNvPr id="4" name="Footer Placeholder 3"/>
          <p:cNvSpPr>
            <a:spLocks noGrp="1"/>
          </p:cNvSpPr>
          <p:nvPr>
            <p:ph type="ftr" sz="quarter" idx="11"/>
          </p:nvPr>
        </p:nvSpPr>
        <p:spPr/>
        <p:txBody>
          <a:bodyPr/>
          <a:lstStyle>
            <a:lvl1pPr>
              <a:defRPr/>
            </a:lvl1pPr>
          </a:lstStyle>
          <a:p>
            <a:r>
              <a:rPr lang="fr-FR" smtClean="0"/>
              <a:t>ZANKHANA S. RATHOD </a:t>
            </a:r>
            <a:endParaRPr lang="fr-FR"/>
          </a:p>
        </p:txBody>
      </p:sp>
      <p:sp>
        <p:nvSpPr>
          <p:cNvPr id="5" name="Slide Number Placeholder 4"/>
          <p:cNvSpPr>
            <a:spLocks noGrp="1"/>
          </p:cNvSpPr>
          <p:nvPr>
            <p:ph type="sldNum" sz="quarter" idx="12"/>
          </p:nvPr>
        </p:nvSpPr>
        <p:spPr/>
        <p:txBody>
          <a:bodyPr/>
          <a:lstStyle>
            <a:lvl1pPr>
              <a:defRPr/>
            </a:lvl1pPr>
          </a:lstStyle>
          <a:p>
            <a:fld id="{A80B526C-DEB9-4EAC-A71B-1F3A58108159}" type="slidenum">
              <a:rPr lang="fr-FR"/>
              <a:pPr/>
              <a:t>‹#›</a:t>
            </a:fld>
            <a:endParaRPr lang="fr-FR"/>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p>
        </p:txBody>
      </p:sp>
      <p:sp>
        <p:nvSpPr>
          <p:cNvPr id="3" name="Footer Placeholder 2"/>
          <p:cNvSpPr>
            <a:spLocks noGrp="1"/>
          </p:cNvSpPr>
          <p:nvPr>
            <p:ph type="ftr" sz="quarter" idx="11"/>
          </p:nvPr>
        </p:nvSpPr>
        <p:spPr/>
        <p:txBody>
          <a:bodyPr/>
          <a:lstStyle>
            <a:lvl1pPr>
              <a:defRPr/>
            </a:lvl1pPr>
          </a:lstStyle>
          <a:p>
            <a:r>
              <a:rPr lang="fr-FR" smtClean="0"/>
              <a:t>ZANKHANA S. RATHOD </a:t>
            </a:r>
            <a:endParaRPr lang="fr-FR"/>
          </a:p>
        </p:txBody>
      </p:sp>
      <p:sp>
        <p:nvSpPr>
          <p:cNvPr id="4" name="Slide Number Placeholder 3"/>
          <p:cNvSpPr>
            <a:spLocks noGrp="1"/>
          </p:cNvSpPr>
          <p:nvPr>
            <p:ph type="sldNum" sz="quarter" idx="12"/>
          </p:nvPr>
        </p:nvSpPr>
        <p:spPr/>
        <p:txBody>
          <a:bodyPr/>
          <a:lstStyle>
            <a:lvl1pPr>
              <a:defRPr/>
            </a:lvl1pPr>
          </a:lstStyle>
          <a:p>
            <a:fld id="{B5E76ABE-66D0-4DB2-A072-35E9F670C35E}" type="slidenum">
              <a:rPr lang="fr-FR"/>
              <a:pPr/>
              <a:t>‹#›</a:t>
            </a:fld>
            <a:endParaRPr lang="fr-F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5"/>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258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2"/>
            <a:ext cx="3008313" cy="469053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r>
              <a:rPr lang="fr-FR" smtClean="0"/>
              <a:t>ZANKHANA S. RATHOD </a:t>
            </a:r>
            <a:endParaRPr lang="fr-FR"/>
          </a:p>
        </p:txBody>
      </p:sp>
      <p:sp>
        <p:nvSpPr>
          <p:cNvPr id="7" name="Slide Number Placeholder 6"/>
          <p:cNvSpPr>
            <a:spLocks noGrp="1"/>
          </p:cNvSpPr>
          <p:nvPr>
            <p:ph type="sldNum" sz="quarter" idx="12"/>
          </p:nvPr>
        </p:nvSpPr>
        <p:spPr/>
        <p:txBody>
          <a:bodyPr/>
          <a:lstStyle>
            <a:lvl1pPr>
              <a:defRPr/>
            </a:lvl1pPr>
          </a:lstStyle>
          <a:p>
            <a:fld id="{8B867587-5D4A-4636-9205-4266D62E6916}" type="slidenum">
              <a:rPr lang="fr-FR"/>
              <a:pPr/>
              <a:t>‹#›</a:t>
            </a:fld>
            <a:endParaRPr lang="fr-FR"/>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3"/>
            <a:ext cx="5486400" cy="567266"/>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3833"/>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868"/>
            <a:ext cx="5486400" cy="80433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r>
              <a:rPr lang="fr-FR" smtClean="0"/>
              <a:t>ZANKHANA S. RATHOD </a:t>
            </a:r>
            <a:endParaRPr lang="fr-FR"/>
          </a:p>
        </p:txBody>
      </p:sp>
      <p:sp>
        <p:nvSpPr>
          <p:cNvPr id="7" name="Slide Number Placeholder 6"/>
          <p:cNvSpPr>
            <a:spLocks noGrp="1"/>
          </p:cNvSpPr>
          <p:nvPr>
            <p:ph type="sldNum" sz="quarter" idx="12"/>
          </p:nvPr>
        </p:nvSpPr>
        <p:spPr/>
        <p:txBody>
          <a:bodyPr/>
          <a:lstStyle>
            <a:lvl1pPr>
              <a:defRPr/>
            </a:lvl1pPr>
          </a:lstStyle>
          <a:p>
            <a:fld id="{F9776A7E-529E-4770-84CC-86B2D2920E8F}" type="slidenum">
              <a:rPr lang="fr-FR"/>
              <a:pPr/>
              <a:t>‹#›</a:t>
            </a:fld>
            <a:endParaRPr lang="fr-FR"/>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r>
              <a:rPr lang="fr-FR" smtClean="0"/>
              <a:t>ZANKHANA S. RATHOD </a:t>
            </a:r>
            <a:endParaRPr lang="fr-FR"/>
          </a:p>
        </p:txBody>
      </p:sp>
      <p:sp>
        <p:nvSpPr>
          <p:cNvPr id="6" name="Slide Number Placeholder 5"/>
          <p:cNvSpPr>
            <a:spLocks noGrp="1"/>
          </p:cNvSpPr>
          <p:nvPr>
            <p:ph type="sldNum" sz="quarter" idx="12"/>
          </p:nvPr>
        </p:nvSpPr>
        <p:spPr/>
        <p:txBody>
          <a:bodyPr/>
          <a:lstStyle>
            <a:lvl1pPr>
              <a:defRPr/>
            </a:lvl1pPr>
          </a:lstStyle>
          <a:p>
            <a:fld id="{E2A38655-76A3-4DD5-BDC2-61FF84F593A8}" type="slidenum">
              <a:rPr lang="fr-FR"/>
              <a:pPr/>
              <a:t>‹#›</a:t>
            </a:fld>
            <a:endParaRPr lang="fr-FR"/>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0"/>
            <a:ext cx="2057400" cy="58504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5170"/>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r>
              <a:rPr lang="fr-FR" smtClean="0"/>
              <a:t>ZANKHANA S. RATHOD </a:t>
            </a:r>
            <a:endParaRPr lang="fr-FR"/>
          </a:p>
        </p:txBody>
      </p:sp>
      <p:sp>
        <p:nvSpPr>
          <p:cNvPr id="6" name="Slide Number Placeholder 5"/>
          <p:cNvSpPr>
            <a:spLocks noGrp="1"/>
          </p:cNvSpPr>
          <p:nvPr>
            <p:ph type="sldNum" sz="quarter" idx="12"/>
          </p:nvPr>
        </p:nvSpPr>
        <p:spPr/>
        <p:txBody>
          <a:bodyPr/>
          <a:lstStyle>
            <a:lvl1pPr>
              <a:defRPr/>
            </a:lvl1pPr>
          </a:lstStyle>
          <a:p>
            <a:fld id="{54F63A2D-BF67-4804-9D4D-CC8B8E0BC8CF}" type="slidenum">
              <a:rPr lang="fr-FR"/>
              <a:pPr/>
              <a:t>‹#›</a:t>
            </a:fld>
            <a:endParaRPr lang="fr-FR"/>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Tree>
  </p:cSld>
  <p:clrMapOvr>
    <a:masterClrMapping/>
  </p:clrMapOvr>
  <p:transition>
    <p:pull dir="ld"/>
  </p:transition>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ld"/>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52520369-177F-4842-B6FD-CA81F24C135A}" type="slidenum">
              <a:rPr lang="zh-CN" altLang="en-US"/>
              <a:pPr/>
              <a:t>‹#›</a:t>
            </a:fld>
            <a:endParaRPr lang="zh-CN" altLang="en-US"/>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Tree>
  </p:cSld>
  <p:clrMapOvr>
    <a:masterClrMapping/>
  </p:clrMapOvr>
  <p:transition>
    <p:pull dir="ld"/>
  </p:transition>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4" y="1125539"/>
            <a:ext cx="4027487" cy="5162549"/>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125539"/>
            <a:ext cx="4027488" cy="5162549"/>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ld"/>
  </p:transition>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ld"/>
  </p:transition>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pull dir="ld"/>
  </p:transition>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ld"/>
  </p:transition>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transition>
    <p:pull dir="ld"/>
  </p:transition>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Tree>
  </p:cSld>
  <p:clrMapOvr>
    <a:masterClrMapping/>
  </p:clrMapOvr>
  <p:transition>
    <p:pull dir="ld"/>
  </p:transition>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ld"/>
  </p:transition>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9" y="333376"/>
            <a:ext cx="2051050" cy="59547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4" y="333376"/>
            <a:ext cx="6003925" cy="595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pull dir="ld"/>
  </p:transition>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3AB078A1-16CE-44E6-8A7C-FFED4B2EACAC}"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FA2ECC0E-7FA3-4B1D-B33C-B9D79EE2B0A6}" type="slidenum">
              <a:rPr lang="zh-CN" altLang="en-US"/>
              <a:pPr/>
              <a:t>‹#›</a:t>
            </a:fld>
            <a:endParaRPr lang="zh-CN" altLang="en-US"/>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131D51FE-B5CC-475D-970E-362A5CFFAB28}" type="slidenum">
              <a:rPr lang="en-US"/>
              <a:pPr/>
              <a:t>‹#›</a:t>
            </a:fld>
            <a:endParaRPr lang="en-US"/>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CF8943BA-BEC1-427D-9DBC-5B9302C6F591}" type="slidenum">
              <a:rPr lang="en-US"/>
              <a:pPr/>
              <a:t>‹#›</a:t>
            </a:fld>
            <a:endParaRPr lang="en-US"/>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4" y="1125539"/>
            <a:ext cx="4027487" cy="5162549"/>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125539"/>
            <a:ext cx="4027488" cy="5162549"/>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72FB26FB-6167-4317-A4AA-84BC4DBF20CA}" type="slidenum">
              <a:rPr lang="en-US"/>
              <a:pPr/>
              <a:t>‹#›</a:t>
            </a:fld>
            <a:endParaRPr lang="en-US"/>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881DE053-4AA9-4E51-8461-21188B76C15A}" type="slidenum">
              <a:rPr lang="en-US"/>
              <a:pPr/>
              <a:t>‹#›</a:t>
            </a:fld>
            <a:endParaRPr lang="en-US"/>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5F4576FE-59A6-4A17-8082-48920F3E0B4B}" type="slidenum">
              <a:rPr lang="en-US"/>
              <a:pPr/>
              <a:t>‹#›</a:t>
            </a:fld>
            <a:endParaRPr lang="en-US"/>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36BEF82C-131F-49F3-A5F0-6186735DE885}" type="slidenum">
              <a:rPr lang="en-US"/>
              <a:pPr/>
              <a:t>‹#›</a:t>
            </a:fld>
            <a:endParaRPr lang="en-US"/>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E81A3446-D7B6-4AA6-9E8C-EA3154D81A3D}" type="slidenum">
              <a:rPr lang="en-US"/>
              <a:pPr/>
              <a:t>‹#›</a:t>
            </a:fld>
            <a:endParaRPr lang="en-US"/>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C6FFBD41-F449-4127-9227-C22279E7674B}" type="slidenum">
              <a:rPr lang="en-US"/>
              <a:pPr/>
              <a:t>‹#›</a:t>
            </a:fld>
            <a:endParaRPr lang="en-US"/>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27554233-F8FC-48D1-8FD8-2B17D05CAC77}" type="slidenum">
              <a:rPr lang="en-US"/>
              <a:pPr/>
              <a:t>‹#›</a:t>
            </a:fld>
            <a:endParaRPr lang="en-US"/>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9" y="333376"/>
            <a:ext cx="2051050" cy="59547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4" y="333376"/>
            <a:ext cx="6003925" cy="595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81C29CC5-597A-42FD-86C5-1B92E39A24C2}"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C7FE3516-F8D0-4E47-AE2C-2A84FA02B728}" type="slidenum">
              <a:rPr lang="zh-CN" altLang="en-US"/>
              <a:pPr/>
              <a:t>‹#›</a:t>
            </a:fld>
            <a:endParaRPr lang="zh-CN" altLang="en-US"/>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DF9716CF-09C0-41AB-A838-BDF5AED91D9E}" type="slidenum">
              <a:rPr lang="en-US" altLang="zh-CN"/>
              <a:pPr/>
              <a:t>‹#›</a:t>
            </a:fld>
            <a:endParaRPr lang="en-US" altLang="zh-CN"/>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11B22B68-BB93-46C8-AFF9-518AE8834C01}" type="slidenum">
              <a:rPr lang="en-US" altLang="zh-CN"/>
              <a:pPr/>
              <a:t>‹#›</a:t>
            </a:fld>
            <a:endParaRPr lang="en-US" altLang="zh-CN"/>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B54BB8AE-67D0-400B-A6F1-5BD74732B613}" type="slidenum">
              <a:rPr lang="en-US" altLang="zh-CN"/>
              <a:pPr/>
              <a:t>‹#›</a:t>
            </a:fld>
            <a:endParaRPr lang="en-US" altLang="zh-CN"/>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7A092E58-AD39-47B2-8313-5858766086AD}" type="slidenum">
              <a:rPr lang="en-US" altLang="zh-CN"/>
              <a:pPr/>
              <a:t>‹#›</a:t>
            </a:fld>
            <a:endParaRPr lang="en-US" altLang="zh-CN"/>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4715E5F9-9DD0-45E1-B8E1-623683284E0A}" type="slidenum">
              <a:rPr lang="en-US" altLang="zh-CN"/>
              <a:pPr/>
              <a:t>‹#›</a:t>
            </a:fld>
            <a:endParaRPr lang="en-US" altLang="zh-CN"/>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4FB1E6D2-CD7F-48F6-853A-7BA318878F59}" type="slidenum">
              <a:rPr lang="en-US" altLang="zh-CN"/>
              <a:pPr/>
              <a:t>‹#›</a:t>
            </a:fld>
            <a:endParaRPr lang="en-US" altLang="zh-CN"/>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ADA858C6-A8B0-45F7-8D43-E72310EDA8D8}" type="slidenum">
              <a:rPr lang="en-US" altLang="zh-CN"/>
              <a:pPr/>
              <a:t>‹#›</a:t>
            </a:fld>
            <a:endParaRPr lang="en-US" altLang="zh-CN"/>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FF8E1090-388B-4071-AB4E-EF090CBD2A24}" type="slidenum">
              <a:rPr lang="en-US" altLang="zh-CN"/>
              <a:pPr/>
              <a:t>‹#›</a:t>
            </a:fld>
            <a:endParaRPr lang="en-US" altLang="zh-CN"/>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1F2E52FF-CAAF-4134-A3CC-9ECB4F2E421D}" type="slidenum">
              <a:rPr lang="en-US" altLang="zh-CN"/>
              <a:pPr/>
              <a:t>‹#›</a:t>
            </a:fld>
            <a:endParaRPr lang="en-US" altLang="zh-CN"/>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DB3D5BE7-1245-4713-B3BF-AE314238CED2}" type="slidenum">
              <a:rPr lang="en-US" altLang="zh-CN"/>
              <a:pPr/>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23FBE9E8-9563-4DD6-A5F3-700352DE4D10}" type="slidenum">
              <a:rPr lang="zh-CN" altLang="en-US"/>
              <a:pPr/>
              <a:t>‹#›</a:t>
            </a:fld>
            <a:endParaRPr lang="zh-CN" altLang="en-US"/>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9410ACFA-39CC-4C24-90C0-1E7C9136F17B}" type="slidenum">
              <a:rPr lang="en-US" altLang="zh-CN"/>
              <a:pPr/>
              <a:t>‹#›</a:t>
            </a:fld>
            <a:endParaRPr lang="en-US" altLang="zh-CN"/>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7315B6BB-F1A0-4EA5-9A06-DE08D2931E8A}" type="slidenum">
              <a:rPr lang="zh-CN" altLang="en-US"/>
              <a:pPr/>
              <a:t>‹#›</a:t>
            </a:fld>
            <a:endParaRPr lang="zh-CN" altLang="en-US"/>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22948495-2DC8-4E8E-8DB1-C439FC1D5BD5}" type="slidenum">
              <a:rPr lang="zh-CN" altLang="en-US"/>
              <a:pPr/>
              <a:t>‹#›</a:t>
            </a:fld>
            <a:endParaRPr lang="zh-CN" altLang="en-US"/>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2746201A-6C73-4CE0-AACA-287E5C2E90AC}" type="slidenum">
              <a:rPr lang="zh-CN" altLang="en-US"/>
              <a:pPr/>
              <a:t>‹#›</a:t>
            </a:fld>
            <a:endParaRPr lang="zh-CN" altLang="en-US"/>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5DA32AA1-7FA5-4552-936B-E8DADECDF56F}" type="slidenum">
              <a:rPr lang="zh-CN" altLang="en-US"/>
              <a:pPr/>
              <a:t>‹#›</a:t>
            </a:fld>
            <a:endParaRPr lang="zh-CN" altLang="en-US"/>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43CFDA0A-356B-40EE-9D3A-47AF5BD4ACBE}" type="slidenum">
              <a:rPr lang="zh-CN" altLang="en-US"/>
              <a:pPr/>
              <a:t>‹#›</a:t>
            </a:fld>
            <a:endParaRPr lang="zh-CN" altLang="en-US"/>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E75EA7F9-EAA0-489E-9927-32B48F2394A4}" type="slidenum">
              <a:rPr lang="zh-CN" altLang="en-US"/>
              <a:pPr/>
              <a:t>‹#›</a:t>
            </a:fld>
            <a:endParaRPr lang="zh-CN" altLang="en-US"/>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CA4FBDDA-7609-4157-BE41-41E4A7BE1148}" type="slidenum">
              <a:rPr lang="zh-CN" altLang="en-US"/>
              <a:pPr/>
              <a:t>‹#›</a:t>
            </a:fld>
            <a:endParaRPr lang="zh-CN" altLang="en-US"/>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3237FCAF-263D-4670-9F34-6D44EED94BEF}" type="slidenum">
              <a:rPr lang="zh-CN" altLang="en-US"/>
              <a:pPr/>
              <a:t>‹#›</a:t>
            </a:fld>
            <a:endParaRPr lang="zh-CN" altLang="en-US"/>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C26AF996-E8E4-4BF0-BAC2-5D0D7A834F79}" type="slidenum">
              <a:rPr lang="zh-CN" altLang="en-US"/>
              <a:pPr/>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5885F957-299D-4355-B1EB-8B61FDF3C5F5}" type="slidenum">
              <a:rPr lang="zh-CN" altLang="en-US"/>
              <a:pPr/>
              <a:t>‹#›</a:t>
            </a:fld>
            <a:endParaRPr lang="zh-CN" altLang="en-US"/>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7F69BD6F-B718-4DC2-8005-C917673C6EA3}" type="slidenum">
              <a:rPr lang="zh-CN" altLang="en-US"/>
              <a:pPr/>
              <a:t>‹#›</a:t>
            </a:fld>
            <a:endParaRPr lang="zh-CN" altLang="en-US"/>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CD8F7178-B322-44B6-8EBC-4D952DC65BFB}" type="slidenum">
              <a:rPr lang="zh-CN" altLang="en-US"/>
              <a:pPr/>
              <a:t>‹#›</a:t>
            </a:fld>
            <a:endParaRPr lang="zh-CN" altLang="en-US"/>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C1A0134A-4E91-49B8-817C-F59FADF4C7DB}" type="slidenum">
              <a:rPr lang="zh-CN" altLang="en-US"/>
              <a:pPr/>
              <a:t>‹#›</a:t>
            </a:fld>
            <a:endParaRPr lang="zh-CN" altLang="en-US"/>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13CD48BD-8D5D-4788-BFD5-1FC7155AF39A}" type="slidenum">
              <a:rPr lang="zh-CN" altLang="en-US"/>
              <a:pPr/>
              <a:t>‹#›</a:t>
            </a:fld>
            <a:endParaRPr lang="zh-CN" altLang="en-US"/>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CBEE4FBF-86E1-44CA-B6CC-7D8AA1EFDFB6}" type="slidenum">
              <a:rPr lang="zh-CN" altLang="en-US"/>
              <a:pPr/>
              <a:t>‹#›</a:t>
            </a:fld>
            <a:endParaRPr lang="zh-CN" altLang="en-US"/>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F7E5D87E-3A50-48A8-BA53-F0963BE96C7D}" type="slidenum">
              <a:rPr lang="zh-CN" altLang="en-US"/>
              <a:pPr/>
              <a:t>‹#›</a:t>
            </a:fld>
            <a:endParaRPr lang="zh-CN" altLang="en-US"/>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6B55233E-1613-4036-BFEE-7897B2997F69}" type="slidenum">
              <a:rPr lang="zh-CN" altLang="en-US"/>
              <a:pPr/>
              <a:t>‹#›</a:t>
            </a:fld>
            <a:endParaRPr lang="zh-CN" altLang="en-US"/>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E368B196-320A-4A85-879C-F7B36CF54D3E}" type="slidenum">
              <a:rPr lang="zh-CN" altLang="en-US"/>
              <a:pPr/>
              <a:t>‹#›</a:t>
            </a:fld>
            <a:endParaRPr lang="zh-CN" altLang="en-US"/>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1A8D618D-62DA-4CA1-84A3-373ABBB60DAF}" type="slidenum">
              <a:rPr lang="zh-CN" altLang="en-US"/>
              <a:pPr/>
              <a:t>‹#›</a:t>
            </a:fld>
            <a:endParaRPr lang="zh-CN" altLang="en-US"/>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6B36A60E-01D9-40B7-907B-DFCCC63719D8}" type="slidenum">
              <a:rPr lang="zh-CN" altLang="en-US"/>
              <a:pPr/>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200F9866-18FB-4D5F-A29C-13C32FD6C7C9}" type="slidenum">
              <a:rPr lang="zh-CN" altLang="en-US"/>
              <a:pPr/>
              <a:t>‹#›</a:t>
            </a:fld>
            <a:endParaRPr lang="zh-CN" altLang="en-US"/>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516C3177-F5B6-4512-90F4-66328316A565}" type="slidenum">
              <a:rPr lang="zh-CN" altLang="en-US"/>
              <a:pPr/>
              <a:t>‹#›</a:t>
            </a:fld>
            <a:endParaRPr lang="zh-CN" altLang="en-US"/>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6B9673AA-6128-4643-B6FD-4927BD9A44C0}" type="slidenum">
              <a:rPr lang="zh-CN" altLang="en-US"/>
              <a:pPr/>
              <a:t>‹#›</a:t>
            </a:fld>
            <a:endParaRPr lang="zh-CN" altLang="en-US"/>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DBE2FAF0-9D07-4E7B-8A75-3843852C2741}" type="slidenum">
              <a:rPr lang="zh-CN" altLang="en-US"/>
              <a:pPr/>
              <a:t>‹#›</a:t>
            </a:fld>
            <a:endParaRPr lang="zh-CN" altLang="en-US"/>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7729AE98-49D5-4779-96BE-D3510013D8D7}" type="slidenum">
              <a:rPr lang="zh-CN" altLang="en-US"/>
              <a:pPr/>
              <a:t>‹#›</a:t>
            </a:fld>
            <a:endParaRPr lang="zh-CN" altLang="en-US"/>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40A84A45-5DA9-426B-85DC-97360214F8B1}" type="slidenum">
              <a:rPr lang="zh-CN" altLang="en-US"/>
              <a:pPr/>
              <a:t>‹#›</a:t>
            </a:fld>
            <a:endParaRPr lang="zh-CN" altLang="en-US"/>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B8483A79-8133-4DD9-BF03-8714580132B7}" type="slidenum">
              <a:rPr lang="zh-CN" altLang="en-US"/>
              <a:pPr/>
              <a:t>‹#›</a:t>
            </a:fld>
            <a:endParaRPr lang="zh-CN" altLang="en-US"/>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43933F9A-8FA3-472E-AE94-3B825711A8AD}" type="slidenum">
              <a:rPr lang="zh-CN" altLang="en-US"/>
              <a:pPr/>
              <a:t>‹#›</a:t>
            </a:fld>
            <a:endParaRPr lang="zh-CN" altLang="en-US"/>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96BEB632-503E-4F15-A125-48956951A780}" type="slidenum">
              <a:rPr lang="zh-CN" altLang="en-US"/>
              <a:pPr/>
              <a:t>‹#›</a:t>
            </a:fld>
            <a:endParaRPr lang="zh-CN" altLang="en-US"/>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813C630E-84A5-41CC-BA6E-3449620920CF}" type="slidenum">
              <a:rPr lang="zh-CN" altLang="en-US"/>
              <a:pPr/>
              <a:t>‹#›</a:t>
            </a:fld>
            <a:endParaRPr lang="zh-CN" altLang="en-US"/>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58107A7A-66B3-4842-9C08-57048EF4CFAD}" type="slidenum">
              <a:rPr lang="zh-CN" altLang="en-US"/>
              <a:pPr/>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8BBF9476-5529-4988-96F6-C2EA3CD52341}" type="slidenum">
              <a:rPr lang="zh-CN" altLang="en-US"/>
              <a:pPr/>
              <a:t>‹#›</a:t>
            </a:fld>
            <a:endParaRPr lang="zh-CN" altLang="en-US"/>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A97C193F-BA73-4F3A-BE2D-D95AD33CB80B}" type="slidenum">
              <a:rPr lang="zh-CN" altLang="en-US"/>
              <a:pPr/>
              <a:t>‹#›</a:t>
            </a:fld>
            <a:endParaRPr lang="zh-CN" altLang="en-US"/>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50E948F0-E5E5-4003-BDDF-A533BA5D200F}" type="slidenum">
              <a:rPr lang="zh-CN" altLang="en-US"/>
              <a:pPr/>
              <a:t>‹#›</a:t>
            </a:fld>
            <a:endParaRPr lang="zh-CN" altLang="en-US"/>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5C625012-BEA6-4A22-9517-E5A355819B53}" type="slidenum">
              <a:rPr lang="zh-CN" altLang="en-US"/>
              <a:pPr/>
              <a:t>‹#›</a:t>
            </a:fld>
            <a:endParaRPr lang="zh-CN" altLang="en-US"/>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62BF6C60-C883-4F06-A2F0-9500316B188A}" type="slidenum">
              <a:rPr lang="zh-CN" altLang="en-US"/>
              <a:pPr/>
              <a:t>‹#›</a:t>
            </a:fld>
            <a:endParaRPr lang="zh-CN" altLang="en-US"/>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9EF34D4A-5A61-4C06-9749-647E2DEC0C3E}" type="slidenum">
              <a:rPr lang="zh-CN" altLang="en-US"/>
              <a:pPr/>
              <a:t>‹#›</a:t>
            </a:fld>
            <a:endParaRPr lang="zh-CN" altLang="en-US"/>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DF1FA444-E17E-4E3B-8E61-D2912739EB35}" type="slidenum">
              <a:rPr lang="zh-CN" altLang="en-US"/>
              <a:pPr/>
              <a:t>‹#›</a:t>
            </a:fld>
            <a:endParaRPr lang="zh-CN" altLang="en-US"/>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02F2221D-BB76-4B1B-AE0C-73EFC4569647}" type="slidenum">
              <a:rPr lang="zh-CN" altLang="en-US"/>
              <a:pPr/>
              <a:t>‹#›</a:t>
            </a:fld>
            <a:endParaRPr lang="zh-CN" altLang="en-US"/>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E08F1946-0138-451C-ACB1-05C0E8655A00}" type="slidenum">
              <a:rPr lang="zh-CN" altLang="en-US"/>
              <a:pPr/>
              <a:t>‹#›</a:t>
            </a:fld>
            <a:endParaRPr lang="zh-CN" altLang="en-US"/>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7562F57C-4276-4940-8335-6FAC6CA16218}" type="slidenum">
              <a:rPr lang="zh-CN" altLang="en-US"/>
              <a:pPr/>
              <a:t>‹#›</a:t>
            </a:fld>
            <a:endParaRPr lang="zh-CN" altLang="en-US"/>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8309B86D-F29B-4042-BD7D-F2523D2475F9}" type="slidenum">
              <a:rPr lang="zh-CN" altLang="en-US"/>
              <a:pPr/>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C1C3833F-6CA4-440F-A089-823E4A4F195D}" type="slidenum">
              <a:rPr lang="zh-CN" altLang="en-US"/>
              <a:pPr/>
              <a:t>‹#›</a:t>
            </a:fld>
            <a:endParaRPr lang="zh-CN" altLang="en-US"/>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B27DE9FE-CF8A-420D-9EFC-873E2103EF73}" type="slidenum">
              <a:rPr lang="zh-CN" altLang="en-US"/>
              <a:pPr/>
              <a:t>‹#›</a:t>
            </a:fld>
            <a:endParaRPr lang="zh-CN" altLang="en-US"/>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F59A290A-C150-4DDF-BD9D-5D1C2DEE3C6F}" type="slidenum">
              <a:rPr lang="zh-CN" altLang="en-US"/>
              <a:pPr/>
              <a:t>‹#›</a:t>
            </a:fld>
            <a:endParaRPr lang="zh-CN" altLang="en-US"/>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D52B6E4D-F1E4-489E-A7D4-898BC7523460}" type="slidenum">
              <a:rPr lang="zh-CN" altLang="en-US"/>
              <a:pPr/>
              <a:t>‹#›</a:t>
            </a:fld>
            <a:endParaRPr lang="zh-CN" altLang="en-US"/>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CDC563E0-B7C6-447E-B99B-4FF9DB1F265D}" type="slidenum">
              <a:rPr lang="zh-CN" altLang="en-US"/>
              <a:pPr/>
              <a:t>‹#›</a:t>
            </a:fld>
            <a:endParaRPr lang="zh-CN" altLang="en-US"/>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D5EAC12C-BF50-476D-903C-729CEEB4C360}" type="slidenum">
              <a:rPr lang="zh-CN" altLang="en-US"/>
              <a:pPr/>
              <a:t>‹#›</a:t>
            </a:fld>
            <a:endParaRPr lang="zh-CN" altLang="en-US"/>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90134A13-6911-45D7-BA51-D9F5541CBFCC}" type="slidenum">
              <a:rPr lang="zh-CN" altLang="en-US"/>
              <a:pPr/>
              <a:t>‹#›</a:t>
            </a:fld>
            <a:endParaRPr lang="zh-CN" altLang="en-US"/>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DAAAD6E5-0636-47B4-B852-018EF2FE353B}" type="slidenum">
              <a:rPr lang="zh-CN" altLang="en-US"/>
              <a:pPr/>
              <a:t>‹#›</a:t>
            </a:fld>
            <a:endParaRPr lang="zh-CN" altLang="en-US"/>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E312A15B-2CD1-4BED-A9EB-A5955C60C194}" type="slidenum">
              <a:rPr lang="zh-CN" altLang="en-US"/>
              <a:pPr/>
              <a:t>‹#›</a:t>
            </a:fld>
            <a:endParaRPr lang="zh-CN" altLang="en-US"/>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F36FDEB9-E47C-4C47-A597-CA53AB8384BC}" type="slidenum">
              <a:rPr lang="zh-CN" altLang="en-US"/>
              <a:pPr/>
              <a:t>‹#›</a:t>
            </a:fld>
            <a:endParaRPr lang="zh-CN" altLang="en-US"/>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AB495F71-A6DE-4289-9EF1-B8CB7C282B35}"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ZANKHANA S. RATHOD </a:t>
            </a:r>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4A4DDAED-B9EF-4880-B914-4B7B4379B168}" type="slidenum">
              <a:rPr lang="zh-CN" altLang="en-US"/>
              <a:pPr/>
              <a:t>‹#›</a:t>
            </a:fld>
            <a:endParaRPr lang="zh-CN" altLang="en-US"/>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B1F7C367-FF0C-4FF5-BE61-45F97E14CEE0}" type="slidenum">
              <a:rPr lang="zh-CN" altLang="en-US"/>
              <a:pPr/>
              <a:t>‹#›</a:t>
            </a:fld>
            <a:endParaRPr lang="zh-CN" altLang="en-US"/>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39FE6152-E196-4141-99E5-33E43E89AF48}" type="slidenum">
              <a:rPr lang="zh-CN" altLang="en-US"/>
              <a:pPr/>
              <a:t>‹#›</a:t>
            </a:fld>
            <a:endParaRPr lang="zh-CN" altLang="en-US"/>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1871AE63-970F-467B-BA5A-FBB2A649754D}" type="slidenum">
              <a:rPr lang="zh-CN" altLang="en-US"/>
              <a:pPr/>
              <a:t>‹#›</a:t>
            </a:fld>
            <a:endParaRPr lang="zh-CN" altLang="en-US"/>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7807AF51-FFE2-4F46-8FB8-9BD4F23B693F}" type="slidenum">
              <a:rPr lang="zh-CN" altLang="en-US"/>
              <a:pPr/>
              <a:t>‹#›</a:t>
            </a:fld>
            <a:endParaRPr lang="zh-CN" altLang="en-US"/>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8BE48F83-C583-4E70-89D6-6B68C3D4FF5F}" type="slidenum">
              <a:rPr lang="zh-CN" altLang="en-US"/>
              <a:pPr/>
              <a:t>‹#›</a:t>
            </a:fld>
            <a:endParaRPr lang="zh-CN" altLang="en-US"/>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5447DD8D-63C1-4275-8BD1-823DC53476FA}" type="slidenum">
              <a:rPr lang="zh-CN" altLang="en-US"/>
              <a:pPr/>
              <a:t>‹#›</a:t>
            </a:fld>
            <a:endParaRPr lang="zh-CN" altLang="en-US"/>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07A1066E-9A34-4CEE-8894-0BD911159C3A}" type="slidenum">
              <a:rPr lang="zh-CN" altLang="en-US"/>
              <a:pPr/>
              <a:t>‹#›</a:t>
            </a:fld>
            <a:endParaRPr lang="zh-CN" altLang="en-US"/>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AFAEACE2-A4F3-49DC-9502-848F37EDC5D1}" type="slidenum">
              <a:rPr lang="zh-CN" altLang="en-US"/>
              <a:pPr/>
              <a:t>‹#›</a:t>
            </a:fld>
            <a:endParaRPr lang="zh-CN" altLang="en-US"/>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DF555432-BCE7-4D5E-A807-016E2F71FC64}" type="slidenum">
              <a:rPr lang="zh-CN" altLang="en-US"/>
              <a:pPr/>
              <a:t>‹#›</a:t>
            </a:fld>
            <a:endParaRPr lang="zh-CN" altLang="en-US"/>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BB61097A-3A16-4C49-85C1-D857EA86DAE2}" type="slidenum">
              <a:rPr lang="zh-CN" altLang="en-US"/>
              <a:pPr/>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C992D5C3-A0B8-4038-BA12-B47F77EFFE27}" type="slidenum">
              <a:rPr lang="zh-CN" altLang="en-US"/>
              <a:pPr/>
              <a:t>‹#›</a:t>
            </a:fld>
            <a:endParaRPr lang="zh-CN" altLang="en-US"/>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C923BB8F-4BD5-4DD5-B81E-3FE0CD27294F}" type="slidenum">
              <a:rPr lang="zh-CN" altLang="en-US"/>
              <a:pPr/>
              <a:t>‹#›</a:t>
            </a:fld>
            <a:endParaRPr lang="zh-CN" altLang="en-US"/>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52650384-95D1-49AC-947A-34B4F08BE185}" type="slidenum">
              <a:rPr lang="zh-CN" altLang="en-US"/>
              <a:pPr/>
              <a:t>‹#›</a:t>
            </a:fld>
            <a:endParaRPr lang="zh-CN" altLang="en-US"/>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510640EB-D935-4007-B5BE-E7F211EB4C1A}" type="slidenum">
              <a:rPr lang="zh-CN" altLang="en-US"/>
              <a:pPr/>
              <a:t>‹#›</a:t>
            </a:fld>
            <a:endParaRPr lang="zh-CN" altLang="en-US"/>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B51616DB-6447-47F0-9DCD-F0904607ED9C}" type="slidenum">
              <a:rPr lang="zh-CN" altLang="en-US"/>
              <a:pPr/>
              <a:t>‹#›</a:t>
            </a:fld>
            <a:endParaRPr lang="zh-CN" altLang="en-US"/>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05699769-CA02-4B5B-AE06-FD9E320ECF5E}" type="slidenum">
              <a:rPr lang="zh-CN" altLang="en-US"/>
              <a:pPr/>
              <a:t>‹#›</a:t>
            </a:fld>
            <a:endParaRPr lang="zh-CN" altLang="en-US"/>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6984B4A5-C09E-4E3C-9EC0-8F3E4EC100FC}" type="slidenum">
              <a:rPr lang="zh-CN" altLang="en-US"/>
              <a:pPr/>
              <a:t>‹#›</a:t>
            </a:fld>
            <a:endParaRPr lang="zh-CN" altLang="en-US"/>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80FF63AD-22C8-439F-A60A-373C7AD091B8}" type="slidenum">
              <a:rPr lang="zh-CN" altLang="en-US"/>
              <a:pPr/>
              <a:t>‹#›</a:t>
            </a:fld>
            <a:endParaRPr lang="zh-CN" altLang="en-US"/>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17B48B72-E004-4BA0-AF80-DECC0B6B1E66}" type="slidenum">
              <a:rPr lang="en-US" altLang="zh-CN"/>
              <a:pPr/>
              <a:t>‹#›</a:t>
            </a:fld>
            <a:endParaRPr lang="en-US" altLang="zh-CN"/>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1C3E4F8D-D8FD-4A8D-9154-E078303D3E89}" type="slidenum">
              <a:rPr lang="en-US" altLang="zh-CN"/>
              <a:pPr/>
              <a:t>‹#›</a:t>
            </a:fld>
            <a:endParaRPr lang="en-US" altLang="zh-CN"/>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F05AB670-6930-4F88-AC28-8F5237D45EEF}" type="slidenum">
              <a:rPr lang="en-US" altLang="zh-CN"/>
              <a:pPr/>
              <a:t>‹#›</a:t>
            </a:fld>
            <a:endParaRPr lang="en-US" altLang="zh-C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1F9D25FF-B2C7-47D0-914C-E88A62B0F800}" type="slidenum">
              <a:rPr lang="zh-CN" altLang="en-US"/>
              <a:pPr/>
              <a:t>‹#›</a:t>
            </a:fld>
            <a:endParaRPr lang="zh-CN" altLang="en-US"/>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BD133218-7492-4866-AB12-8B971BECFC20}" type="slidenum">
              <a:rPr lang="en-US" altLang="zh-CN"/>
              <a:pPr/>
              <a:t>‹#›</a:t>
            </a:fld>
            <a:endParaRPr lang="en-US" altLang="zh-CN"/>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2A324660-7452-445B-B9B2-A3B51A716E57}" type="slidenum">
              <a:rPr lang="en-US" altLang="zh-CN"/>
              <a:pPr/>
              <a:t>‹#›</a:t>
            </a:fld>
            <a:endParaRPr lang="en-US" altLang="zh-CN"/>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1E21B96E-4B5B-41E5-AB6D-ABCCE71D1AB6}" type="slidenum">
              <a:rPr lang="en-US" altLang="zh-CN"/>
              <a:pPr/>
              <a:t>‹#›</a:t>
            </a:fld>
            <a:endParaRPr lang="en-US" altLang="zh-CN"/>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E333D466-4F06-4B60-85ED-5AD2B9C3E87C}" type="slidenum">
              <a:rPr lang="en-US" altLang="zh-CN"/>
              <a:pPr/>
              <a:t>‹#›</a:t>
            </a:fld>
            <a:endParaRPr lang="en-US" altLang="zh-CN"/>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6B43695D-7756-4535-AE10-629EDE54E77A}" type="slidenum">
              <a:rPr lang="en-US" altLang="zh-CN"/>
              <a:pPr/>
              <a:t>‹#›</a:t>
            </a:fld>
            <a:endParaRPr lang="en-US" altLang="zh-CN"/>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E70C0B25-1F65-4F1E-9C3B-479F89CDFBCD}" type="slidenum">
              <a:rPr lang="en-US" altLang="zh-CN"/>
              <a:pPr/>
              <a:t>‹#›</a:t>
            </a:fld>
            <a:endParaRPr lang="en-US" altLang="zh-CN"/>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DEB7FAAE-80A1-4C19-9970-2AF8C70416CA}" type="slidenum">
              <a:rPr lang="en-US" altLang="zh-CN"/>
              <a:pPr/>
              <a:t>‹#›</a:t>
            </a:fld>
            <a:endParaRPr lang="en-US" altLang="zh-CN"/>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90C09402-F857-4A59-825C-657962FCE89F}" type="slidenum">
              <a:rPr lang="en-US" altLang="zh-CN"/>
              <a:pPr/>
              <a:t>‹#›</a:t>
            </a:fld>
            <a:endParaRPr lang="en-US" altLang="zh-CN"/>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未标题-1"/>
          <p:cNvPicPr>
            <a:picLocks noChangeAspect="1" noChangeArrowheads="1"/>
          </p:cNvPicPr>
          <p:nvPr/>
        </p:nvPicPr>
        <p:blipFill>
          <a:blip r:embed="rId2" cstate="print"/>
          <a:srcRect l="15434" t="10973" r="13356" b="18652"/>
          <a:stretch>
            <a:fillRect/>
          </a:stretch>
        </p:blipFill>
        <p:spPr bwMode="auto">
          <a:xfrm>
            <a:off x="-11762" y="4033"/>
            <a:ext cx="9157443" cy="6858000"/>
          </a:xfrm>
          <a:prstGeom prst="rect">
            <a:avLst/>
          </a:prstGeom>
          <a:noFill/>
          <a:ln w="9525">
            <a:noFill/>
            <a:miter lim="800000"/>
            <a:headEnd/>
            <a:tailEnd/>
          </a:ln>
          <a:effectLst/>
        </p:spPr>
      </p:pic>
      <p:sp>
        <p:nvSpPr>
          <p:cNvPr id="2051" name="Rectangle 3"/>
          <p:cNvSpPr>
            <a:spLocks noGrp="1" noChangeArrowheads="1"/>
          </p:cNvSpPr>
          <p:nvPr>
            <p:ph type="ctrTitle"/>
          </p:nvPr>
        </p:nvSpPr>
        <p:spPr>
          <a:xfrm>
            <a:off x="762840" y="1782555"/>
            <a:ext cx="7697293" cy="1177616"/>
          </a:xfrm>
        </p:spPr>
        <p:txBody>
          <a:bodyPr/>
          <a:lstStyle>
            <a:lvl1pPr algn="ctr">
              <a:defRPr sz="4100">
                <a:solidFill>
                  <a:schemeClr val="bg1"/>
                </a:solidFill>
              </a:defRPr>
            </a:lvl1pPr>
          </a:lstStyle>
          <a:p>
            <a:r>
              <a:rPr lang="en-US" altLang="zh-CN" smtClean="0"/>
              <a:t>Click to edit Master title style</a:t>
            </a:r>
            <a:endParaRPr lang="zh-CN"/>
          </a:p>
        </p:txBody>
      </p:sp>
      <p:sp>
        <p:nvSpPr>
          <p:cNvPr id="2052" name="Rectangle 4"/>
          <p:cNvSpPr>
            <a:spLocks noGrp="1" noChangeArrowheads="1"/>
          </p:cNvSpPr>
          <p:nvPr>
            <p:ph type="subTitle" idx="1"/>
          </p:nvPr>
        </p:nvSpPr>
        <p:spPr>
          <a:xfrm>
            <a:off x="1297165" y="3063012"/>
            <a:ext cx="6684093" cy="822718"/>
          </a:xfrm>
        </p:spPr>
        <p:txBody>
          <a:bodyPr/>
          <a:lstStyle>
            <a:lvl1pPr marL="0" indent="0" algn="ctr">
              <a:buFontTx/>
              <a:buNone/>
              <a:defRPr sz="2800" b="1">
                <a:solidFill>
                  <a:schemeClr val="bg1"/>
                </a:solidFill>
              </a:defRPr>
            </a:lvl1pPr>
          </a:lstStyle>
          <a:p>
            <a:r>
              <a:rPr lang="en-US" altLang="zh-CN" smtClean="0"/>
              <a:t>Click to edit Master subtitle style</a:t>
            </a:r>
            <a:endParaRPr lang="zh-CN"/>
          </a:p>
        </p:txBody>
      </p:sp>
      <p:sp>
        <p:nvSpPr>
          <p:cNvPr id="2053" name="Rectangle 5"/>
          <p:cNvSpPr>
            <a:spLocks noGrp="1" noChangeArrowheads="1"/>
          </p:cNvSpPr>
          <p:nvPr>
            <p:ph type="dt" sz="half" idx="2"/>
          </p:nvPr>
        </p:nvSpPr>
        <p:spPr/>
        <p:txBody>
          <a:bodyPr/>
          <a:lstStyle>
            <a:lvl1pPr>
              <a:defRPr/>
            </a:lvl1pPr>
          </a:lstStyle>
          <a:p>
            <a:endParaRPr lang="zh-CN" altLang="en-US"/>
          </a:p>
        </p:txBody>
      </p:sp>
      <p:sp>
        <p:nvSpPr>
          <p:cNvPr id="2054" name="Rectangle 6"/>
          <p:cNvSpPr>
            <a:spLocks noGrp="1" noChangeArrowheads="1"/>
          </p:cNvSpPr>
          <p:nvPr>
            <p:ph type="ftr" sz="quarter" idx="3"/>
          </p:nvPr>
        </p:nvSpPr>
        <p:spPr/>
        <p:txBody>
          <a:bodyPr/>
          <a:lstStyle>
            <a:lvl1pPr>
              <a:defRPr/>
            </a:lvl1pPr>
          </a:lstStyle>
          <a:p>
            <a:r>
              <a:rPr lang="en-US" altLang="zh-CN" smtClean="0"/>
              <a:t>ZANKHANA S. RATHOD </a:t>
            </a:r>
            <a:endParaRPr lang="zh-CN" altLang="en-US"/>
          </a:p>
        </p:txBody>
      </p:sp>
      <p:sp>
        <p:nvSpPr>
          <p:cNvPr id="2055" name="Rectangle 7"/>
          <p:cNvSpPr>
            <a:spLocks noGrp="1" noChangeArrowheads="1"/>
          </p:cNvSpPr>
          <p:nvPr>
            <p:ph type="sldNum" sz="quarter" idx="4"/>
          </p:nvPr>
        </p:nvSpPr>
        <p:spPr/>
        <p:txBody>
          <a:bodyPr/>
          <a:lstStyle>
            <a:lvl1pPr>
              <a:defRPr/>
            </a:lvl1pPr>
          </a:lstStyle>
          <a:p>
            <a:fld id="{7315B6BB-F1A0-4EA5-9A06-DE08D2931E8A}"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22948495-2DC8-4E8E-8DB1-C439FC1D5BD5}"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82543BF8-8266-484C-BFD0-01E4CFF2863C}" type="slidenum">
              <a:rPr lang="zh-CN" altLang="en-US"/>
              <a:pPr/>
              <a:t>‹#›</a:t>
            </a:fld>
            <a:endParaRPr lang="zh-CN" altLang="en-US"/>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14" y="4405978"/>
            <a:ext cx="7772904" cy="136313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722514" y="2905728"/>
            <a:ext cx="7772904" cy="1500250"/>
          </a:xfrm>
        </p:spPr>
        <p:txBody>
          <a:bodyPr anchor="b"/>
          <a:lstStyle>
            <a:lvl1pPr marL="0" indent="0">
              <a:buNone/>
              <a:defRPr sz="2300"/>
            </a:lvl1pPr>
            <a:lvl2pPr marL="521117" indent="0">
              <a:buNone/>
              <a:defRPr sz="2100"/>
            </a:lvl2pPr>
            <a:lvl3pPr marL="1042233" indent="0">
              <a:buNone/>
              <a:defRPr sz="1800"/>
            </a:lvl3pPr>
            <a:lvl4pPr marL="1563350" indent="0">
              <a:buNone/>
              <a:defRPr sz="1600"/>
            </a:lvl4pPr>
            <a:lvl5pPr marL="2084466" indent="0">
              <a:buNone/>
              <a:defRPr sz="1600"/>
            </a:lvl5pPr>
            <a:lvl6pPr marL="2605583" indent="0">
              <a:buNone/>
              <a:defRPr sz="1600"/>
            </a:lvl6pPr>
            <a:lvl7pPr marL="3126699" indent="0">
              <a:buNone/>
              <a:defRPr sz="1600"/>
            </a:lvl7pPr>
            <a:lvl8pPr marL="3647816" indent="0">
              <a:buNone/>
              <a:defRPr sz="1600"/>
            </a:lvl8pPr>
            <a:lvl9pPr marL="4168932"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2746201A-6C73-4CE0-AACA-287E5C2E90A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032" y="1417576"/>
            <a:ext cx="4034316" cy="471046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54" y="1417576"/>
            <a:ext cx="4034315" cy="471046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5DA32AA1-7FA5-4552-936B-E8DADECDF56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33" y="274240"/>
            <a:ext cx="8229936" cy="11433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032" y="1534532"/>
            <a:ext cx="4041037" cy="641236"/>
          </a:xfrm>
        </p:spPr>
        <p:txBody>
          <a:bodyPr anchor="b"/>
          <a:lstStyle>
            <a:lvl1pPr marL="0" indent="0">
              <a:buNone/>
              <a:defRPr sz="2700" b="1"/>
            </a:lvl1pPr>
            <a:lvl2pPr marL="521117" indent="0">
              <a:buNone/>
              <a:defRPr sz="2300" b="1"/>
            </a:lvl2pPr>
            <a:lvl3pPr marL="1042233" indent="0">
              <a:buNone/>
              <a:defRPr sz="2100" b="1"/>
            </a:lvl3pPr>
            <a:lvl4pPr marL="1563350" indent="0">
              <a:buNone/>
              <a:defRPr sz="1800" b="1"/>
            </a:lvl4pPr>
            <a:lvl5pPr marL="2084466" indent="0">
              <a:buNone/>
              <a:defRPr sz="1800" b="1"/>
            </a:lvl5pPr>
            <a:lvl6pPr marL="2605583" indent="0">
              <a:buNone/>
              <a:defRPr sz="1800" b="1"/>
            </a:lvl6pPr>
            <a:lvl7pPr marL="3126699" indent="0">
              <a:buNone/>
              <a:defRPr sz="1800" b="1"/>
            </a:lvl7pPr>
            <a:lvl8pPr marL="3647816" indent="0">
              <a:buNone/>
              <a:defRPr sz="1800" b="1"/>
            </a:lvl8pPr>
            <a:lvl9pPr marL="416893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032" y="2175767"/>
            <a:ext cx="4041037" cy="3950255"/>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252" y="1534532"/>
            <a:ext cx="4042717" cy="641236"/>
          </a:xfrm>
        </p:spPr>
        <p:txBody>
          <a:bodyPr anchor="b"/>
          <a:lstStyle>
            <a:lvl1pPr marL="0" indent="0">
              <a:buNone/>
              <a:defRPr sz="2700" b="1"/>
            </a:lvl1pPr>
            <a:lvl2pPr marL="521117" indent="0">
              <a:buNone/>
              <a:defRPr sz="2300" b="1"/>
            </a:lvl2pPr>
            <a:lvl3pPr marL="1042233" indent="0">
              <a:buNone/>
              <a:defRPr sz="2100" b="1"/>
            </a:lvl3pPr>
            <a:lvl4pPr marL="1563350" indent="0">
              <a:buNone/>
              <a:defRPr sz="1800" b="1"/>
            </a:lvl4pPr>
            <a:lvl5pPr marL="2084466" indent="0">
              <a:buNone/>
              <a:defRPr sz="1800" b="1"/>
            </a:lvl5pPr>
            <a:lvl6pPr marL="2605583" indent="0">
              <a:buNone/>
              <a:defRPr sz="1800" b="1"/>
            </a:lvl6pPr>
            <a:lvl7pPr marL="3126699" indent="0">
              <a:buNone/>
              <a:defRPr sz="1800" b="1"/>
            </a:lvl7pPr>
            <a:lvl8pPr marL="3647816" indent="0">
              <a:buNone/>
              <a:defRPr sz="1800" b="1"/>
            </a:lvl8pPr>
            <a:lvl9pPr marL="416893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4252" y="2175767"/>
            <a:ext cx="4042717" cy="3950255"/>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43CFDA0A-356B-40EE-9D3A-47AF5BD4ACBE}"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E75EA7F9-EAA0-489E-9927-32B48F2394A4}"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CA4FBDDA-7609-4157-BE41-41E4A7BE1148}"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32" y="272224"/>
            <a:ext cx="3007674" cy="116350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3575604" y="272223"/>
            <a:ext cx="5111365" cy="585379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032" y="1435724"/>
            <a:ext cx="3007674" cy="4690299"/>
          </a:xfrm>
        </p:spPr>
        <p:txBody>
          <a:bodyPr/>
          <a:lstStyle>
            <a:lvl1pPr marL="0" indent="0">
              <a:buNone/>
              <a:defRPr sz="1600"/>
            </a:lvl1pPr>
            <a:lvl2pPr marL="521117" indent="0">
              <a:buNone/>
              <a:defRPr sz="1400"/>
            </a:lvl2pPr>
            <a:lvl3pPr marL="1042233" indent="0">
              <a:buNone/>
              <a:defRPr sz="1100"/>
            </a:lvl3pPr>
            <a:lvl4pPr marL="1563350" indent="0">
              <a:buNone/>
              <a:defRPr sz="1000"/>
            </a:lvl4pPr>
            <a:lvl5pPr marL="2084466" indent="0">
              <a:buNone/>
              <a:defRPr sz="1000"/>
            </a:lvl5pPr>
            <a:lvl6pPr marL="2605583" indent="0">
              <a:buNone/>
              <a:defRPr sz="1000"/>
            </a:lvl6pPr>
            <a:lvl7pPr marL="3126699" indent="0">
              <a:buNone/>
              <a:defRPr sz="1000"/>
            </a:lvl7pPr>
            <a:lvl8pPr marL="3647816" indent="0">
              <a:buNone/>
              <a:defRPr sz="1000"/>
            </a:lvl8pPr>
            <a:lvl9pPr marL="416893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3237FCAF-263D-4670-9F34-6D44EED94BE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44" y="4801206"/>
            <a:ext cx="5486063" cy="56662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1792844" y="613005"/>
            <a:ext cx="5486063" cy="4113590"/>
          </a:xfrm>
        </p:spPr>
        <p:txBody>
          <a:bodyPr/>
          <a:lstStyle>
            <a:lvl1pPr marL="0" indent="0">
              <a:buNone/>
              <a:defRPr sz="3600"/>
            </a:lvl1pPr>
            <a:lvl2pPr marL="521117" indent="0">
              <a:buNone/>
              <a:defRPr sz="3200"/>
            </a:lvl2pPr>
            <a:lvl3pPr marL="1042233" indent="0">
              <a:buNone/>
              <a:defRPr sz="2700"/>
            </a:lvl3pPr>
            <a:lvl4pPr marL="1563350" indent="0">
              <a:buNone/>
              <a:defRPr sz="2300"/>
            </a:lvl4pPr>
            <a:lvl5pPr marL="2084466" indent="0">
              <a:buNone/>
              <a:defRPr sz="2300"/>
            </a:lvl5pPr>
            <a:lvl6pPr marL="2605583" indent="0">
              <a:buNone/>
              <a:defRPr sz="2300"/>
            </a:lvl6pPr>
            <a:lvl7pPr marL="3126699" indent="0">
              <a:buNone/>
              <a:defRPr sz="2300"/>
            </a:lvl7pPr>
            <a:lvl8pPr marL="3647816" indent="0">
              <a:buNone/>
              <a:defRPr sz="2300"/>
            </a:lvl8pPr>
            <a:lvl9pPr marL="4168932" indent="0">
              <a:buNone/>
              <a:defRPr sz="2300"/>
            </a:lvl9pPr>
          </a:lstStyle>
          <a:p>
            <a:r>
              <a:rPr lang="en-US" smtClean="0"/>
              <a:t>Click icon to add picture</a:t>
            </a:r>
            <a:endParaRPr lang="en-US"/>
          </a:p>
        </p:txBody>
      </p:sp>
      <p:sp>
        <p:nvSpPr>
          <p:cNvPr id="4" name="Text Placeholder 3"/>
          <p:cNvSpPr>
            <a:spLocks noGrp="1"/>
          </p:cNvSpPr>
          <p:nvPr>
            <p:ph type="body" sz="half" idx="2"/>
          </p:nvPr>
        </p:nvSpPr>
        <p:spPr>
          <a:xfrm>
            <a:off x="1792844" y="5367832"/>
            <a:ext cx="5486063" cy="804570"/>
          </a:xfrm>
        </p:spPr>
        <p:txBody>
          <a:bodyPr/>
          <a:lstStyle>
            <a:lvl1pPr marL="0" indent="0">
              <a:buNone/>
              <a:defRPr sz="1600"/>
            </a:lvl1pPr>
            <a:lvl2pPr marL="521117" indent="0">
              <a:buNone/>
              <a:defRPr sz="1400"/>
            </a:lvl2pPr>
            <a:lvl3pPr marL="1042233" indent="0">
              <a:buNone/>
              <a:defRPr sz="1100"/>
            </a:lvl3pPr>
            <a:lvl4pPr marL="1563350" indent="0">
              <a:buNone/>
              <a:defRPr sz="1000"/>
            </a:lvl4pPr>
            <a:lvl5pPr marL="2084466" indent="0">
              <a:buNone/>
              <a:defRPr sz="1000"/>
            </a:lvl5pPr>
            <a:lvl6pPr marL="2605583" indent="0">
              <a:buNone/>
              <a:defRPr sz="1000"/>
            </a:lvl6pPr>
            <a:lvl7pPr marL="3126699" indent="0">
              <a:buNone/>
              <a:defRPr sz="1000"/>
            </a:lvl7pPr>
            <a:lvl8pPr marL="3647816" indent="0">
              <a:buNone/>
              <a:defRPr sz="1000"/>
            </a:lvl8pPr>
            <a:lvl9pPr marL="416893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C26AF996-E8E4-4BF0-BAC2-5D0D7A834F7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7F69BD6F-B718-4DC2-8005-C917673C6EA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324" y="137120"/>
            <a:ext cx="2056644" cy="59909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032" y="137120"/>
            <a:ext cx="6011987" cy="59909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CD8F7178-B322-44B6-8EBC-4D952DC65BF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51" y="2131408"/>
            <a:ext cx="7772904" cy="147000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99" y="3885730"/>
            <a:ext cx="6401808" cy="1752308"/>
          </a:xfrm>
        </p:spPr>
        <p:txBody>
          <a:bodyPr/>
          <a:lstStyle>
            <a:lvl1pPr marL="0" indent="0" algn="ctr">
              <a:buNone/>
              <a:defRPr/>
            </a:lvl1pPr>
            <a:lvl2pPr marL="520943" indent="0" algn="ctr">
              <a:buNone/>
              <a:defRPr/>
            </a:lvl2pPr>
            <a:lvl3pPr marL="1041884" indent="0" algn="ctr">
              <a:buNone/>
              <a:defRPr/>
            </a:lvl3pPr>
            <a:lvl4pPr marL="1562828" indent="0" algn="ctr">
              <a:buNone/>
              <a:defRPr/>
            </a:lvl4pPr>
            <a:lvl5pPr marL="2083768" indent="0" algn="ctr">
              <a:buNone/>
              <a:defRPr/>
            </a:lvl5pPr>
            <a:lvl6pPr marL="2604710" indent="0" algn="ctr">
              <a:buNone/>
              <a:defRPr/>
            </a:lvl6pPr>
            <a:lvl7pPr marL="3125652" indent="0" algn="ctr">
              <a:buNone/>
              <a:defRPr/>
            </a:lvl7pPr>
            <a:lvl8pPr marL="3646594" indent="0" algn="ctr">
              <a:buNone/>
              <a:defRPr/>
            </a:lvl8pPr>
            <a:lvl9pPr marL="4167536"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6F7D8797-50C1-461E-A9F2-EEF70EFBCF50}" type="slidenum">
              <a:rPr lang="en-US" altLang="zh-CN"/>
              <a:pPr/>
              <a:t>‹#›</a:t>
            </a:fld>
            <a:endParaRPr lang="en-US" altLang="zh-C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CAC74E49-9DD7-40CA-B71F-E53AD1C8AC83}" type="slidenum">
              <a:rPr lang="zh-CN" altLang="en-US"/>
              <a:pPr/>
              <a:t>‹#›</a:t>
            </a:fld>
            <a:endParaRPr lang="zh-CN" altLang="en-US"/>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975BB434-A456-485D-AF5C-64C6A846F457}" type="slidenum">
              <a:rPr lang="en-US" altLang="zh-CN"/>
              <a:pPr/>
              <a:t>‹#›</a:t>
            </a:fld>
            <a:endParaRPr lang="en-US" altLang="zh-CN"/>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14" y="4405979"/>
            <a:ext cx="7772904" cy="1363131"/>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722514" y="2905728"/>
            <a:ext cx="7772904" cy="1500250"/>
          </a:xfrm>
        </p:spPr>
        <p:txBody>
          <a:bodyPr anchor="b"/>
          <a:lstStyle>
            <a:lvl1pPr marL="0" indent="0">
              <a:buNone/>
              <a:defRPr sz="2300"/>
            </a:lvl1pPr>
            <a:lvl2pPr marL="520943" indent="0">
              <a:buNone/>
              <a:defRPr sz="2100"/>
            </a:lvl2pPr>
            <a:lvl3pPr marL="1041884" indent="0">
              <a:buNone/>
              <a:defRPr sz="1800"/>
            </a:lvl3pPr>
            <a:lvl4pPr marL="1562828" indent="0">
              <a:buNone/>
              <a:defRPr sz="1600"/>
            </a:lvl4pPr>
            <a:lvl5pPr marL="2083768" indent="0">
              <a:buNone/>
              <a:defRPr sz="1600"/>
            </a:lvl5pPr>
            <a:lvl6pPr marL="2604710" indent="0">
              <a:buNone/>
              <a:defRPr sz="1600"/>
            </a:lvl6pPr>
            <a:lvl7pPr marL="3125652" indent="0">
              <a:buNone/>
              <a:defRPr sz="1600"/>
            </a:lvl7pPr>
            <a:lvl8pPr marL="3646594" indent="0">
              <a:buNone/>
              <a:defRPr sz="1600"/>
            </a:lvl8pPr>
            <a:lvl9pPr marL="4167536"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82DF58AB-1991-4A78-833D-E0C0A118857E}" type="slidenum">
              <a:rPr lang="en-US" altLang="zh-CN"/>
              <a:pPr/>
              <a:t>‹#›</a:t>
            </a:fld>
            <a:endParaRPr lang="en-US" altLang="zh-CN"/>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032" y="1601076"/>
            <a:ext cx="4034316" cy="45249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656" y="1601076"/>
            <a:ext cx="4034315" cy="45249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56A55ABF-4265-470E-93BB-D3F2D154935B}" type="slidenum">
              <a:rPr lang="en-US" altLang="zh-CN"/>
              <a:pPr/>
              <a:t>‹#›</a:t>
            </a:fld>
            <a:endParaRPr lang="en-US" altLang="zh-CN"/>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033" y="1534534"/>
            <a:ext cx="4041037" cy="641236"/>
          </a:xfrm>
        </p:spPr>
        <p:txBody>
          <a:bodyPr anchor="b"/>
          <a:lstStyle>
            <a:lvl1pPr marL="0" indent="0">
              <a:buNone/>
              <a:defRPr sz="2700" b="1"/>
            </a:lvl1pPr>
            <a:lvl2pPr marL="520943" indent="0">
              <a:buNone/>
              <a:defRPr sz="2300" b="1"/>
            </a:lvl2pPr>
            <a:lvl3pPr marL="1041884" indent="0">
              <a:buNone/>
              <a:defRPr sz="2100" b="1"/>
            </a:lvl3pPr>
            <a:lvl4pPr marL="1562828" indent="0">
              <a:buNone/>
              <a:defRPr sz="1800" b="1"/>
            </a:lvl4pPr>
            <a:lvl5pPr marL="2083768" indent="0">
              <a:buNone/>
              <a:defRPr sz="1800" b="1"/>
            </a:lvl5pPr>
            <a:lvl6pPr marL="2604710" indent="0">
              <a:buNone/>
              <a:defRPr sz="1800" b="1"/>
            </a:lvl6pPr>
            <a:lvl7pPr marL="3125652" indent="0">
              <a:buNone/>
              <a:defRPr sz="1800" b="1"/>
            </a:lvl7pPr>
            <a:lvl8pPr marL="3646594" indent="0">
              <a:buNone/>
              <a:defRPr sz="1800" b="1"/>
            </a:lvl8pPr>
            <a:lvl9pPr marL="4167536"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033" y="2175767"/>
            <a:ext cx="4041037" cy="3950255"/>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254" y="1534534"/>
            <a:ext cx="4042717" cy="641236"/>
          </a:xfrm>
        </p:spPr>
        <p:txBody>
          <a:bodyPr anchor="b"/>
          <a:lstStyle>
            <a:lvl1pPr marL="0" indent="0">
              <a:buNone/>
              <a:defRPr sz="2700" b="1"/>
            </a:lvl1pPr>
            <a:lvl2pPr marL="520943" indent="0">
              <a:buNone/>
              <a:defRPr sz="2300" b="1"/>
            </a:lvl2pPr>
            <a:lvl3pPr marL="1041884" indent="0">
              <a:buNone/>
              <a:defRPr sz="2100" b="1"/>
            </a:lvl3pPr>
            <a:lvl4pPr marL="1562828" indent="0">
              <a:buNone/>
              <a:defRPr sz="1800" b="1"/>
            </a:lvl4pPr>
            <a:lvl5pPr marL="2083768" indent="0">
              <a:buNone/>
              <a:defRPr sz="1800" b="1"/>
            </a:lvl5pPr>
            <a:lvl6pPr marL="2604710" indent="0">
              <a:buNone/>
              <a:defRPr sz="1800" b="1"/>
            </a:lvl6pPr>
            <a:lvl7pPr marL="3125652" indent="0">
              <a:buNone/>
              <a:defRPr sz="1800" b="1"/>
            </a:lvl7pPr>
            <a:lvl8pPr marL="3646594" indent="0">
              <a:buNone/>
              <a:defRPr sz="1800" b="1"/>
            </a:lvl8pPr>
            <a:lvl9pPr marL="4167536"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4254" y="2175767"/>
            <a:ext cx="4042717" cy="3950255"/>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DBBF7284-3C7B-46F8-9F43-EF64BE734CFC}" type="slidenum">
              <a:rPr lang="en-US" altLang="zh-CN"/>
              <a:pPr/>
              <a:t>‹#›</a:t>
            </a:fld>
            <a:endParaRPr lang="en-US" altLang="zh-CN"/>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DB7F3231-CBF8-490A-8A6F-30CDDCA4597E}" type="slidenum">
              <a:rPr lang="en-US" altLang="zh-CN"/>
              <a:pPr/>
              <a:t>‹#›</a:t>
            </a:fld>
            <a:endParaRPr lang="en-US" altLang="zh-CN"/>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390273CC-1906-4F4C-9251-FA66C410E7CF}" type="slidenum">
              <a:rPr lang="en-US" altLang="zh-CN"/>
              <a:pPr/>
              <a:t>‹#›</a:t>
            </a:fld>
            <a:endParaRPr lang="en-US" altLang="zh-CN"/>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32" y="272224"/>
            <a:ext cx="3007674" cy="116350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3575606" y="272223"/>
            <a:ext cx="5111365" cy="5853799"/>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032" y="1435727"/>
            <a:ext cx="3007674" cy="4690299"/>
          </a:xfrm>
        </p:spPr>
        <p:txBody>
          <a:bodyPr/>
          <a:lstStyle>
            <a:lvl1pPr marL="0" indent="0">
              <a:buNone/>
              <a:defRPr sz="1600"/>
            </a:lvl1pPr>
            <a:lvl2pPr marL="520943" indent="0">
              <a:buNone/>
              <a:defRPr sz="1400"/>
            </a:lvl2pPr>
            <a:lvl3pPr marL="1041884" indent="0">
              <a:buNone/>
              <a:defRPr sz="1100"/>
            </a:lvl3pPr>
            <a:lvl4pPr marL="1562828" indent="0">
              <a:buNone/>
              <a:defRPr sz="1000"/>
            </a:lvl4pPr>
            <a:lvl5pPr marL="2083768" indent="0">
              <a:buNone/>
              <a:defRPr sz="1000"/>
            </a:lvl5pPr>
            <a:lvl6pPr marL="2604710" indent="0">
              <a:buNone/>
              <a:defRPr sz="1000"/>
            </a:lvl6pPr>
            <a:lvl7pPr marL="3125652" indent="0">
              <a:buNone/>
              <a:defRPr sz="1000"/>
            </a:lvl7pPr>
            <a:lvl8pPr marL="3646594" indent="0">
              <a:buNone/>
              <a:defRPr sz="1000"/>
            </a:lvl8pPr>
            <a:lvl9pPr marL="41675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007234D4-BD33-4E62-9664-3E29A05F02E7}" type="slidenum">
              <a:rPr lang="en-US" altLang="zh-CN"/>
              <a:pPr/>
              <a:t>‹#›</a:t>
            </a:fld>
            <a:endParaRPr lang="en-US" altLang="zh-CN"/>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46" y="4801207"/>
            <a:ext cx="5486063" cy="56662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1792846" y="613005"/>
            <a:ext cx="5486063" cy="4113590"/>
          </a:xfrm>
        </p:spPr>
        <p:txBody>
          <a:bodyPr/>
          <a:lstStyle>
            <a:lvl1pPr marL="0" indent="0">
              <a:buNone/>
              <a:defRPr sz="3600"/>
            </a:lvl1pPr>
            <a:lvl2pPr marL="520943" indent="0">
              <a:buNone/>
              <a:defRPr sz="3200"/>
            </a:lvl2pPr>
            <a:lvl3pPr marL="1041884" indent="0">
              <a:buNone/>
              <a:defRPr sz="2700"/>
            </a:lvl3pPr>
            <a:lvl4pPr marL="1562828" indent="0">
              <a:buNone/>
              <a:defRPr sz="2300"/>
            </a:lvl4pPr>
            <a:lvl5pPr marL="2083768" indent="0">
              <a:buNone/>
              <a:defRPr sz="2300"/>
            </a:lvl5pPr>
            <a:lvl6pPr marL="2604710" indent="0">
              <a:buNone/>
              <a:defRPr sz="2300"/>
            </a:lvl6pPr>
            <a:lvl7pPr marL="3125652" indent="0">
              <a:buNone/>
              <a:defRPr sz="2300"/>
            </a:lvl7pPr>
            <a:lvl8pPr marL="3646594" indent="0">
              <a:buNone/>
              <a:defRPr sz="2300"/>
            </a:lvl8pPr>
            <a:lvl9pPr marL="4167536" indent="0">
              <a:buNone/>
              <a:defRPr sz="2300"/>
            </a:lvl9pPr>
          </a:lstStyle>
          <a:p>
            <a:r>
              <a:rPr lang="en-US" smtClean="0"/>
              <a:t>Click icon to add picture</a:t>
            </a:r>
            <a:endParaRPr lang="en-US"/>
          </a:p>
        </p:txBody>
      </p:sp>
      <p:sp>
        <p:nvSpPr>
          <p:cNvPr id="4" name="Text Placeholder 3"/>
          <p:cNvSpPr>
            <a:spLocks noGrp="1"/>
          </p:cNvSpPr>
          <p:nvPr>
            <p:ph type="body" sz="half" idx="2"/>
          </p:nvPr>
        </p:nvSpPr>
        <p:spPr>
          <a:xfrm>
            <a:off x="1792846" y="5367832"/>
            <a:ext cx="5486063" cy="804570"/>
          </a:xfrm>
        </p:spPr>
        <p:txBody>
          <a:bodyPr/>
          <a:lstStyle>
            <a:lvl1pPr marL="0" indent="0">
              <a:buNone/>
              <a:defRPr sz="1600"/>
            </a:lvl1pPr>
            <a:lvl2pPr marL="520943" indent="0">
              <a:buNone/>
              <a:defRPr sz="1400"/>
            </a:lvl2pPr>
            <a:lvl3pPr marL="1041884" indent="0">
              <a:buNone/>
              <a:defRPr sz="1100"/>
            </a:lvl3pPr>
            <a:lvl4pPr marL="1562828" indent="0">
              <a:buNone/>
              <a:defRPr sz="1000"/>
            </a:lvl4pPr>
            <a:lvl5pPr marL="2083768" indent="0">
              <a:buNone/>
              <a:defRPr sz="1000"/>
            </a:lvl5pPr>
            <a:lvl6pPr marL="2604710" indent="0">
              <a:buNone/>
              <a:defRPr sz="1000"/>
            </a:lvl6pPr>
            <a:lvl7pPr marL="3125652" indent="0">
              <a:buNone/>
              <a:defRPr sz="1000"/>
            </a:lvl7pPr>
            <a:lvl8pPr marL="3646594" indent="0">
              <a:buNone/>
              <a:defRPr sz="1000"/>
            </a:lvl8pPr>
            <a:lvl9pPr marL="41675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86C672A5-9928-46E5-ABDB-7C2C3612AB0B}" type="slidenum">
              <a:rPr lang="en-US" altLang="zh-CN"/>
              <a:pPr/>
              <a:t>‹#›</a:t>
            </a:fld>
            <a:endParaRPr lang="en-US" altLang="zh-CN"/>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397F7F10-59B3-43E4-96CB-7A77276EFAF8}" type="slidenum">
              <a:rPr lang="en-US" altLang="zh-CN"/>
              <a:pPr/>
              <a:t>‹#›</a:t>
            </a:fld>
            <a:endParaRPr lang="en-US" altLang="zh-CN"/>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324" y="274243"/>
            <a:ext cx="2056644" cy="58517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035" y="274243"/>
            <a:ext cx="6011987" cy="58517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7F48CCC4-0992-4A92-8F5A-9C2116B7349B}" type="slidenum">
              <a:rPr lang="en-US" altLang="zh-CN"/>
              <a:pPr/>
              <a:t>‹#›</a:t>
            </a:fld>
            <a:endParaRPr lang="en-US" altLang="zh-C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FCCBD26C-6234-4857-AEF2-860245BBBE46}" type="slidenum">
              <a:rPr lang="zh-CN" altLang="en-US"/>
              <a:pPr/>
              <a:t>‹#›</a:t>
            </a:fld>
            <a:endParaRPr lang="zh-CN" altLang="en-US"/>
          </a:p>
        </p:txBody>
      </p:sp>
    </p:spTree>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990E5FD1-4046-408D-990A-695E8E5B5904}" type="slidenum">
              <a:rPr lang="zh-CN" altLang="en-US"/>
              <a:pPr/>
              <a:t>‹#›</a:t>
            </a:fld>
            <a:endParaRPr lang="zh-CN" altLang="en-US"/>
          </a:p>
        </p:txBody>
      </p:sp>
    </p:spTree>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502354E9-E47A-4CD7-9CDC-82E0CA65A1B8}" type="slidenum">
              <a:rPr lang="en-US" altLang="zh-CN"/>
              <a:pPr/>
              <a:t>‹#›</a:t>
            </a:fld>
            <a:endParaRPr lang="en-US" altLang="zh-CN"/>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EB9ED45E-81CB-49A5-AA42-EF92AA024A25}" type="slidenum">
              <a:rPr lang="en-US" altLang="zh-CN"/>
              <a:pPr/>
              <a:t>‹#›</a:t>
            </a:fld>
            <a:endParaRPr lang="en-US" altLang="zh-CN"/>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74286BFE-297F-43FC-B929-E76A467D3022}" type="slidenum">
              <a:rPr lang="en-US" altLang="zh-CN"/>
              <a:pPr/>
              <a:t>‹#›</a:t>
            </a:fld>
            <a:endParaRPr lang="en-US" altLang="zh-CN"/>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BC7E0166-FFDD-4757-A737-CA72032B8C6D}" type="slidenum">
              <a:rPr lang="en-US" altLang="zh-CN"/>
              <a:pPr/>
              <a:t>‹#›</a:t>
            </a:fld>
            <a:endParaRPr lang="en-US" altLang="zh-CN"/>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22971F9B-5E09-4623-9D51-6BDE2E220829}" type="slidenum">
              <a:rPr lang="en-US" altLang="zh-CN"/>
              <a:pPr/>
              <a:t>‹#›</a:t>
            </a:fld>
            <a:endParaRPr lang="en-US" altLang="zh-CN"/>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3AD511B3-CF2D-4641-800B-7BFB8B6E316C}" type="slidenum">
              <a:rPr lang="en-US" altLang="zh-CN"/>
              <a:pPr/>
              <a:t>‹#›</a:t>
            </a:fld>
            <a:endParaRPr lang="en-US" altLang="zh-CN"/>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8914976B-1782-4361-9D01-242C20E0A053}" type="slidenum">
              <a:rPr lang="en-US" altLang="zh-CN"/>
              <a:pPr/>
              <a:t>‹#›</a:t>
            </a:fld>
            <a:endParaRPr lang="en-US" altLang="zh-CN"/>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31F2A144-B6E4-4DA4-A370-F0F902B530A1}" type="slidenum">
              <a:rPr lang="en-US" altLang="zh-CN"/>
              <a:pPr/>
              <a:t>‹#›</a:t>
            </a:fld>
            <a:endParaRPr lang="en-US" altLang="zh-CN"/>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FEEC1677-B621-4067-9A4F-F367EF9DF1C6}" type="slidenum">
              <a:rPr lang="en-US" altLang="zh-CN"/>
              <a:pPr/>
              <a:t>‹#›</a:t>
            </a:fld>
            <a:endParaRPr lang="en-US" altLang="zh-C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9CC57998-1B35-4B7C-BAD6-9481EFEBF118}" type="slidenum">
              <a:rPr lang="en-US" altLang="zh-CN"/>
              <a:pPr/>
              <a:t>‹#›</a:t>
            </a:fld>
            <a:endParaRPr lang="en-US" altLang="zh-CN"/>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39111FF1-4484-4A96-9833-E43C16D3901C}" type="slidenum">
              <a:rPr lang="en-US" altLang="zh-CN"/>
              <a:pPr/>
              <a:t>‹#›</a:t>
            </a:fld>
            <a:endParaRPr lang="en-US" altLang="zh-CN"/>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BBB2D79A-41A7-4A0A-B16E-585A346E4EEE}" type="slidenum">
              <a:rPr lang="en-US" altLang="zh-CN"/>
              <a:pPr/>
              <a:t>‹#›</a:t>
            </a:fld>
            <a:endParaRPr lang="en-US" altLang="zh-C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9D42CDBD-80BA-4EAD-8CC0-491152CF4200}" type="slidenum">
              <a:rPr lang="en-US" altLang="zh-CN"/>
              <a:pPr/>
              <a:t>‹#›</a:t>
            </a:fld>
            <a:endParaRPr lang="en-US" altLang="zh-C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8C387A21-8C99-4446-BBBB-2D57D38D3E33}"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ZANKHANA S. RATHOD </a:t>
            </a:r>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0077C289-598A-4C08-B73E-345D743228F8}" type="slidenum">
              <a:rPr lang="en-US" altLang="zh-CN"/>
              <a:pPr/>
              <a:t>‹#›</a:t>
            </a:fld>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F525CAD5-8A68-4E78-9A49-0AC271488A7A}" type="slidenum">
              <a:rPr lang="en-US" altLang="zh-CN"/>
              <a:pPr/>
              <a:t>‹#›</a:t>
            </a:fld>
            <a:endParaRPr lang="en-US" altLang="zh-C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4D6B30C4-88FB-49D4-94DE-F9502712475B}" type="slidenum">
              <a:rPr lang="en-US" altLang="zh-CN"/>
              <a:pPr/>
              <a:t>‹#›</a:t>
            </a:fld>
            <a:endParaRPr lang="en-US" altLang="zh-C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6F89C129-4CB8-486D-B196-B4232A29F471}" type="slidenum">
              <a:rPr lang="en-US" altLang="zh-CN"/>
              <a:pPr/>
              <a:t>‹#›</a:t>
            </a:fld>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356E2A5E-FA7E-408B-815C-018A2C7E6D5F}" type="slidenum">
              <a:rPr lang="en-US" altLang="zh-CN"/>
              <a:pPr/>
              <a:t>‹#›</a:t>
            </a:fld>
            <a:endParaRPr lang="en-US"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6312A914-A86B-4ECD-A7EE-98C15605CD4B}" type="slidenum">
              <a:rPr lang="en-US" altLang="zh-CN"/>
              <a:pPr/>
              <a:t>‹#›</a:t>
            </a:fld>
            <a:endParaRPr lang="en-US" altLang="zh-C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AFCFBAB0-6B98-4512-ACBF-49CDDF2BB88C}" type="slidenum">
              <a:rPr lang="en-US" altLang="zh-CN"/>
              <a:pPr/>
              <a:t>‹#›</a:t>
            </a:fld>
            <a:endParaRPr lang="en-US" altLang="zh-C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F813E971-B56A-457A-B432-00AFAB0B50A0}" type="slidenum">
              <a:rPr lang="en-US" altLang="zh-CN"/>
              <a:pPr/>
              <a:t>‹#›</a:t>
            </a:fld>
            <a:endParaRPr lang="en-US"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F7801E41-FD24-4AF4-8CC8-C047DBE2FFD0}" type="slidenum">
              <a:rPr lang="zh-CN" altLang="en-US" smtClean="0"/>
              <a:pPr/>
              <a:t>‹#›</a:t>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76092D9E-FD72-4E30-ACE5-4876E4B7091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F61BABF1-EAE4-419E-8F88-C70D7B7D3BB7}" type="slidenum">
              <a:rPr lang="zh-CN" altLang="en-US" smtClean="0"/>
              <a:pPr/>
              <a:t>‹#›</a:t>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C47ED3F3-6BA3-48AC-A8CE-55ABDFB16E93}" type="slidenum">
              <a:rPr lang="zh-CN" altLang="en-US" smtClean="0"/>
              <a:pPr/>
              <a:t>‹#›</a:t>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9" name="Slide Number Placeholder 8"/>
          <p:cNvSpPr>
            <a:spLocks noGrp="1"/>
          </p:cNvSpPr>
          <p:nvPr>
            <p:ph type="sldNum" sz="quarter" idx="12"/>
          </p:nvPr>
        </p:nvSpPr>
        <p:spPr/>
        <p:txBody>
          <a:bodyPr/>
          <a:lstStyle>
            <a:lvl1pPr>
              <a:defRPr/>
            </a:lvl1pPr>
          </a:lstStyle>
          <a:p>
            <a:fld id="{92E6986C-D8B7-4DD0-8131-26F280234DAC}" type="slidenum">
              <a:rPr lang="zh-CN" altLang="en-US" smtClean="0"/>
              <a:pPr/>
              <a:t>‹#›</a:t>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5" name="Slide Number Placeholder 4"/>
          <p:cNvSpPr>
            <a:spLocks noGrp="1"/>
          </p:cNvSpPr>
          <p:nvPr>
            <p:ph type="sldNum" sz="quarter" idx="12"/>
          </p:nvPr>
        </p:nvSpPr>
        <p:spPr/>
        <p:txBody>
          <a:bodyPr/>
          <a:lstStyle>
            <a:lvl1pPr>
              <a:defRPr/>
            </a:lvl1pPr>
          </a:lstStyle>
          <a:p>
            <a:fld id="{F9DD10D4-50FC-44D7-A0A6-B706ED77626C}" type="slidenum">
              <a:rPr lang="zh-CN" altLang="en-US" smtClean="0"/>
              <a:pPr/>
              <a:t>‹#›</a:t>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4" name="Slide Number Placeholder 3"/>
          <p:cNvSpPr>
            <a:spLocks noGrp="1"/>
          </p:cNvSpPr>
          <p:nvPr>
            <p:ph type="sldNum" sz="quarter" idx="12"/>
          </p:nvPr>
        </p:nvSpPr>
        <p:spPr/>
        <p:txBody>
          <a:bodyPr/>
          <a:lstStyle>
            <a:lvl1pPr>
              <a:defRPr/>
            </a:lvl1pPr>
          </a:lstStyle>
          <a:p>
            <a:fld id="{42A8ECFC-B502-419D-AB99-BE4D16FA23CD}" type="slidenum">
              <a:rPr lang="zh-CN" altLang="en-US" smtClean="0"/>
              <a:pPr/>
              <a:t>‹#›</a:t>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C814F6AA-918B-403C-BA37-03AB6C20C1AF}" type="slidenum">
              <a:rPr lang="zh-CN" altLang="en-US" smtClean="0"/>
              <a:pPr/>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7" name="Slide Number Placeholder 6"/>
          <p:cNvSpPr>
            <a:spLocks noGrp="1"/>
          </p:cNvSpPr>
          <p:nvPr>
            <p:ph type="sldNum" sz="quarter" idx="12"/>
          </p:nvPr>
        </p:nvSpPr>
        <p:spPr/>
        <p:txBody>
          <a:bodyPr/>
          <a:lstStyle>
            <a:lvl1pPr>
              <a:defRPr/>
            </a:lvl1pPr>
          </a:lstStyle>
          <a:p>
            <a:fld id="{9434AE6F-6080-43FC-9884-E49F0F23F408}" type="slidenum">
              <a:rPr lang="zh-CN" altLang="en-US" smtClean="0"/>
              <a:pPr/>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F07195DF-674A-4BBE-B8EA-FF28209E7739}" type="slidenum">
              <a:rPr lang="zh-CN" altLang="en-US" smtClean="0"/>
              <a:pPr/>
              <a:t>‹#›</a:t>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zh-CN" altLang="en-US"/>
          </a:p>
        </p:txBody>
      </p:sp>
      <p:sp>
        <p:nvSpPr>
          <p:cNvPr id="6" name="Slide Number Placeholder 5"/>
          <p:cNvSpPr>
            <a:spLocks noGrp="1"/>
          </p:cNvSpPr>
          <p:nvPr>
            <p:ph type="sldNum" sz="quarter" idx="12"/>
          </p:nvPr>
        </p:nvSpPr>
        <p:spPr/>
        <p:txBody>
          <a:bodyPr/>
          <a:lstStyle>
            <a:lvl1pPr>
              <a:defRPr/>
            </a:lvl1pPr>
          </a:lstStyle>
          <a:p>
            <a:fld id="{1FA93019-437B-483D-A2FB-01F219081A8B}" type="slidenum">
              <a:rPr lang="zh-CN" altLang="en-US" smtClean="0"/>
              <a:pPr/>
              <a:t>‹#›</a:t>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7124" indent="0" algn="ctr">
              <a:buNone/>
              <a:defRPr/>
            </a:lvl2pPr>
            <a:lvl3pPr marL="914247" indent="0" algn="ctr">
              <a:buNone/>
              <a:defRPr/>
            </a:lvl3pPr>
            <a:lvl4pPr marL="1371371" indent="0" algn="ctr">
              <a:buNone/>
              <a:defRPr/>
            </a:lvl4pPr>
            <a:lvl5pPr marL="1828493" indent="0" algn="ctr">
              <a:buNone/>
              <a:defRPr/>
            </a:lvl5pPr>
            <a:lvl6pPr marL="2285617" indent="0" algn="ctr">
              <a:buNone/>
              <a:defRPr/>
            </a:lvl6pPr>
            <a:lvl7pPr marL="2742741" indent="0" algn="ctr">
              <a:buNone/>
              <a:defRPr/>
            </a:lvl7pPr>
            <a:lvl8pPr marL="3199864" indent="0" algn="ctr">
              <a:buNone/>
              <a:defRPr/>
            </a:lvl8pPr>
            <a:lvl9pPr marL="365698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FEC51AF4-BF0B-4355-8DF2-9A086D68FAB5}"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ZANKHANA S. RATHOD </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488C4544-4B83-498F-BC58-09D42C0C079F}" type="slidenum">
              <a:rPr lang="en-US" altLang="zh-CN"/>
              <a:pPr/>
              <a:t>‹#›</a:t>
            </a:fld>
            <a:endParaRPr lang="en-US" altLang="zh-CN"/>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00"/>
            </a:lvl1pPr>
            <a:lvl2pPr marL="457124" indent="0">
              <a:buNone/>
              <a:defRPr sz="1800"/>
            </a:lvl2pPr>
            <a:lvl3pPr marL="914247" indent="0">
              <a:buNone/>
              <a:defRPr sz="1600"/>
            </a:lvl3pPr>
            <a:lvl4pPr marL="1371371" indent="0">
              <a:buNone/>
              <a:defRPr sz="1400"/>
            </a:lvl4pPr>
            <a:lvl5pPr marL="1828493" indent="0">
              <a:buNone/>
              <a:defRPr sz="1400"/>
            </a:lvl5pPr>
            <a:lvl6pPr marL="2285617" indent="0">
              <a:buNone/>
              <a:defRPr sz="1400"/>
            </a:lvl6pPr>
            <a:lvl7pPr marL="2742741" indent="0">
              <a:buNone/>
              <a:defRPr sz="1400"/>
            </a:lvl7pPr>
            <a:lvl8pPr marL="3199864" indent="0">
              <a:buNone/>
              <a:defRPr sz="1400"/>
            </a:lvl8pPr>
            <a:lvl9pPr marL="365698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3CB7F3B2-B042-4C0A-8044-486DAB95766E}" type="slidenum">
              <a:rPr lang="en-US" altLang="zh-CN"/>
              <a:pPr/>
              <a:t>‹#›</a:t>
            </a:fld>
            <a:endParaRPr lang="en-US" altLang="zh-CN"/>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92756458-F875-49CD-9245-996B1E4EFD75}" type="slidenum">
              <a:rPr lang="en-US" altLang="zh-CN"/>
              <a:pPr/>
              <a:t>‹#›</a:t>
            </a:fld>
            <a:endParaRPr lang="en-US" altLang="zh-C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24" indent="0">
              <a:buNone/>
              <a:defRPr sz="2100" b="1"/>
            </a:lvl2pPr>
            <a:lvl3pPr marL="914247" indent="0">
              <a:buNone/>
              <a:defRPr sz="1800" b="1"/>
            </a:lvl3pPr>
            <a:lvl4pPr marL="1371371" indent="0">
              <a:buNone/>
              <a:defRPr sz="1600" b="1"/>
            </a:lvl4pPr>
            <a:lvl5pPr marL="1828493" indent="0">
              <a:buNone/>
              <a:defRPr sz="1600" b="1"/>
            </a:lvl5pPr>
            <a:lvl6pPr marL="2285617" indent="0">
              <a:buNone/>
              <a:defRPr sz="1600" b="1"/>
            </a:lvl6pPr>
            <a:lvl7pPr marL="2742741" indent="0">
              <a:buNone/>
              <a:defRPr sz="1600" b="1"/>
            </a:lvl7pPr>
            <a:lvl8pPr marL="3199864" indent="0">
              <a:buNone/>
              <a:defRPr sz="1600" b="1"/>
            </a:lvl8pPr>
            <a:lvl9pPr marL="3656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9" name="Slide Number Placeholder 8"/>
          <p:cNvSpPr>
            <a:spLocks noGrp="1"/>
          </p:cNvSpPr>
          <p:nvPr>
            <p:ph type="sldNum" sz="quarter" idx="12"/>
          </p:nvPr>
        </p:nvSpPr>
        <p:spPr/>
        <p:txBody>
          <a:bodyPr/>
          <a:lstStyle>
            <a:lvl1pPr>
              <a:defRPr/>
            </a:lvl1pPr>
          </a:lstStyle>
          <a:p>
            <a:fld id="{AAEE8958-18F4-44F0-8EDE-9045965AAD17}" type="slidenum">
              <a:rPr lang="en-US" altLang="zh-CN"/>
              <a:pPr/>
              <a:t>‹#›</a:t>
            </a:fld>
            <a:endParaRPr lang="en-US" altLang="zh-CN"/>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5" name="Slide Number Placeholder 4"/>
          <p:cNvSpPr>
            <a:spLocks noGrp="1"/>
          </p:cNvSpPr>
          <p:nvPr>
            <p:ph type="sldNum" sz="quarter" idx="12"/>
          </p:nvPr>
        </p:nvSpPr>
        <p:spPr/>
        <p:txBody>
          <a:bodyPr/>
          <a:lstStyle>
            <a:lvl1pPr>
              <a:defRPr/>
            </a:lvl1pPr>
          </a:lstStyle>
          <a:p>
            <a:fld id="{F17FAF23-0F65-4D12-A109-6435C5524EF3}" type="slidenum">
              <a:rPr lang="en-US" altLang="zh-CN"/>
              <a:pPr/>
              <a:t>‹#›</a:t>
            </a:fld>
            <a:endParaRPr lang="en-US" altLang="zh-C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4" name="Slide Number Placeholder 3"/>
          <p:cNvSpPr>
            <a:spLocks noGrp="1"/>
          </p:cNvSpPr>
          <p:nvPr>
            <p:ph type="sldNum" sz="quarter" idx="12"/>
          </p:nvPr>
        </p:nvSpPr>
        <p:spPr/>
        <p:txBody>
          <a:bodyPr/>
          <a:lstStyle>
            <a:lvl1pPr>
              <a:defRPr/>
            </a:lvl1pPr>
          </a:lstStyle>
          <a:p>
            <a:fld id="{8D284DE6-8F34-44B3-854E-6D266684C728}" type="slidenum">
              <a:rPr lang="en-US" altLang="zh-CN"/>
              <a:pPr/>
              <a:t>‹#›</a:t>
            </a:fld>
            <a:endParaRPr lang="en-US" altLang="zh-C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49"/>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4"/>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F7769022-D034-4025-AA95-41001466EC8C}" type="slidenum">
              <a:rPr lang="en-US" altLang="zh-CN"/>
              <a:pPr/>
              <a:t>‹#›</a:t>
            </a:fld>
            <a:endParaRPr lang="en-US" altLang="zh-CN"/>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24" indent="0">
              <a:buNone/>
              <a:defRPr sz="2800"/>
            </a:lvl2pPr>
            <a:lvl3pPr marL="914247" indent="0">
              <a:buNone/>
              <a:defRPr sz="2400"/>
            </a:lvl3pPr>
            <a:lvl4pPr marL="1371371" indent="0">
              <a:buNone/>
              <a:defRPr sz="2100"/>
            </a:lvl4pPr>
            <a:lvl5pPr marL="1828493" indent="0">
              <a:buNone/>
              <a:defRPr sz="2100"/>
            </a:lvl5pPr>
            <a:lvl6pPr marL="2285617" indent="0">
              <a:buNone/>
              <a:defRPr sz="2100"/>
            </a:lvl6pPr>
            <a:lvl7pPr marL="2742741" indent="0">
              <a:buNone/>
              <a:defRPr sz="2100"/>
            </a:lvl7pPr>
            <a:lvl8pPr marL="3199864" indent="0">
              <a:buNone/>
              <a:defRPr sz="2100"/>
            </a:lvl8pPr>
            <a:lvl9pPr marL="3656988" indent="0">
              <a:buNone/>
              <a:defRPr sz="2100"/>
            </a:lvl9pPr>
          </a:lstStyle>
          <a:p>
            <a:r>
              <a:rPr lang="en-US" smtClean="0"/>
              <a:t>Click icon to add picture</a:t>
            </a:r>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124" indent="0">
              <a:buNone/>
              <a:defRPr sz="1300"/>
            </a:lvl2pPr>
            <a:lvl3pPr marL="914247" indent="0">
              <a:buNone/>
              <a:defRPr sz="1000"/>
            </a:lvl3pPr>
            <a:lvl4pPr marL="1371371" indent="0">
              <a:buNone/>
              <a:defRPr sz="900"/>
            </a:lvl4pPr>
            <a:lvl5pPr marL="1828493" indent="0">
              <a:buNone/>
              <a:defRPr sz="900"/>
            </a:lvl5pPr>
            <a:lvl6pPr marL="2285617" indent="0">
              <a:buNone/>
              <a:defRPr sz="900"/>
            </a:lvl6pPr>
            <a:lvl7pPr marL="2742741" indent="0">
              <a:buNone/>
              <a:defRPr sz="900"/>
            </a:lvl7pPr>
            <a:lvl8pPr marL="3199864" indent="0">
              <a:buNone/>
              <a:defRPr sz="900"/>
            </a:lvl8pPr>
            <a:lvl9pPr marL="365698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7" name="Slide Number Placeholder 6"/>
          <p:cNvSpPr>
            <a:spLocks noGrp="1"/>
          </p:cNvSpPr>
          <p:nvPr>
            <p:ph type="sldNum" sz="quarter" idx="12"/>
          </p:nvPr>
        </p:nvSpPr>
        <p:spPr/>
        <p:txBody>
          <a:bodyPr/>
          <a:lstStyle>
            <a:lvl1pPr>
              <a:defRPr/>
            </a:lvl1pPr>
          </a:lstStyle>
          <a:p>
            <a:fld id="{83BDEDA2-5095-41DC-80FD-C74872E22D52}" type="slidenum">
              <a:rPr lang="en-US" altLang="zh-CN"/>
              <a:pPr/>
              <a:t>‹#›</a:t>
            </a:fld>
            <a:endParaRPr lang="en-US" altLang="zh-CN"/>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2A236C97-420B-482D-B165-D89BDC0CE13F}" type="slidenum">
              <a:rPr lang="en-US" altLang="zh-CN"/>
              <a:pPr/>
              <a:t>‹#›</a:t>
            </a:fld>
            <a:endParaRPr lang="en-US" altLang="zh-C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ZANKHANA S. RATHOD </a:t>
            </a:r>
            <a:endParaRPr lang="en-US" altLang="zh-CN"/>
          </a:p>
        </p:txBody>
      </p:sp>
      <p:sp>
        <p:nvSpPr>
          <p:cNvPr id="6" name="Slide Number Placeholder 5"/>
          <p:cNvSpPr>
            <a:spLocks noGrp="1"/>
          </p:cNvSpPr>
          <p:nvPr>
            <p:ph type="sldNum" sz="quarter" idx="12"/>
          </p:nvPr>
        </p:nvSpPr>
        <p:spPr/>
        <p:txBody>
          <a:bodyPr/>
          <a:lstStyle>
            <a:lvl1pPr>
              <a:defRPr/>
            </a:lvl1pPr>
          </a:lstStyle>
          <a:p>
            <a:fld id="{994F5BAA-6521-423E-8E7A-BB548F56A490}"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4.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6.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7.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8.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9.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9.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0.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21.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22.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image" Target="../media/image23.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25.jpe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25.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26.jpe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27.jpe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 Id="rId14" Type="http://schemas.openxmlformats.org/officeDocument/2006/relationships/image" Target="../media/image2.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5" Type="http://schemas.openxmlformats.org/officeDocument/2006/relationships/image" Target="../media/image4.png"/><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image" Target="../media/image3.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5.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6.pn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 Id="rId14" Type="http://schemas.openxmlformats.org/officeDocument/2006/relationships/image" Target="../media/image7.png"/></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8.jpe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4.pn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7.pn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3.png"/><Relationship Id="rId2" Type="http://schemas.openxmlformats.org/officeDocument/2006/relationships/slideLayout" Target="../slideLayouts/slideLayout79.xml"/><Relationship Id="rId16" Type="http://schemas.openxmlformats.org/officeDocument/2006/relationships/image" Target="../media/image1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1.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0.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图片 6" descr="大祥云.png"/>
          <p:cNvPicPr>
            <a:picLocks noChangeAspect="1" noChangeArrowheads="1"/>
          </p:cNvPicPr>
          <p:nvPr/>
        </p:nvPicPr>
        <p:blipFill>
          <a:blip r:embed="rId14"/>
          <a:srcRect/>
          <a:stretch>
            <a:fillRect/>
          </a:stretch>
        </p:blipFill>
        <p:spPr bwMode="auto">
          <a:xfrm>
            <a:off x="-2386012" y="-28575"/>
            <a:ext cx="6529388" cy="6529388"/>
          </a:xfrm>
          <a:prstGeom prst="rect">
            <a:avLst/>
          </a:prstGeom>
          <a:noFill/>
          <a:ln w="9525">
            <a:noFill/>
            <a:miter lim="800000"/>
            <a:headEnd/>
            <a:tailEnd/>
          </a:ln>
        </p:spPr>
      </p:pic>
      <p:sp>
        <p:nvSpPr>
          <p:cNvPr id="1027"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1028"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日期占位符 3"/>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en-US"/>
          </a:p>
        </p:txBody>
      </p:sp>
      <p:sp>
        <p:nvSpPr>
          <p:cNvPr id="1030" name="页脚占位符 4"/>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smtClean="0"/>
              <a:t>ZANKHANA S. RATHOD </a:t>
            </a:r>
            <a:endParaRPr lang="en-US"/>
          </a:p>
        </p:txBody>
      </p:sp>
      <p:sp>
        <p:nvSpPr>
          <p:cNvPr id="1031" name="灯片编号占位符 5"/>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8" presetClass="emph" presetSubtype="0" fill="hold" nodeType="withEffect">
                                  <p:stCondLst>
                                    <p:cond delay="0"/>
                                  </p:stCondLst>
                                  <p:childTnLst>
                                    <p:animRot by="21600000">
                                      <p:cBhvr>
                                        <p:cTn id="9"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1"/>
          <p:cNvPicPr>
            <a:picLocks noChangeAspect="1" noChangeArrowheads="1"/>
          </p:cNvPicPr>
          <p:nvPr/>
        </p:nvPicPr>
        <p:blipFill>
          <a:blip r:embed="rId13"/>
          <a:srcRect l="14169" t="11914" r="15765" b="18817"/>
          <a:stretch>
            <a:fillRect/>
          </a:stretch>
        </p:blipFill>
        <p:spPr bwMode="auto">
          <a:xfrm>
            <a:off x="2" y="2019"/>
            <a:ext cx="9164163" cy="6857999"/>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034" y="137119"/>
            <a:ext cx="8229936" cy="959838"/>
          </a:xfrm>
          <a:prstGeom prst="rect">
            <a:avLst/>
          </a:prstGeom>
          <a:noFill/>
          <a:ln w="9525">
            <a:noFill/>
            <a:miter lim="800000"/>
            <a:headEnd/>
            <a:tailEnd/>
          </a:ln>
          <a:effectLst/>
        </p:spPr>
        <p:txBody>
          <a:bodyPr vert="horz" wrap="square" lIns="95244" tIns="47622" rIns="95244" bIns="47622" numCol="1" anchor="ctr" anchorCtr="0" compatLnSpc="1">
            <a:prstTxWarp prst="textNoShape">
              <a:avLst/>
            </a:prstTxWarp>
          </a:bodyPr>
          <a:lstStyle/>
          <a:p>
            <a:pPr lvl="0"/>
            <a:r>
              <a:rPr lang="zh-CN" smtClean="0"/>
              <a:t>单击此处编辑母版标题样式</a:t>
            </a:r>
          </a:p>
        </p:txBody>
      </p:sp>
      <p:sp>
        <p:nvSpPr>
          <p:cNvPr id="1028" name="Rectangle 4"/>
          <p:cNvSpPr>
            <a:spLocks noGrp="1" noChangeArrowheads="1"/>
          </p:cNvSpPr>
          <p:nvPr>
            <p:ph type="body" idx="1"/>
          </p:nvPr>
        </p:nvSpPr>
        <p:spPr bwMode="auto">
          <a:xfrm>
            <a:off x="457034" y="1417576"/>
            <a:ext cx="8229936" cy="4710464"/>
          </a:xfrm>
          <a:prstGeom prst="rect">
            <a:avLst/>
          </a:prstGeom>
          <a:noFill/>
          <a:ln w="9525">
            <a:noFill/>
            <a:miter lim="800000"/>
            <a:headEnd/>
            <a:tailEnd/>
          </a:ln>
          <a:effectLst/>
        </p:spPr>
        <p:txBody>
          <a:bodyPr vert="horz" wrap="square" lIns="95244" tIns="47622" rIns="95244" bIns="47622"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5"/>
          <p:cNvSpPr>
            <a:spLocks noGrp="1" noChangeArrowheads="1"/>
          </p:cNvSpPr>
          <p:nvPr>
            <p:ph type="dt" sz="half" idx="2"/>
          </p:nvPr>
        </p:nvSpPr>
        <p:spPr bwMode="auto">
          <a:xfrm>
            <a:off x="457034" y="6244996"/>
            <a:ext cx="2133936" cy="477902"/>
          </a:xfrm>
          <a:prstGeom prst="rect">
            <a:avLst/>
          </a:prstGeom>
          <a:noFill/>
          <a:ln w="9525">
            <a:noFill/>
            <a:miter lim="800000"/>
            <a:headEnd/>
            <a:tailEnd/>
          </a:ln>
          <a:effectLst/>
        </p:spPr>
        <p:txBody>
          <a:bodyPr vert="horz" wrap="square" lIns="95244" tIns="47622" rIns="95244" bIns="47622"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ftr" sz="quarter" idx="3"/>
          </p:nvPr>
        </p:nvSpPr>
        <p:spPr bwMode="auto">
          <a:xfrm>
            <a:off x="3125294" y="6244996"/>
            <a:ext cx="2895096" cy="477902"/>
          </a:xfrm>
          <a:prstGeom prst="rect">
            <a:avLst/>
          </a:prstGeom>
          <a:noFill/>
          <a:ln w="9525">
            <a:noFill/>
            <a:miter lim="800000"/>
            <a:headEnd/>
            <a:tailEnd/>
          </a:ln>
          <a:effectLst/>
        </p:spPr>
        <p:txBody>
          <a:bodyPr vert="horz" wrap="square" lIns="95244" tIns="47622" rIns="95244" bIns="47622" numCol="1" anchor="t" anchorCtr="0" compatLnSpc="1">
            <a:prstTxWarp prst="textNoShape">
              <a:avLst/>
            </a:prstTxWarp>
          </a:bodyPr>
          <a:lstStyle>
            <a:lvl1pPr algn="ctr">
              <a:defRPr sz="1400"/>
            </a:lvl1pPr>
          </a:lstStyle>
          <a:p>
            <a:r>
              <a:rPr lang="en-US" smtClean="0"/>
              <a:t>ZANKHANA S. RATHOD </a:t>
            </a:r>
            <a:endParaRPr lang="en-US"/>
          </a:p>
        </p:txBody>
      </p:sp>
      <p:sp>
        <p:nvSpPr>
          <p:cNvPr id="1031" name="Rectangle 7"/>
          <p:cNvSpPr>
            <a:spLocks noGrp="1" noChangeArrowheads="1"/>
          </p:cNvSpPr>
          <p:nvPr>
            <p:ph type="sldNum" sz="quarter" idx="4"/>
          </p:nvPr>
        </p:nvSpPr>
        <p:spPr bwMode="auto">
          <a:xfrm>
            <a:off x="6553034" y="6244996"/>
            <a:ext cx="2133936" cy="477902"/>
          </a:xfrm>
          <a:prstGeom prst="rect">
            <a:avLst/>
          </a:prstGeom>
          <a:noFill/>
          <a:ln w="9525">
            <a:noFill/>
            <a:miter lim="800000"/>
            <a:headEnd/>
            <a:tailEnd/>
          </a:ln>
          <a:effectLst/>
        </p:spPr>
        <p:txBody>
          <a:bodyPr vert="horz" wrap="square" lIns="95244" tIns="47622" rIns="95244" bIns="47622"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l" defTabSz="951602" rtl="0" eaLnBrk="1" fontAlgn="base" hangingPunct="1">
        <a:spcBef>
          <a:spcPct val="0"/>
        </a:spcBef>
        <a:spcAft>
          <a:spcPct val="0"/>
        </a:spcAft>
        <a:defRPr sz="3200" b="1">
          <a:solidFill>
            <a:schemeClr val="tx2"/>
          </a:solidFill>
          <a:latin typeface="+mj-lt"/>
          <a:ea typeface="+mj-ea"/>
          <a:cs typeface="+mj-cs"/>
        </a:defRPr>
      </a:lvl1pPr>
      <a:lvl2pPr algn="l" defTabSz="951602" rtl="0" eaLnBrk="1" fontAlgn="base" hangingPunct="1">
        <a:spcBef>
          <a:spcPct val="0"/>
        </a:spcBef>
        <a:spcAft>
          <a:spcPct val="0"/>
        </a:spcAft>
        <a:defRPr sz="3200" b="1">
          <a:solidFill>
            <a:schemeClr val="tx2"/>
          </a:solidFill>
          <a:latin typeface="Arial" pitchFamily="34" charset="0"/>
          <a:ea typeface="Microsoft YaHei" pitchFamily="34" charset="-122"/>
        </a:defRPr>
      </a:lvl2pPr>
      <a:lvl3pPr algn="l" defTabSz="951602" rtl="0" eaLnBrk="1" fontAlgn="base" hangingPunct="1">
        <a:spcBef>
          <a:spcPct val="0"/>
        </a:spcBef>
        <a:spcAft>
          <a:spcPct val="0"/>
        </a:spcAft>
        <a:defRPr sz="3200" b="1">
          <a:solidFill>
            <a:schemeClr val="tx2"/>
          </a:solidFill>
          <a:latin typeface="Arial" pitchFamily="34" charset="0"/>
          <a:ea typeface="Microsoft YaHei" pitchFamily="34" charset="-122"/>
        </a:defRPr>
      </a:lvl3pPr>
      <a:lvl4pPr algn="l" defTabSz="951602" rtl="0" eaLnBrk="1" fontAlgn="base" hangingPunct="1">
        <a:spcBef>
          <a:spcPct val="0"/>
        </a:spcBef>
        <a:spcAft>
          <a:spcPct val="0"/>
        </a:spcAft>
        <a:defRPr sz="3200" b="1">
          <a:solidFill>
            <a:schemeClr val="tx2"/>
          </a:solidFill>
          <a:latin typeface="Arial" pitchFamily="34" charset="0"/>
          <a:ea typeface="Microsoft YaHei" pitchFamily="34" charset="-122"/>
        </a:defRPr>
      </a:lvl4pPr>
      <a:lvl5pPr algn="l" defTabSz="951602" rtl="0" eaLnBrk="1" fontAlgn="base" hangingPunct="1">
        <a:spcBef>
          <a:spcPct val="0"/>
        </a:spcBef>
        <a:spcAft>
          <a:spcPct val="0"/>
        </a:spcAft>
        <a:defRPr sz="3200" b="1">
          <a:solidFill>
            <a:schemeClr val="tx2"/>
          </a:solidFill>
          <a:latin typeface="Arial" pitchFamily="34" charset="0"/>
          <a:ea typeface="Microsoft YaHei" pitchFamily="34" charset="-122"/>
        </a:defRPr>
      </a:lvl5pPr>
      <a:lvl6pPr marL="521030" algn="l" defTabSz="951602" rtl="0" eaLnBrk="1" fontAlgn="base" hangingPunct="1">
        <a:spcBef>
          <a:spcPct val="0"/>
        </a:spcBef>
        <a:spcAft>
          <a:spcPct val="0"/>
        </a:spcAft>
        <a:defRPr sz="3200" b="1">
          <a:solidFill>
            <a:schemeClr val="tx2"/>
          </a:solidFill>
          <a:latin typeface="Arial" pitchFamily="34" charset="0"/>
          <a:ea typeface="Microsoft YaHei" pitchFamily="34" charset="-122"/>
        </a:defRPr>
      </a:lvl6pPr>
      <a:lvl7pPr marL="1042059" algn="l" defTabSz="951602" rtl="0" eaLnBrk="1" fontAlgn="base" hangingPunct="1">
        <a:spcBef>
          <a:spcPct val="0"/>
        </a:spcBef>
        <a:spcAft>
          <a:spcPct val="0"/>
        </a:spcAft>
        <a:defRPr sz="3200" b="1">
          <a:solidFill>
            <a:schemeClr val="tx2"/>
          </a:solidFill>
          <a:latin typeface="Arial" pitchFamily="34" charset="0"/>
          <a:ea typeface="Microsoft YaHei" pitchFamily="34" charset="-122"/>
        </a:defRPr>
      </a:lvl7pPr>
      <a:lvl8pPr marL="1563089" algn="l" defTabSz="951602" rtl="0" eaLnBrk="1" fontAlgn="base" hangingPunct="1">
        <a:spcBef>
          <a:spcPct val="0"/>
        </a:spcBef>
        <a:spcAft>
          <a:spcPct val="0"/>
        </a:spcAft>
        <a:defRPr sz="3200" b="1">
          <a:solidFill>
            <a:schemeClr val="tx2"/>
          </a:solidFill>
          <a:latin typeface="Arial" pitchFamily="34" charset="0"/>
          <a:ea typeface="Microsoft YaHei" pitchFamily="34" charset="-122"/>
        </a:defRPr>
      </a:lvl8pPr>
      <a:lvl9pPr marL="2084117" algn="l" defTabSz="951602" rtl="0" eaLnBrk="1" fontAlgn="base" hangingPunct="1">
        <a:spcBef>
          <a:spcPct val="0"/>
        </a:spcBef>
        <a:spcAft>
          <a:spcPct val="0"/>
        </a:spcAft>
        <a:defRPr sz="3200" b="1">
          <a:solidFill>
            <a:schemeClr val="tx2"/>
          </a:solidFill>
          <a:latin typeface="Arial" pitchFamily="34" charset="0"/>
          <a:ea typeface="Microsoft YaHei" pitchFamily="34" charset="-122"/>
        </a:defRPr>
      </a:lvl9pPr>
    </p:titleStyle>
    <p:bodyStyle>
      <a:lvl1pPr marL="356400" indent="-356400" algn="l" defTabSz="951602" rtl="0" eaLnBrk="1" fontAlgn="base" hangingPunct="1">
        <a:spcBef>
          <a:spcPct val="20000"/>
        </a:spcBef>
        <a:spcAft>
          <a:spcPct val="0"/>
        </a:spcAft>
        <a:buChar char="•"/>
        <a:defRPr sz="2400">
          <a:solidFill>
            <a:schemeClr val="tx1"/>
          </a:solidFill>
          <a:latin typeface="+mn-lt"/>
          <a:ea typeface="+mn-ea"/>
          <a:cs typeface="+mn-cs"/>
        </a:defRPr>
      </a:lvl1pPr>
      <a:lvl2pPr marL="774307" indent="-296697" algn="l" defTabSz="951602" rtl="0" eaLnBrk="1" fontAlgn="base" hangingPunct="1">
        <a:spcBef>
          <a:spcPct val="20000"/>
        </a:spcBef>
        <a:spcAft>
          <a:spcPct val="0"/>
        </a:spcAft>
        <a:buChar char="–"/>
        <a:defRPr sz="1900">
          <a:solidFill>
            <a:schemeClr val="tx1"/>
          </a:solidFill>
          <a:latin typeface="+mn-lt"/>
          <a:ea typeface="+mn-ea"/>
        </a:defRPr>
      </a:lvl2pPr>
      <a:lvl3pPr marL="1190407" indent="-238805" algn="l" defTabSz="951602" rtl="0" eaLnBrk="1" fontAlgn="base" hangingPunct="1">
        <a:spcBef>
          <a:spcPct val="20000"/>
        </a:spcBef>
        <a:spcAft>
          <a:spcPct val="0"/>
        </a:spcAft>
        <a:buChar char="•"/>
        <a:defRPr sz="1700">
          <a:solidFill>
            <a:schemeClr val="tx1"/>
          </a:solidFill>
          <a:latin typeface="+mn-lt"/>
          <a:ea typeface="+mn-ea"/>
        </a:defRPr>
      </a:lvl3pPr>
      <a:lvl4pPr marL="1666209" indent="-236996" algn="l" defTabSz="951602" rtl="0" eaLnBrk="1" fontAlgn="base" hangingPunct="1">
        <a:spcBef>
          <a:spcPct val="20000"/>
        </a:spcBef>
        <a:spcAft>
          <a:spcPct val="0"/>
        </a:spcAft>
        <a:buChar char="–"/>
        <a:defRPr sz="1600">
          <a:solidFill>
            <a:schemeClr val="tx1"/>
          </a:solidFill>
          <a:latin typeface="+mn-lt"/>
          <a:ea typeface="+mn-ea"/>
        </a:defRPr>
      </a:lvl4pPr>
      <a:lvl5pPr marL="2143819" indent="-238805" algn="l" defTabSz="951602" rtl="0" eaLnBrk="1" fontAlgn="base" hangingPunct="1">
        <a:spcBef>
          <a:spcPct val="20000"/>
        </a:spcBef>
        <a:spcAft>
          <a:spcPct val="0"/>
        </a:spcAft>
        <a:buChar char="»"/>
        <a:defRPr sz="1600">
          <a:solidFill>
            <a:schemeClr val="tx1"/>
          </a:solidFill>
          <a:latin typeface="+mn-lt"/>
          <a:ea typeface="+mn-ea"/>
        </a:defRPr>
      </a:lvl5pPr>
      <a:lvl6pPr marL="2664849" indent="-238805" algn="l" defTabSz="951602" rtl="0" eaLnBrk="1" fontAlgn="base" hangingPunct="1">
        <a:spcBef>
          <a:spcPct val="20000"/>
        </a:spcBef>
        <a:spcAft>
          <a:spcPct val="0"/>
        </a:spcAft>
        <a:buChar char="»"/>
        <a:defRPr sz="1600">
          <a:solidFill>
            <a:schemeClr val="tx1"/>
          </a:solidFill>
          <a:latin typeface="+mn-lt"/>
          <a:ea typeface="+mn-ea"/>
        </a:defRPr>
      </a:lvl6pPr>
      <a:lvl7pPr marL="3185878" indent="-238805" algn="l" defTabSz="951602" rtl="0" eaLnBrk="1" fontAlgn="base" hangingPunct="1">
        <a:spcBef>
          <a:spcPct val="20000"/>
        </a:spcBef>
        <a:spcAft>
          <a:spcPct val="0"/>
        </a:spcAft>
        <a:buChar char="»"/>
        <a:defRPr sz="1600">
          <a:solidFill>
            <a:schemeClr val="tx1"/>
          </a:solidFill>
          <a:latin typeface="+mn-lt"/>
          <a:ea typeface="+mn-ea"/>
        </a:defRPr>
      </a:lvl7pPr>
      <a:lvl8pPr marL="3706908" indent="-238805" algn="l" defTabSz="951602" rtl="0" eaLnBrk="1" fontAlgn="base" hangingPunct="1">
        <a:spcBef>
          <a:spcPct val="20000"/>
        </a:spcBef>
        <a:spcAft>
          <a:spcPct val="0"/>
        </a:spcAft>
        <a:buChar char="»"/>
        <a:defRPr sz="1600">
          <a:solidFill>
            <a:schemeClr val="tx1"/>
          </a:solidFill>
          <a:latin typeface="+mn-lt"/>
          <a:ea typeface="+mn-ea"/>
        </a:defRPr>
      </a:lvl8pPr>
      <a:lvl9pPr marL="4227937" indent="-238805" algn="l" defTabSz="951602"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1042059" rtl="0" eaLnBrk="1" latinLnBrk="0" hangingPunct="1">
        <a:defRPr sz="2100" kern="1200">
          <a:solidFill>
            <a:schemeClr val="tx1"/>
          </a:solidFill>
          <a:latin typeface="+mn-lt"/>
          <a:ea typeface="+mn-ea"/>
          <a:cs typeface="+mn-cs"/>
        </a:defRPr>
      </a:lvl1pPr>
      <a:lvl2pPr marL="521030" algn="l" defTabSz="1042059" rtl="0" eaLnBrk="1" latinLnBrk="0" hangingPunct="1">
        <a:defRPr sz="2100" kern="1200">
          <a:solidFill>
            <a:schemeClr val="tx1"/>
          </a:solidFill>
          <a:latin typeface="+mn-lt"/>
          <a:ea typeface="+mn-ea"/>
          <a:cs typeface="+mn-cs"/>
        </a:defRPr>
      </a:lvl2pPr>
      <a:lvl3pPr marL="1042059" algn="l" defTabSz="1042059" rtl="0" eaLnBrk="1" latinLnBrk="0" hangingPunct="1">
        <a:defRPr sz="2100" kern="1200">
          <a:solidFill>
            <a:schemeClr val="tx1"/>
          </a:solidFill>
          <a:latin typeface="+mn-lt"/>
          <a:ea typeface="+mn-ea"/>
          <a:cs typeface="+mn-cs"/>
        </a:defRPr>
      </a:lvl3pPr>
      <a:lvl4pPr marL="1563089" algn="l" defTabSz="1042059" rtl="0" eaLnBrk="1" latinLnBrk="0" hangingPunct="1">
        <a:defRPr sz="2100" kern="1200">
          <a:solidFill>
            <a:schemeClr val="tx1"/>
          </a:solidFill>
          <a:latin typeface="+mn-lt"/>
          <a:ea typeface="+mn-ea"/>
          <a:cs typeface="+mn-cs"/>
        </a:defRPr>
      </a:lvl4pPr>
      <a:lvl5pPr marL="2084117" algn="l" defTabSz="1042059" rtl="0" eaLnBrk="1" latinLnBrk="0" hangingPunct="1">
        <a:defRPr sz="2100" kern="1200">
          <a:solidFill>
            <a:schemeClr val="tx1"/>
          </a:solidFill>
          <a:latin typeface="+mn-lt"/>
          <a:ea typeface="+mn-ea"/>
          <a:cs typeface="+mn-cs"/>
        </a:defRPr>
      </a:lvl5pPr>
      <a:lvl6pPr marL="2605146" algn="l" defTabSz="1042059" rtl="0" eaLnBrk="1" latinLnBrk="0" hangingPunct="1">
        <a:defRPr sz="2100" kern="1200">
          <a:solidFill>
            <a:schemeClr val="tx1"/>
          </a:solidFill>
          <a:latin typeface="+mn-lt"/>
          <a:ea typeface="+mn-ea"/>
          <a:cs typeface="+mn-cs"/>
        </a:defRPr>
      </a:lvl6pPr>
      <a:lvl7pPr marL="3126175" algn="l" defTabSz="1042059" rtl="0" eaLnBrk="1" latinLnBrk="0" hangingPunct="1">
        <a:defRPr sz="2100" kern="1200">
          <a:solidFill>
            <a:schemeClr val="tx1"/>
          </a:solidFill>
          <a:latin typeface="+mn-lt"/>
          <a:ea typeface="+mn-ea"/>
          <a:cs typeface="+mn-cs"/>
        </a:defRPr>
      </a:lvl7pPr>
      <a:lvl8pPr marL="3647205" algn="l" defTabSz="1042059" rtl="0" eaLnBrk="1" latinLnBrk="0" hangingPunct="1">
        <a:defRPr sz="2100" kern="1200">
          <a:solidFill>
            <a:schemeClr val="tx1"/>
          </a:solidFill>
          <a:latin typeface="+mn-lt"/>
          <a:ea typeface="+mn-ea"/>
          <a:cs typeface="+mn-cs"/>
        </a:defRPr>
      </a:lvl8pPr>
      <a:lvl9pPr marL="4168234" algn="l" defTabSz="1042059"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035" y="274242"/>
            <a:ext cx="8229936" cy="1143337"/>
          </a:xfrm>
          <a:prstGeom prst="rect">
            <a:avLst/>
          </a:prstGeom>
          <a:noFill/>
          <a:ln w="9525">
            <a:noFill/>
            <a:miter lim="800000"/>
            <a:headEnd/>
            <a:tailEnd/>
          </a:ln>
          <a:effectLst/>
        </p:spPr>
        <p:txBody>
          <a:bodyPr vert="horz" wrap="square" lIns="104188" tIns="52096" rIns="104188" bIns="52096"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035" y="1601076"/>
            <a:ext cx="8229936" cy="4524949"/>
          </a:xfrm>
          <a:prstGeom prst="rect">
            <a:avLst/>
          </a:prstGeom>
          <a:noFill/>
          <a:ln w="9525">
            <a:noFill/>
            <a:miter lim="800000"/>
            <a:headEnd/>
            <a:tailEnd/>
          </a:ln>
          <a:effectLst/>
        </p:spPr>
        <p:txBody>
          <a:bodyPr vert="horz" wrap="square" lIns="104188" tIns="52096" rIns="104188" bIns="52096"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035" y="6244994"/>
            <a:ext cx="2133936" cy="475886"/>
          </a:xfrm>
          <a:prstGeom prst="rect">
            <a:avLst/>
          </a:prstGeom>
          <a:noFill/>
          <a:ln w="9525">
            <a:noFill/>
            <a:miter lim="800000"/>
            <a:headEnd/>
            <a:tailEnd/>
          </a:ln>
          <a:effectLst/>
        </p:spPr>
        <p:txBody>
          <a:bodyPr vert="horz" wrap="square" lIns="104188" tIns="52096" rIns="104188" bIns="52096" numCol="1" anchor="t" anchorCtr="0" compatLnSpc="1">
            <a:prstTxWarp prst="textNoShape">
              <a:avLst/>
            </a:prstTxWarp>
          </a:bodyPr>
          <a:lstStyle>
            <a:lvl1pPr>
              <a:defRPr sz="1600"/>
            </a:lvl1pPr>
          </a:lstStyle>
          <a:p>
            <a:endParaRPr lang="en-US" altLang="zh-CN"/>
          </a:p>
        </p:txBody>
      </p:sp>
      <p:sp>
        <p:nvSpPr>
          <p:cNvPr id="3077" name="Rectangle 5"/>
          <p:cNvSpPr>
            <a:spLocks noGrp="1" noChangeArrowheads="1"/>
          </p:cNvSpPr>
          <p:nvPr>
            <p:ph type="ftr" sz="quarter" idx="3"/>
          </p:nvPr>
        </p:nvSpPr>
        <p:spPr bwMode="auto">
          <a:xfrm>
            <a:off x="3123613" y="6244994"/>
            <a:ext cx="2896776" cy="475886"/>
          </a:xfrm>
          <a:prstGeom prst="rect">
            <a:avLst/>
          </a:prstGeom>
          <a:noFill/>
          <a:ln w="9525">
            <a:noFill/>
            <a:miter lim="800000"/>
            <a:headEnd/>
            <a:tailEnd/>
          </a:ln>
          <a:effectLst/>
        </p:spPr>
        <p:txBody>
          <a:bodyPr vert="horz" wrap="square" lIns="104188" tIns="52096" rIns="104188" bIns="52096" numCol="1" anchor="t" anchorCtr="0" compatLnSpc="1">
            <a:prstTxWarp prst="textNoShape">
              <a:avLst/>
            </a:prstTxWarp>
          </a:bodyPr>
          <a:lstStyle>
            <a:lvl1pPr algn="ctr">
              <a:defRPr sz="1600"/>
            </a:lvl1pPr>
          </a:lstStyle>
          <a:p>
            <a:r>
              <a:rPr lang="en-US" altLang="zh-CN" smtClean="0"/>
              <a:t>ZANKHANA S. RATHOD </a:t>
            </a:r>
            <a:endParaRPr lang="en-US" altLang="zh-CN"/>
          </a:p>
        </p:txBody>
      </p:sp>
      <p:sp>
        <p:nvSpPr>
          <p:cNvPr id="3078" name="Rectangle 6"/>
          <p:cNvSpPr>
            <a:spLocks noGrp="1" noChangeArrowheads="1"/>
          </p:cNvSpPr>
          <p:nvPr>
            <p:ph type="sldNum" sz="quarter" idx="4"/>
          </p:nvPr>
        </p:nvSpPr>
        <p:spPr bwMode="auto">
          <a:xfrm>
            <a:off x="6553035" y="6244994"/>
            <a:ext cx="2133936" cy="475886"/>
          </a:xfrm>
          <a:prstGeom prst="rect">
            <a:avLst/>
          </a:prstGeom>
          <a:noFill/>
          <a:ln w="9525">
            <a:noFill/>
            <a:miter lim="800000"/>
            <a:headEnd/>
            <a:tailEnd/>
          </a:ln>
          <a:effectLst/>
        </p:spPr>
        <p:txBody>
          <a:bodyPr vert="horz" wrap="square" lIns="104188" tIns="52096" rIns="104188" bIns="52096" numCol="1" anchor="t" anchorCtr="0" compatLnSpc="1">
            <a:prstTxWarp prst="textNoShape">
              <a:avLst/>
            </a:prstTxWarp>
          </a:bodyPr>
          <a:lstStyle>
            <a:lvl1pPr algn="r">
              <a:defRPr sz="1600"/>
            </a:lvl1pPr>
          </a:lstStyle>
          <a:p>
            <a:fld id="{E1BA9C44-982C-4F44-B76C-5750F9A7941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ctr" rtl="0" eaLnBrk="1" fontAlgn="base" hangingPunct="1">
        <a:spcBef>
          <a:spcPct val="0"/>
        </a:spcBef>
        <a:spcAft>
          <a:spcPct val="0"/>
        </a:spcAft>
        <a:defRPr sz="5000">
          <a:solidFill>
            <a:schemeClr val="tx2"/>
          </a:solidFill>
          <a:latin typeface="+mj-lt"/>
          <a:ea typeface="+mj-ea"/>
          <a:cs typeface="+mj-cs"/>
        </a:defRPr>
      </a:lvl1pPr>
      <a:lvl2pPr algn="ctr" rtl="0" eaLnBrk="1" fontAlgn="base" hangingPunct="1">
        <a:spcBef>
          <a:spcPct val="0"/>
        </a:spcBef>
        <a:spcAft>
          <a:spcPct val="0"/>
        </a:spcAft>
        <a:defRPr sz="5000">
          <a:solidFill>
            <a:schemeClr val="tx2"/>
          </a:solidFill>
          <a:latin typeface="Arial" pitchFamily="34" charset="0"/>
          <a:ea typeface="宋体" pitchFamily="2" charset="-122"/>
        </a:defRPr>
      </a:lvl2pPr>
      <a:lvl3pPr algn="ctr" rtl="0" eaLnBrk="1" fontAlgn="base" hangingPunct="1">
        <a:spcBef>
          <a:spcPct val="0"/>
        </a:spcBef>
        <a:spcAft>
          <a:spcPct val="0"/>
        </a:spcAft>
        <a:defRPr sz="5000">
          <a:solidFill>
            <a:schemeClr val="tx2"/>
          </a:solidFill>
          <a:latin typeface="Arial" pitchFamily="34" charset="0"/>
          <a:ea typeface="宋体" pitchFamily="2" charset="-122"/>
        </a:defRPr>
      </a:lvl3pPr>
      <a:lvl4pPr algn="ctr" rtl="0" eaLnBrk="1" fontAlgn="base" hangingPunct="1">
        <a:spcBef>
          <a:spcPct val="0"/>
        </a:spcBef>
        <a:spcAft>
          <a:spcPct val="0"/>
        </a:spcAft>
        <a:defRPr sz="5000">
          <a:solidFill>
            <a:schemeClr val="tx2"/>
          </a:solidFill>
          <a:latin typeface="Arial" pitchFamily="34" charset="0"/>
          <a:ea typeface="宋体" pitchFamily="2" charset="-122"/>
        </a:defRPr>
      </a:lvl4pPr>
      <a:lvl5pPr algn="ctr" rtl="0" eaLnBrk="1" fontAlgn="base" hangingPunct="1">
        <a:spcBef>
          <a:spcPct val="0"/>
        </a:spcBef>
        <a:spcAft>
          <a:spcPct val="0"/>
        </a:spcAft>
        <a:defRPr sz="5000">
          <a:solidFill>
            <a:schemeClr val="tx2"/>
          </a:solidFill>
          <a:latin typeface="Arial" pitchFamily="34" charset="0"/>
          <a:ea typeface="宋体" pitchFamily="2" charset="-122"/>
        </a:defRPr>
      </a:lvl5pPr>
      <a:lvl6pPr marL="520943" algn="ctr" rtl="0" eaLnBrk="1" fontAlgn="base" hangingPunct="1">
        <a:spcBef>
          <a:spcPct val="0"/>
        </a:spcBef>
        <a:spcAft>
          <a:spcPct val="0"/>
        </a:spcAft>
        <a:defRPr sz="5000">
          <a:solidFill>
            <a:schemeClr val="tx2"/>
          </a:solidFill>
          <a:latin typeface="Arial" pitchFamily="34" charset="0"/>
          <a:ea typeface="宋体" pitchFamily="2" charset="-122"/>
        </a:defRPr>
      </a:lvl6pPr>
      <a:lvl7pPr marL="1041884" algn="ctr" rtl="0" eaLnBrk="1" fontAlgn="base" hangingPunct="1">
        <a:spcBef>
          <a:spcPct val="0"/>
        </a:spcBef>
        <a:spcAft>
          <a:spcPct val="0"/>
        </a:spcAft>
        <a:defRPr sz="5000">
          <a:solidFill>
            <a:schemeClr val="tx2"/>
          </a:solidFill>
          <a:latin typeface="Arial" pitchFamily="34" charset="0"/>
          <a:ea typeface="宋体" pitchFamily="2" charset="-122"/>
        </a:defRPr>
      </a:lvl7pPr>
      <a:lvl8pPr marL="1562828" algn="ctr" rtl="0" eaLnBrk="1" fontAlgn="base" hangingPunct="1">
        <a:spcBef>
          <a:spcPct val="0"/>
        </a:spcBef>
        <a:spcAft>
          <a:spcPct val="0"/>
        </a:spcAft>
        <a:defRPr sz="5000">
          <a:solidFill>
            <a:schemeClr val="tx2"/>
          </a:solidFill>
          <a:latin typeface="Arial" pitchFamily="34" charset="0"/>
          <a:ea typeface="宋体" pitchFamily="2" charset="-122"/>
        </a:defRPr>
      </a:lvl8pPr>
      <a:lvl9pPr marL="2083768" algn="ctr" rtl="0" eaLnBrk="1" fontAlgn="base" hangingPunct="1">
        <a:spcBef>
          <a:spcPct val="0"/>
        </a:spcBef>
        <a:spcAft>
          <a:spcPct val="0"/>
        </a:spcAft>
        <a:defRPr sz="5000">
          <a:solidFill>
            <a:schemeClr val="tx2"/>
          </a:solidFill>
          <a:latin typeface="Arial" pitchFamily="34" charset="0"/>
          <a:ea typeface="宋体" pitchFamily="2" charset="-122"/>
        </a:defRPr>
      </a:lvl9pPr>
    </p:titleStyle>
    <p:bodyStyle>
      <a:lvl1pPr marL="390705" indent="-390705" algn="l" rtl="0" eaLnBrk="1" fontAlgn="base" hangingPunct="1">
        <a:spcBef>
          <a:spcPct val="20000"/>
        </a:spcBef>
        <a:spcAft>
          <a:spcPct val="0"/>
        </a:spcAft>
        <a:buChar char="•"/>
        <a:defRPr sz="3600">
          <a:solidFill>
            <a:schemeClr val="tx1"/>
          </a:solidFill>
          <a:latin typeface="+mn-lt"/>
          <a:ea typeface="+mn-ea"/>
          <a:cs typeface="+mn-cs"/>
        </a:defRPr>
      </a:lvl1pPr>
      <a:lvl2pPr marL="846531" indent="-325588" algn="l" rtl="0" eaLnBrk="1" fontAlgn="base" hangingPunct="1">
        <a:spcBef>
          <a:spcPct val="20000"/>
        </a:spcBef>
        <a:spcAft>
          <a:spcPct val="0"/>
        </a:spcAft>
        <a:buChar char="–"/>
        <a:defRPr sz="3200">
          <a:solidFill>
            <a:schemeClr val="tx1"/>
          </a:solidFill>
          <a:latin typeface="+mn-lt"/>
          <a:ea typeface="+mn-ea"/>
        </a:defRPr>
      </a:lvl2pPr>
      <a:lvl3pPr marL="1302355" indent="-260471" algn="l" rtl="0" eaLnBrk="1" fontAlgn="base" hangingPunct="1">
        <a:spcBef>
          <a:spcPct val="20000"/>
        </a:spcBef>
        <a:spcAft>
          <a:spcPct val="0"/>
        </a:spcAft>
        <a:buChar char="•"/>
        <a:defRPr sz="2700">
          <a:solidFill>
            <a:schemeClr val="tx1"/>
          </a:solidFill>
          <a:latin typeface="+mn-lt"/>
          <a:ea typeface="+mn-ea"/>
        </a:defRPr>
      </a:lvl3pPr>
      <a:lvl4pPr marL="1823297" indent="-260471" algn="l" rtl="0" eaLnBrk="1" fontAlgn="base" hangingPunct="1">
        <a:spcBef>
          <a:spcPct val="20000"/>
        </a:spcBef>
        <a:spcAft>
          <a:spcPct val="0"/>
        </a:spcAft>
        <a:buChar char="–"/>
        <a:defRPr sz="2300">
          <a:solidFill>
            <a:schemeClr val="tx1"/>
          </a:solidFill>
          <a:latin typeface="+mn-lt"/>
          <a:ea typeface="+mn-ea"/>
        </a:defRPr>
      </a:lvl4pPr>
      <a:lvl5pPr marL="2344239" indent="-260471" algn="l" rtl="0" eaLnBrk="1" fontAlgn="base" hangingPunct="1">
        <a:spcBef>
          <a:spcPct val="20000"/>
        </a:spcBef>
        <a:spcAft>
          <a:spcPct val="0"/>
        </a:spcAft>
        <a:buChar char="»"/>
        <a:defRPr sz="2300">
          <a:solidFill>
            <a:schemeClr val="tx1"/>
          </a:solidFill>
          <a:latin typeface="+mn-lt"/>
          <a:ea typeface="+mn-ea"/>
        </a:defRPr>
      </a:lvl5pPr>
      <a:lvl6pPr marL="2865181" indent="-260471" algn="l" rtl="0" eaLnBrk="1" fontAlgn="base" hangingPunct="1">
        <a:spcBef>
          <a:spcPct val="20000"/>
        </a:spcBef>
        <a:spcAft>
          <a:spcPct val="0"/>
        </a:spcAft>
        <a:buChar char="»"/>
        <a:defRPr sz="2300">
          <a:solidFill>
            <a:schemeClr val="tx1"/>
          </a:solidFill>
          <a:latin typeface="+mn-lt"/>
          <a:ea typeface="+mn-ea"/>
        </a:defRPr>
      </a:lvl6pPr>
      <a:lvl7pPr marL="3386124" indent="-260471" algn="l" rtl="0" eaLnBrk="1" fontAlgn="base" hangingPunct="1">
        <a:spcBef>
          <a:spcPct val="20000"/>
        </a:spcBef>
        <a:spcAft>
          <a:spcPct val="0"/>
        </a:spcAft>
        <a:buChar char="»"/>
        <a:defRPr sz="2300">
          <a:solidFill>
            <a:schemeClr val="tx1"/>
          </a:solidFill>
          <a:latin typeface="+mn-lt"/>
          <a:ea typeface="+mn-ea"/>
        </a:defRPr>
      </a:lvl7pPr>
      <a:lvl8pPr marL="3907066" indent="-260471" algn="l" rtl="0" eaLnBrk="1" fontAlgn="base" hangingPunct="1">
        <a:spcBef>
          <a:spcPct val="20000"/>
        </a:spcBef>
        <a:spcAft>
          <a:spcPct val="0"/>
        </a:spcAft>
        <a:buChar char="»"/>
        <a:defRPr sz="2300">
          <a:solidFill>
            <a:schemeClr val="tx1"/>
          </a:solidFill>
          <a:latin typeface="+mn-lt"/>
          <a:ea typeface="+mn-ea"/>
        </a:defRPr>
      </a:lvl8pPr>
      <a:lvl9pPr marL="4428009" indent="-260471" algn="l" rtl="0" eaLnBrk="1" fontAlgn="base" hangingPunct="1">
        <a:spcBef>
          <a:spcPct val="20000"/>
        </a:spcBef>
        <a:spcAft>
          <a:spcPct val="0"/>
        </a:spcAft>
        <a:buChar char="»"/>
        <a:defRPr sz="2300">
          <a:solidFill>
            <a:schemeClr val="tx1"/>
          </a:solidFill>
          <a:latin typeface="+mn-lt"/>
          <a:ea typeface="+mn-ea"/>
        </a:defRPr>
      </a:lvl9pPr>
    </p:bodyStyle>
    <p:otherStyle>
      <a:defPPr>
        <a:defRPr lang="en-US"/>
      </a:defPPr>
      <a:lvl1pPr marL="0" algn="l" defTabSz="1041884" rtl="0" eaLnBrk="1" latinLnBrk="0" hangingPunct="1">
        <a:defRPr sz="2100" kern="1200">
          <a:solidFill>
            <a:schemeClr val="tx1"/>
          </a:solidFill>
          <a:latin typeface="+mn-lt"/>
          <a:ea typeface="+mn-ea"/>
          <a:cs typeface="+mn-cs"/>
        </a:defRPr>
      </a:lvl1pPr>
      <a:lvl2pPr marL="520943" algn="l" defTabSz="1041884" rtl="0" eaLnBrk="1" latinLnBrk="0" hangingPunct="1">
        <a:defRPr sz="2100" kern="1200">
          <a:solidFill>
            <a:schemeClr val="tx1"/>
          </a:solidFill>
          <a:latin typeface="+mn-lt"/>
          <a:ea typeface="+mn-ea"/>
          <a:cs typeface="+mn-cs"/>
        </a:defRPr>
      </a:lvl2pPr>
      <a:lvl3pPr marL="1041884" algn="l" defTabSz="1041884" rtl="0" eaLnBrk="1" latinLnBrk="0" hangingPunct="1">
        <a:defRPr sz="2100" kern="1200">
          <a:solidFill>
            <a:schemeClr val="tx1"/>
          </a:solidFill>
          <a:latin typeface="+mn-lt"/>
          <a:ea typeface="+mn-ea"/>
          <a:cs typeface="+mn-cs"/>
        </a:defRPr>
      </a:lvl3pPr>
      <a:lvl4pPr marL="1562828" algn="l" defTabSz="1041884" rtl="0" eaLnBrk="1" latinLnBrk="0" hangingPunct="1">
        <a:defRPr sz="2100" kern="1200">
          <a:solidFill>
            <a:schemeClr val="tx1"/>
          </a:solidFill>
          <a:latin typeface="+mn-lt"/>
          <a:ea typeface="+mn-ea"/>
          <a:cs typeface="+mn-cs"/>
        </a:defRPr>
      </a:lvl4pPr>
      <a:lvl5pPr marL="2083768" algn="l" defTabSz="1041884" rtl="0" eaLnBrk="1" latinLnBrk="0" hangingPunct="1">
        <a:defRPr sz="2100" kern="1200">
          <a:solidFill>
            <a:schemeClr val="tx1"/>
          </a:solidFill>
          <a:latin typeface="+mn-lt"/>
          <a:ea typeface="+mn-ea"/>
          <a:cs typeface="+mn-cs"/>
        </a:defRPr>
      </a:lvl5pPr>
      <a:lvl6pPr marL="2604710" algn="l" defTabSz="1041884" rtl="0" eaLnBrk="1" latinLnBrk="0" hangingPunct="1">
        <a:defRPr sz="2100" kern="1200">
          <a:solidFill>
            <a:schemeClr val="tx1"/>
          </a:solidFill>
          <a:latin typeface="+mn-lt"/>
          <a:ea typeface="+mn-ea"/>
          <a:cs typeface="+mn-cs"/>
        </a:defRPr>
      </a:lvl6pPr>
      <a:lvl7pPr marL="3125652" algn="l" defTabSz="1041884" rtl="0" eaLnBrk="1" latinLnBrk="0" hangingPunct="1">
        <a:defRPr sz="2100" kern="1200">
          <a:solidFill>
            <a:schemeClr val="tx1"/>
          </a:solidFill>
          <a:latin typeface="+mn-lt"/>
          <a:ea typeface="+mn-ea"/>
          <a:cs typeface="+mn-cs"/>
        </a:defRPr>
      </a:lvl7pPr>
      <a:lvl8pPr marL="3646594" algn="l" defTabSz="1041884" rtl="0" eaLnBrk="1" latinLnBrk="0" hangingPunct="1">
        <a:defRPr sz="2100" kern="1200">
          <a:solidFill>
            <a:schemeClr val="tx1"/>
          </a:solidFill>
          <a:latin typeface="+mn-lt"/>
          <a:ea typeface="+mn-ea"/>
          <a:cs typeface="+mn-cs"/>
        </a:defRPr>
      </a:lvl8pPr>
      <a:lvl9pPr marL="4167536" algn="l" defTabSz="1041884"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533400" y="533401"/>
            <a:ext cx="8229601" cy="6858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sym typeface="Calibri" pitchFamily="34" charset="0"/>
              </a:rPr>
              <a:t>单击此处编辑母版标题样式</a:t>
            </a:r>
          </a:p>
        </p:txBody>
      </p:sp>
      <p:sp>
        <p:nvSpPr>
          <p:cNvPr id="1027" name="Text Placeholder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sym typeface="Calibri" pitchFamily="34" charset="0"/>
              </a:rPr>
              <a:t>单击此处编辑母版文本样式</a:t>
            </a:r>
          </a:p>
          <a:p>
            <a:pPr lvl="1"/>
            <a:r>
              <a:rPr lang="zh-CN" smtClean="0">
                <a:sym typeface="Calibri" pitchFamily="34" charset="0"/>
              </a:rPr>
              <a:t>第二级</a:t>
            </a:r>
          </a:p>
          <a:p>
            <a:pPr lvl="2"/>
            <a:r>
              <a:rPr lang="zh-CN" smtClean="0">
                <a:sym typeface="Calibri" pitchFamily="34" charset="0"/>
              </a:rPr>
              <a:t>第三级</a:t>
            </a:r>
          </a:p>
          <a:p>
            <a:pPr lvl="3"/>
            <a:r>
              <a:rPr lang="zh-CN" smtClean="0">
                <a:sym typeface="Calibri" pitchFamily="34" charset="0"/>
              </a:rPr>
              <a:t>第四级</a:t>
            </a:r>
          </a:p>
          <a:p>
            <a:pPr lvl="4"/>
            <a:r>
              <a:rPr lang="zh-CN" smtClean="0">
                <a:sym typeface="Calibri" pitchFamily="34" charset="0"/>
              </a:rPr>
              <a:t>第五级</a:t>
            </a:r>
          </a:p>
        </p:txBody>
      </p:sp>
      <p:sp>
        <p:nvSpPr>
          <p:cNvPr id="1028" name="Date Placeholder 3"/>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smtClean="0">
                <a:solidFill>
                  <a:srgbClr val="898989"/>
                </a:solidFill>
                <a:latin typeface="+mn-lt"/>
                <a:sym typeface="Calibri" pitchFamily="34" charset="0"/>
              </a:defRPr>
            </a:lvl1pPr>
          </a:lstStyle>
          <a:p>
            <a:endParaRPr lang="en-US"/>
          </a:p>
        </p:txBody>
      </p:sp>
      <p:sp>
        <p:nvSpPr>
          <p:cNvPr id="1029" name="Footer Placeholder 4"/>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smtClean="0">
                <a:solidFill>
                  <a:srgbClr val="898989"/>
                </a:solidFill>
                <a:latin typeface="+mn-lt"/>
                <a:sym typeface="Calibri" pitchFamily="34" charset="0"/>
              </a:defRPr>
            </a:lvl1pPr>
          </a:lstStyle>
          <a:p>
            <a:r>
              <a:rPr lang="en-US" smtClean="0"/>
              <a:t>ZANKHANA S. RATHOD </a:t>
            </a:r>
            <a:endParaRPr lang="en-US"/>
          </a:p>
        </p:txBody>
      </p:sp>
      <p:sp>
        <p:nvSpPr>
          <p:cNvPr id="1030" name="Slide Number Placeholder 5"/>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smtClean="0">
                <a:solidFill>
                  <a:srgbClr val="898989"/>
                </a:solidFill>
                <a:latin typeface="+mn-lt"/>
                <a:sym typeface="Calibr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1" fontAlgn="base" hangingPunct="1">
        <a:spcBef>
          <a:spcPct val="0"/>
        </a:spcBef>
        <a:spcAft>
          <a:spcPct val="0"/>
        </a:spcAft>
        <a:defRPr sz="4400">
          <a:solidFill>
            <a:schemeClr val="tx1"/>
          </a:solidFill>
          <a:latin typeface="+mj-lt"/>
          <a:ea typeface="+mj-ea"/>
          <a:cs typeface="+mj-cs"/>
          <a:sym typeface="Calibri" pitchFamily="34" charset="0"/>
        </a:defRPr>
      </a:lvl1pPr>
      <a:lvl2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2pPr>
      <a:lvl3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3pPr>
      <a:lvl4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4pPr>
      <a:lvl5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843" indent="-342843" algn="l" defTabSz="0" rtl="0" eaLnBrk="1" fontAlgn="base" hangingPunct="1">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826" indent="-285702" algn="l" defTabSz="0" rtl="0" eaLnBrk="1" fontAlgn="base" hangingPunct="1">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2809" indent="-228562" algn="l" defTabSz="0" rtl="0" eaLnBrk="1" fontAlgn="base" hangingPunct="1">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599932" indent="-228562" algn="l" defTabSz="0"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4pPr>
      <a:lvl5pPr marL="2057055" indent="-228562" algn="l" defTabSz="0"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5pPr>
      <a:lvl6pPr marL="2514179" indent="-228562" algn="l" defTabSz="0"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6pPr>
      <a:lvl7pPr marL="2971302" indent="-228562" algn="l" defTabSz="0"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7pPr>
      <a:lvl8pPr marL="3428426" indent="-228562" algn="l" defTabSz="0"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8pPr>
      <a:lvl9pPr marL="3885550" indent="-228562" algn="l" defTabSz="0"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smtClean="0"/>
            </a:lvl1pPr>
          </a:lstStyle>
          <a:p>
            <a:pPr>
              <a:defRPr/>
            </a:pPr>
            <a:endParaRPr lang="en-US" altLang="zh-CN"/>
          </a:p>
        </p:txBody>
      </p:sp>
      <p:sp>
        <p:nvSpPr>
          <p:cNvPr id="2053"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smtClean="0"/>
            </a:lvl1pPr>
          </a:lstStyle>
          <a:p>
            <a:pPr>
              <a:defRPr/>
            </a:pPr>
            <a:r>
              <a:rPr lang="en-US" altLang="zh-CN" smtClean="0"/>
              <a:t>ZANKHANA S. RATHOD </a:t>
            </a:r>
            <a:endParaRPr lang="en-US" altLang="zh-CN"/>
          </a:p>
        </p:txBody>
      </p:sp>
      <p:sp>
        <p:nvSpPr>
          <p:cNvPr id="2054"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400" smtClean="0"/>
            </a:lvl1pPr>
          </a:lstStyle>
          <a:p>
            <a:pPr>
              <a:defRPr/>
            </a:pPr>
            <a:fld id="{105632DA-2385-4D6C-A4A0-46ADDC7A535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9388" y="115888"/>
            <a:ext cx="8748712" cy="434975"/>
            <a:chOff x="0" y="0"/>
            <a:chExt cx="5511" cy="274"/>
          </a:xfrm>
        </p:grpSpPr>
        <p:sp>
          <p:nvSpPr>
            <p:cNvPr id="1027" name="Rectangle 111"/>
            <p:cNvSpPr>
              <a:spLocks noChangeArrowheads="1"/>
            </p:cNvSpPr>
            <p:nvPr/>
          </p:nvSpPr>
          <p:spPr bwMode="auto">
            <a:xfrm>
              <a:off x="1043" y="46"/>
              <a:ext cx="3538" cy="128"/>
            </a:xfrm>
            <a:prstGeom prst="rect">
              <a:avLst/>
            </a:prstGeom>
            <a:noFill/>
            <a:ln w="9525">
              <a:noFill/>
              <a:miter lim="800000"/>
              <a:headEnd/>
              <a:tailEnd/>
            </a:ln>
          </p:spPr>
          <p:txBody>
            <a:bodyPr>
              <a:spAutoFit/>
            </a:bodyPr>
            <a:lstStyle/>
            <a:p>
              <a:pPr algn="l">
                <a:lnSpc>
                  <a:spcPct val="40000"/>
                </a:lnSpc>
                <a:spcBef>
                  <a:spcPct val="50000"/>
                </a:spcBef>
              </a:pPr>
              <a:endParaRPr lang="en-US">
                <a:ea typeface="Gulim" pitchFamily="34" charset="-127"/>
              </a:endParaRPr>
            </a:p>
          </p:txBody>
        </p:sp>
        <p:sp>
          <p:nvSpPr>
            <p:cNvPr id="1028" name="Rectangle 112"/>
            <p:cNvSpPr>
              <a:spLocks noChangeArrowheads="1"/>
            </p:cNvSpPr>
            <p:nvPr/>
          </p:nvSpPr>
          <p:spPr bwMode="auto">
            <a:xfrm>
              <a:off x="0" y="12"/>
              <a:ext cx="963" cy="213"/>
            </a:xfrm>
            <a:prstGeom prst="rect">
              <a:avLst/>
            </a:prstGeom>
            <a:noFill/>
            <a:ln w="9525">
              <a:noFill/>
              <a:miter lim="800000"/>
              <a:headEnd/>
              <a:tailEnd/>
            </a:ln>
          </p:spPr>
          <p:txBody>
            <a:bodyPr wrap="none">
              <a:spAutoFit/>
            </a:bodyPr>
            <a:lstStyle/>
            <a:p>
              <a:pPr algn="l"/>
              <a:r>
                <a:rPr lang="en-US" sz="1600" b="1" dirty="0" err="1">
                  <a:latin typeface="Dotum" pitchFamily="34" charset="-127"/>
                  <a:ea typeface="Dotum" pitchFamily="34" charset="-127"/>
                  <a:sym typeface="Dotum" pitchFamily="34" charset="-127"/>
                </a:rPr>
                <a:t>Powerdiagram</a:t>
              </a:r>
              <a:endParaRPr lang="en-US" altLang="en-US" dirty="0">
                <a:ea typeface="Gulim" pitchFamily="34" charset="-127"/>
              </a:endParaRPr>
            </a:p>
          </p:txBody>
        </p:sp>
        <p:sp>
          <p:nvSpPr>
            <p:cNvPr id="1029" name="Line 113"/>
            <p:cNvSpPr>
              <a:spLocks noChangeShapeType="1"/>
            </p:cNvSpPr>
            <p:nvPr/>
          </p:nvSpPr>
          <p:spPr bwMode="auto">
            <a:xfrm>
              <a:off x="0" y="273"/>
              <a:ext cx="5511" cy="1"/>
            </a:xfrm>
            <a:prstGeom prst="line">
              <a:avLst/>
            </a:prstGeom>
            <a:noFill/>
            <a:ln w="9525" cmpd="sng">
              <a:solidFill>
                <a:schemeClr val="tx1"/>
              </a:solidFill>
              <a:round/>
              <a:headEnd/>
              <a:tailEnd/>
            </a:ln>
          </p:spPr>
          <p:txBody>
            <a:bodyPr/>
            <a:lstStyle/>
            <a:p>
              <a:endParaRPr lang="en-US" sz="1800" dirty="0">
                <a:ea typeface="Gulim" pitchFamily="34" charset="-127"/>
                <a:sym typeface="Gulim" pitchFamily="34" charset="-127"/>
              </a:endParaRPr>
            </a:p>
          </p:txBody>
        </p:sp>
        <p:sp>
          <p:nvSpPr>
            <p:cNvPr id="1030" name="Line 114"/>
            <p:cNvSpPr>
              <a:spLocks noChangeShapeType="1"/>
            </p:cNvSpPr>
            <p:nvPr/>
          </p:nvSpPr>
          <p:spPr bwMode="auto">
            <a:xfrm>
              <a:off x="0" y="0"/>
              <a:ext cx="5511" cy="1"/>
            </a:xfrm>
            <a:prstGeom prst="line">
              <a:avLst/>
            </a:prstGeom>
            <a:noFill/>
            <a:ln w="9525" cmpd="sng">
              <a:solidFill>
                <a:schemeClr val="tx1"/>
              </a:solidFill>
              <a:round/>
              <a:headEnd/>
              <a:tailEnd/>
            </a:ln>
          </p:spPr>
          <p:txBody>
            <a:bodyPr/>
            <a:lstStyle/>
            <a:p>
              <a:endParaRPr lang="en-US" sz="1800" dirty="0">
                <a:ea typeface="Gulim" pitchFamily="34" charset="-127"/>
                <a:sym typeface="Gulim" pitchFamily="34" charset="-127"/>
              </a:endParaRPr>
            </a:p>
          </p:txBody>
        </p:sp>
        <p:sp>
          <p:nvSpPr>
            <p:cNvPr id="1031" name="Line 115"/>
            <p:cNvSpPr>
              <a:spLocks noChangeShapeType="1"/>
            </p:cNvSpPr>
            <p:nvPr/>
          </p:nvSpPr>
          <p:spPr bwMode="auto">
            <a:xfrm>
              <a:off x="998" y="46"/>
              <a:ext cx="1" cy="181"/>
            </a:xfrm>
            <a:prstGeom prst="line">
              <a:avLst/>
            </a:prstGeom>
            <a:noFill/>
            <a:ln w="9525" cmpd="sng">
              <a:solidFill>
                <a:schemeClr val="tx1"/>
              </a:solidFill>
              <a:round/>
              <a:headEnd/>
              <a:tailEnd/>
            </a:ln>
          </p:spPr>
          <p:txBody>
            <a:bodyPr/>
            <a:lstStyle/>
            <a:p>
              <a:endParaRPr lang="en-US" sz="1800" dirty="0">
                <a:ea typeface="Gulim" pitchFamily="34" charset="-127"/>
                <a:sym typeface="Gulim" pitchFamily="34" charset="-127"/>
              </a:endParaRPr>
            </a:p>
          </p:txBody>
        </p:sp>
      </p:grpSp>
      <p:sp>
        <p:nvSpPr>
          <p:cNvPr id="1032" name="矩形 2"/>
          <p:cNvSpPr>
            <a:spLocks noChangeArrowheads="1"/>
          </p:cNvSpPr>
          <p:nvPr/>
        </p:nvSpPr>
        <p:spPr bwMode="auto">
          <a:xfrm>
            <a:off x="1111250" y="8388351"/>
            <a:ext cx="7112812" cy="369318"/>
          </a:xfrm>
          <a:prstGeom prst="rect">
            <a:avLst/>
          </a:prstGeom>
          <a:noFill/>
          <a:ln w="9525">
            <a:noFill/>
            <a:miter lim="800000"/>
            <a:headEnd/>
            <a:tailEnd/>
          </a:ln>
        </p:spPr>
        <p:txBody>
          <a:bodyPr wrap="none" lIns="91424" tIns="45713" rIns="91424" bIns="45713">
            <a:spAutoFit/>
          </a:bodyPr>
          <a:lstStyle/>
          <a:p>
            <a:r>
              <a:rPr lang="zh-CN" altLang="en-US" sz="1800" dirty="0">
                <a:ea typeface="Gulim" pitchFamily="34" charset="-127"/>
                <a:sym typeface="Gulim" pitchFamily="34" charset="-127"/>
              </a:rPr>
              <a:t>更多精彩，请移步：让</a:t>
            </a:r>
            <a:r>
              <a:rPr lang="en-US" sz="1800" dirty="0">
                <a:ea typeface="Gulim" pitchFamily="34" charset="-127"/>
                <a:sym typeface="Gulim" pitchFamily="34" charset="-127"/>
              </a:rPr>
              <a:t>PPT</a:t>
            </a:r>
            <a:r>
              <a:rPr lang="zh-CN" altLang="en-US" sz="1800" dirty="0">
                <a:ea typeface="Gulim" pitchFamily="34" charset="-127"/>
                <a:sym typeface="Gulim" pitchFamily="34" charset="-127"/>
              </a:rPr>
              <a:t>飞起来丨</a:t>
            </a:r>
            <a:r>
              <a:rPr lang="en-US" sz="1800" dirty="0">
                <a:ea typeface="Gulim" pitchFamily="34" charset="-127"/>
                <a:sym typeface="Gulim" pitchFamily="34" charset="-127"/>
              </a:rPr>
              <a:t>http://pptshare.qzone.qq.com</a:t>
            </a:r>
            <a:endParaRPr lang="zh-CN" altLang="en-US" dirty="0">
              <a:ea typeface="Gulim" pitchFamily="34" charset="-127"/>
            </a:endParaRPr>
          </a:p>
        </p:txBody>
      </p:sp>
      <p:pic>
        <p:nvPicPr>
          <p:cNvPr id="1033" name="Picture 3"/>
          <p:cNvPicPr>
            <a:picLocks noChangeAspect="1" noChangeArrowheads="1"/>
          </p:cNvPicPr>
          <p:nvPr/>
        </p:nvPicPr>
        <p:blipFill>
          <a:blip r:embed="rId13"/>
          <a:srcRect/>
          <a:stretch>
            <a:fillRect/>
          </a:stretch>
        </p:blipFill>
        <p:spPr bwMode="auto">
          <a:xfrm>
            <a:off x="7634289" y="303214"/>
            <a:ext cx="1341436" cy="24923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ctr" rtl="0" eaLnBrk="1" fontAlgn="base" latinLnBrk="1" hangingPunct="1">
        <a:spcBef>
          <a:spcPct val="0"/>
        </a:spcBef>
        <a:spcAft>
          <a:spcPct val="0"/>
        </a:spcAft>
        <a:defRPr sz="4400">
          <a:solidFill>
            <a:schemeClr val="tx2"/>
          </a:solidFill>
          <a:latin typeface="+mj-lt"/>
          <a:ea typeface="+mj-ea"/>
          <a:cs typeface="+mj-cs"/>
          <a:sym typeface="Gulim" pitchFamily="34" charset="-127"/>
        </a:defRPr>
      </a:lvl1pPr>
      <a:lvl2pPr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2pPr>
      <a:lvl3pPr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3pPr>
      <a:lvl4pPr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4pPr>
      <a:lvl5pPr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5pPr>
      <a:lvl6pPr marL="457124"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6pPr>
      <a:lvl7pPr marL="914247"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7pPr>
      <a:lvl8pPr marL="1371371"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8pPr>
      <a:lvl9pPr marL="1828493"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9pPr>
    </p:titleStyle>
    <p:bodyStyle>
      <a:lvl1pPr marL="342843" indent="-342843" algn="l" defTabSz="0" rtl="0" eaLnBrk="1" fontAlgn="base" latinLnBrk="1" hangingPunct="1">
        <a:spcBef>
          <a:spcPct val="20000"/>
        </a:spcBef>
        <a:spcAft>
          <a:spcPct val="0"/>
        </a:spcAft>
        <a:buFont typeface="Arial" pitchFamily="34" charset="0"/>
        <a:buChar char="•"/>
        <a:defRPr sz="3200">
          <a:solidFill>
            <a:schemeClr val="tx1"/>
          </a:solidFill>
          <a:latin typeface="+mn-lt"/>
          <a:ea typeface="+mn-ea"/>
          <a:cs typeface="+mn-cs"/>
          <a:sym typeface="Gulim" pitchFamily="34" charset="-127"/>
        </a:defRPr>
      </a:lvl1pPr>
      <a:lvl2pPr marL="742826" indent="-285702" algn="l" defTabSz="0" rtl="0" eaLnBrk="1" fontAlgn="base" latinLnBrk="1" hangingPunct="1">
        <a:spcBef>
          <a:spcPct val="20000"/>
        </a:spcBef>
        <a:spcAft>
          <a:spcPct val="0"/>
        </a:spcAft>
        <a:buFont typeface="Arial" pitchFamily="34" charset="0"/>
        <a:buChar char="–"/>
        <a:defRPr sz="2800">
          <a:solidFill>
            <a:schemeClr val="tx1"/>
          </a:solidFill>
          <a:latin typeface="+mn-lt"/>
          <a:ea typeface="+mn-ea"/>
          <a:sym typeface="Gulim" pitchFamily="34" charset="-127"/>
        </a:defRPr>
      </a:lvl2pPr>
      <a:lvl3pPr marL="1142809" indent="-228562" algn="l" defTabSz="0" rtl="0" eaLnBrk="1" fontAlgn="base" latinLnBrk="1" hangingPunct="1">
        <a:spcBef>
          <a:spcPct val="20000"/>
        </a:spcBef>
        <a:spcAft>
          <a:spcPct val="0"/>
        </a:spcAft>
        <a:buFont typeface="Arial" pitchFamily="34" charset="0"/>
        <a:buChar char="•"/>
        <a:defRPr sz="2400">
          <a:solidFill>
            <a:schemeClr val="tx1"/>
          </a:solidFill>
          <a:latin typeface="+mn-lt"/>
          <a:ea typeface="+mn-ea"/>
          <a:sym typeface="Gulim" pitchFamily="34" charset="-127"/>
        </a:defRPr>
      </a:lvl3pPr>
      <a:lvl4pPr marL="1599932" indent="-228562" algn="l" defTabSz="0" rtl="0" eaLnBrk="1" fontAlgn="base" latinLnBrk="1" hangingPunct="1">
        <a:spcBef>
          <a:spcPct val="20000"/>
        </a:spcBef>
        <a:spcAft>
          <a:spcPct val="0"/>
        </a:spcAft>
        <a:buFont typeface="Arial" pitchFamily="34" charset="0"/>
        <a:buChar char="–"/>
        <a:defRPr sz="2100">
          <a:solidFill>
            <a:schemeClr val="tx1"/>
          </a:solidFill>
          <a:latin typeface="+mn-lt"/>
          <a:ea typeface="+mn-ea"/>
          <a:sym typeface="Gulim" pitchFamily="34" charset="-127"/>
        </a:defRPr>
      </a:lvl4pPr>
      <a:lvl5pPr marL="2057055" indent="-228562" algn="l" defTabSz="0" rtl="0" eaLnBrk="1" fontAlgn="base" latinLnBrk="1" hangingPunct="1">
        <a:spcBef>
          <a:spcPct val="20000"/>
        </a:spcBef>
        <a:spcAft>
          <a:spcPct val="0"/>
        </a:spcAft>
        <a:buFont typeface="Arial" pitchFamily="34" charset="0"/>
        <a:buChar char="»"/>
        <a:defRPr sz="2100">
          <a:solidFill>
            <a:schemeClr val="tx1"/>
          </a:solidFill>
          <a:latin typeface="+mn-lt"/>
          <a:ea typeface="+mn-ea"/>
          <a:sym typeface="Gulim" pitchFamily="34" charset="-127"/>
        </a:defRPr>
      </a:lvl5pPr>
      <a:lvl6pPr marL="2514179" indent="-228562" algn="l" defTabSz="0" rtl="0" eaLnBrk="1" fontAlgn="base" latinLnBrk="1" hangingPunct="1">
        <a:spcBef>
          <a:spcPct val="20000"/>
        </a:spcBef>
        <a:spcAft>
          <a:spcPct val="0"/>
        </a:spcAft>
        <a:buFont typeface="Arial" pitchFamily="34" charset="0"/>
        <a:buChar char="»"/>
        <a:defRPr sz="2100">
          <a:solidFill>
            <a:schemeClr val="tx1"/>
          </a:solidFill>
          <a:latin typeface="+mn-lt"/>
          <a:ea typeface="+mn-ea"/>
          <a:sym typeface="Gulim" pitchFamily="34" charset="-127"/>
        </a:defRPr>
      </a:lvl6pPr>
      <a:lvl7pPr marL="2971302" indent="-228562" algn="l" defTabSz="0" rtl="0" eaLnBrk="1" fontAlgn="base" latinLnBrk="1" hangingPunct="1">
        <a:spcBef>
          <a:spcPct val="20000"/>
        </a:spcBef>
        <a:spcAft>
          <a:spcPct val="0"/>
        </a:spcAft>
        <a:buFont typeface="Arial" pitchFamily="34" charset="0"/>
        <a:buChar char="»"/>
        <a:defRPr sz="2100">
          <a:solidFill>
            <a:schemeClr val="tx1"/>
          </a:solidFill>
          <a:latin typeface="+mn-lt"/>
          <a:ea typeface="+mn-ea"/>
          <a:sym typeface="Gulim" pitchFamily="34" charset="-127"/>
        </a:defRPr>
      </a:lvl7pPr>
      <a:lvl8pPr marL="3428426" indent="-228562" algn="l" defTabSz="0" rtl="0" eaLnBrk="1" fontAlgn="base" latinLnBrk="1" hangingPunct="1">
        <a:spcBef>
          <a:spcPct val="20000"/>
        </a:spcBef>
        <a:spcAft>
          <a:spcPct val="0"/>
        </a:spcAft>
        <a:buFont typeface="Arial" pitchFamily="34" charset="0"/>
        <a:buChar char="»"/>
        <a:defRPr sz="2100">
          <a:solidFill>
            <a:schemeClr val="tx1"/>
          </a:solidFill>
          <a:latin typeface="+mn-lt"/>
          <a:ea typeface="+mn-ea"/>
          <a:sym typeface="Gulim" pitchFamily="34" charset="-127"/>
        </a:defRPr>
      </a:lvl8pPr>
      <a:lvl9pPr marL="3885550" indent="-228562" algn="l" defTabSz="0" rtl="0" eaLnBrk="1" fontAlgn="base" latinLnBrk="1" hangingPunct="1">
        <a:spcBef>
          <a:spcPct val="20000"/>
        </a:spcBef>
        <a:spcAft>
          <a:spcPct val="0"/>
        </a:spcAft>
        <a:buFont typeface="Arial" pitchFamily="34" charset="0"/>
        <a:buChar char="»"/>
        <a:defRPr sz="2100">
          <a:solidFill>
            <a:schemeClr val="tx1"/>
          </a:solidFill>
          <a:latin typeface="+mn-lt"/>
          <a:ea typeface="+mn-ea"/>
          <a:sym typeface="Gulim" pitchFamily="34" charset="-127"/>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ea typeface="Gulim" pitchFamily="34" charset="-127"/>
              </a:defRPr>
            </a:lvl1pPr>
          </a:lstStyle>
          <a:p>
            <a:endParaRPr lang="en-US" altLang="zh-CN"/>
          </a:p>
        </p:txBody>
      </p:sp>
      <p:sp>
        <p:nvSpPr>
          <p:cNvPr id="2053"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a:ea typeface="Gulim" pitchFamily="34" charset="-127"/>
              </a:defRPr>
            </a:lvl1pPr>
          </a:lstStyle>
          <a:p>
            <a:r>
              <a:rPr lang="en-US" altLang="zh-CN" smtClean="0"/>
              <a:t>ZANKHANA S. RATHOD </a:t>
            </a:r>
            <a:endParaRPr lang="en-US" altLang="zh-CN"/>
          </a:p>
        </p:txBody>
      </p:sp>
      <p:sp>
        <p:nvSpPr>
          <p:cNvPr id="2054"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ea typeface="Gulim" pitchFamily="34" charset="-127"/>
              </a:defRPr>
            </a:lvl1pPr>
          </a:lstStyle>
          <a:p>
            <a:fld id="{78F5342E-1B9F-4B8C-9E9F-B2EADEAE0E1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en-US" smtClean="0">
                <a:sym typeface="Calibri" pitchFamily="34" charset="0"/>
              </a:rPr>
              <a:t>单击此处编辑母版标题样式</a:t>
            </a:r>
          </a:p>
        </p:txBody>
      </p:sp>
      <p:sp>
        <p:nvSpPr>
          <p:cNvPr id="1027"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en-US" smtClean="0">
                <a:sym typeface="Calibri" pitchFamily="34" charset="0"/>
              </a:rPr>
              <a:t>单击此处编辑母版文本样式</a:t>
            </a:r>
          </a:p>
          <a:p>
            <a:pPr lvl="1"/>
            <a:r>
              <a:rPr lang="en-US" smtClean="0">
                <a:sym typeface="Calibri" pitchFamily="34" charset="0"/>
              </a:rPr>
              <a:t>第二级</a:t>
            </a:r>
          </a:p>
          <a:p>
            <a:pPr lvl="2"/>
            <a:r>
              <a:rPr lang="en-US" smtClean="0">
                <a:sym typeface="Calibri" pitchFamily="34" charset="0"/>
              </a:rPr>
              <a:t>第三级</a:t>
            </a:r>
          </a:p>
          <a:p>
            <a:pPr lvl="3"/>
            <a:r>
              <a:rPr lang="en-US" smtClean="0">
                <a:sym typeface="Calibri" pitchFamily="34" charset="0"/>
              </a:rPr>
              <a:t>第四级</a:t>
            </a:r>
          </a:p>
          <a:p>
            <a:pPr lvl="4"/>
            <a:r>
              <a:rPr lang="en-US" smtClean="0">
                <a:sym typeface="Calibri" pitchFamily="34" charset="0"/>
              </a:rPr>
              <a:t>第五级</a:t>
            </a:r>
          </a:p>
        </p:txBody>
      </p:sp>
      <p:sp>
        <p:nvSpPr>
          <p:cNvPr id="1028" name="日期占位符 3"/>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defRPr>
            </a:lvl1pPr>
          </a:lstStyle>
          <a:p>
            <a:endParaRPr lang="en-US"/>
          </a:p>
        </p:txBody>
      </p:sp>
      <p:sp>
        <p:nvSpPr>
          <p:cNvPr id="1029" name="页脚占位符 4"/>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defRPr>
            </a:lvl1pPr>
          </a:lstStyle>
          <a:p>
            <a:r>
              <a:rPr lang="en-US" smtClean="0"/>
              <a:t>ZANKHANA S. RATHOD </a:t>
            </a:r>
            <a:endParaRPr lang="en-US"/>
          </a:p>
        </p:txBody>
      </p:sp>
      <p:sp>
        <p:nvSpPr>
          <p:cNvPr id="1030" name="灯片编号占位符 5"/>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marL="914247" indent="-914247" algn="ctr" rtl="0" eaLnBrk="1" fontAlgn="base" hangingPunct="1">
        <a:spcBef>
          <a:spcPct val="0"/>
        </a:spcBef>
        <a:spcAft>
          <a:spcPct val="0"/>
        </a:spcAft>
        <a:defRPr sz="4400">
          <a:solidFill>
            <a:schemeClr val="tx1"/>
          </a:solidFill>
          <a:latin typeface="+mj-lt"/>
          <a:ea typeface="+mj-ea"/>
          <a:cs typeface="+mj-cs"/>
          <a:sym typeface="Calibri" pitchFamily="34" charset="0"/>
        </a:defRPr>
      </a:lvl1pPr>
      <a:lvl2pPr marL="914247" indent="-914247"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247" indent="-914247"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247" indent="-914247"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247" indent="-914247"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371" indent="-914247"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493" indent="-914247"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5617" indent="-914247"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2741" indent="-914247"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sym typeface="Calibri" pitchFamily="34" charset="0"/>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en-US" smtClean="0"/>
              <a:t>单击此处编辑母版标题样式</a:t>
            </a:r>
          </a:p>
        </p:txBody>
      </p:sp>
      <p:sp>
        <p:nvSpPr>
          <p:cNvPr id="2051"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2052"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lvl1pPr>
          </a:lstStyle>
          <a:p>
            <a:endParaRPr lang="en-US"/>
          </a:p>
        </p:txBody>
      </p:sp>
      <p:sp>
        <p:nvSpPr>
          <p:cNvPr id="2053"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a:lvl1pPr>
          </a:lstStyle>
          <a:p>
            <a:r>
              <a:rPr lang="en-US" smtClean="0"/>
              <a:t>ZANKHANA S. RATHOD </a:t>
            </a:r>
            <a:endParaRPr lang="en-US"/>
          </a:p>
        </p:txBody>
      </p:sp>
      <p:sp>
        <p:nvSpPr>
          <p:cNvPr id="2054"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400"/>
            </a:lvl1pPr>
          </a:lstStyle>
          <a:p>
            <a:fld id="{202C128F-246E-4C22-B7C0-BFA33D5AA27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en-US" smtClean="0"/>
              <a:t>마스터 제목 스타일 편집</a:t>
            </a:r>
          </a:p>
        </p:txBody>
      </p:sp>
      <p:sp>
        <p:nvSpPr>
          <p:cNvPr id="1027"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en-US" smtClean="0"/>
              <a:t>마스터 텍스트 스타일을 편집합니다</a:t>
            </a:r>
          </a:p>
          <a:p>
            <a:pPr lvl="1"/>
            <a:r>
              <a:rPr lang="en-US" smtClean="0"/>
              <a:t>둘째 수준</a:t>
            </a:r>
          </a:p>
          <a:p>
            <a:pPr lvl="2"/>
            <a:r>
              <a:rPr lang="en-US" smtClean="0"/>
              <a:t>셋째 수준</a:t>
            </a:r>
          </a:p>
          <a:p>
            <a:pPr lvl="3"/>
            <a:r>
              <a:rPr lang="en-US" smtClean="0"/>
              <a:t>넷째 수준</a:t>
            </a:r>
          </a:p>
          <a:p>
            <a:pPr lvl="4"/>
            <a:r>
              <a:rPr lang="en-US" smtClean="0"/>
              <a:t>다섯째 수준</a:t>
            </a:r>
          </a:p>
        </p:txBody>
      </p:sp>
      <p:sp>
        <p:nvSpPr>
          <p:cNvPr id="1028"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a:lvl1pPr>
          </a:lstStyle>
          <a:p>
            <a:r>
              <a:rPr lang="en-US" smtClean="0"/>
              <a:t>ZANKHANA S. RATHOD </a:t>
            </a:r>
            <a:endParaRPr lang="en-US"/>
          </a:p>
        </p:txBody>
      </p:sp>
      <p:sp>
        <p:nvSpPr>
          <p:cNvPr id="1030"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dt="0"/>
  <p:txStyles>
    <p:titleStyle>
      <a:lvl1pPr algn="ctr" rtl="0" eaLnBrk="1" fontAlgn="base" latinLnBrk="1" hangingPunct="1">
        <a:spcBef>
          <a:spcPct val="0"/>
        </a:spcBef>
        <a:spcAft>
          <a:spcPct val="0"/>
        </a:spcAft>
        <a:defRPr sz="4400">
          <a:solidFill>
            <a:schemeClr val="tx2"/>
          </a:solidFill>
          <a:latin typeface="+mj-lt"/>
          <a:ea typeface="+mj-ea"/>
          <a:cs typeface="+mj-cs"/>
        </a:defRPr>
      </a:lvl1pPr>
      <a:lvl2pPr algn="ctr" rtl="0" eaLnBrk="1" fontAlgn="base" latinLnBrk="1" hangingPunct="1">
        <a:spcBef>
          <a:spcPct val="0"/>
        </a:spcBef>
        <a:spcAft>
          <a:spcPct val="0"/>
        </a:spcAft>
        <a:defRPr sz="4400">
          <a:solidFill>
            <a:schemeClr val="tx2"/>
          </a:solidFill>
          <a:latin typeface="Gulim" pitchFamily="34" charset="-127"/>
          <a:ea typeface="Gulim" pitchFamily="34" charset="-127"/>
        </a:defRPr>
      </a:lvl2pPr>
      <a:lvl3pPr algn="ctr" rtl="0" eaLnBrk="1" fontAlgn="base" latinLnBrk="1" hangingPunct="1">
        <a:spcBef>
          <a:spcPct val="0"/>
        </a:spcBef>
        <a:spcAft>
          <a:spcPct val="0"/>
        </a:spcAft>
        <a:defRPr sz="4400">
          <a:solidFill>
            <a:schemeClr val="tx2"/>
          </a:solidFill>
          <a:latin typeface="Gulim" pitchFamily="34" charset="-127"/>
          <a:ea typeface="Gulim" pitchFamily="34" charset="-127"/>
        </a:defRPr>
      </a:lvl3pPr>
      <a:lvl4pPr algn="ctr" rtl="0" eaLnBrk="1" fontAlgn="base" latinLnBrk="1" hangingPunct="1">
        <a:spcBef>
          <a:spcPct val="0"/>
        </a:spcBef>
        <a:spcAft>
          <a:spcPct val="0"/>
        </a:spcAft>
        <a:defRPr sz="4400">
          <a:solidFill>
            <a:schemeClr val="tx2"/>
          </a:solidFill>
          <a:latin typeface="Gulim" pitchFamily="34" charset="-127"/>
          <a:ea typeface="Gulim" pitchFamily="34" charset="-127"/>
        </a:defRPr>
      </a:lvl4pPr>
      <a:lvl5pPr algn="ctr" rtl="0" eaLnBrk="1" fontAlgn="base" latinLnBrk="1" hangingPunct="1">
        <a:spcBef>
          <a:spcPct val="0"/>
        </a:spcBef>
        <a:spcAft>
          <a:spcPct val="0"/>
        </a:spcAft>
        <a:defRPr sz="4400">
          <a:solidFill>
            <a:schemeClr val="tx2"/>
          </a:solidFill>
          <a:latin typeface="Gulim" pitchFamily="34" charset="-127"/>
          <a:ea typeface="Gulim" pitchFamily="34" charset="-127"/>
        </a:defRPr>
      </a:lvl5pPr>
      <a:lvl6pPr marL="457124" algn="ctr" rtl="0" eaLnBrk="1" fontAlgn="base" latinLnBrk="1" hangingPunct="1">
        <a:spcBef>
          <a:spcPct val="0"/>
        </a:spcBef>
        <a:spcAft>
          <a:spcPct val="0"/>
        </a:spcAft>
        <a:defRPr sz="4400">
          <a:solidFill>
            <a:schemeClr val="tx2"/>
          </a:solidFill>
          <a:latin typeface="Gulim" pitchFamily="34" charset="-127"/>
          <a:ea typeface="Gulim" pitchFamily="34" charset="-127"/>
        </a:defRPr>
      </a:lvl6pPr>
      <a:lvl7pPr marL="914247" algn="ctr" rtl="0" eaLnBrk="1" fontAlgn="base" latinLnBrk="1" hangingPunct="1">
        <a:spcBef>
          <a:spcPct val="0"/>
        </a:spcBef>
        <a:spcAft>
          <a:spcPct val="0"/>
        </a:spcAft>
        <a:defRPr sz="4400">
          <a:solidFill>
            <a:schemeClr val="tx2"/>
          </a:solidFill>
          <a:latin typeface="Gulim" pitchFamily="34" charset="-127"/>
          <a:ea typeface="Gulim" pitchFamily="34" charset="-127"/>
        </a:defRPr>
      </a:lvl7pPr>
      <a:lvl8pPr marL="1371371" algn="ctr" rtl="0" eaLnBrk="1" fontAlgn="base" latinLnBrk="1" hangingPunct="1">
        <a:spcBef>
          <a:spcPct val="0"/>
        </a:spcBef>
        <a:spcAft>
          <a:spcPct val="0"/>
        </a:spcAft>
        <a:defRPr sz="4400">
          <a:solidFill>
            <a:schemeClr val="tx2"/>
          </a:solidFill>
          <a:latin typeface="Gulim" pitchFamily="34" charset="-127"/>
          <a:ea typeface="Gulim" pitchFamily="34" charset="-127"/>
        </a:defRPr>
      </a:lvl8pPr>
      <a:lvl9pPr marL="1828493" algn="ctr" rtl="0" eaLnBrk="1" fontAlgn="base" latinLnBrk="1" hangingPunct="1">
        <a:spcBef>
          <a:spcPct val="0"/>
        </a:spcBef>
        <a:spcAft>
          <a:spcPct val="0"/>
        </a:spcAft>
        <a:defRPr sz="4400">
          <a:solidFill>
            <a:schemeClr val="tx2"/>
          </a:solidFill>
          <a:latin typeface="Gulim" pitchFamily="34" charset="-127"/>
          <a:ea typeface="Gulim" pitchFamily="34" charset="-127"/>
        </a:defRPr>
      </a:lvl9pPr>
    </p:titleStyle>
    <p:bodyStyle>
      <a:lvl1pPr marL="342843" indent="-342843" algn="l" rtl="0" eaLnBrk="1" fontAlgn="base" latinLnBrk="1"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latinLnBrk="1" hangingPunct="1">
        <a:spcBef>
          <a:spcPct val="20000"/>
        </a:spcBef>
        <a:spcAft>
          <a:spcPct val="0"/>
        </a:spcAft>
        <a:buChar char="–"/>
        <a:defRPr sz="2800">
          <a:solidFill>
            <a:schemeClr val="tx1"/>
          </a:solidFill>
          <a:latin typeface="+mn-lt"/>
          <a:ea typeface="+mn-ea"/>
        </a:defRPr>
      </a:lvl2pPr>
      <a:lvl3pPr marL="1142809" indent="-228562" algn="l" rtl="0" eaLnBrk="1" fontAlgn="base" latinLnBrk="1" hangingPunct="1">
        <a:spcBef>
          <a:spcPct val="20000"/>
        </a:spcBef>
        <a:spcAft>
          <a:spcPct val="0"/>
        </a:spcAft>
        <a:buChar char="•"/>
        <a:defRPr sz="2400">
          <a:solidFill>
            <a:schemeClr val="tx1"/>
          </a:solidFill>
          <a:latin typeface="+mn-lt"/>
          <a:ea typeface="+mn-ea"/>
        </a:defRPr>
      </a:lvl3pPr>
      <a:lvl4pPr marL="1599932" indent="-228562" algn="l" rtl="0" eaLnBrk="1" fontAlgn="base" latinLnBrk="1" hangingPunct="1">
        <a:spcBef>
          <a:spcPct val="20000"/>
        </a:spcBef>
        <a:spcAft>
          <a:spcPct val="0"/>
        </a:spcAft>
        <a:buChar char="–"/>
        <a:defRPr sz="2100">
          <a:solidFill>
            <a:schemeClr val="tx1"/>
          </a:solidFill>
          <a:latin typeface="+mn-lt"/>
          <a:ea typeface="+mn-ea"/>
        </a:defRPr>
      </a:lvl4pPr>
      <a:lvl5pPr marL="2057055" indent="-228562" algn="l" rtl="0" eaLnBrk="1" fontAlgn="base" latinLnBrk="1" hangingPunct="1">
        <a:spcBef>
          <a:spcPct val="20000"/>
        </a:spcBef>
        <a:spcAft>
          <a:spcPct val="0"/>
        </a:spcAft>
        <a:buChar char="»"/>
        <a:defRPr sz="2100">
          <a:solidFill>
            <a:schemeClr val="tx1"/>
          </a:solidFill>
          <a:latin typeface="+mn-lt"/>
          <a:ea typeface="+mn-ea"/>
        </a:defRPr>
      </a:lvl5pPr>
      <a:lvl6pPr marL="2514179" indent="-228562" algn="l" rtl="0" eaLnBrk="1" fontAlgn="base" latinLnBrk="1" hangingPunct="1">
        <a:spcBef>
          <a:spcPct val="20000"/>
        </a:spcBef>
        <a:spcAft>
          <a:spcPct val="0"/>
        </a:spcAft>
        <a:buChar char="»"/>
        <a:defRPr sz="2100">
          <a:solidFill>
            <a:schemeClr val="tx1"/>
          </a:solidFill>
          <a:latin typeface="+mn-lt"/>
          <a:ea typeface="+mn-ea"/>
        </a:defRPr>
      </a:lvl6pPr>
      <a:lvl7pPr marL="2971302" indent="-228562" algn="l" rtl="0" eaLnBrk="1" fontAlgn="base" latinLnBrk="1" hangingPunct="1">
        <a:spcBef>
          <a:spcPct val="20000"/>
        </a:spcBef>
        <a:spcAft>
          <a:spcPct val="0"/>
        </a:spcAft>
        <a:buChar char="»"/>
        <a:defRPr sz="2100">
          <a:solidFill>
            <a:schemeClr val="tx1"/>
          </a:solidFill>
          <a:latin typeface="+mn-lt"/>
          <a:ea typeface="+mn-ea"/>
        </a:defRPr>
      </a:lvl7pPr>
      <a:lvl8pPr marL="3428426" indent="-228562" algn="l" rtl="0" eaLnBrk="1" fontAlgn="base" latinLnBrk="1" hangingPunct="1">
        <a:spcBef>
          <a:spcPct val="20000"/>
        </a:spcBef>
        <a:spcAft>
          <a:spcPct val="0"/>
        </a:spcAft>
        <a:buChar char="»"/>
        <a:defRPr sz="2100">
          <a:solidFill>
            <a:schemeClr val="tx1"/>
          </a:solidFill>
          <a:latin typeface="+mn-lt"/>
          <a:ea typeface="+mn-ea"/>
        </a:defRPr>
      </a:lvl8pPr>
      <a:lvl9pPr marL="3885550" indent="-228562" algn="l" rtl="0" eaLnBrk="1" fontAlgn="base" latinLnBrk="1"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en-US" smtClean="0"/>
              <a:t>单击此处编辑母版标题样式</a:t>
            </a:r>
          </a:p>
        </p:txBody>
      </p:sp>
      <p:sp>
        <p:nvSpPr>
          <p:cNvPr id="2051"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2052"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lvl1pPr>
          </a:lstStyle>
          <a:p>
            <a:endParaRPr lang="en-US"/>
          </a:p>
        </p:txBody>
      </p:sp>
      <p:sp>
        <p:nvSpPr>
          <p:cNvPr id="2053"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a:lvl1pPr>
          </a:lstStyle>
          <a:p>
            <a:r>
              <a:rPr lang="en-US" smtClean="0"/>
              <a:t>ZANKHANA S. RATHOD </a:t>
            </a:r>
            <a:endParaRPr lang="en-US"/>
          </a:p>
        </p:txBody>
      </p:sp>
      <p:sp>
        <p:nvSpPr>
          <p:cNvPr id="2054"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400"/>
            </a:lvl1pPr>
          </a:lstStyle>
          <a:p>
            <a:fld id="{7FB85D48-620A-4D2B-B4F5-586E953D581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图片 6" descr="down.png"/>
          <p:cNvPicPr>
            <a:picLocks noChangeAspect="1" noChangeArrowheads="1"/>
          </p:cNvPicPr>
          <p:nvPr/>
        </p:nvPicPr>
        <p:blipFill>
          <a:blip r:embed="rId14"/>
          <a:srcRect/>
          <a:stretch>
            <a:fillRect/>
          </a:stretch>
        </p:blipFill>
        <p:spPr bwMode="auto">
          <a:xfrm>
            <a:off x="1588" y="5762625"/>
            <a:ext cx="9142412" cy="1095375"/>
          </a:xfrm>
          <a:prstGeom prst="rect">
            <a:avLst/>
          </a:prstGeom>
          <a:noFill/>
          <a:ln w="9525">
            <a:noFill/>
            <a:miter lim="800000"/>
            <a:headEnd/>
            <a:tailEnd/>
          </a:ln>
        </p:spPr>
      </p:pic>
      <p:pic>
        <p:nvPicPr>
          <p:cNvPr id="2051" name="图片 7" descr="up.png"/>
          <p:cNvPicPr>
            <a:picLocks noChangeAspect="1" noChangeArrowheads="1"/>
          </p:cNvPicPr>
          <p:nvPr/>
        </p:nvPicPr>
        <p:blipFill>
          <a:blip r:embed="rId15"/>
          <a:srcRect/>
          <a:stretch>
            <a:fillRect/>
          </a:stretch>
        </p:blipFill>
        <p:spPr bwMode="auto">
          <a:xfrm>
            <a:off x="1588" y="0"/>
            <a:ext cx="9142412" cy="704850"/>
          </a:xfrm>
          <a:prstGeom prst="rect">
            <a:avLst/>
          </a:prstGeom>
          <a:noFill/>
          <a:ln w="9525">
            <a:noFill/>
            <a:miter lim="800000"/>
            <a:headEnd/>
            <a:tailEnd/>
          </a:ln>
        </p:spPr>
      </p:pic>
      <p:sp>
        <p:nvSpPr>
          <p:cNvPr id="2052"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2053"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4" name="日期占位符 2"/>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zh-CN" altLang="en-US"/>
          </a:p>
        </p:txBody>
      </p:sp>
      <p:sp>
        <p:nvSpPr>
          <p:cNvPr id="2055" name="页脚占位符 3"/>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altLang="zh-CN" smtClean="0"/>
              <a:t>ZANKHANA S. RATHOD </a:t>
            </a:r>
            <a:endParaRPr lang="zh-CN" altLang="en-US"/>
          </a:p>
        </p:txBody>
      </p:sp>
      <p:sp>
        <p:nvSpPr>
          <p:cNvPr id="2056" name="灯片编号占位符 4"/>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49990578-B613-4AF7-B30D-719AC01DF5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1" cy="796925"/>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2051" name="文本占位符 2"/>
          <p:cNvSpPr>
            <a:spLocks noGrp="1" noChangeArrowheads="1"/>
          </p:cNvSpPr>
          <p:nvPr>
            <p:ph type="body" idx="1"/>
          </p:nvPr>
        </p:nvSpPr>
        <p:spPr bwMode="auto">
          <a:xfrm>
            <a:off x="457200" y="1285875"/>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Calibri" pitchFamily="34" charset="0"/>
          <a:ea typeface="宋体" pitchFamily="2" charset="-122"/>
        </a:defRPr>
      </a:lvl2pPr>
      <a:lvl3pPr algn="l" rtl="0" eaLnBrk="1" fontAlgn="base" hangingPunct="1">
        <a:spcBef>
          <a:spcPct val="0"/>
        </a:spcBef>
        <a:spcAft>
          <a:spcPct val="0"/>
        </a:spcAft>
        <a:defRPr sz="3200" b="1">
          <a:solidFill>
            <a:schemeClr val="tx1"/>
          </a:solidFill>
          <a:latin typeface="Calibri" pitchFamily="34" charset="0"/>
          <a:ea typeface="宋体" pitchFamily="2" charset="-122"/>
        </a:defRPr>
      </a:lvl3pPr>
      <a:lvl4pPr algn="l" rtl="0" eaLnBrk="1" fontAlgn="base" hangingPunct="1">
        <a:spcBef>
          <a:spcPct val="0"/>
        </a:spcBef>
        <a:spcAft>
          <a:spcPct val="0"/>
        </a:spcAft>
        <a:defRPr sz="3200" b="1">
          <a:solidFill>
            <a:schemeClr val="tx1"/>
          </a:solidFill>
          <a:latin typeface="Calibri" pitchFamily="34" charset="0"/>
          <a:ea typeface="宋体" pitchFamily="2" charset="-122"/>
        </a:defRPr>
      </a:lvl4pPr>
      <a:lvl5pPr algn="l" rtl="0" eaLnBrk="1" fontAlgn="base" hangingPunct="1">
        <a:spcBef>
          <a:spcPct val="0"/>
        </a:spcBef>
        <a:spcAft>
          <a:spcPct val="0"/>
        </a:spcAft>
        <a:defRPr sz="3200" b="1">
          <a:solidFill>
            <a:schemeClr val="tx1"/>
          </a:solidFill>
          <a:latin typeface="Calibri" pitchFamily="34" charset="0"/>
          <a:ea typeface="宋体" pitchFamily="2" charset="-122"/>
        </a:defRPr>
      </a:lvl5pPr>
      <a:lvl6pPr marL="457124" algn="l" rtl="0" eaLnBrk="1" fontAlgn="base" hangingPunct="1">
        <a:spcBef>
          <a:spcPct val="0"/>
        </a:spcBef>
        <a:spcAft>
          <a:spcPct val="0"/>
        </a:spcAft>
        <a:defRPr sz="3200" b="1">
          <a:solidFill>
            <a:schemeClr val="tx1"/>
          </a:solidFill>
          <a:latin typeface="Calibri" pitchFamily="34" charset="0"/>
          <a:ea typeface="宋体" pitchFamily="2" charset="-122"/>
        </a:defRPr>
      </a:lvl6pPr>
      <a:lvl7pPr marL="914247" algn="l" rtl="0" eaLnBrk="1" fontAlgn="base" hangingPunct="1">
        <a:spcBef>
          <a:spcPct val="0"/>
        </a:spcBef>
        <a:spcAft>
          <a:spcPct val="0"/>
        </a:spcAft>
        <a:defRPr sz="3200" b="1">
          <a:solidFill>
            <a:schemeClr val="tx1"/>
          </a:solidFill>
          <a:latin typeface="Calibri" pitchFamily="34" charset="0"/>
          <a:ea typeface="宋体" pitchFamily="2" charset="-122"/>
        </a:defRPr>
      </a:lvl7pPr>
      <a:lvl8pPr marL="1371371" algn="l" rtl="0" eaLnBrk="1" fontAlgn="base" hangingPunct="1">
        <a:spcBef>
          <a:spcPct val="0"/>
        </a:spcBef>
        <a:spcAft>
          <a:spcPct val="0"/>
        </a:spcAft>
        <a:defRPr sz="3200" b="1">
          <a:solidFill>
            <a:schemeClr val="tx1"/>
          </a:solidFill>
          <a:latin typeface="Calibri" pitchFamily="34" charset="0"/>
          <a:ea typeface="宋体" pitchFamily="2" charset="-122"/>
        </a:defRPr>
      </a:lvl8pPr>
      <a:lvl9pPr marL="1828493" algn="l" rtl="0" eaLnBrk="1" fontAlgn="base" hangingPunct="1">
        <a:spcBef>
          <a:spcPct val="0"/>
        </a:spcBef>
        <a:spcAft>
          <a:spcPct val="0"/>
        </a:spcAft>
        <a:defRPr sz="3200" b="1">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28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4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16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74638"/>
            <a:ext cx="8229601" cy="796925"/>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457200" y="1285875"/>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Calibri" pitchFamily="34" charset="0"/>
          <a:ea typeface="Microsoft YaHei" pitchFamily="34" charset="-122"/>
        </a:defRPr>
      </a:lvl2pPr>
      <a:lvl3pPr algn="l" rtl="0" eaLnBrk="1" fontAlgn="base" hangingPunct="1">
        <a:spcBef>
          <a:spcPct val="0"/>
        </a:spcBef>
        <a:spcAft>
          <a:spcPct val="0"/>
        </a:spcAft>
        <a:defRPr sz="3200" b="1">
          <a:solidFill>
            <a:schemeClr val="tx1"/>
          </a:solidFill>
          <a:latin typeface="Calibri" pitchFamily="34" charset="0"/>
          <a:ea typeface="Microsoft YaHei" pitchFamily="34" charset="-122"/>
        </a:defRPr>
      </a:lvl3pPr>
      <a:lvl4pPr algn="l" rtl="0" eaLnBrk="1" fontAlgn="base" hangingPunct="1">
        <a:spcBef>
          <a:spcPct val="0"/>
        </a:spcBef>
        <a:spcAft>
          <a:spcPct val="0"/>
        </a:spcAft>
        <a:defRPr sz="3200" b="1">
          <a:solidFill>
            <a:schemeClr val="tx1"/>
          </a:solidFill>
          <a:latin typeface="Calibri" pitchFamily="34" charset="0"/>
          <a:ea typeface="Microsoft YaHei" pitchFamily="34" charset="-122"/>
        </a:defRPr>
      </a:lvl4pPr>
      <a:lvl5pPr algn="l" rtl="0" eaLnBrk="1" fontAlgn="base" hangingPunct="1">
        <a:spcBef>
          <a:spcPct val="0"/>
        </a:spcBef>
        <a:spcAft>
          <a:spcPct val="0"/>
        </a:spcAft>
        <a:defRPr sz="3200" b="1">
          <a:solidFill>
            <a:schemeClr val="tx1"/>
          </a:solidFill>
          <a:latin typeface="Calibri" pitchFamily="34" charset="0"/>
          <a:ea typeface="Microsoft YaHei" pitchFamily="34" charset="-122"/>
        </a:defRPr>
      </a:lvl5pPr>
      <a:lvl6pPr marL="457124" algn="l" rtl="0" eaLnBrk="1" fontAlgn="base" hangingPunct="1">
        <a:spcBef>
          <a:spcPct val="0"/>
        </a:spcBef>
        <a:spcAft>
          <a:spcPct val="0"/>
        </a:spcAft>
        <a:defRPr sz="3200" b="1">
          <a:solidFill>
            <a:schemeClr val="tx1"/>
          </a:solidFill>
          <a:latin typeface="Calibri" pitchFamily="34" charset="0"/>
          <a:ea typeface="Microsoft YaHei" pitchFamily="34" charset="-122"/>
        </a:defRPr>
      </a:lvl6pPr>
      <a:lvl7pPr marL="914247" algn="l" rtl="0" eaLnBrk="1" fontAlgn="base" hangingPunct="1">
        <a:spcBef>
          <a:spcPct val="0"/>
        </a:spcBef>
        <a:spcAft>
          <a:spcPct val="0"/>
        </a:spcAft>
        <a:defRPr sz="3200" b="1">
          <a:solidFill>
            <a:schemeClr val="tx1"/>
          </a:solidFill>
          <a:latin typeface="Calibri" pitchFamily="34" charset="0"/>
          <a:ea typeface="Microsoft YaHei" pitchFamily="34" charset="-122"/>
        </a:defRPr>
      </a:lvl7pPr>
      <a:lvl8pPr marL="1371371" algn="l" rtl="0" eaLnBrk="1" fontAlgn="base" hangingPunct="1">
        <a:spcBef>
          <a:spcPct val="0"/>
        </a:spcBef>
        <a:spcAft>
          <a:spcPct val="0"/>
        </a:spcAft>
        <a:defRPr sz="3200" b="1">
          <a:solidFill>
            <a:schemeClr val="tx1"/>
          </a:solidFill>
          <a:latin typeface="Calibri" pitchFamily="34" charset="0"/>
          <a:ea typeface="Microsoft YaHei" pitchFamily="34" charset="-122"/>
        </a:defRPr>
      </a:lvl8pPr>
      <a:lvl9pPr marL="1828493" algn="l" rtl="0" eaLnBrk="1" fontAlgn="base" hangingPunct="1">
        <a:spcBef>
          <a:spcPct val="0"/>
        </a:spcBef>
        <a:spcAft>
          <a:spcPct val="0"/>
        </a:spcAft>
        <a:defRPr sz="3200" b="1">
          <a:solidFill>
            <a:schemeClr val="tx1"/>
          </a:solidFill>
          <a:latin typeface="Calibri" pitchFamily="34" charset="0"/>
          <a:ea typeface="Microsoft YaHei" pitchFamily="34" charset="-122"/>
        </a:defRPr>
      </a:lvl9pPr>
    </p:titleStyle>
    <p:bodyStyle>
      <a:lvl1pPr marL="342843" indent="-342843" algn="l" rtl="0" eaLnBrk="1" fontAlgn="base" hangingPunct="1">
        <a:spcBef>
          <a:spcPct val="20000"/>
        </a:spcBef>
        <a:spcAft>
          <a:spcPct val="0"/>
        </a:spcAft>
        <a:buFont typeface="Arial" pitchFamily="34" charset="0"/>
        <a:buChar char="•"/>
        <a:defRPr sz="28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4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16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4099"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100"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eaLnBrk="0" hangingPunct="0">
              <a:defRPr sz="1400" b="0"/>
            </a:lvl1pPr>
          </a:lstStyle>
          <a:p>
            <a:endParaRPr lang="en-US" altLang="zh-CN"/>
          </a:p>
        </p:txBody>
      </p:sp>
      <p:sp>
        <p:nvSpPr>
          <p:cNvPr id="410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eaLnBrk="0" hangingPunct="0">
              <a:defRPr sz="1400" b="0"/>
            </a:lvl1pPr>
          </a:lstStyle>
          <a:p>
            <a:r>
              <a:rPr lang="en-US" altLang="zh-CN" smtClean="0"/>
              <a:t>ZANKHANA S. RATHOD </a:t>
            </a:r>
            <a:endParaRPr lang="en-US" altLang="zh-CN"/>
          </a:p>
        </p:txBody>
      </p:sp>
      <p:sp>
        <p:nvSpPr>
          <p:cNvPr id="4102"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eaLnBrk="0" hangingPunct="0">
              <a:defRPr sz="1400" b="0"/>
            </a:lvl1pPr>
          </a:lstStyle>
          <a:p>
            <a:fld id="{21CA424C-39E8-4A2E-8BAA-D539381FCA33}"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74638"/>
            <a:ext cx="8229601" cy="796925"/>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457200" y="1285875"/>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Calibri" pitchFamily="34" charset="0"/>
          <a:ea typeface="Microsoft YaHei" pitchFamily="34" charset="-122"/>
        </a:defRPr>
      </a:lvl2pPr>
      <a:lvl3pPr algn="l" rtl="0" eaLnBrk="1" fontAlgn="base" hangingPunct="1">
        <a:spcBef>
          <a:spcPct val="0"/>
        </a:spcBef>
        <a:spcAft>
          <a:spcPct val="0"/>
        </a:spcAft>
        <a:defRPr sz="3200" b="1">
          <a:solidFill>
            <a:schemeClr val="tx1"/>
          </a:solidFill>
          <a:latin typeface="Calibri" pitchFamily="34" charset="0"/>
          <a:ea typeface="Microsoft YaHei" pitchFamily="34" charset="-122"/>
        </a:defRPr>
      </a:lvl3pPr>
      <a:lvl4pPr algn="l" rtl="0" eaLnBrk="1" fontAlgn="base" hangingPunct="1">
        <a:spcBef>
          <a:spcPct val="0"/>
        </a:spcBef>
        <a:spcAft>
          <a:spcPct val="0"/>
        </a:spcAft>
        <a:defRPr sz="3200" b="1">
          <a:solidFill>
            <a:schemeClr val="tx1"/>
          </a:solidFill>
          <a:latin typeface="Calibri" pitchFamily="34" charset="0"/>
          <a:ea typeface="Microsoft YaHei" pitchFamily="34" charset="-122"/>
        </a:defRPr>
      </a:lvl4pPr>
      <a:lvl5pPr algn="l" rtl="0" eaLnBrk="1" fontAlgn="base" hangingPunct="1">
        <a:spcBef>
          <a:spcPct val="0"/>
        </a:spcBef>
        <a:spcAft>
          <a:spcPct val="0"/>
        </a:spcAft>
        <a:defRPr sz="3200" b="1">
          <a:solidFill>
            <a:schemeClr val="tx1"/>
          </a:solidFill>
          <a:latin typeface="Calibri" pitchFamily="34" charset="0"/>
          <a:ea typeface="Microsoft YaHei" pitchFamily="34" charset="-122"/>
        </a:defRPr>
      </a:lvl5pPr>
      <a:lvl6pPr marL="457124" algn="l" rtl="0" eaLnBrk="1" fontAlgn="base" hangingPunct="1">
        <a:spcBef>
          <a:spcPct val="0"/>
        </a:spcBef>
        <a:spcAft>
          <a:spcPct val="0"/>
        </a:spcAft>
        <a:defRPr sz="3200" b="1">
          <a:solidFill>
            <a:schemeClr val="tx1"/>
          </a:solidFill>
          <a:latin typeface="Calibri" pitchFamily="34" charset="0"/>
          <a:ea typeface="Microsoft YaHei" pitchFamily="34" charset="-122"/>
        </a:defRPr>
      </a:lvl6pPr>
      <a:lvl7pPr marL="914247" algn="l" rtl="0" eaLnBrk="1" fontAlgn="base" hangingPunct="1">
        <a:spcBef>
          <a:spcPct val="0"/>
        </a:spcBef>
        <a:spcAft>
          <a:spcPct val="0"/>
        </a:spcAft>
        <a:defRPr sz="3200" b="1">
          <a:solidFill>
            <a:schemeClr val="tx1"/>
          </a:solidFill>
          <a:latin typeface="Calibri" pitchFamily="34" charset="0"/>
          <a:ea typeface="Microsoft YaHei" pitchFamily="34" charset="-122"/>
        </a:defRPr>
      </a:lvl7pPr>
      <a:lvl8pPr marL="1371371" algn="l" rtl="0" eaLnBrk="1" fontAlgn="base" hangingPunct="1">
        <a:spcBef>
          <a:spcPct val="0"/>
        </a:spcBef>
        <a:spcAft>
          <a:spcPct val="0"/>
        </a:spcAft>
        <a:defRPr sz="3200" b="1">
          <a:solidFill>
            <a:schemeClr val="tx1"/>
          </a:solidFill>
          <a:latin typeface="Calibri" pitchFamily="34" charset="0"/>
          <a:ea typeface="Microsoft YaHei" pitchFamily="34" charset="-122"/>
        </a:defRPr>
      </a:lvl8pPr>
      <a:lvl9pPr marL="1828493" algn="l" rtl="0" eaLnBrk="1" fontAlgn="base" hangingPunct="1">
        <a:spcBef>
          <a:spcPct val="0"/>
        </a:spcBef>
        <a:spcAft>
          <a:spcPct val="0"/>
        </a:spcAft>
        <a:defRPr sz="3200" b="1">
          <a:solidFill>
            <a:schemeClr val="tx1"/>
          </a:solidFill>
          <a:latin typeface="Calibri" pitchFamily="34" charset="0"/>
          <a:ea typeface="Microsoft YaHei" pitchFamily="34" charset="-122"/>
        </a:defRPr>
      </a:lvl9pPr>
    </p:titleStyle>
    <p:bodyStyle>
      <a:lvl1pPr marL="342843" indent="-342843" algn="l" rtl="0" eaLnBrk="1" fontAlgn="base" hangingPunct="1">
        <a:spcBef>
          <a:spcPct val="20000"/>
        </a:spcBef>
        <a:spcAft>
          <a:spcPct val="0"/>
        </a:spcAft>
        <a:buFont typeface="Arial" pitchFamily="34" charset="0"/>
        <a:buChar char="•"/>
        <a:defRPr sz="28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4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16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14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4099"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100"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eaLnBrk="0" hangingPunct="0">
              <a:defRPr sz="1400" b="0"/>
            </a:lvl1pPr>
          </a:lstStyle>
          <a:p>
            <a:endParaRPr lang="en-US" altLang="zh-CN"/>
          </a:p>
        </p:txBody>
      </p:sp>
      <p:sp>
        <p:nvSpPr>
          <p:cNvPr id="410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eaLnBrk="0" hangingPunct="0">
              <a:defRPr sz="1400" b="0"/>
            </a:lvl1pPr>
          </a:lstStyle>
          <a:p>
            <a:r>
              <a:rPr lang="en-US" altLang="zh-CN" smtClean="0"/>
              <a:t>ZANKHANA S. RATHOD </a:t>
            </a:r>
            <a:endParaRPr lang="en-US" altLang="zh-CN"/>
          </a:p>
        </p:txBody>
      </p:sp>
      <p:sp>
        <p:nvSpPr>
          <p:cNvPr id="4102"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eaLnBrk="0" hangingPunct="0">
              <a:defRPr sz="1400" b="0"/>
            </a:lvl1pPr>
          </a:lstStyle>
          <a:p>
            <a:fld id="{354412ED-E54F-4049-B38E-DE51C796789D}"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6" y="1489076"/>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Textmasterformate durch Klicken bearbeiten</a:t>
            </a:r>
          </a:p>
          <a:p>
            <a:pPr lvl="1"/>
            <a:r>
              <a:rPr lang="en-US" altLang="zh-CN" smtClean="0"/>
              <a:t>Zweite Ebene</a:t>
            </a:r>
          </a:p>
          <a:p>
            <a:pPr lvl="2"/>
            <a:r>
              <a:rPr lang="en-US" altLang="zh-CN" smtClean="0"/>
              <a:t>Dritte Ebene</a:t>
            </a:r>
          </a:p>
          <a:p>
            <a:pPr lvl="3"/>
            <a:r>
              <a:rPr lang="en-US" altLang="zh-CN" smtClean="0"/>
              <a:t>Vierte Ebene</a:t>
            </a:r>
          </a:p>
          <a:p>
            <a:pPr lvl="4"/>
            <a:r>
              <a:rPr lang="en-US" altLang="zh-CN" smtClean="0"/>
              <a:t>Fünfte Ebene</a:t>
            </a:r>
          </a:p>
        </p:txBody>
      </p:sp>
      <p:sp>
        <p:nvSpPr>
          <p:cNvPr id="1027" name="Rectangle 5"/>
          <p:cNvSpPr>
            <a:spLocks noGrp="1" noChangeArrowheads="1"/>
          </p:cNvSpPr>
          <p:nvPr>
            <p:ph type="ftr" sz="quarter" idx="3"/>
          </p:nvPr>
        </p:nvSpPr>
        <p:spPr bwMode="auto">
          <a:xfrm>
            <a:off x="3124201" y="6365875"/>
            <a:ext cx="2895600" cy="2476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ctr">
              <a:defRPr sz="1000">
                <a:ea typeface="宋体" pitchFamily="2" charset="-122"/>
              </a:defRPr>
            </a:lvl1pPr>
          </a:lstStyle>
          <a:p>
            <a:r>
              <a:rPr lang="en-US" smtClean="0"/>
              <a:t>ZANKHANA S. RATHOD </a:t>
            </a:r>
            <a:endParaRPr lang="en-US"/>
          </a:p>
        </p:txBody>
      </p:sp>
      <p:sp>
        <p:nvSpPr>
          <p:cNvPr id="1028" name="Rectangle 7"/>
          <p:cNvSpPr>
            <a:spLocks noGrp="1" noChangeArrowheads="1"/>
          </p:cNvSpPr>
          <p:nvPr>
            <p:ph type="title"/>
          </p:nvPr>
        </p:nvSpPr>
        <p:spPr bwMode="auto">
          <a:xfrm>
            <a:off x="300038" y="58739"/>
            <a:ext cx="8520112" cy="1000125"/>
          </a:xfrm>
          <a:prstGeom prst="rect">
            <a:avLst/>
          </a:prstGeom>
          <a:noFill/>
          <a:ln w="9525">
            <a:noFill/>
            <a:miter lim="800000"/>
            <a:headEnd/>
            <a:tailEnd/>
          </a:ln>
        </p:spPr>
        <p:txBody>
          <a:bodyPr vert="horz" wrap="square" lIns="0" tIns="45713" rIns="0" bIns="45713" numCol="1" anchor="ctr" anchorCtr="0" compatLnSpc="1">
            <a:prstTxWarp prst="textNoShape">
              <a:avLst/>
            </a:prstTxWarp>
          </a:bodyPr>
          <a:lstStyle/>
          <a:p>
            <a:pPr lvl="0"/>
            <a:r>
              <a:rPr lang="en-US" altLang="zh-CN" smtClean="0"/>
              <a:t>Klicken Sie, um das Titelformat zu bearbeiten</a:t>
            </a:r>
          </a:p>
        </p:txBody>
      </p:sp>
      <p:sp>
        <p:nvSpPr>
          <p:cNvPr id="1029" name="Rectangle 10"/>
          <p:cNvSpPr>
            <a:spLocks noChangeArrowheads="1"/>
          </p:cNvSpPr>
          <p:nvPr/>
        </p:nvSpPr>
        <p:spPr bwMode="auto">
          <a:xfrm>
            <a:off x="219076" y="6365875"/>
            <a:ext cx="1343025" cy="247650"/>
          </a:xfrm>
          <a:prstGeom prst="rect">
            <a:avLst/>
          </a:prstGeom>
          <a:noFill/>
          <a:ln w="9525">
            <a:noFill/>
            <a:miter lim="800000"/>
            <a:headEnd/>
            <a:tailEnd/>
          </a:ln>
        </p:spPr>
        <p:txBody>
          <a:bodyPr lIns="91424" tIns="45713" rIns="91424" bIns="45713"/>
          <a:lstStyle/>
          <a:p>
            <a:r>
              <a:rPr lang="de-DE" altLang="en-US" sz="1000" dirty="0"/>
              <a:t>Page </a:t>
            </a:r>
            <a:r>
              <a:rPr lang="de-DE" altLang="en-US" sz="1000" dirty="0">
                <a:sym typeface="Wingdings" pitchFamily="2" charset="2"/>
              </a:rPr>
              <a:t></a:t>
            </a:r>
            <a:r>
              <a:rPr lang="de-DE" altLang="en-US" sz="1000" dirty="0"/>
              <a:t> </a:t>
            </a:r>
            <a:fld id="{0CA068BF-46F3-4104-997C-644B6E535D35}" type="slidenum">
              <a:rPr lang="de-DE" altLang="en-US" sz="1000"/>
              <a:pPr/>
              <a:t>‹#›</a:t>
            </a:fld>
            <a:endParaRPr lang="de-DE" altLang="en-US" sz="1000" dirty="0"/>
          </a:p>
        </p:txBody>
      </p:sp>
      <p:sp>
        <p:nvSpPr>
          <p:cNvPr id="1030" name="Rectangle 9"/>
          <p:cNvSpPr>
            <a:spLocks noChangeArrowheads="1"/>
          </p:cNvSpPr>
          <p:nvPr/>
        </p:nvSpPr>
        <p:spPr bwMode="auto">
          <a:xfrm>
            <a:off x="7173914" y="6156326"/>
            <a:ext cx="1646237" cy="377825"/>
          </a:xfrm>
          <a:prstGeom prst="rect">
            <a:avLst/>
          </a:prstGeom>
          <a:gradFill rotWithShape="1">
            <a:gsLst>
              <a:gs pos="0">
                <a:srgbClr val="FFFFFF"/>
              </a:gs>
              <a:gs pos="100000">
                <a:srgbClr val="DDDDDD"/>
              </a:gs>
            </a:gsLst>
            <a:lin ang="0" scaled="1"/>
          </a:gradFill>
          <a:ln w="9525" cmpd="sng">
            <a:solidFill>
              <a:srgbClr val="969696"/>
            </a:solidFill>
            <a:miter lim="800000"/>
            <a:headEnd/>
            <a:tailEnd/>
          </a:ln>
        </p:spPr>
        <p:txBody>
          <a:bodyPr wrap="none" lIns="91424" tIns="45713" rIns="91424" bIns="45713" anchor="ctr"/>
          <a:lstStyle/>
          <a:p>
            <a:pPr algn="ctr" eaLnBrk="0" hangingPunct="0"/>
            <a:r>
              <a:rPr lang="de-DE" altLang="en-US" sz="1600" b="1" dirty="0"/>
              <a:t>YOUR LOGO</a:t>
            </a: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algn="l" rtl="0" eaLnBrk="1" fontAlgn="base" hangingPunct="1">
        <a:lnSpc>
          <a:spcPct val="90000"/>
        </a:lnSpc>
        <a:spcBef>
          <a:spcPct val="0"/>
        </a:spcBef>
        <a:spcAft>
          <a:spcPct val="0"/>
        </a:spcAft>
        <a:defRPr sz="3000" b="1">
          <a:solidFill>
            <a:schemeClr val="tx1"/>
          </a:solidFill>
          <a:latin typeface="+mj-lt"/>
          <a:ea typeface="+mj-ea"/>
          <a:cs typeface="+mj-cs"/>
        </a:defRPr>
      </a:lvl1pPr>
      <a:lvl2pPr algn="l" rtl="0" eaLnBrk="1" fontAlgn="base" hangingPunct="1">
        <a:lnSpc>
          <a:spcPct val="90000"/>
        </a:lnSpc>
        <a:spcBef>
          <a:spcPct val="0"/>
        </a:spcBef>
        <a:spcAft>
          <a:spcPct val="0"/>
        </a:spcAft>
        <a:defRPr sz="3000" b="1">
          <a:solidFill>
            <a:schemeClr val="tx1"/>
          </a:solidFill>
          <a:latin typeface="Arial" pitchFamily="34" charset="0"/>
          <a:cs typeface="Arial" pitchFamily="34" charset="0"/>
        </a:defRPr>
      </a:lvl2pPr>
      <a:lvl3pPr algn="l" rtl="0" eaLnBrk="1" fontAlgn="base" hangingPunct="1">
        <a:lnSpc>
          <a:spcPct val="90000"/>
        </a:lnSpc>
        <a:spcBef>
          <a:spcPct val="0"/>
        </a:spcBef>
        <a:spcAft>
          <a:spcPct val="0"/>
        </a:spcAft>
        <a:defRPr sz="3000" b="1">
          <a:solidFill>
            <a:schemeClr val="tx1"/>
          </a:solidFill>
          <a:latin typeface="Arial" pitchFamily="34" charset="0"/>
          <a:cs typeface="Arial" pitchFamily="34" charset="0"/>
        </a:defRPr>
      </a:lvl3pPr>
      <a:lvl4pPr algn="l" rtl="0" eaLnBrk="1" fontAlgn="base" hangingPunct="1">
        <a:lnSpc>
          <a:spcPct val="90000"/>
        </a:lnSpc>
        <a:spcBef>
          <a:spcPct val="0"/>
        </a:spcBef>
        <a:spcAft>
          <a:spcPct val="0"/>
        </a:spcAft>
        <a:defRPr sz="3000" b="1">
          <a:solidFill>
            <a:schemeClr val="tx1"/>
          </a:solidFill>
          <a:latin typeface="Arial" pitchFamily="34" charset="0"/>
          <a:cs typeface="Arial" pitchFamily="34" charset="0"/>
        </a:defRPr>
      </a:lvl4pPr>
      <a:lvl5pPr algn="l" rtl="0" eaLnBrk="1" fontAlgn="base" hangingPunct="1">
        <a:lnSpc>
          <a:spcPct val="90000"/>
        </a:lnSpc>
        <a:spcBef>
          <a:spcPct val="0"/>
        </a:spcBef>
        <a:spcAft>
          <a:spcPct val="0"/>
        </a:spcAft>
        <a:defRPr sz="3000" b="1">
          <a:solidFill>
            <a:schemeClr val="tx1"/>
          </a:solidFill>
          <a:latin typeface="Arial" pitchFamily="34" charset="0"/>
          <a:cs typeface="Arial" pitchFamily="34" charset="0"/>
        </a:defRPr>
      </a:lvl5pPr>
      <a:lvl6pPr marL="457124" algn="l" rtl="0" eaLnBrk="1" fontAlgn="base" hangingPunct="1">
        <a:lnSpc>
          <a:spcPct val="90000"/>
        </a:lnSpc>
        <a:spcBef>
          <a:spcPct val="0"/>
        </a:spcBef>
        <a:spcAft>
          <a:spcPct val="0"/>
        </a:spcAft>
        <a:defRPr sz="3000" b="1">
          <a:solidFill>
            <a:schemeClr val="tx1"/>
          </a:solidFill>
          <a:latin typeface="Arial" pitchFamily="34" charset="0"/>
          <a:cs typeface="Arial" pitchFamily="34" charset="0"/>
        </a:defRPr>
      </a:lvl6pPr>
      <a:lvl7pPr marL="914247" algn="l" rtl="0" eaLnBrk="1" fontAlgn="base" hangingPunct="1">
        <a:lnSpc>
          <a:spcPct val="90000"/>
        </a:lnSpc>
        <a:spcBef>
          <a:spcPct val="0"/>
        </a:spcBef>
        <a:spcAft>
          <a:spcPct val="0"/>
        </a:spcAft>
        <a:defRPr sz="3000" b="1">
          <a:solidFill>
            <a:schemeClr val="tx1"/>
          </a:solidFill>
          <a:latin typeface="Arial" pitchFamily="34" charset="0"/>
          <a:cs typeface="Arial" pitchFamily="34" charset="0"/>
        </a:defRPr>
      </a:lvl7pPr>
      <a:lvl8pPr marL="1371371" algn="l" rtl="0" eaLnBrk="1" fontAlgn="base" hangingPunct="1">
        <a:lnSpc>
          <a:spcPct val="90000"/>
        </a:lnSpc>
        <a:spcBef>
          <a:spcPct val="0"/>
        </a:spcBef>
        <a:spcAft>
          <a:spcPct val="0"/>
        </a:spcAft>
        <a:defRPr sz="3000" b="1">
          <a:solidFill>
            <a:schemeClr val="tx1"/>
          </a:solidFill>
          <a:latin typeface="Arial" pitchFamily="34" charset="0"/>
          <a:cs typeface="Arial" pitchFamily="34" charset="0"/>
        </a:defRPr>
      </a:lvl8pPr>
      <a:lvl9pPr marL="1828493" algn="l" rtl="0" eaLnBrk="1" fontAlgn="base" hangingPunct="1">
        <a:lnSpc>
          <a:spcPct val="90000"/>
        </a:lnSpc>
        <a:spcBef>
          <a:spcPct val="0"/>
        </a:spcBef>
        <a:spcAft>
          <a:spcPct val="0"/>
        </a:spcAft>
        <a:defRPr sz="3000" b="1">
          <a:solidFill>
            <a:schemeClr val="tx1"/>
          </a:solidFill>
          <a:latin typeface="Arial" pitchFamily="34" charset="0"/>
          <a:cs typeface="Arial" pitchFamily="34" charset="0"/>
        </a:defRPr>
      </a:lvl9pPr>
    </p:titleStyle>
    <p:bodyStyle>
      <a:lvl1pPr marL="180944" indent="-180944" algn="l" rtl="0" eaLnBrk="1" fontAlgn="base" hangingPunct="1">
        <a:spcBef>
          <a:spcPct val="20000"/>
        </a:spcBef>
        <a:spcAft>
          <a:spcPct val="0"/>
        </a:spcAft>
        <a:buFont typeface="Wingdings" pitchFamily="2" charset="2"/>
        <a:buChar char="§"/>
        <a:defRPr>
          <a:solidFill>
            <a:schemeClr val="tx1"/>
          </a:solidFill>
          <a:latin typeface="+mn-lt"/>
          <a:ea typeface="+mn-ea"/>
          <a:cs typeface="+mn-cs"/>
        </a:defRPr>
      </a:lvl1pPr>
      <a:lvl2pPr marL="444425" indent="-261894" algn="l" rtl="0" eaLnBrk="1" fontAlgn="base" hangingPunct="1">
        <a:spcBef>
          <a:spcPct val="20000"/>
        </a:spcBef>
        <a:spcAft>
          <a:spcPct val="0"/>
        </a:spcAft>
        <a:buChar char="–"/>
        <a:defRPr>
          <a:solidFill>
            <a:schemeClr val="tx1"/>
          </a:solidFill>
          <a:latin typeface="+mn-lt"/>
          <a:cs typeface="+mn-cs"/>
        </a:defRPr>
      </a:lvl2pPr>
      <a:lvl3pPr marL="720604" indent="-274591" algn="l" rtl="0" eaLnBrk="1" fontAlgn="base" hangingPunct="1">
        <a:spcBef>
          <a:spcPct val="20000"/>
        </a:spcBef>
        <a:spcAft>
          <a:spcPct val="0"/>
        </a:spcAft>
        <a:buChar char="•"/>
        <a:defRPr>
          <a:solidFill>
            <a:schemeClr val="tx1"/>
          </a:solidFill>
          <a:latin typeface="+mn-lt"/>
          <a:cs typeface="+mn-cs"/>
        </a:defRPr>
      </a:lvl3pPr>
      <a:lvl4pPr marL="987259" indent="-265068" algn="l" rtl="0" eaLnBrk="1" fontAlgn="base" hangingPunct="1">
        <a:spcBef>
          <a:spcPct val="20000"/>
        </a:spcBef>
        <a:spcAft>
          <a:spcPct val="0"/>
        </a:spcAft>
        <a:buChar char="–"/>
        <a:defRPr>
          <a:solidFill>
            <a:schemeClr val="tx1"/>
          </a:solidFill>
          <a:latin typeface="+mn-lt"/>
          <a:cs typeface="+mn-cs"/>
        </a:defRPr>
      </a:lvl4pPr>
      <a:lvl5pPr marL="1253914" indent="-265068" algn="l" rtl="0" eaLnBrk="1" fontAlgn="base" hangingPunct="1">
        <a:spcBef>
          <a:spcPct val="20000"/>
        </a:spcBef>
        <a:spcAft>
          <a:spcPct val="0"/>
        </a:spcAft>
        <a:buChar char="»"/>
        <a:defRPr>
          <a:solidFill>
            <a:schemeClr val="tx1"/>
          </a:solidFill>
          <a:latin typeface="+mn-lt"/>
          <a:cs typeface="+mn-cs"/>
        </a:defRPr>
      </a:lvl5pPr>
      <a:lvl6pPr marL="1711038" indent="-265068" algn="l" rtl="0" eaLnBrk="1" fontAlgn="base" hangingPunct="1">
        <a:spcBef>
          <a:spcPct val="20000"/>
        </a:spcBef>
        <a:spcAft>
          <a:spcPct val="0"/>
        </a:spcAft>
        <a:buChar char="»"/>
        <a:defRPr>
          <a:solidFill>
            <a:schemeClr val="tx1"/>
          </a:solidFill>
          <a:latin typeface="+mn-lt"/>
          <a:cs typeface="+mn-cs"/>
        </a:defRPr>
      </a:lvl6pPr>
      <a:lvl7pPr marL="2168162" indent="-265068" algn="l" rtl="0" eaLnBrk="1" fontAlgn="base" hangingPunct="1">
        <a:spcBef>
          <a:spcPct val="20000"/>
        </a:spcBef>
        <a:spcAft>
          <a:spcPct val="0"/>
        </a:spcAft>
        <a:buChar char="»"/>
        <a:defRPr>
          <a:solidFill>
            <a:schemeClr val="tx1"/>
          </a:solidFill>
          <a:latin typeface="+mn-lt"/>
          <a:cs typeface="+mn-cs"/>
        </a:defRPr>
      </a:lvl7pPr>
      <a:lvl8pPr marL="2625285" indent="-265068" algn="l" rtl="0" eaLnBrk="1" fontAlgn="base" hangingPunct="1">
        <a:spcBef>
          <a:spcPct val="20000"/>
        </a:spcBef>
        <a:spcAft>
          <a:spcPct val="0"/>
        </a:spcAft>
        <a:buChar char="»"/>
        <a:defRPr>
          <a:solidFill>
            <a:schemeClr val="tx1"/>
          </a:solidFill>
          <a:latin typeface="+mn-lt"/>
          <a:cs typeface="+mn-cs"/>
        </a:defRPr>
      </a:lvl8pPr>
      <a:lvl9pPr marL="3082409" indent="-265068"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eaLnBrk="0" hangingPunct="0">
              <a:defRPr sz="1400">
                <a:ea typeface="+mn-ea"/>
              </a:defRPr>
            </a:lvl1pPr>
          </a:lstStyle>
          <a:p>
            <a:endParaRPr lang="en-US" altLang="zh-CN"/>
          </a:p>
        </p:txBody>
      </p:sp>
      <p:sp>
        <p:nvSpPr>
          <p:cNvPr id="2053"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eaLnBrk="0" hangingPunct="0">
              <a:defRPr sz="1400"/>
            </a:lvl1pPr>
          </a:lstStyle>
          <a:p>
            <a:r>
              <a:rPr lang="en-US" altLang="zh-CN" smtClean="0"/>
              <a:t>ZANKHANA S. RATHOD </a:t>
            </a:r>
            <a:endParaRPr lang="en-US" altLang="zh-CN"/>
          </a:p>
        </p:txBody>
      </p:sp>
      <p:sp>
        <p:nvSpPr>
          <p:cNvPr id="2054"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eaLnBrk="0" hangingPunct="0">
              <a:defRPr sz="1400"/>
            </a:lvl1pPr>
          </a:lstStyle>
          <a:p>
            <a:fld id="{D7B68814-A6FB-447C-AFE4-359B473C3E52}"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304800"/>
            <a:ext cx="7010401" cy="838201"/>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52600" y="1447799"/>
            <a:ext cx="7010401" cy="45720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400801"/>
            <a:ext cx="1905000" cy="4572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eaLnBrk="1" hangingPunct="1">
              <a:defRPr sz="1400">
                <a:ea typeface="宋体" pitchFamily="2" charset="-122"/>
              </a:defRPr>
            </a:lvl1pPr>
          </a:lstStyle>
          <a:p>
            <a:endParaRPr lang="en-US"/>
          </a:p>
        </p:txBody>
      </p:sp>
      <p:sp>
        <p:nvSpPr>
          <p:cNvPr id="1029" name="Rectangle 5"/>
          <p:cNvSpPr>
            <a:spLocks noGrp="1" noChangeArrowheads="1"/>
          </p:cNvSpPr>
          <p:nvPr>
            <p:ph type="ftr" sz="quarter" idx="3"/>
          </p:nvPr>
        </p:nvSpPr>
        <p:spPr bwMode="auto">
          <a:xfrm>
            <a:off x="3505201" y="6400801"/>
            <a:ext cx="2895600" cy="4572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ctr" eaLnBrk="1" hangingPunct="1">
              <a:defRPr sz="1400">
                <a:ea typeface="宋体" pitchFamily="2" charset="-122"/>
              </a:defRPr>
            </a:lvl1pPr>
          </a:lstStyle>
          <a:p>
            <a:r>
              <a:rPr lang="en-US" smtClean="0"/>
              <a:t>ZANKHANA S. RATHOD </a:t>
            </a:r>
            <a:endParaRPr lang="en-US"/>
          </a:p>
        </p:txBody>
      </p:sp>
      <p:sp>
        <p:nvSpPr>
          <p:cNvPr id="1030" name="Rectangle 6"/>
          <p:cNvSpPr>
            <a:spLocks noGrp="1" noChangeArrowheads="1"/>
          </p:cNvSpPr>
          <p:nvPr>
            <p:ph type="sldNum" sz="quarter" idx="4"/>
          </p:nvPr>
        </p:nvSpPr>
        <p:spPr bwMode="auto">
          <a:xfrm>
            <a:off x="6934200" y="6400801"/>
            <a:ext cx="1905000" cy="4572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r" eaLnBrk="1" hangingPunct="1">
              <a:defRPr sz="1400">
                <a:ea typeface="宋体" pitchFamily="2" charset="-122"/>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dt="0"/>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pitchFamily="34" charset="0"/>
        </a:defRPr>
      </a:lvl2pPr>
      <a:lvl3pPr algn="l" rtl="0" eaLnBrk="1" fontAlgn="base" hangingPunct="1">
        <a:spcBef>
          <a:spcPct val="0"/>
        </a:spcBef>
        <a:spcAft>
          <a:spcPct val="0"/>
        </a:spcAft>
        <a:defRPr sz="4000" b="1">
          <a:solidFill>
            <a:schemeClr val="tx2"/>
          </a:solidFill>
          <a:latin typeface="Arial" pitchFamily="34" charset="0"/>
        </a:defRPr>
      </a:lvl3pPr>
      <a:lvl4pPr algn="l" rtl="0" eaLnBrk="1" fontAlgn="base" hangingPunct="1">
        <a:spcBef>
          <a:spcPct val="0"/>
        </a:spcBef>
        <a:spcAft>
          <a:spcPct val="0"/>
        </a:spcAft>
        <a:defRPr sz="4000" b="1">
          <a:solidFill>
            <a:schemeClr val="tx2"/>
          </a:solidFill>
          <a:latin typeface="Arial" pitchFamily="34" charset="0"/>
        </a:defRPr>
      </a:lvl4pPr>
      <a:lvl5pPr algn="l" rtl="0" eaLnBrk="1" fontAlgn="base" hangingPunct="1">
        <a:spcBef>
          <a:spcPct val="0"/>
        </a:spcBef>
        <a:spcAft>
          <a:spcPct val="0"/>
        </a:spcAft>
        <a:defRPr sz="4000" b="1">
          <a:solidFill>
            <a:schemeClr val="tx2"/>
          </a:solidFill>
          <a:latin typeface="Arial" pitchFamily="34" charset="0"/>
        </a:defRPr>
      </a:lvl5pPr>
      <a:lvl6pPr marL="457124" algn="l" rtl="0" eaLnBrk="1" fontAlgn="base" hangingPunct="1">
        <a:spcBef>
          <a:spcPct val="0"/>
        </a:spcBef>
        <a:spcAft>
          <a:spcPct val="0"/>
        </a:spcAft>
        <a:defRPr sz="4000" b="1">
          <a:solidFill>
            <a:schemeClr val="tx2"/>
          </a:solidFill>
          <a:latin typeface="Arial" pitchFamily="34" charset="0"/>
        </a:defRPr>
      </a:lvl6pPr>
      <a:lvl7pPr marL="914247" algn="l" rtl="0" eaLnBrk="1" fontAlgn="base" hangingPunct="1">
        <a:spcBef>
          <a:spcPct val="0"/>
        </a:spcBef>
        <a:spcAft>
          <a:spcPct val="0"/>
        </a:spcAft>
        <a:defRPr sz="4000" b="1">
          <a:solidFill>
            <a:schemeClr val="tx2"/>
          </a:solidFill>
          <a:latin typeface="Arial" pitchFamily="34" charset="0"/>
        </a:defRPr>
      </a:lvl7pPr>
      <a:lvl8pPr marL="1371371" algn="l" rtl="0" eaLnBrk="1" fontAlgn="base" hangingPunct="1">
        <a:spcBef>
          <a:spcPct val="0"/>
        </a:spcBef>
        <a:spcAft>
          <a:spcPct val="0"/>
        </a:spcAft>
        <a:defRPr sz="4000" b="1">
          <a:solidFill>
            <a:schemeClr val="tx2"/>
          </a:solidFill>
          <a:latin typeface="Arial" pitchFamily="34" charset="0"/>
        </a:defRPr>
      </a:lvl8pPr>
      <a:lvl9pPr marL="1828493" algn="l" rtl="0" eaLnBrk="1" fontAlgn="base" hangingPunct="1">
        <a:spcBef>
          <a:spcPct val="0"/>
        </a:spcBef>
        <a:spcAft>
          <a:spcPct val="0"/>
        </a:spcAft>
        <a:defRPr sz="4000" b="1">
          <a:solidFill>
            <a:schemeClr val="tx2"/>
          </a:solidFill>
          <a:latin typeface="Arial" pitchFamily="34" charset="0"/>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defRPr>
      </a:lvl2pPr>
      <a:lvl3pPr marL="1142809" indent="-228562" algn="l" rtl="0" eaLnBrk="1" fontAlgn="base" hangingPunct="1">
        <a:spcBef>
          <a:spcPct val="20000"/>
        </a:spcBef>
        <a:spcAft>
          <a:spcPct val="0"/>
        </a:spcAft>
        <a:buChar char="•"/>
        <a:defRPr sz="2400">
          <a:solidFill>
            <a:schemeClr val="tx1"/>
          </a:solidFill>
          <a:latin typeface="+mn-lt"/>
        </a:defRPr>
      </a:lvl3pPr>
      <a:lvl4pPr marL="1599932" indent="-228562" algn="l" rtl="0" eaLnBrk="1" fontAlgn="base" hangingPunct="1">
        <a:spcBef>
          <a:spcPct val="20000"/>
        </a:spcBef>
        <a:spcAft>
          <a:spcPct val="0"/>
        </a:spcAft>
        <a:buChar char="–"/>
        <a:defRPr sz="2100">
          <a:solidFill>
            <a:schemeClr val="tx1"/>
          </a:solidFill>
          <a:latin typeface="+mn-lt"/>
        </a:defRPr>
      </a:lvl4pPr>
      <a:lvl5pPr marL="2057055" indent="-228562" algn="l" rtl="0" eaLnBrk="1" fontAlgn="base" hangingPunct="1">
        <a:spcBef>
          <a:spcPct val="20000"/>
        </a:spcBef>
        <a:spcAft>
          <a:spcPct val="0"/>
        </a:spcAft>
        <a:buChar char="»"/>
        <a:defRPr sz="2100">
          <a:solidFill>
            <a:schemeClr val="tx1"/>
          </a:solidFill>
          <a:latin typeface="+mn-lt"/>
        </a:defRPr>
      </a:lvl5pPr>
      <a:lvl6pPr marL="2514179" indent="-228562" algn="l" rtl="0" eaLnBrk="1" fontAlgn="base" hangingPunct="1">
        <a:spcBef>
          <a:spcPct val="20000"/>
        </a:spcBef>
        <a:spcAft>
          <a:spcPct val="0"/>
        </a:spcAft>
        <a:buChar char="»"/>
        <a:defRPr sz="2100">
          <a:solidFill>
            <a:schemeClr val="tx1"/>
          </a:solidFill>
          <a:latin typeface="+mn-lt"/>
        </a:defRPr>
      </a:lvl6pPr>
      <a:lvl7pPr marL="2971302" indent="-228562" algn="l" rtl="0" eaLnBrk="1" fontAlgn="base" hangingPunct="1">
        <a:spcBef>
          <a:spcPct val="20000"/>
        </a:spcBef>
        <a:spcAft>
          <a:spcPct val="0"/>
        </a:spcAft>
        <a:buChar char="»"/>
        <a:defRPr sz="2100">
          <a:solidFill>
            <a:schemeClr val="tx1"/>
          </a:solidFill>
          <a:latin typeface="+mn-lt"/>
        </a:defRPr>
      </a:lvl7pPr>
      <a:lvl8pPr marL="3428426" indent="-228562" algn="l" rtl="0" eaLnBrk="1" fontAlgn="base" hangingPunct="1">
        <a:spcBef>
          <a:spcPct val="20000"/>
        </a:spcBef>
        <a:spcAft>
          <a:spcPct val="0"/>
        </a:spcAft>
        <a:buChar char="»"/>
        <a:defRPr sz="2100">
          <a:solidFill>
            <a:schemeClr val="tx1"/>
          </a:solidFill>
          <a:latin typeface="+mn-lt"/>
        </a:defRPr>
      </a:lvl8pPr>
      <a:lvl9pPr marL="3885550" indent="-228562" algn="l" rtl="0" eaLnBrk="1" fontAlgn="base" hangingPunct="1">
        <a:spcBef>
          <a:spcPct val="20000"/>
        </a:spcBef>
        <a:spcAft>
          <a:spcPct val="0"/>
        </a:spcAft>
        <a:buChar char="»"/>
        <a:defRPr sz="2100">
          <a:solidFill>
            <a:schemeClr val="tx1"/>
          </a:solidFill>
          <a:latin typeface="+mn-lt"/>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304800"/>
            <a:ext cx="7010401" cy="838201"/>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752600" y="1524000"/>
            <a:ext cx="7010401" cy="45720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1905000" y="6400801"/>
            <a:ext cx="1371600" cy="4572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eaLnBrk="1" hangingPunct="1">
              <a:defRPr sz="1400">
                <a:ea typeface="宋体" pitchFamily="2" charset="-122"/>
              </a:defRPr>
            </a:lvl1pPr>
          </a:lstStyle>
          <a:p>
            <a:endParaRPr lang="en-US"/>
          </a:p>
        </p:txBody>
      </p:sp>
      <p:sp>
        <p:nvSpPr>
          <p:cNvPr id="2053" name="Rectangle 5"/>
          <p:cNvSpPr>
            <a:spLocks noGrp="1" noChangeArrowheads="1"/>
          </p:cNvSpPr>
          <p:nvPr>
            <p:ph type="ftr" sz="quarter" idx="3"/>
          </p:nvPr>
        </p:nvSpPr>
        <p:spPr bwMode="auto">
          <a:xfrm>
            <a:off x="4316414" y="6400801"/>
            <a:ext cx="2084387" cy="4572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ctr" eaLnBrk="1" hangingPunct="1">
              <a:defRPr sz="1400">
                <a:ea typeface="宋体" pitchFamily="2" charset="-122"/>
              </a:defRPr>
            </a:lvl1pPr>
          </a:lstStyle>
          <a:p>
            <a:r>
              <a:rPr lang="en-US" smtClean="0"/>
              <a:t>ZANKHANA S. RATHOD </a:t>
            </a:r>
            <a:endParaRPr lang="en-US"/>
          </a:p>
        </p:txBody>
      </p:sp>
      <p:sp>
        <p:nvSpPr>
          <p:cNvPr id="2054" name="Rectangle 6"/>
          <p:cNvSpPr>
            <a:spLocks noGrp="1" noChangeArrowheads="1"/>
          </p:cNvSpPr>
          <p:nvPr>
            <p:ph type="sldNum" sz="quarter" idx="4"/>
          </p:nvPr>
        </p:nvSpPr>
        <p:spPr bwMode="auto">
          <a:xfrm>
            <a:off x="7391400" y="6400801"/>
            <a:ext cx="1371600" cy="4572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r" eaLnBrk="1" hangingPunct="1">
              <a:defRPr sz="1400">
                <a:ea typeface="宋体" pitchFamily="2" charset="-122"/>
              </a:defRPr>
            </a:lvl1pPr>
          </a:lstStyle>
          <a:p>
            <a:fld id="{3A1197FA-73C3-442E-85A3-CF84470A73AB}" type="slidenum">
              <a:rPr lang="en-US"/>
              <a:pPr/>
              <a:t>‹#›</a:t>
            </a:fld>
            <a:endParaRPr lang="en-US"/>
          </a:p>
        </p:txBody>
      </p:sp>
      <p:sp>
        <p:nvSpPr>
          <p:cNvPr id="2055" name="TextBox 17"/>
          <p:cNvSpPr txBox="1">
            <a:spLocks noChangeArrowheads="1"/>
          </p:cNvSpPr>
          <p:nvPr/>
        </p:nvSpPr>
        <p:spPr bwMode="auto">
          <a:xfrm rot="10800000" flipV="1">
            <a:off x="5789614" y="5559711"/>
            <a:ext cx="2897187" cy="369318"/>
          </a:xfrm>
          <a:prstGeom prst="rect">
            <a:avLst/>
          </a:prstGeom>
          <a:noFill/>
          <a:ln w="9525">
            <a:noFill/>
            <a:miter lim="800000"/>
            <a:headEnd/>
            <a:tailEnd/>
          </a:ln>
        </p:spPr>
        <p:txBody>
          <a:bodyPr lIns="91424" tIns="45713" rIns="91424" bIns="45713">
            <a:spAutoFit/>
          </a:bodyPr>
          <a:lstStyle/>
          <a:p>
            <a:endParaRPr lang="zh-CN" altLang="en-US">
              <a:latin typeface="Garamond" pitchFamily="18" charset="0"/>
              <a:ea typeface="宋体" pitchFamily="2" charset="-122"/>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dt="0"/>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pitchFamily="34" charset="0"/>
        </a:defRPr>
      </a:lvl2pPr>
      <a:lvl3pPr algn="l" rtl="0" eaLnBrk="1" fontAlgn="base" hangingPunct="1">
        <a:spcBef>
          <a:spcPct val="0"/>
        </a:spcBef>
        <a:spcAft>
          <a:spcPct val="0"/>
        </a:spcAft>
        <a:defRPr sz="4000" b="1">
          <a:solidFill>
            <a:schemeClr val="tx2"/>
          </a:solidFill>
          <a:latin typeface="Arial" pitchFamily="34" charset="0"/>
        </a:defRPr>
      </a:lvl3pPr>
      <a:lvl4pPr algn="l" rtl="0" eaLnBrk="1" fontAlgn="base" hangingPunct="1">
        <a:spcBef>
          <a:spcPct val="0"/>
        </a:spcBef>
        <a:spcAft>
          <a:spcPct val="0"/>
        </a:spcAft>
        <a:defRPr sz="4000" b="1">
          <a:solidFill>
            <a:schemeClr val="tx2"/>
          </a:solidFill>
          <a:latin typeface="Arial" pitchFamily="34" charset="0"/>
        </a:defRPr>
      </a:lvl4pPr>
      <a:lvl5pPr algn="l" rtl="0" eaLnBrk="1" fontAlgn="base" hangingPunct="1">
        <a:spcBef>
          <a:spcPct val="0"/>
        </a:spcBef>
        <a:spcAft>
          <a:spcPct val="0"/>
        </a:spcAft>
        <a:defRPr sz="4000" b="1">
          <a:solidFill>
            <a:schemeClr val="tx2"/>
          </a:solidFill>
          <a:latin typeface="Arial" pitchFamily="34" charset="0"/>
        </a:defRPr>
      </a:lvl5pPr>
      <a:lvl6pPr marL="457124" algn="l" rtl="0" eaLnBrk="1" fontAlgn="base" hangingPunct="1">
        <a:spcBef>
          <a:spcPct val="0"/>
        </a:spcBef>
        <a:spcAft>
          <a:spcPct val="0"/>
        </a:spcAft>
        <a:defRPr sz="4000" b="1">
          <a:solidFill>
            <a:schemeClr val="tx2"/>
          </a:solidFill>
          <a:latin typeface="Arial" pitchFamily="34" charset="0"/>
        </a:defRPr>
      </a:lvl6pPr>
      <a:lvl7pPr marL="914247" algn="l" rtl="0" eaLnBrk="1" fontAlgn="base" hangingPunct="1">
        <a:spcBef>
          <a:spcPct val="0"/>
        </a:spcBef>
        <a:spcAft>
          <a:spcPct val="0"/>
        </a:spcAft>
        <a:defRPr sz="4000" b="1">
          <a:solidFill>
            <a:schemeClr val="tx2"/>
          </a:solidFill>
          <a:latin typeface="Arial" pitchFamily="34" charset="0"/>
        </a:defRPr>
      </a:lvl7pPr>
      <a:lvl8pPr marL="1371371" algn="l" rtl="0" eaLnBrk="1" fontAlgn="base" hangingPunct="1">
        <a:spcBef>
          <a:spcPct val="0"/>
        </a:spcBef>
        <a:spcAft>
          <a:spcPct val="0"/>
        </a:spcAft>
        <a:defRPr sz="4000" b="1">
          <a:solidFill>
            <a:schemeClr val="tx2"/>
          </a:solidFill>
          <a:latin typeface="Arial" pitchFamily="34" charset="0"/>
        </a:defRPr>
      </a:lvl8pPr>
      <a:lvl9pPr marL="1828493" algn="l" rtl="0" eaLnBrk="1" fontAlgn="base" hangingPunct="1">
        <a:spcBef>
          <a:spcPct val="0"/>
        </a:spcBef>
        <a:spcAft>
          <a:spcPct val="0"/>
        </a:spcAft>
        <a:defRPr sz="4000" b="1">
          <a:solidFill>
            <a:schemeClr val="tx2"/>
          </a:solidFill>
          <a:latin typeface="Arial" pitchFamily="34" charset="0"/>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defRPr>
      </a:lvl2pPr>
      <a:lvl3pPr marL="1142809" indent="-228562" algn="l" rtl="0" eaLnBrk="1" fontAlgn="base" hangingPunct="1">
        <a:spcBef>
          <a:spcPct val="20000"/>
        </a:spcBef>
        <a:spcAft>
          <a:spcPct val="0"/>
        </a:spcAft>
        <a:buChar char="•"/>
        <a:defRPr sz="2400">
          <a:solidFill>
            <a:schemeClr val="tx1"/>
          </a:solidFill>
          <a:latin typeface="+mn-lt"/>
        </a:defRPr>
      </a:lvl3pPr>
      <a:lvl4pPr marL="1599932" indent="-228562" algn="l" rtl="0" eaLnBrk="1" fontAlgn="base" hangingPunct="1">
        <a:spcBef>
          <a:spcPct val="20000"/>
        </a:spcBef>
        <a:spcAft>
          <a:spcPct val="0"/>
        </a:spcAft>
        <a:buChar char="–"/>
        <a:defRPr sz="2100">
          <a:solidFill>
            <a:schemeClr val="tx1"/>
          </a:solidFill>
          <a:latin typeface="+mn-lt"/>
        </a:defRPr>
      </a:lvl4pPr>
      <a:lvl5pPr marL="2057055" indent="-228562" algn="l" rtl="0" eaLnBrk="1" fontAlgn="base" hangingPunct="1">
        <a:spcBef>
          <a:spcPct val="20000"/>
        </a:spcBef>
        <a:spcAft>
          <a:spcPct val="0"/>
        </a:spcAft>
        <a:buChar char="»"/>
        <a:defRPr sz="2100">
          <a:solidFill>
            <a:schemeClr val="tx1"/>
          </a:solidFill>
          <a:latin typeface="+mn-lt"/>
        </a:defRPr>
      </a:lvl5pPr>
      <a:lvl6pPr marL="2514179" indent="-228562" algn="l" rtl="0" eaLnBrk="1" fontAlgn="base" hangingPunct="1">
        <a:spcBef>
          <a:spcPct val="20000"/>
        </a:spcBef>
        <a:spcAft>
          <a:spcPct val="0"/>
        </a:spcAft>
        <a:buChar char="»"/>
        <a:defRPr sz="2100">
          <a:solidFill>
            <a:schemeClr val="tx1"/>
          </a:solidFill>
          <a:latin typeface="+mn-lt"/>
        </a:defRPr>
      </a:lvl6pPr>
      <a:lvl7pPr marL="2971302" indent="-228562" algn="l" rtl="0" eaLnBrk="1" fontAlgn="base" hangingPunct="1">
        <a:spcBef>
          <a:spcPct val="20000"/>
        </a:spcBef>
        <a:spcAft>
          <a:spcPct val="0"/>
        </a:spcAft>
        <a:buChar char="»"/>
        <a:defRPr sz="2100">
          <a:solidFill>
            <a:schemeClr val="tx1"/>
          </a:solidFill>
          <a:latin typeface="+mn-lt"/>
        </a:defRPr>
      </a:lvl7pPr>
      <a:lvl8pPr marL="3428426" indent="-228562" algn="l" rtl="0" eaLnBrk="1" fontAlgn="base" hangingPunct="1">
        <a:spcBef>
          <a:spcPct val="20000"/>
        </a:spcBef>
        <a:spcAft>
          <a:spcPct val="0"/>
        </a:spcAft>
        <a:buChar char="»"/>
        <a:defRPr sz="2100">
          <a:solidFill>
            <a:schemeClr val="tx1"/>
          </a:solidFill>
          <a:latin typeface="+mn-lt"/>
        </a:defRPr>
      </a:lvl8pPr>
      <a:lvl9pPr marL="3885550" indent="-228562" algn="l" rtl="0" eaLnBrk="1" fontAlgn="base" hangingPunct="1">
        <a:spcBef>
          <a:spcPct val="20000"/>
        </a:spcBef>
        <a:spcAft>
          <a:spcPct val="0"/>
        </a:spcAft>
        <a:buChar char="»"/>
        <a:defRPr sz="2100">
          <a:solidFill>
            <a:schemeClr val="tx1"/>
          </a:solidFill>
          <a:latin typeface="+mn-lt"/>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en-US" smtClean="0"/>
              <a:t>单击此处编辑母版标题样式</a:t>
            </a:r>
          </a:p>
        </p:txBody>
      </p:sp>
      <p:sp>
        <p:nvSpPr>
          <p:cNvPr id="3075"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3076"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lvl1pPr>
          </a:lstStyle>
          <a:p>
            <a:endParaRPr lang="en-US"/>
          </a:p>
        </p:txBody>
      </p:sp>
      <p:sp>
        <p:nvSpPr>
          <p:cNvPr id="3077"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a:lvl1pPr>
          </a:lstStyle>
          <a:p>
            <a:r>
              <a:rPr lang="en-US" smtClean="0"/>
              <a:t>ZANKHANA S. RATHOD </a:t>
            </a:r>
            <a:endParaRPr lang="en-US"/>
          </a:p>
        </p:txBody>
      </p:sp>
      <p:sp>
        <p:nvSpPr>
          <p:cNvPr id="3078"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400"/>
            </a:lvl1pPr>
          </a:lstStyle>
          <a:p>
            <a:fld id="{1714A3BB-EC06-4FAA-8C68-68FDCEE228E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3075"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日期占位符 2"/>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zh-CN" altLang="en-US"/>
          </a:p>
        </p:txBody>
      </p:sp>
      <p:sp>
        <p:nvSpPr>
          <p:cNvPr id="3077" name="页脚占位符 3"/>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altLang="zh-CN" smtClean="0"/>
              <a:t>ZANKHANA S. RATHOD </a:t>
            </a:r>
            <a:endParaRPr lang="zh-CN" altLang="en-US"/>
          </a:p>
        </p:txBody>
      </p:sp>
      <p:sp>
        <p:nvSpPr>
          <p:cNvPr id="3078" name="灯片编号占位符 4"/>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717841C2-DDF6-405E-A11B-190F3B0A19C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bg2"/>
          <p:cNvPicPr>
            <a:picLocks noChangeAspect="1" noChangeArrowheads="1"/>
          </p:cNvPicPr>
          <p:nvPr/>
        </p:nvPicPr>
        <p:blipFill>
          <a:blip r:embed="rId13"/>
          <a:srcRect/>
          <a:stretch>
            <a:fillRect/>
          </a:stretch>
        </p:blipFill>
        <p:spPr bwMode="auto">
          <a:xfrm>
            <a:off x="1" y="0"/>
            <a:ext cx="9144000" cy="6858000"/>
          </a:xfrm>
          <a:prstGeom prst="rect">
            <a:avLst/>
          </a:prstGeom>
          <a:noFill/>
          <a:ln w="9525">
            <a:noFill/>
            <a:miter lim="800000"/>
            <a:headEnd/>
            <a:tailEnd/>
          </a:ln>
        </p:spPr>
      </p:pic>
      <p:sp>
        <p:nvSpPr>
          <p:cNvPr id="1027" name="Rectangle 31"/>
          <p:cNvSpPr>
            <a:spLocks noGrp="1" noChangeArrowheads="1"/>
          </p:cNvSpPr>
          <p:nvPr>
            <p:ph type="body" idx="1"/>
          </p:nvPr>
        </p:nvSpPr>
        <p:spPr bwMode="auto">
          <a:xfrm>
            <a:off x="468313" y="908050"/>
            <a:ext cx="8207376" cy="5113337"/>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p:txBody>
      </p:sp>
      <p:sp>
        <p:nvSpPr>
          <p:cNvPr id="1028" name="Rectangle 4"/>
          <p:cNvSpPr>
            <a:spLocks noGrp="1" noChangeArrowheads="1"/>
          </p:cNvSpPr>
          <p:nvPr>
            <p:ph type="sldNum" sz="quarter" idx="4"/>
          </p:nvPr>
        </p:nvSpPr>
        <p:spPr bwMode="auto">
          <a:xfrm>
            <a:off x="7092951" y="6327774"/>
            <a:ext cx="1439863" cy="1968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eaLnBrk="0" hangingPunct="0">
              <a:defRPr sz="1300" b="1" i="1">
                <a:latin typeface="+mn-lt"/>
                <a:ea typeface="+mn-ea"/>
              </a:defRPr>
            </a:lvl1pPr>
          </a:lstStyle>
          <a:p>
            <a:fld id="{B6F15528-21DE-4FAA-801E-634DDDAF4B2B}" type="slidenum">
              <a:rPr lang="en-US" smtClean="0"/>
              <a:pPr/>
              <a:t>‹#›</a:t>
            </a:fld>
            <a:endParaRPr lang="en-US"/>
          </a:p>
        </p:txBody>
      </p:sp>
      <p:sp>
        <p:nvSpPr>
          <p:cNvPr id="1029" name="Rectangle 27"/>
          <p:cNvSpPr>
            <a:spLocks noGrp="1" noChangeArrowheads="1"/>
          </p:cNvSpPr>
          <p:nvPr>
            <p:ph type="title"/>
          </p:nvPr>
        </p:nvSpPr>
        <p:spPr bwMode="auto">
          <a:xfrm>
            <a:off x="2205038" y="207964"/>
            <a:ext cx="6470650" cy="628649"/>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pic>
        <p:nvPicPr>
          <p:cNvPr id="1030" name="Picture 6" descr="mxm"/>
          <p:cNvPicPr>
            <a:picLocks noChangeAspect="1" noChangeArrowheads="1"/>
          </p:cNvPicPr>
          <p:nvPr/>
        </p:nvPicPr>
        <p:blipFill>
          <a:blip r:embed="rId14"/>
          <a:srcRect/>
          <a:stretch>
            <a:fillRect/>
          </a:stretch>
        </p:blipFill>
        <p:spPr bwMode="auto">
          <a:xfrm>
            <a:off x="468313" y="115888"/>
            <a:ext cx="2974975" cy="900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dt="0"/>
  <p:txStyles>
    <p:titleStyle>
      <a:lvl1pPr algn="r" rtl="0" eaLnBrk="1" fontAlgn="base" hangingPunct="1">
        <a:spcBef>
          <a:spcPct val="0"/>
        </a:spcBef>
        <a:spcAft>
          <a:spcPct val="0"/>
        </a:spcAft>
        <a:defRPr sz="2800">
          <a:solidFill>
            <a:schemeClr val="bg1"/>
          </a:solidFill>
          <a:latin typeface="+mj-lt"/>
          <a:ea typeface="+mj-ea"/>
          <a:cs typeface="+mj-cs"/>
        </a:defRPr>
      </a:lvl1pPr>
      <a:lvl2pPr algn="r" rtl="0" eaLnBrk="1" fontAlgn="base" hangingPunct="1">
        <a:spcBef>
          <a:spcPct val="0"/>
        </a:spcBef>
        <a:spcAft>
          <a:spcPct val="0"/>
        </a:spcAft>
        <a:defRPr sz="2800">
          <a:solidFill>
            <a:schemeClr val="bg1"/>
          </a:solidFill>
          <a:latin typeface="华文细黑" pitchFamily="2" charset="-122"/>
          <a:ea typeface="华文细黑" pitchFamily="2" charset="-122"/>
        </a:defRPr>
      </a:lvl2pPr>
      <a:lvl3pPr algn="r" rtl="0" eaLnBrk="1" fontAlgn="base" hangingPunct="1">
        <a:spcBef>
          <a:spcPct val="0"/>
        </a:spcBef>
        <a:spcAft>
          <a:spcPct val="0"/>
        </a:spcAft>
        <a:defRPr sz="2800">
          <a:solidFill>
            <a:schemeClr val="bg1"/>
          </a:solidFill>
          <a:latin typeface="华文细黑" pitchFamily="2" charset="-122"/>
          <a:ea typeface="华文细黑" pitchFamily="2" charset="-122"/>
        </a:defRPr>
      </a:lvl3pPr>
      <a:lvl4pPr algn="r" rtl="0" eaLnBrk="1" fontAlgn="base" hangingPunct="1">
        <a:spcBef>
          <a:spcPct val="0"/>
        </a:spcBef>
        <a:spcAft>
          <a:spcPct val="0"/>
        </a:spcAft>
        <a:defRPr sz="2800">
          <a:solidFill>
            <a:schemeClr val="bg1"/>
          </a:solidFill>
          <a:latin typeface="华文细黑" pitchFamily="2" charset="-122"/>
          <a:ea typeface="华文细黑" pitchFamily="2" charset="-122"/>
        </a:defRPr>
      </a:lvl4pPr>
      <a:lvl5pPr algn="r" rtl="0" eaLnBrk="1" fontAlgn="base" hangingPunct="1">
        <a:spcBef>
          <a:spcPct val="0"/>
        </a:spcBef>
        <a:spcAft>
          <a:spcPct val="0"/>
        </a:spcAft>
        <a:defRPr sz="2800">
          <a:solidFill>
            <a:schemeClr val="bg1"/>
          </a:solidFill>
          <a:latin typeface="华文细黑" pitchFamily="2" charset="-122"/>
          <a:ea typeface="华文细黑" pitchFamily="2" charset="-122"/>
        </a:defRPr>
      </a:lvl5pPr>
      <a:lvl6pPr marL="457124" algn="r" rtl="0" eaLnBrk="1" fontAlgn="base" hangingPunct="1">
        <a:spcBef>
          <a:spcPct val="0"/>
        </a:spcBef>
        <a:spcAft>
          <a:spcPct val="0"/>
        </a:spcAft>
        <a:defRPr sz="2800">
          <a:solidFill>
            <a:schemeClr val="bg1"/>
          </a:solidFill>
          <a:latin typeface="华文细黑" pitchFamily="2" charset="-122"/>
          <a:ea typeface="华文细黑" pitchFamily="2" charset="-122"/>
        </a:defRPr>
      </a:lvl6pPr>
      <a:lvl7pPr marL="914247" algn="r" rtl="0" eaLnBrk="1" fontAlgn="base" hangingPunct="1">
        <a:spcBef>
          <a:spcPct val="0"/>
        </a:spcBef>
        <a:spcAft>
          <a:spcPct val="0"/>
        </a:spcAft>
        <a:defRPr sz="2800">
          <a:solidFill>
            <a:schemeClr val="bg1"/>
          </a:solidFill>
          <a:latin typeface="华文细黑" pitchFamily="2" charset="-122"/>
          <a:ea typeface="华文细黑" pitchFamily="2" charset="-122"/>
        </a:defRPr>
      </a:lvl7pPr>
      <a:lvl8pPr marL="1371371" algn="r" rtl="0" eaLnBrk="1" fontAlgn="base" hangingPunct="1">
        <a:spcBef>
          <a:spcPct val="0"/>
        </a:spcBef>
        <a:spcAft>
          <a:spcPct val="0"/>
        </a:spcAft>
        <a:defRPr sz="2800">
          <a:solidFill>
            <a:schemeClr val="bg1"/>
          </a:solidFill>
          <a:latin typeface="华文细黑" pitchFamily="2" charset="-122"/>
          <a:ea typeface="华文细黑" pitchFamily="2" charset="-122"/>
        </a:defRPr>
      </a:lvl8pPr>
      <a:lvl9pPr marL="1828493" algn="r" rtl="0" eaLnBrk="1" fontAlgn="base" hangingPunct="1">
        <a:spcBef>
          <a:spcPct val="0"/>
        </a:spcBef>
        <a:spcAft>
          <a:spcPct val="0"/>
        </a:spcAft>
        <a:defRPr sz="2800">
          <a:solidFill>
            <a:schemeClr val="bg1"/>
          </a:solidFill>
          <a:latin typeface="华文细黑" pitchFamily="2" charset="-122"/>
          <a:ea typeface="华文细黑" pitchFamily="2" charset="-122"/>
        </a:defRPr>
      </a:lvl9pPr>
    </p:titleStyle>
    <p:bodyStyle>
      <a:lvl1pPr marL="342843" indent="-342843" algn="l" rtl="0" eaLnBrk="1" fontAlgn="base" hangingPunct="1">
        <a:spcBef>
          <a:spcPct val="20000"/>
        </a:spcBef>
        <a:spcAft>
          <a:spcPct val="0"/>
        </a:spcAft>
        <a:buChar char="•"/>
        <a:defRPr>
          <a:solidFill>
            <a:schemeClr val="bg1"/>
          </a:solidFill>
          <a:latin typeface="+mn-lt"/>
          <a:ea typeface="+mn-ea"/>
          <a:cs typeface="+mn-cs"/>
        </a:defRPr>
      </a:lvl1pPr>
      <a:lvl2pPr marL="742826" indent="-285702" algn="l" rtl="0" eaLnBrk="1" fontAlgn="base" hangingPunct="1">
        <a:spcBef>
          <a:spcPct val="20000"/>
        </a:spcBef>
        <a:spcAft>
          <a:spcPct val="0"/>
        </a:spcAft>
        <a:buChar char="–"/>
        <a:defRPr sz="1600">
          <a:solidFill>
            <a:schemeClr val="bg1"/>
          </a:solidFill>
          <a:latin typeface="+mn-lt"/>
          <a:ea typeface="+mn-ea"/>
        </a:defRPr>
      </a:lvl2pPr>
      <a:lvl3pPr marL="1142809" indent="-228562" algn="l" rtl="0" eaLnBrk="1" fontAlgn="base" hangingPunct="1">
        <a:spcBef>
          <a:spcPct val="20000"/>
        </a:spcBef>
        <a:spcAft>
          <a:spcPct val="0"/>
        </a:spcAft>
        <a:buChar char="•"/>
        <a:defRPr sz="1400">
          <a:solidFill>
            <a:schemeClr val="bg1"/>
          </a:solidFill>
          <a:latin typeface="+mn-lt"/>
          <a:ea typeface="+mn-ea"/>
        </a:defRPr>
      </a:lvl3pPr>
      <a:lvl4pPr marL="1599932" indent="-228562" algn="l" rtl="0" eaLnBrk="1" fontAlgn="base" hangingPunct="1">
        <a:spcBef>
          <a:spcPct val="20000"/>
        </a:spcBef>
        <a:spcAft>
          <a:spcPct val="0"/>
        </a:spcAft>
        <a:buChar char="–"/>
        <a:defRPr sz="1300">
          <a:solidFill>
            <a:schemeClr val="bg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Arial" pitchFamily="34" charset="0"/>
          <a:ea typeface="宋体" pitchFamily="2" charset="-122"/>
        </a:defRPr>
      </a:lvl5pPr>
      <a:lvl6pPr marL="2514179" indent="-228562" algn="l" rtl="0" eaLnBrk="1" fontAlgn="base" hangingPunct="1">
        <a:spcBef>
          <a:spcPct val="20000"/>
        </a:spcBef>
        <a:spcAft>
          <a:spcPct val="0"/>
        </a:spcAft>
        <a:buChar char="»"/>
        <a:defRPr sz="2100">
          <a:solidFill>
            <a:schemeClr val="tx1"/>
          </a:solidFill>
          <a:latin typeface="Arial" pitchFamily="34" charset="0"/>
          <a:ea typeface="宋体" pitchFamily="2" charset="-122"/>
        </a:defRPr>
      </a:lvl6pPr>
      <a:lvl7pPr marL="2971302" indent="-228562" algn="l" rtl="0" eaLnBrk="1" fontAlgn="base" hangingPunct="1">
        <a:spcBef>
          <a:spcPct val="20000"/>
        </a:spcBef>
        <a:spcAft>
          <a:spcPct val="0"/>
        </a:spcAft>
        <a:buChar char="»"/>
        <a:defRPr sz="2100">
          <a:solidFill>
            <a:schemeClr val="tx1"/>
          </a:solidFill>
          <a:latin typeface="Arial" pitchFamily="34" charset="0"/>
          <a:ea typeface="宋体" pitchFamily="2" charset="-122"/>
        </a:defRPr>
      </a:lvl7pPr>
      <a:lvl8pPr marL="3428426" indent="-228562" algn="l" rtl="0" eaLnBrk="1" fontAlgn="base" hangingPunct="1">
        <a:spcBef>
          <a:spcPct val="20000"/>
        </a:spcBef>
        <a:spcAft>
          <a:spcPct val="0"/>
        </a:spcAft>
        <a:buChar char="»"/>
        <a:defRPr sz="2100">
          <a:solidFill>
            <a:schemeClr val="tx1"/>
          </a:solidFill>
          <a:latin typeface="Arial" pitchFamily="34" charset="0"/>
          <a:ea typeface="宋体" pitchFamily="2" charset="-122"/>
        </a:defRPr>
      </a:lvl8pPr>
      <a:lvl9pPr marL="3885550" indent="-228562" algn="l" rtl="0" eaLnBrk="1" fontAlgn="base" hangingPunct="1">
        <a:spcBef>
          <a:spcPct val="20000"/>
        </a:spcBef>
        <a:spcAft>
          <a:spcPct val="0"/>
        </a:spcAft>
        <a:buChar char="»"/>
        <a:defRPr sz="2100">
          <a:solidFill>
            <a:schemeClr val="tx1"/>
          </a:solidFill>
          <a:latin typeface="Arial" pitchFamily="34" charset="0"/>
          <a:ea typeface="宋体" pitchFamily="2" charset="-122"/>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lvl1pPr>
          </a:lstStyle>
          <a:p>
            <a:endParaRPr lang="en-US" altLang="zh-CN"/>
          </a:p>
        </p:txBody>
      </p:sp>
      <p:sp>
        <p:nvSpPr>
          <p:cNvPr id="3077"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a:lvl1pPr>
          </a:lstStyle>
          <a:p>
            <a:r>
              <a:rPr lang="en-US" altLang="zh-CN" smtClean="0"/>
              <a:t>ZANKHANA S. RATHOD </a:t>
            </a:r>
            <a:endParaRPr lang="en-US" altLang="zh-CN"/>
          </a:p>
        </p:txBody>
      </p:sp>
      <p:sp>
        <p:nvSpPr>
          <p:cNvPr id="3078"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400"/>
            </a:lvl1pPr>
          </a:lstStyle>
          <a:p>
            <a:fld id="{5BCCAD2E-DB5E-4C8B-8D59-BCA65C7D51D7}"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1" y="609601"/>
            <a:ext cx="8534400" cy="403225"/>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en-US" smtClean="0"/>
              <a:t>单击此处编辑母版标题样式</a:t>
            </a:r>
          </a:p>
        </p:txBody>
      </p:sp>
      <p:sp>
        <p:nvSpPr>
          <p:cNvPr id="2051" name="Rectangle 3"/>
          <p:cNvSpPr>
            <a:spLocks noGrp="1" noChangeArrowheads="1"/>
          </p:cNvSpPr>
          <p:nvPr>
            <p:ph type="body" idx="1"/>
          </p:nvPr>
        </p:nvSpPr>
        <p:spPr bwMode="auto">
          <a:xfrm>
            <a:off x="304801" y="1143001"/>
            <a:ext cx="8534400" cy="51816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2052" name="Rectangle 4"/>
          <p:cNvSpPr>
            <a:spLocks noGrp="1" noChangeArrowheads="1"/>
          </p:cNvSpPr>
          <p:nvPr>
            <p:ph type="dt" sz="half" idx="2"/>
          </p:nvPr>
        </p:nvSpPr>
        <p:spPr bwMode="auto">
          <a:xfrm>
            <a:off x="0" y="6689726"/>
            <a:ext cx="2133601" cy="168275"/>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defRPr sz="800">
                <a:solidFill>
                  <a:schemeClr val="bg1"/>
                </a:solidFill>
                <a:latin typeface="Arial Black" pitchFamily="34" charset="0"/>
                <a:ea typeface="宋体" pitchFamily="2" charset="-122"/>
              </a:defRPr>
            </a:lvl1pPr>
          </a:lstStyle>
          <a:p>
            <a:endParaRPr lang="en-US"/>
          </a:p>
        </p:txBody>
      </p:sp>
      <p:sp>
        <p:nvSpPr>
          <p:cNvPr id="2053" name="Rectangle 5"/>
          <p:cNvSpPr>
            <a:spLocks noGrp="1" noChangeArrowheads="1"/>
          </p:cNvSpPr>
          <p:nvPr>
            <p:ph type="ftr" sz="quarter" idx="3"/>
          </p:nvPr>
        </p:nvSpPr>
        <p:spPr bwMode="auto">
          <a:xfrm>
            <a:off x="3124201" y="6689726"/>
            <a:ext cx="2895600" cy="168275"/>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ctr">
              <a:defRPr sz="800">
                <a:solidFill>
                  <a:schemeClr val="bg1"/>
                </a:solidFill>
                <a:latin typeface="Arial Black" pitchFamily="34" charset="0"/>
                <a:ea typeface="宋体" pitchFamily="2" charset="-122"/>
              </a:defRPr>
            </a:lvl1pPr>
          </a:lstStyle>
          <a:p>
            <a:r>
              <a:rPr lang="en-US" smtClean="0"/>
              <a:t>ZANKHANA S. RATHOD </a:t>
            </a:r>
            <a:endParaRPr lang="en-US"/>
          </a:p>
        </p:txBody>
      </p:sp>
      <p:sp>
        <p:nvSpPr>
          <p:cNvPr id="2054" name="Rectangle 6"/>
          <p:cNvSpPr>
            <a:spLocks noGrp="1" noChangeArrowheads="1"/>
          </p:cNvSpPr>
          <p:nvPr>
            <p:ph type="sldNum" sz="quarter" idx="4"/>
          </p:nvPr>
        </p:nvSpPr>
        <p:spPr bwMode="auto">
          <a:xfrm>
            <a:off x="7010399" y="6689726"/>
            <a:ext cx="2133601" cy="168275"/>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r">
              <a:defRPr sz="800">
                <a:solidFill>
                  <a:schemeClr val="bg1"/>
                </a:solidFill>
                <a:latin typeface="Arial Black" pitchFamily="34" charset="0"/>
                <a:ea typeface="宋体" pitchFamily="2" charset="-122"/>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p:hf sldNum="0" hd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Impact" pitchFamily="34" charset="0"/>
        </a:defRPr>
      </a:lvl2pPr>
      <a:lvl3pPr algn="l" rtl="0" eaLnBrk="1" fontAlgn="base" hangingPunct="1">
        <a:spcBef>
          <a:spcPct val="0"/>
        </a:spcBef>
        <a:spcAft>
          <a:spcPct val="0"/>
        </a:spcAft>
        <a:defRPr sz="3600">
          <a:solidFill>
            <a:schemeClr val="bg1"/>
          </a:solidFill>
          <a:latin typeface="Impact" pitchFamily="34" charset="0"/>
        </a:defRPr>
      </a:lvl3pPr>
      <a:lvl4pPr algn="l" rtl="0" eaLnBrk="1" fontAlgn="base" hangingPunct="1">
        <a:spcBef>
          <a:spcPct val="0"/>
        </a:spcBef>
        <a:spcAft>
          <a:spcPct val="0"/>
        </a:spcAft>
        <a:defRPr sz="3600">
          <a:solidFill>
            <a:schemeClr val="bg1"/>
          </a:solidFill>
          <a:latin typeface="Impact" pitchFamily="34" charset="0"/>
        </a:defRPr>
      </a:lvl4pPr>
      <a:lvl5pPr algn="l" rtl="0" eaLnBrk="1" fontAlgn="base" hangingPunct="1">
        <a:spcBef>
          <a:spcPct val="0"/>
        </a:spcBef>
        <a:spcAft>
          <a:spcPct val="0"/>
        </a:spcAft>
        <a:defRPr sz="3600">
          <a:solidFill>
            <a:schemeClr val="bg1"/>
          </a:solidFill>
          <a:latin typeface="Impact" pitchFamily="34" charset="0"/>
        </a:defRPr>
      </a:lvl5pPr>
      <a:lvl6pPr marL="457124" algn="l" rtl="0" eaLnBrk="1" fontAlgn="base" hangingPunct="1">
        <a:spcBef>
          <a:spcPct val="0"/>
        </a:spcBef>
        <a:spcAft>
          <a:spcPct val="0"/>
        </a:spcAft>
        <a:defRPr sz="3600">
          <a:solidFill>
            <a:schemeClr val="bg1"/>
          </a:solidFill>
          <a:latin typeface="Impact" pitchFamily="34" charset="0"/>
        </a:defRPr>
      </a:lvl6pPr>
      <a:lvl7pPr marL="914247" algn="l" rtl="0" eaLnBrk="1" fontAlgn="base" hangingPunct="1">
        <a:spcBef>
          <a:spcPct val="0"/>
        </a:spcBef>
        <a:spcAft>
          <a:spcPct val="0"/>
        </a:spcAft>
        <a:defRPr sz="3600">
          <a:solidFill>
            <a:schemeClr val="bg1"/>
          </a:solidFill>
          <a:latin typeface="Impact" pitchFamily="34" charset="0"/>
        </a:defRPr>
      </a:lvl7pPr>
      <a:lvl8pPr marL="1371371" algn="l" rtl="0" eaLnBrk="1" fontAlgn="base" hangingPunct="1">
        <a:spcBef>
          <a:spcPct val="0"/>
        </a:spcBef>
        <a:spcAft>
          <a:spcPct val="0"/>
        </a:spcAft>
        <a:defRPr sz="3600">
          <a:solidFill>
            <a:schemeClr val="bg1"/>
          </a:solidFill>
          <a:latin typeface="Impact" pitchFamily="34" charset="0"/>
        </a:defRPr>
      </a:lvl8pPr>
      <a:lvl9pPr marL="1828493" algn="l" rtl="0" eaLnBrk="1" fontAlgn="base" hangingPunct="1">
        <a:spcBef>
          <a:spcPct val="0"/>
        </a:spcBef>
        <a:spcAft>
          <a:spcPct val="0"/>
        </a:spcAft>
        <a:defRPr sz="3600">
          <a:solidFill>
            <a:schemeClr val="bg1"/>
          </a:solidFill>
          <a:latin typeface="Impact" pitchFamily="34" charset="0"/>
        </a:defRPr>
      </a:lvl9pPr>
    </p:titleStyle>
    <p:bodyStyle>
      <a:lvl1pPr marL="342843" indent="-342843" algn="l" rtl="0" eaLnBrk="1" fontAlgn="base" hangingPunct="1">
        <a:spcBef>
          <a:spcPct val="20000"/>
        </a:spcBef>
        <a:spcAft>
          <a:spcPct val="0"/>
        </a:spcAft>
        <a:buSzPct val="200000"/>
        <a:defRPr sz="2400" b="1">
          <a:solidFill>
            <a:schemeClr val="bg1"/>
          </a:solidFill>
          <a:latin typeface="+mn-lt"/>
          <a:ea typeface="+mn-ea"/>
          <a:cs typeface="+mn-cs"/>
        </a:defRPr>
      </a:lvl1pPr>
      <a:lvl2pPr marL="742826" indent="-285702" algn="l" rtl="0" eaLnBrk="1" fontAlgn="base" hangingPunct="1">
        <a:spcBef>
          <a:spcPct val="20000"/>
        </a:spcBef>
        <a:spcAft>
          <a:spcPct val="0"/>
        </a:spcAft>
        <a:buSzPct val="200000"/>
        <a:defRPr sz="2100" b="1">
          <a:solidFill>
            <a:schemeClr val="bg1"/>
          </a:solidFill>
          <a:latin typeface="+mn-lt"/>
        </a:defRPr>
      </a:lvl2pPr>
      <a:lvl3pPr marL="1142809" indent="-228562" algn="l" rtl="0" eaLnBrk="1" fontAlgn="base" hangingPunct="1">
        <a:spcBef>
          <a:spcPct val="20000"/>
        </a:spcBef>
        <a:spcAft>
          <a:spcPct val="0"/>
        </a:spcAft>
        <a:buSzPct val="200000"/>
        <a:defRPr b="1">
          <a:solidFill>
            <a:schemeClr val="bg1"/>
          </a:solidFill>
          <a:latin typeface="+mn-lt"/>
        </a:defRPr>
      </a:lvl3pPr>
      <a:lvl4pPr marL="1599932" indent="-228562" algn="l" rtl="0" eaLnBrk="1" fontAlgn="base" hangingPunct="1">
        <a:spcBef>
          <a:spcPct val="20000"/>
        </a:spcBef>
        <a:spcAft>
          <a:spcPct val="0"/>
        </a:spcAft>
        <a:buSzPct val="200000"/>
        <a:defRPr sz="1600" b="1">
          <a:solidFill>
            <a:schemeClr val="bg1"/>
          </a:solidFill>
          <a:latin typeface="+mn-lt"/>
        </a:defRPr>
      </a:lvl4pPr>
      <a:lvl5pPr marL="2057055" indent="-228562" algn="l" rtl="0" eaLnBrk="1" fontAlgn="base" hangingPunct="1">
        <a:spcBef>
          <a:spcPct val="20000"/>
        </a:spcBef>
        <a:spcAft>
          <a:spcPct val="0"/>
        </a:spcAft>
        <a:buSzPct val="200000"/>
        <a:defRPr sz="1600" b="1">
          <a:solidFill>
            <a:schemeClr val="bg1"/>
          </a:solidFill>
          <a:latin typeface="+mn-lt"/>
        </a:defRPr>
      </a:lvl5pPr>
      <a:lvl6pPr marL="2514179" indent="-228562" algn="l" rtl="0" eaLnBrk="1" fontAlgn="base" hangingPunct="1">
        <a:spcBef>
          <a:spcPct val="20000"/>
        </a:spcBef>
        <a:spcAft>
          <a:spcPct val="0"/>
        </a:spcAft>
        <a:buSzPct val="200000"/>
        <a:defRPr sz="1600" b="1">
          <a:solidFill>
            <a:schemeClr val="bg1"/>
          </a:solidFill>
          <a:latin typeface="+mn-lt"/>
        </a:defRPr>
      </a:lvl6pPr>
      <a:lvl7pPr marL="2971302" indent="-228562" algn="l" rtl="0" eaLnBrk="1" fontAlgn="base" hangingPunct="1">
        <a:spcBef>
          <a:spcPct val="20000"/>
        </a:spcBef>
        <a:spcAft>
          <a:spcPct val="0"/>
        </a:spcAft>
        <a:buSzPct val="200000"/>
        <a:defRPr sz="1600" b="1">
          <a:solidFill>
            <a:schemeClr val="bg1"/>
          </a:solidFill>
          <a:latin typeface="+mn-lt"/>
        </a:defRPr>
      </a:lvl7pPr>
      <a:lvl8pPr marL="3428426" indent="-228562" algn="l" rtl="0" eaLnBrk="1" fontAlgn="base" hangingPunct="1">
        <a:spcBef>
          <a:spcPct val="20000"/>
        </a:spcBef>
        <a:spcAft>
          <a:spcPct val="0"/>
        </a:spcAft>
        <a:buSzPct val="200000"/>
        <a:defRPr sz="1600" b="1">
          <a:solidFill>
            <a:schemeClr val="bg1"/>
          </a:solidFill>
          <a:latin typeface="+mn-lt"/>
        </a:defRPr>
      </a:lvl8pPr>
      <a:lvl9pPr marL="3885550" indent="-228562" algn="l" rtl="0" eaLnBrk="1" fontAlgn="base" hangingPunct="1">
        <a:spcBef>
          <a:spcPct val="20000"/>
        </a:spcBef>
        <a:spcAft>
          <a:spcPct val="0"/>
        </a:spcAft>
        <a:buSzPct val="200000"/>
        <a:defRPr sz="1600" b="1">
          <a:solidFill>
            <a:schemeClr val="bg1"/>
          </a:solidFill>
          <a:latin typeface="+mn-lt"/>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1" y="609601"/>
            <a:ext cx="8534400" cy="403225"/>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en-US" smtClean="0"/>
              <a:t>单击此处编辑母版标题样式</a:t>
            </a:r>
          </a:p>
        </p:txBody>
      </p:sp>
      <p:sp>
        <p:nvSpPr>
          <p:cNvPr id="1027" name="Rectangle 3"/>
          <p:cNvSpPr>
            <a:spLocks noGrp="1" noChangeArrowheads="1"/>
          </p:cNvSpPr>
          <p:nvPr>
            <p:ph type="body" idx="1"/>
          </p:nvPr>
        </p:nvSpPr>
        <p:spPr bwMode="auto">
          <a:xfrm>
            <a:off x="304801" y="1143001"/>
            <a:ext cx="8534400" cy="51816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1028" name="Rectangle 4"/>
          <p:cNvSpPr>
            <a:spLocks noGrp="1" noChangeArrowheads="1"/>
          </p:cNvSpPr>
          <p:nvPr>
            <p:ph type="dt" sz="half" idx="2"/>
          </p:nvPr>
        </p:nvSpPr>
        <p:spPr bwMode="auto">
          <a:xfrm>
            <a:off x="0" y="6661150"/>
            <a:ext cx="2133601" cy="1968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defRPr sz="800" b="1">
                <a:solidFill>
                  <a:schemeClr val="bg1"/>
                </a:solidFill>
                <a:latin typeface="+mn-lt"/>
                <a:ea typeface="宋体" pitchFamily="2" charset="-122"/>
              </a:defRPr>
            </a:lvl1pPr>
          </a:lstStyle>
          <a:p>
            <a:endParaRPr lang="en-US"/>
          </a:p>
        </p:txBody>
      </p:sp>
      <p:sp>
        <p:nvSpPr>
          <p:cNvPr id="1029" name="Rectangle 5"/>
          <p:cNvSpPr>
            <a:spLocks noGrp="1" noChangeArrowheads="1"/>
          </p:cNvSpPr>
          <p:nvPr>
            <p:ph type="ftr" sz="quarter" idx="3"/>
          </p:nvPr>
        </p:nvSpPr>
        <p:spPr bwMode="auto">
          <a:xfrm>
            <a:off x="3124201" y="6689726"/>
            <a:ext cx="2895600" cy="168275"/>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ctr">
              <a:defRPr sz="800" b="1">
                <a:solidFill>
                  <a:schemeClr val="bg1"/>
                </a:solidFill>
                <a:latin typeface="+mn-lt"/>
                <a:ea typeface="宋体" pitchFamily="2" charset="-122"/>
              </a:defRPr>
            </a:lvl1pPr>
          </a:lstStyle>
          <a:p>
            <a:r>
              <a:rPr lang="en-US" smtClean="0"/>
              <a:t>ZANKHANA S. RATHOD </a:t>
            </a:r>
            <a:endParaRPr lang="en-US"/>
          </a:p>
        </p:txBody>
      </p:sp>
      <p:sp>
        <p:nvSpPr>
          <p:cNvPr id="1030" name="Rectangle 6"/>
          <p:cNvSpPr>
            <a:spLocks noGrp="1" noChangeArrowheads="1"/>
          </p:cNvSpPr>
          <p:nvPr>
            <p:ph type="sldNum" sz="quarter" idx="4"/>
          </p:nvPr>
        </p:nvSpPr>
        <p:spPr bwMode="auto">
          <a:xfrm>
            <a:off x="7010399" y="6689726"/>
            <a:ext cx="2133601" cy="136525"/>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r">
              <a:defRPr sz="800" b="1">
                <a:solidFill>
                  <a:schemeClr val="bg1"/>
                </a:solidFill>
                <a:latin typeface="+mn-lt"/>
                <a:ea typeface="宋体" pitchFamily="2" charset="-122"/>
              </a:defRPr>
            </a:lvl1pPr>
          </a:lstStyle>
          <a:p>
            <a:fld id="{B7ED8584-AD3A-475B-8FB4-F044B610EBBB}"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p:hf sldNum="0" hd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Impact" pitchFamily="34" charset="0"/>
        </a:defRPr>
      </a:lvl2pPr>
      <a:lvl3pPr algn="l" rtl="0" eaLnBrk="1" fontAlgn="base" hangingPunct="1">
        <a:spcBef>
          <a:spcPct val="0"/>
        </a:spcBef>
        <a:spcAft>
          <a:spcPct val="0"/>
        </a:spcAft>
        <a:defRPr sz="3600">
          <a:solidFill>
            <a:schemeClr val="bg1"/>
          </a:solidFill>
          <a:latin typeface="Impact" pitchFamily="34" charset="0"/>
        </a:defRPr>
      </a:lvl3pPr>
      <a:lvl4pPr algn="l" rtl="0" eaLnBrk="1" fontAlgn="base" hangingPunct="1">
        <a:spcBef>
          <a:spcPct val="0"/>
        </a:spcBef>
        <a:spcAft>
          <a:spcPct val="0"/>
        </a:spcAft>
        <a:defRPr sz="3600">
          <a:solidFill>
            <a:schemeClr val="bg1"/>
          </a:solidFill>
          <a:latin typeface="Impact" pitchFamily="34" charset="0"/>
        </a:defRPr>
      </a:lvl4pPr>
      <a:lvl5pPr algn="l" rtl="0" eaLnBrk="1" fontAlgn="base" hangingPunct="1">
        <a:spcBef>
          <a:spcPct val="0"/>
        </a:spcBef>
        <a:spcAft>
          <a:spcPct val="0"/>
        </a:spcAft>
        <a:defRPr sz="3600">
          <a:solidFill>
            <a:schemeClr val="bg1"/>
          </a:solidFill>
          <a:latin typeface="Impact" pitchFamily="34" charset="0"/>
        </a:defRPr>
      </a:lvl5pPr>
      <a:lvl6pPr marL="457124" algn="l" rtl="0" eaLnBrk="1" fontAlgn="base" hangingPunct="1">
        <a:spcBef>
          <a:spcPct val="0"/>
        </a:spcBef>
        <a:spcAft>
          <a:spcPct val="0"/>
        </a:spcAft>
        <a:defRPr sz="3600">
          <a:solidFill>
            <a:schemeClr val="bg1"/>
          </a:solidFill>
          <a:latin typeface="Impact" pitchFamily="34" charset="0"/>
        </a:defRPr>
      </a:lvl6pPr>
      <a:lvl7pPr marL="914247" algn="l" rtl="0" eaLnBrk="1" fontAlgn="base" hangingPunct="1">
        <a:spcBef>
          <a:spcPct val="0"/>
        </a:spcBef>
        <a:spcAft>
          <a:spcPct val="0"/>
        </a:spcAft>
        <a:defRPr sz="3600">
          <a:solidFill>
            <a:schemeClr val="bg1"/>
          </a:solidFill>
          <a:latin typeface="Impact" pitchFamily="34" charset="0"/>
        </a:defRPr>
      </a:lvl7pPr>
      <a:lvl8pPr marL="1371371" algn="l" rtl="0" eaLnBrk="1" fontAlgn="base" hangingPunct="1">
        <a:spcBef>
          <a:spcPct val="0"/>
        </a:spcBef>
        <a:spcAft>
          <a:spcPct val="0"/>
        </a:spcAft>
        <a:defRPr sz="3600">
          <a:solidFill>
            <a:schemeClr val="bg1"/>
          </a:solidFill>
          <a:latin typeface="Impact" pitchFamily="34" charset="0"/>
        </a:defRPr>
      </a:lvl8pPr>
      <a:lvl9pPr marL="1828493" algn="l" rtl="0" eaLnBrk="1" fontAlgn="base" hangingPunct="1">
        <a:spcBef>
          <a:spcPct val="0"/>
        </a:spcBef>
        <a:spcAft>
          <a:spcPct val="0"/>
        </a:spcAft>
        <a:defRPr sz="3600">
          <a:solidFill>
            <a:schemeClr val="bg1"/>
          </a:solidFill>
          <a:latin typeface="Impact" pitchFamily="34" charset="0"/>
        </a:defRPr>
      </a:lvl9pPr>
    </p:titleStyle>
    <p:bodyStyle>
      <a:lvl1pPr marL="342843" indent="-342843" algn="l" rtl="0" eaLnBrk="1" fontAlgn="base" hangingPunct="1">
        <a:spcBef>
          <a:spcPct val="20000"/>
        </a:spcBef>
        <a:spcAft>
          <a:spcPct val="0"/>
        </a:spcAft>
        <a:buSzPct val="200000"/>
        <a:defRPr sz="2400" b="1">
          <a:solidFill>
            <a:schemeClr val="bg1"/>
          </a:solidFill>
          <a:latin typeface="+mn-lt"/>
          <a:ea typeface="+mn-ea"/>
          <a:cs typeface="+mn-cs"/>
        </a:defRPr>
      </a:lvl1pPr>
      <a:lvl2pPr marL="742826" indent="-285702" algn="l" rtl="0" eaLnBrk="1" fontAlgn="base" hangingPunct="1">
        <a:spcBef>
          <a:spcPct val="20000"/>
        </a:spcBef>
        <a:spcAft>
          <a:spcPct val="0"/>
        </a:spcAft>
        <a:buSzPct val="200000"/>
        <a:defRPr sz="2100" b="1">
          <a:solidFill>
            <a:schemeClr val="bg1"/>
          </a:solidFill>
          <a:latin typeface="+mn-lt"/>
        </a:defRPr>
      </a:lvl2pPr>
      <a:lvl3pPr marL="1142809" indent="-228562" algn="l" rtl="0" eaLnBrk="1" fontAlgn="base" hangingPunct="1">
        <a:spcBef>
          <a:spcPct val="20000"/>
        </a:spcBef>
        <a:spcAft>
          <a:spcPct val="0"/>
        </a:spcAft>
        <a:buSzPct val="200000"/>
        <a:defRPr b="1">
          <a:solidFill>
            <a:schemeClr val="bg1"/>
          </a:solidFill>
          <a:latin typeface="+mn-lt"/>
        </a:defRPr>
      </a:lvl3pPr>
      <a:lvl4pPr marL="1599932" indent="-228562" algn="l" rtl="0" eaLnBrk="1" fontAlgn="base" hangingPunct="1">
        <a:spcBef>
          <a:spcPct val="20000"/>
        </a:spcBef>
        <a:spcAft>
          <a:spcPct val="0"/>
        </a:spcAft>
        <a:buSzPct val="200000"/>
        <a:defRPr sz="1600" b="1">
          <a:solidFill>
            <a:schemeClr val="bg1"/>
          </a:solidFill>
          <a:latin typeface="+mn-lt"/>
        </a:defRPr>
      </a:lvl4pPr>
      <a:lvl5pPr marL="2057055" indent="-228562" algn="l" rtl="0" eaLnBrk="1" fontAlgn="base" hangingPunct="1">
        <a:spcBef>
          <a:spcPct val="20000"/>
        </a:spcBef>
        <a:spcAft>
          <a:spcPct val="0"/>
        </a:spcAft>
        <a:buSzPct val="200000"/>
        <a:defRPr sz="1600" b="1">
          <a:solidFill>
            <a:schemeClr val="bg1"/>
          </a:solidFill>
          <a:latin typeface="+mn-lt"/>
        </a:defRPr>
      </a:lvl5pPr>
      <a:lvl6pPr marL="2514179" indent="-228562" algn="l" rtl="0" eaLnBrk="1" fontAlgn="base" hangingPunct="1">
        <a:spcBef>
          <a:spcPct val="20000"/>
        </a:spcBef>
        <a:spcAft>
          <a:spcPct val="0"/>
        </a:spcAft>
        <a:buSzPct val="200000"/>
        <a:defRPr sz="1600" b="1">
          <a:solidFill>
            <a:schemeClr val="bg1"/>
          </a:solidFill>
          <a:latin typeface="+mn-lt"/>
        </a:defRPr>
      </a:lvl6pPr>
      <a:lvl7pPr marL="2971302" indent="-228562" algn="l" rtl="0" eaLnBrk="1" fontAlgn="base" hangingPunct="1">
        <a:spcBef>
          <a:spcPct val="20000"/>
        </a:spcBef>
        <a:spcAft>
          <a:spcPct val="0"/>
        </a:spcAft>
        <a:buSzPct val="200000"/>
        <a:defRPr sz="1600" b="1">
          <a:solidFill>
            <a:schemeClr val="bg1"/>
          </a:solidFill>
          <a:latin typeface="+mn-lt"/>
        </a:defRPr>
      </a:lvl7pPr>
      <a:lvl8pPr marL="3428426" indent="-228562" algn="l" rtl="0" eaLnBrk="1" fontAlgn="base" hangingPunct="1">
        <a:spcBef>
          <a:spcPct val="20000"/>
        </a:spcBef>
        <a:spcAft>
          <a:spcPct val="0"/>
        </a:spcAft>
        <a:buSzPct val="200000"/>
        <a:defRPr sz="1600" b="1">
          <a:solidFill>
            <a:schemeClr val="bg1"/>
          </a:solidFill>
          <a:latin typeface="+mn-lt"/>
        </a:defRPr>
      </a:lvl8pPr>
      <a:lvl9pPr marL="3885550" indent="-228562" algn="l" rtl="0" eaLnBrk="1" fontAlgn="base" hangingPunct="1">
        <a:spcBef>
          <a:spcPct val="20000"/>
        </a:spcBef>
        <a:spcAft>
          <a:spcPct val="0"/>
        </a:spcAft>
        <a:buSzPct val="200000"/>
        <a:defRPr sz="1600" b="1">
          <a:solidFill>
            <a:schemeClr val="bg1"/>
          </a:solidFill>
          <a:latin typeface="+mn-lt"/>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en-US" smtClean="0"/>
              <a:t>单击此处编辑母版标题样式</a:t>
            </a:r>
          </a:p>
        </p:txBody>
      </p:sp>
      <p:sp>
        <p:nvSpPr>
          <p:cNvPr id="3075"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3076"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eaLnBrk="0" hangingPunct="0">
              <a:defRPr sz="1400"/>
            </a:lvl1pPr>
          </a:lstStyle>
          <a:p>
            <a:endParaRPr lang="en-US"/>
          </a:p>
        </p:txBody>
      </p:sp>
      <p:sp>
        <p:nvSpPr>
          <p:cNvPr id="3077"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eaLnBrk="0" hangingPunct="0">
              <a:defRPr sz="1400"/>
            </a:lvl1pPr>
          </a:lstStyle>
          <a:p>
            <a:r>
              <a:rPr lang="en-US" smtClean="0"/>
              <a:t>ZANKHANA S. RATHOD </a:t>
            </a:r>
            <a:endParaRPr lang="en-US"/>
          </a:p>
        </p:txBody>
      </p:sp>
      <p:sp>
        <p:nvSpPr>
          <p:cNvPr id="3078"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eaLnBrk="0" hangingPunct="0">
              <a:defRPr sz="1400"/>
            </a:lvl1pPr>
          </a:lstStyle>
          <a:p>
            <a:fld id="{DAA8A57C-3A5A-4C46-AFC7-C614CD7E15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9"/>
            <a:ext cx="8229601" cy="561975"/>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052514"/>
            <a:ext cx="8229601" cy="50736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ransition advClick="0" advTm="10000">
    <p:pull dir="ld"/>
  </p:transition>
  <p:hf sldNum="0" hd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ea typeface="SimHei" pitchFamily="49" charset="-122"/>
        </a:defRPr>
      </a:lvl2pPr>
      <a:lvl3pPr algn="l" rtl="0" eaLnBrk="1" fontAlgn="base" hangingPunct="1">
        <a:spcBef>
          <a:spcPct val="0"/>
        </a:spcBef>
        <a:spcAft>
          <a:spcPct val="0"/>
        </a:spcAft>
        <a:defRPr sz="2400">
          <a:solidFill>
            <a:schemeClr val="tx2"/>
          </a:solidFill>
          <a:latin typeface="Arial" pitchFamily="34" charset="0"/>
          <a:ea typeface="SimHei" pitchFamily="49" charset="-122"/>
        </a:defRPr>
      </a:lvl3pPr>
      <a:lvl4pPr algn="l" rtl="0" eaLnBrk="1" fontAlgn="base" hangingPunct="1">
        <a:spcBef>
          <a:spcPct val="0"/>
        </a:spcBef>
        <a:spcAft>
          <a:spcPct val="0"/>
        </a:spcAft>
        <a:defRPr sz="2400">
          <a:solidFill>
            <a:schemeClr val="tx2"/>
          </a:solidFill>
          <a:latin typeface="Arial" pitchFamily="34" charset="0"/>
          <a:ea typeface="SimHei" pitchFamily="49" charset="-122"/>
        </a:defRPr>
      </a:lvl4pPr>
      <a:lvl5pPr algn="l" rtl="0" eaLnBrk="1" fontAlgn="base" hangingPunct="1">
        <a:spcBef>
          <a:spcPct val="0"/>
        </a:spcBef>
        <a:spcAft>
          <a:spcPct val="0"/>
        </a:spcAft>
        <a:defRPr sz="2400">
          <a:solidFill>
            <a:schemeClr val="tx2"/>
          </a:solidFill>
          <a:latin typeface="Arial" pitchFamily="34" charset="0"/>
          <a:ea typeface="SimHei" pitchFamily="49" charset="-122"/>
        </a:defRPr>
      </a:lvl5pPr>
      <a:lvl6pPr marL="457124" algn="l" rtl="0" eaLnBrk="1" fontAlgn="base" hangingPunct="1">
        <a:spcBef>
          <a:spcPct val="0"/>
        </a:spcBef>
        <a:spcAft>
          <a:spcPct val="0"/>
        </a:spcAft>
        <a:defRPr sz="2400">
          <a:solidFill>
            <a:schemeClr val="tx2"/>
          </a:solidFill>
          <a:latin typeface="Arial" pitchFamily="34" charset="0"/>
          <a:ea typeface="SimHei" pitchFamily="49" charset="-122"/>
        </a:defRPr>
      </a:lvl6pPr>
      <a:lvl7pPr marL="914247" algn="l" rtl="0" eaLnBrk="1" fontAlgn="base" hangingPunct="1">
        <a:spcBef>
          <a:spcPct val="0"/>
        </a:spcBef>
        <a:spcAft>
          <a:spcPct val="0"/>
        </a:spcAft>
        <a:defRPr sz="2400">
          <a:solidFill>
            <a:schemeClr val="tx2"/>
          </a:solidFill>
          <a:latin typeface="Arial" pitchFamily="34" charset="0"/>
          <a:ea typeface="SimHei" pitchFamily="49" charset="-122"/>
        </a:defRPr>
      </a:lvl7pPr>
      <a:lvl8pPr marL="1371371" algn="l" rtl="0" eaLnBrk="1" fontAlgn="base" hangingPunct="1">
        <a:spcBef>
          <a:spcPct val="0"/>
        </a:spcBef>
        <a:spcAft>
          <a:spcPct val="0"/>
        </a:spcAft>
        <a:defRPr sz="2400">
          <a:solidFill>
            <a:schemeClr val="tx2"/>
          </a:solidFill>
          <a:latin typeface="Arial" pitchFamily="34" charset="0"/>
          <a:ea typeface="SimHei" pitchFamily="49" charset="-122"/>
        </a:defRPr>
      </a:lvl8pPr>
      <a:lvl9pPr marL="1828493" algn="l" rtl="0" eaLnBrk="1" fontAlgn="base" hangingPunct="1">
        <a:spcBef>
          <a:spcPct val="0"/>
        </a:spcBef>
        <a:spcAft>
          <a:spcPct val="0"/>
        </a:spcAft>
        <a:defRPr sz="2400">
          <a:solidFill>
            <a:schemeClr val="tx2"/>
          </a:solidFill>
          <a:latin typeface="Arial" pitchFamily="34" charset="0"/>
          <a:ea typeface="SimHei" pitchFamily="49" charset="-122"/>
        </a:defRPr>
      </a:lvl9pPr>
    </p:titleStyle>
    <p:bodyStyle>
      <a:lvl1pPr marL="342843" indent="-342843" algn="l" rtl="0" eaLnBrk="1" fontAlgn="base" hangingPunct="1">
        <a:spcBef>
          <a:spcPct val="20000"/>
        </a:spcBef>
        <a:spcAft>
          <a:spcPct val="0"/>
        </a:spcAft>
        <a:buChar char="•"/>
        <a:defRPr sz="1600">
          <a:solidFill>
            <a:schemeClr val="tx1"/>
          </a:solidFill>
          <a:latin typeface="+mn-lt"/>
          <a:ea typeface="+mn-ea"/>
          <a:cs typeface="+mn-cs"/>
        </a:defRPr>
      </a:lvl1pPr>
      <a:lvl2pPr marL="742826" indent="-285702" algn="l" rtl="0" eaLnBrk="1" fontAlgn="base" hangingPunct="1">
        <a:spcBef>
          <a:spcPct val="20000"/>
        </a:spcBef>
        <a:spcAft>
          <a:spcPct val="0"/>
        </a:spcAft>
        <a:buChar char="–"/>
        <a:defRPr sz="1600">
          <a:solidFill>
            <a:schemeClr val="tx1"/>
          </a:solidFill>
          <a:latin typeface="+mn-lt"/>
          <a:ea typeface="+mn-ea"/>
        </a:defRPr>
      </a:lvl2pPr>
      <a:lvl3pPr marL="1142809" indent="-228562" algn="l" rtl="0" eaLnBrk="1" fontAlgn="base" hangingPunct="1">
        <a:spcBef>
          <a:spcPct val="20000"/>
        </a:spcBef>
        <a:spcAft>
          <a:spcPct val="0"/>
        </a:spcAft>
        <a:buChar char="•"/>
        <a:defRPr sz="1600">
          <a:solidFill>
            <a:schemeClr val="tx1"/>
          </a:solidFill>
          <a:latin typeface="+mn-lt"/>
          <a:ea typeface="+mn-ea"/>
        </a:defRPr>
      </a:lvl3pPr>
      <a:lvl4pPr marL="1599932" indent="-228562" algn="l" rtl="0" eaLnBrk="1" fontAlgn="base" hangingPunct="1">
        <a:spcBef>
          <a:spcPct val="20000"/>
        </a:spcBef>
        <a:spcAft>
          <a:spcPct val="0"/>
        </a:spcAft>
        <a:buChar char="–"/>
        <a:defRPr sz="1600">
          <a:solidFill>
            <a:schemeClr val="tx1"/>
          </a:solidFill>
          <a:latin typeface="+mn-lt"/>
          <a:ea typeface="+mn-ea"/>
        </a:defRPr>
      </a:lvl4pPr>
      <a:lvl5pPr marL="2057055" indent="-228562" algn="l" rtl="0" eaLnBrk="1" fontAlgn="base" hangingPunct="1">
        <a:spcBef>
          <a:spcPct val="20000"/>
        </a:spcBef>
        <a:spcAft>
          <a:spcPct val="0"/>
        </a:spcAft>
        <a:buChar char="»"/>
        <a:defRPr sz="1600">
          <a:solidFill>
            <a:schemeClr val="tx1"/>
          </a:solidFill>
          <a:latin typeface="+mn-lt"/>
          <a:ea typeface="+mn-ea"/>
        </a:defRPr>
      </a:lvl5pPr>
      <a:lvl6pPr marL="2514179" indent="-228562" algn="l" rtl="0" eaLnBrk="1" fontAlgn="base" hangingPunct="1">
        <a:spcBef>
          <a:spcPct val="20000"/>
        </a:spcBef>
        <a:spcAft>
          <a:spcPct val="0"/>
        </a:spcAft>
        <a:buChar char="»"/>
        <a:defRPr sz="1600">
          <a:solidFill>
            <a:schemeClr val="tx1"/>
          </a:solidFill>
          <a:latin typeface="+mn-lt"/>
          <a:ea typeface="+mn-ea"/>
        </a:defRPr>
      </a:lvl6pPr>
      <a:lvl7pPr marL="2971302" indent="-228562" algn="l" rtl="0" eaLnBrk="1" fontAlgn="base" hangingPunct="1">
        <a:spcBef>
          <a:spcPct val="20000"/>
        </a:spcBef>
        <a:spcAft>
          <a:spcPct val="0"/>
        </a:spcAft>
        <a:buChar char="»"/>
        <a:defRPr sz="1600">
          <a:solidFill>
            <a:schemeClr val="tx1"/>
          </a:solidFill>
          <a:latin typeface="+mn-lt"/>
          <a:ea typeface="+mn-ea"/>
        </a:defRPr>
      </a:lvl7pPr>
      <a:lvl8pPr marL="3428426" indent="-228562" algn="l" rtl="0" eaLnBrk="1" fontAlgn="base" hangingPunct="1">
        <a:spcBef>
          <a:spcPct val="20000"/>
        </a:spcBef>
        <a:spcAft>
          <a:spcPct val="0"/>
        </a:spcAft>
        <a:buChar char="»"/>
        <a:defRPr sz="1600">
          <a:solidFill>
            <a:schemeClr val="tx1"/>
          </a:solidFill>
          <a:latin typeface="+mn-lt"/>
          <a:ea typeface="+mn-ea"/>
        </a:defRPr>
      </a:lvl8pPr>
      <a:lvl9pPr marL="3885550" indent="-228562"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1" cy="561975"/>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052514"/>
            <a:ext cx="8229601" cy="50736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7"/>
          <p:cNvSpPr>
            <a:spLocks noChangeArrowheads="1"/>
          </p:cNvSpPr>
          <p:nvPr/>
        </p:nvSpPr>
        <p:spPr bwMode="auto">
          <a:xfrm>
            <a:off x="7286626" y="363538"/>
            <a:ext cx="1389063" cy="349251"/>
          </a:xfrm>
          <a:prstGeom prst="rect">
            <a:avLst/>
          </a:prstGeom>
          <a:gradFill rotWithShape="1">
            <a:gsLst>
              <a:gs pos="0">
                <a:srgbClr val="FFFFFF"/>
              </a:gs>
              <a:gs pos="100000">
                <a:srgbClr val="DDDDDD"/>
              </a:gs>
            </a:gsLst>
            <a:lin ang="0" scaled="1"/>
          </a:gradFill>
          <a:ln w="9525" cmpd="sng">
            <a:solidFill>
              <a:srgbClr val="969696"/>
            </a:solidFill>
            <a:prstDash val="dash"/>
            <a:miter lim="800000"/>
            <a:headEnd/>
            <a:tailEnd/>
          </a:ln>
        </p:spPr>
        <p:txBody>
          <a:bodyPr wrap="none" lIns="91424" tIns="45713" rIns="91424" bIns="45713" anchor="ctr"/>
          <a:lstStyle/>
          <a:p>
            <a:pPr algn="ctr" eaLnBrk="0" hangingPunct="0"/>
            <a:r>
              <a:rPr lang="de-DE" altLang="en-US" sz="1400" b="1" dirty="0">
                <a:ea typeface="华文细黑" pitchFamily="2" charset="-122"/>
              </a:rPr>
              <a:t>LOGO</a:t>
            </a: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advClick="0" advTm="10000">
    <p:pull dir="ld"/>
  </p:transition>
  <p:hf sldNum="0" hd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ea typeface="SimHei" pitchFamily="49" charset="-122"/>
        </a:defRPr>
      </a:lvl2pPr>
      <a:lvl3pPr algn="l" rtl="0" eaLnBrk="1" fontAlgn="base" hangingPunct="1">
        <a:spcBef>
          <a:spcPct val="0"/>
        </a:spcBef>
        <a:spcAft>
          <a:spcPct val="0"/>
        </a:spcAft>
        <a:defRPr sz="2400">
          <a:solidFill>
            <a:schemeClr val="tx2"/>
          </a:solidFill>
          <a:latin typeface="Arial" pitchFamily="34" charset="0"/>
          <a:ea typeface="SimHei" pitchFamily="49" charset="-122"/>
        </a:defRPr>
      </a:lvl3pPr>
      <a:lvl4pPr algn="l" rtl="0" eaLnBrk="1" fontAlgn="base" hangingPunct="1">
        <a:spcBef>
          <a:spcPct val="0"/>
        </a:spcBef>
        <a:spcAft>
          <a:spcPct val="0"/>
        </a:spcAft>
        <a:defRPr sz="2400">
          <a:solidFill>
            <a:schemeClr val="tx2"/>
          </a:solidFill>
          <a:latin typeface="Arial" pitchFamily="34" charset="0"/>
          <a:ea typeface="SimHei" pitchFamily="49" charset="-122"/>
        </a:defRPr>
      </a:lvl4pPr>
      <a:lvl5pPr algn="l" rtl="0" eaLnBrk="1" fontAlgn="base" hangingPunct="1">
        <a:spcBef>
          <a:spcPct val="0"/>
        </a:spcBef>
        <a:spcAft>
          <a:spcPct val="0"/>
        </a:spcAft>
        <a:defRPr sz="2400">
          <a:solidFill>
            <a:schemeClr val="tx2"/>
          </a:solidFill>
          <a:latin typeface="Arial" pitchFamily="34" charset="0"/>
          <a:ea typeface="SimHei" pitchFamily="49" charset="-122"/>
        </a:defRPr>
      </a:lvl5pPr>
      <a:lvl6pPr marL="457124" algn="l" rtl="0" eaLnBrk="1" fontAlgn="base" hangingPunct="1">
        <a:spcBef>
          <a:spcPct val="0"/>
        </a:spcBef>
        <a:spcAft>
          <a:spcPct val="0"/>
        </a:spcAft>
        <a:defRPr sz="2400">
          <a:solidFill>
            <a:schemeClr val="tx2"/>
          </a:solidFill>
          <a:latin typeface="Arial" pitchFamily="34" charset="0"/>
          <a:ea typeface="SimHei" pitchFamily="49" charset="-122"/>
        </a:defRPr>
      </a:lvl6pPr>
      <a:lvl7pPr marL="914247" algn="l" rtl="0" eaLnBrk="1" fontAlgn="base" hangingPunct="1">
        <a:spcBef>
          <a:spcPct val="0"/>
        </a:spcBef>
        <a:spcAft>
          <a:spcPct val="0"/>
        </a:spcAft>
        <a:defRPr sz="2400">
          <a:solidFill>
            <a:schemeClr val="tx2"/>
          </a:solidFill>
          <a:latin typeface="Arial" pitchFamily="34" charset="0"/>
          <a:ea typeface="SimHei" pitchFamily="49" charset="-122"/>
        </a:defRPr>
      </a:lvl7pPr>
      <a:lvl8pPr marL="1371371" algn="l" rtl="0" eaLnBrk="1" fontAlgn="base" hangingPunct="1">
        <a:spcBef>
          <a:spcPct val="0"/>
        </a:spcBef>
        <a:spcAft>
          <a:spcPct val="0"/>
        </a:spcAft>
        <a:defRPr sz="2400">
          <a:solidFill>
            <a:schemeClr val="tx2"/>
          </a:solidFill>
          <a:latin typeface="Arial" pitchFamily="34" charset="0"/>
          <a:ea typeface="SimHei" pitchFamily="49" charset="-122"/>
        </a:defRPr>
      </a:lvl8pPr>
      <a:lvl9pPr marL="1828493" algn="l" rtl="0" eaLnBrk="1" fontAlgn="base" hangingPunct="1">
        <a:spcBef>
          <a:spcPct val="0"/>
        </a:spcBef>
        <a:spcAft>
          <a:spcPct val="0"/>
        </a:spcAft>
        <a:defRPr sz="2400">
          <a:solidFill>
            <a:schemeClr val="tx2"/>
          </a:solidFill>
          <a:latin typeface="Arial" pitchFamily="34" charset="0"/>
          <a:ea typeface="SimHei" pitchFamily="49" charset="-122"/>
        </a:defRPr>
      </a:lvl9pPr>
    </p:titleStyle>
    <p:bodyStyle>
      <a:lvl1pPr marL="342843" indent="-342843" algn="l" rtl="0" eaLnBrk="1" fontAlgn="base" hangingPunct="1">
        <a:spcBef>
          <a:spcPct val="20000"/>
        </a:spcBef>
        <a:spcAft>
          <a:spcPct val="0"/>
        </a:spcAft>
        <a:buChar char="•"/>
        <a:defRPr sz="1600">
          <a:solidFill>
            <a:schemeClr val="tx1"/>
          </a:solidFill>
          <a:latin typeface="+mn-lt"/>
          <a:ea typeface="+mn-ea"/>
          <a:cs typeface="+mn-cs"/>
        </a:defRPr>
      </a:lvl1pPr>
      <a:lvl2pPr marL="742826" indent="-285702" algn="l" rtl="0" eaLnBrk="1" fontAlgn="base" hangingPunct="1">
        <a:spcBef>
          <a:spcPct val="20000"/>
        </a:spcBef>
        <a:spcAft>
          <a:spcPct val="0"/>
        </a:spcAft>
        <a:buChar char="–"/>
        <a:defRPr sz="1600">
          <a:solidFill>
            <a:schemeClr val="tx1"/>
          </a:solidFill>
          <a:latin typeface="+mn-lt"/>
          <a:ea typeface="+mn-ea"/>
        </a:defRPr>
      </a:lvl2pPr>
      <a:lvl3pPr marL="1142809" indent="-228562" algn="l" rtl="0" eaLnBrk="1" fontAlgn="base" hangingPunct="1">
        <a:spcBef>
          <a:spcPct val="20000"/>
        </a:spcBef>
        <a:spcAft>
          <a:spcPct val="0"/>
        </a:spcAft>
        <a:buChar char="•"/>
        <a:defRPr sz="1600">
          <a:solidFill>
            <a:schemeClr val="tx1"/>
          </a:solidFill>
          <a:latin typeface="+mn-lt"/>
          <a:ea typeface="+mn-ea"/>
        </a:defRPr>
      </a:lvl3pPr>
      <a:lvl4pPr marL="1599932" indent="-228562" algn="l" rtl="0" eaLnBrk="1" fontAlgn="base" hangingPunct="1">
        <a:spcBef>
          <a:spcPct val="20000"/>
        </a:spcBef>
        <a:spcAft>
          <a:spcPct val="0"/>
        </a:spcAft>
        <a:buChar char="–"/>
        <a:defRPr sz="1600">
          <a:solidFill>
            <a:schemeClr val="tx1"/>
          </a:solidFill>
          <a:latin typeface="+mn-lt"/>
          <a:ea typeface="+mn-ea"/>
        </a:defRPr>
      </a:lvl4pPr>
      <a:lvl5pPr marL="2057055" indent="-228562" algn="l" rtl="0" eaLnBrk="1" fontAlgn="base" hangingPunct="1">
        <a:spcBef>
          <a:spcPct val="20000"/>
        </a:spcBef>
        <a:spcAft>
          <a:spcPct val="0"/>
        </a:spcAft>
        <a:buChar char="»"/>
        <a:defRPr sz="1600">
          <a:solidFill>
            <a:schemeClr val="tx1"/>
          </a:solidFill>
          <a:latin typeface="+mn-lt"/>
          <a:ea typeface="+mn-ea"/>
        </a:defRPr>
      </a:lvl5pPr>
      <a:lvl6pPr marL="2514179" indent="-228562" algn="l" rtl="0" eaLnBrk="1" fontAlgn="base" hangingPunct="1">
        <a:spcBef>
          <a:spcPct val="20000"/>
        </a:spcBef>
        <a:spcAft>
          <a:spcPct val="0"/>
        </a:spcAft>
        <a:buChar char="»"/>
        <a:defRPr sz="1600">
          <a:solidFill>
            <a:schemeClr val="tx1"/>
          </a:solidFill>
          <a:latin typeface="+mn-lt"/>
          <a:ea typeface="+mn-ea"/>
        </a:defRPr>
      </a:lvl6pPr>
      <a:lvl7pPr marL="2971302" indent="-228562" algn="l" rtl="0" eaLnBrk="1" fontAlgn="base" hangingPunct="1">
        <a:spcBef>
          <a:spcPct val="20000"/>
        </a:spcBef>
        <a:spcAft>
          <a:spcPct val="0"/>
        </a:spcAft>
        <a:buChar char="»"/>
        <a:defRPr sz="1600">
          <a:solidFill>
            <a:schemeClr val="tx1"/>
          </a:solidFill>
          <a:latin typeface="+mn-lt"/>
          <a:ea typeface="+mn-ea"/>
        </a:defRPr>
      </a:lvl7pPr>
      <a:lvl8pPr marL="3428426" indent="-228562" algn="l" rtl="0" eaLnBrk="1" fontAlgn="base" hangingPunct="1">
        <a:spcBef>
          <a:spcPct val="20000"/>
        </a:spcBef>
        <a:spcAft>
          <a:spcPct val="0"/>
        </a:spcAft>
        <a:buChar char="»"/>
        <a:defRPr sz="1600">
          <a:solidFill>
            <a:schemeClr val="tx1"/>
          </a:solidFill>
          <a:latin typeface="+mn-lt"/>
          <a:ea typeface="+mn-ea"/>
        </a:defRPr>
      </a:lvl8pPr>
      <a:lvl9pPr marL="3885550" indent="-228562"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eaLnBrk="0" hangingPunct="0">
              <a:defRPr sz="1400"/>
            </a:lvl1pPr>
          </a:lstStyle>
          <a:p>
            <a:endParaRPr lang="en-US" altLang="zh-CN"/>
          </a:p>
        </p:txBody>
      </p:sp>
      <p:sp>
        <p:nvSpPr>
          <p:cNvPr id="3077"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eaLnBrk="0" hangingPunct="0">
              <a:defRPr sz="1400"/>
            </a:lvl1pPr>
          </a:lstStyle>
          <a:p>
            <a:r>
              <a:rPr lang="en-US" altLang="zh-CN" smtClean="0"/>
              <a:t>ZANKHANA S. RATHOD </a:t>
            </a:r>
            <a:endParaRPr lang="en-US" altLang="zh-CN"/>
          </a:p>
        </p:txBody>
      </p:sp>
      <p:sp>
        <p:nvSpPr>
          <p:cNvPr id="3078"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eaLnBrk="0" hangingPunct="0">
              <a:defRPr sz="1400"/>
            </a:lvl1pPr>
          </a:lstStyle>
          <a:p>
            <a:fld id="{AD246D38-CFFA-4E99-AC32-EE7196B78E9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1" y="609601"/>
            <a:ext cx="8534400" cy="403225"/>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en-US" smtClean="0"/>
              <a:t>单击此处编辑母版标题样式</a:t>
            </a:r>
          </a:p>
        </p:txBody>
      </p:sp>
      <p:sp>
        <p:nvSpPr>
          <p:cNvPr id="2051" name="Rectangle 3"/>
          <p:cNvSpPr>
            <a:spLocks noGrp="1" noChangeArrowheads="1"/>
          </p:cNvSpPr>
          <p:nvPr>
            <p:ph type="body" idx="1"/>
          </p:nvPr>
        </p:nvSpPr>
        <p:spPr bwMode="auto">
          <a:xfrm>
            <a:off x="304801" y="1143001"/>
            <a:ext cx="8534400" cy="51816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2052" name="Rectangle 4"/>
          <p:cNvSpPr>
            <a:spLocks noGrp="1" noChangeArrowheads="1"/>
          </p:cNvSpPr>
          <p:nvPr>
            <p:ph type="dt" sz="half" idx="2"/>
          </p:nvPr>
        </p:nvSpPr>
        <p:spPr bwMode="auto">
          <a:xfrm>
            <a:off x="0" y="6689726"/>
            <a:ext cx="2133601" cy="168275"/>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defRPr sz="800">
                <a:solidFill>
                  <a:schemeClr val="bg1"/>
                </a:solidFill>
                <a:latin typeface="Arial Black" pitchFamily="34" charset="0"/>
                <a:ea typeface="宋体" pitchFamily="2" charset="-122"/>
              </a:defRPr>
            </a:lvl1pPr>
          </a:lstStyle>
          <a:p>
            <a:endParaRPr lang="en-US"/>
          </a:p>
        </p:txBody>
      </p:sp>
      <p:sp>
        <p:nvSpPr>
          <p:cNvPr id="2053" name="Rectangle 5"/>
          <p:cNvSpPr>
            <a:spLocks noGrp="1" noChangeArrowheads="1"/>
          </p:cNvSpPr>
          <p:nvPr>
            <p:ph type="ftr" sz="quarter" idx="3"/>
          </p:nvPr>
        </p:nvSpPr>
        <p:spPr bwMode="auto">
          <a:xfrm>
            <a:off x="3124201" y="6689726"/>
            <a:ext cx="2895600" cy="168275"/>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ctr">
              <a:defRPr sz="800">
                <a:solidFill>
                  <a:schemeClr val="bg1"/>
                </a:solidFill>
                <a:latin typeface="Arial Black" pitchFamily="34" charset="0"/>
                <a:ea typeface="宋体" pitchFamily="2" charset="-122"/>
              </a:defRPr>
            </a:lvl1pPr>
          </a:lstStyle>
          <a:p>
            <a:r>
              <a:rPr lang="en-US" smtClean="0"/>
              <a:t>ZANKHANA S. RATHOD </a:t>
            </a:r>
            <a:endParaRPr lang="en-US"/>
          </a:p>
        </p:txBody>
      </p:sp>
      <p:sp>
        <p:nvSpPr>
          <p:cNvPr id="2054" name="Rectangle 6"/>
          <p:cNvSpPr>
            <a:spLocks noGrp="1" noChangeArrowheads="1"/>
          </p:cNvSpPr>
          <p:nvPr>
            <p:ph type="sldNum" sz="quarter" idx="4"/>
          </p:nvPr>
        </p:nvSpPr>
        <p:spPr bwMode="auto">
          <a:xfrm>
            <a:off x="7010399" y="6689726"/>
            <a:ext cx="2133601" cy="168275"/>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r">
              <a:defRPr sz="800">
                <a:solidFill>
                  <a:schemeClr val="bg1"/>
                </a:solidFill>
                <a:latin typeface="Arial Black" pitchFamily="34" charset="0"/>
                <a:ea typeface="宋体" pitchFamily="2" charset="-122"/>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ransition>
    <p:pull dir="ld"/>
  </p:transition>
  <p:timing>
    <p:tnLst>
      <p:par>
        <p:cTn id="1" dur="indefinite" restart="never" nodeType="tmRoot"/>
      </p:par>
    </p:tnLst>
  </p:timing>
  <p:hf sldNum="0" hd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Impact" pitchFamily="34" charset="0"/>
        </a:defRPr>
      </a:lvl2pPr>
      <a:lvl3pPr algn="l" rtl="0" eaLnBrk="1" fontAlgn="base" hangingPunct="1">
        <a:spcBef>
          <a:spcPct val="0"/>
        </a:spcBef>
        <a:spcAft>
          <a:spcPct val="0"/>
        </a:spcAft>
        <a:defRPr sz="3600">
          <a:solidFill>
            <a:schemeClr val="bg1"/>
          </a:solidFill>
          <a:latin typeface="Impact" pitchFamily="34" charset="0"/>
        </a:defRPr>
      </a:lvl3pPr>
      <a:lvl4pPr algn="l" rtl="0" eaLnBrk="1" fontAlgn="base" hangingPunct="1">
        <a:spcBef>
          <a:spcPct val="0"/>
        </a:spcBef>
        <a:spcAft>
          <a:spcPct val="0"/>
        </a:spcAft>
        <a:defRPr sz="3600">
          <a:solidFill>
            <a:schemeClr val="bg1"/>
          </a:solidFill>
          <a:latin typeface="Impact" pitchFamily="34" charset="0"/>
        </a:defRPr>
      </a:lvl4pPr>
      <a:lvl5pPr algn="l" rtl="0" eaLnBrk="1" fontAlgn="base" hangingPunct="1">
        <a:spcBef>
          <a:spcPct val="0"/>
        </a:spcBef>
        <a:spcAft>
          <a:spcPct val="0"/>
        </a:spcAft>
        <a:defRPr sz="3600">
          <a:solidFill>
            <a:schemeClr val="bg1"/>
          </a:solidFill>
          <a:latin typeface="Impact" pitchFamily="34" charset="0"/>
        </a:defRPr>
      </a:lvl5pPr>
      <a:lvl6pPr marL="457124" algn="l" rtl="0" eaLnBrk="1" fontAlgn="base" hangingPunct="1">
        <a:spcBef>
          <a:spcPct val="0"/>
        </a:spcBef>
        <a:spcAft>
          <a:spcPct val="0"/>
        </a:spcAft>
        <a:defRPr sz="3600">
          <a:solidFill>
            <a:schemeClr val="bg1"/>
          </a:solidFill>
          <a:latin typeface="Impact" pitchFamily="34" charset="0"/>
        </a:defRPr>
      </a:lvl6pPr>
      <a:lvl7pPr marL="914247" algn="l" rtl="0" eaLnBrk="1" fontAlgn="base" hangingPunct="1">
        <a:spcBef>
          <a:spcPct val="0"/>
        </a:spcBef>
        <a:spcAft>
          <a:spcPct val="0"/>
        </a:spcAft>
        <a:defRPr sz="3600">
          <a:solidFill>
            <a:schemeClr val="bg1"/>
          </a:solidFill>
          <a:latin typeface="Impact" pitchFamily="34" charset="0"/>
        </a:defRPr>
      </a:lvl7pPr>
      <a:lvl8pPr marL="1371371" algn="l" rtl="0" eaLnBrk="1" fontAlgn="base" hangingPunct="1">
        <a:spcBef>
          <a:spcPct val="0"/>
        </a:spcBef>
        <a:spcAft>
          <a:spcPct val="0"/>
        </a:spcAft>
        <a:defRPr sz="3600">
          <a:solidFill>
            <a:schemeClr val="bg1"/>
          </a:solidFill>
          <a:latin typeface="Impact" pitchFamily="34" charset="0"/>
        </a:defRPr>
      </a:lvl8pPr>
      <a:lvl9pPr marL="1828493" algn="l" rtl="0" eaLnBrk="1" fontAlgn="base" hangingPunct="1">
        <a:spcBef>
          <a:spcPct val="0"/>
        </a:spcBef>
        <a:spcAft>
          <a:spcPct val="0"/>
        </a:spcAft>
        <a:defRPr sz="3600">
          <a:solidFill>
            <a:schemeClr val="bg1"/>
          </a:solidFill>
          <a:latin typeface="Impact" pitchFamily="34" charset="0"/>
        </a:defRPr>
      </a:lvl9pPr>
    </p:titleStyle>
    <p:bodyStyle>
      <a:lvl1pPr marL="342843" indent="-342843" algn="l" rtl="0" eaLnBrk="1" fontAlgn="base" hangingPunct="1">
        <a:spcBef>
          <a:spcPct val="20000"/>
        </a:spcBef>
        <a:spcAft>
          <a:spcPct val="0"/>
        </a:spcAft>
        <a:buSzPct val="200000"/>
        <a:defRPr sz="2400" b="1">
          <a:solidFill>
            <a:schemeClr val="bg1"/>
          </a:solidFill>
          <a:latin typeface="+mn-lt"/>
          <a:ea typeface="+mn-ea"/>
          <a:cs typeface="+mn-cs"/>
        </a:defRPr>
      </a:lvl1pPr>
      <a:lvl2pPr marL="742826" indent="-285702" algn="l" rtl="0" eaLnBrk="1" fontAlgn="base" hangingPunct="1">
        <a:spcBef>
          <a:spcPct val="20000"/>
        </a:spcBef>
        <a:spcAft>
          <a:spcPct val="0"/>
        </a:spcAft>
        <a:buSzPct val="200000"/>
        <a:defRPr sz="2100" b="1">
          <a:solidFill>
            <a:schemeClr val="bg1"/>
          </a:solidFill>
          <a:latin typeface="+mn-lt"/>
        </a:defRPr>
      </a:lvl2pPr>
      <a:lvl3pPr marL="1142809" indent="-228562" algn="l" rtl="0" eaLnBrk="1" fontAlgn="base" hangingPunct="1">
        <a:spcBef>
          <a:spcPct val="20000"/>
        </a:spcBef>
        <a:spcAft>
          <a:spcPct val="0"/>
        </a:spcAft>
        <a:buSzPct val="200000"/>
        <a:defRPr b="1">
          <a:solidFill>
            <a:schemeClr val="bg1"/>
          </a:solidFill>
          <a:latin typeface="+mn-lt"/>
        </a:defRPr>
      </a:lvl3pPr>
      <a:lvl4pPr marL="1599932" indent="-228562" algn="l" rtl="0" eaLnBrk="1" fontAlgn="base" hangingPunct="1">
        <a:spcBef>
          <a:spcPct val="20000"/>
        </a:spcBef>
        <a:spcAft>
          <a:spcPct val="0"/>
        </a:spcAft>
        <a:buSzPct val="200000"/>
        <a:defRPr sz="1600" b="1">
          <a:solidFill>
            <a:schemeClr val="bg1"/>
          </a:solidFill>
          <a:latin typeface="+mn-lt"/>
        </a:defRPr>
      </a:lvl4pPr>
      <a:lvl5pPr marL="2057055" indent="-228562" algn="l" rtl="0" eaLnBrk="1" fontAlgn="base" hangingPunct="1">
        <a:spcBef>
          <a:spcPct val="20000"/>
        </a:spcBef>
        <a:spcAft>
          <a:spcPct val="0"/>
        </a:spcAft>
        <a:buSzPct val="200000"/>
        <a:defRPr sz="1600" b="1">
          <a:solidFill>
            <a:schemeClr val="bg1"/>
          </a:solidFill>
          <a:latin typeface="+mn-lt"/>
        </a:defRPr>
      </a:lvl5pPr>
      <a:lvl6pPr marL="2514179" indent="-228562" algn="l" rtl="0" eaLnBrk="1" fontAlgn="base" hangingPunct="1">
        <a:spcBef>
          <a:spcPct val="20000"/>
        </a:spcBef>
        <a:spcAft>
          <a:spcPct val="0"/>
        </a:spcAft>
        <a:buSzPct val="200000"/>
        <a:defRPr sz="1600" b="1">
          <a:solidFill>
            <a:schemeClr val="bg1"/>
          </a:solidFill>
          <a:latin typeface="+mn-lt"/>
        </a:defRPr>
      </a:lvl6pPr>
      <a:lvl7pPr marL="2971302" indent="-228562" algn="l" rtl="0" eaLnBrk="1" fontAlgn="base" hangingPunct="1">
        <a:spcBef>
          <a:spcPct val="20000"/>
        </a:spcBef>
        <a:spcAft>
          <a:spcPct val="0"/>
        </a:spcAft>
        <a:buSzPct val="200000"/>
        <a:defRPr sz="1600" b="1">
          <a:solidFill>
            <a:schemeClr val="bg1"/>
          </a:solidFill>
          <a:latin typeface="+mn-lt"/>
        </a:defRPr>
      </a:lvl7pPr>
      <a:lvl8pPr marL="3428426" indent="-228562" algn="l" rtl="0" eaLnBrk="1" fontAlgn="base" hangingPunct="1">
        <a:spcBef>
          <a:spcPct val="20000"/>
        </a:spcBef>
        <a:spcAft>
          <a:spcPct val="0"/>
        </a:spcAft>
        <a:buSzPct val="200000"/>
        <a:defRPr sz="1600" b="1">
          <a:solidFill>
            <a:schemeClr val="bg1"/>
          </a:solidFill>
          <a:latin typeface="+mn-lt"/>
        </a:defRPr>
      </a:lvl8pPr>
      <a:lvl9pPr marL="3885550" indent="-228562" algn="l" rtl="0" eaLnBrk="1" fontAlgn="base" hangingPunct="1">
        <a:spcBef>
          <a:spcPct val="20000"/>
        </a:spcBef>
        <a:spcAft>
          <a:spcPct val="0"/>
        </a:spcAft>
        <a:buSzPct val="200000"/>
        <a:defRPr sz="1600" b="1">
          <a:solidFill>
            <a:schemeClr val="bg1"/>
          </a:solidFill>
          <a:latin typeface="+mn-lt"/>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1" y="609601"/>
            <a:ext cx="8534400" cy="403225"/>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en-US" smtClean="0"/>
              <a:t>单击此处编辑母版标题样式</a:t>
            </a:r>
          </a:p>
        </p:txBody>
      </p:sp>
      <p:sp>
        <p:nvSpPr>
          <p:cNvPr id="1027" name="Rectangle 3"/>
          <p:cNvSpPr>
            <a:spLocks noGrp="1" noChangeArrowheads="1"/>
          </p:cNvSpPr>
          <p:nvPr>
            <p:ph type="body" idx="1"/>
          </p:nvPr>
        </p:nvSpPr>
        <p:spPr bwMode="auto">
          <a:xfrm>
            <a:off x="304801" y="1143001"/>
            <a:ext cx="8534400" cy="51816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1028" name="Rectangle 4"/>
          <p:cNvSpPr>
            <a:spLocks noGrp="1" noChangeArrowheads="1"/>
          </p:cNvSpPr>
          <p:nvPr>
            <p:ph type="dt" sz="half" idx="2"/>
          </p:nvPr>
        </p:nvSpPr>
        <p:spPr bwMode="auto">
          <a:xfrm>
            <a:off x="0" y="6661150"/>
            <a:ext cx="2133601" cy="1968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defRPr sz="800" b="1">
                <a:solidFill>
                  <a:schemeClr val="bg1"/>
                </a:solidFill>
                <a:latin typeface="+mn-lt"/>
                <a:ea typeface="宋体" pitchFamily="2" charset="-122"/>
              </a:defRPr>
            </a:lvl1pPr>
          </a:lstStyle>
          <a:p>
            <a:endParaRPr lang="en-US"/>
          </a:p>
        </p:txBody>
      </p:sp>
      <p:sp>
        <p:nvSpPr>
          <p:cNvPr id="1029" name="Rectangle 5"/>
          <p:cNvSpPr>
            <a:spLocks noGrp="1" noChangeArrowheads="1"/>
          </p:cNvSpPr>
          <p:nvPr>
            <p:ph type="ftr" sz="quarter" idx="3"/>
          </p:nvPr>
        </p:nvSpPr>
        <p:spPr bwMode="auto">
          <a:xfrm>
            <a:off x="3124201" y="6689726"/>
            <a:ext cx="2895600" cy="168275"/>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ctr">
              <a:defRPr sz="800" b="1">
                <a:solidFill>
                  <a:schemeClr val="bg1"/>
                </a:solidFill>
                <a:latin typeface="+mn-lt"/>
                <a:ea typeface="宋体" pitchFamily="2" charset="-122"/>
              </a:defRPr>
            </a:lvl1pPr>
          </a:lstStyle>
          <a:p>
            <a:r>
              <a:rPr lang="en-US" smtClean="0"/>
              <a:t>ZANKHANA S. RATHOD </a:t>
            </a:r>
            <a:endParaRPr lang="en-US"/>
          </a:p>
        </p:txBody>
      </p:sp>
      <p:sp>
        <p:nvSpPr>
          <p:cNvPr id="1030" name="Rectangle 6"/>
          <p:cNvSpPr>
            <a:spLocks noGrp="1" noChangeArrowheads="1"/>
          </p:cNvSpPr>
          <p:nvPr>
            <p:ph type="sldNum" sz="quarter" idx="4"/>
          </p:nvPr>
        </p:nvSpPr>
        <p:spPr bwMode="auto">
          <a:xfrm>
            <a:off x="7010399" y="6689726"/>
            <a:ext cx="2133601" cy="136525"/>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r">
              <a:defRPr sz="800" b="1">
                <a:solidFill>
                  <a:schemeClr val="bg1"/>
                </a:solidFill>
                <a:latin typeface="+mn-lt"/>
                <a:ea typeface="宋体" pitchFamily="2" charset="-122"/>
              </a:defRPr>
            </a:lvl1pPr>
          </a:lstStyle>
          <a:p>
            <a:fld id="{3A5DBE46-1D82-41E8-94B1-0E736B4E9BFB}"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p:hf sldNum="0" hd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Impact" pitchFamily="34" charset="0"/>
        </a:defRPr>
      </a:lvl2pPr>
      <a:lvl3pPr algn="l" rtl="0" eaLnBrk="1" fontAlgn="base" hangingPunct="1">
        <a:spcBef>
          <a:spcPct val="0"/>
        </a:spcBef>
        <a:spcAft>
          <a:spcPct val="0"/>
        </a:spcAft>
        <a:defRPr sz="3600">
          <a:solidFill>
            <a:schemeClr val="bg1"/>
          </a:solidFill>
          <a:latin typeface="Impact" pitchFamily="34" charset="0"/>
        </a:defRPr>
      </a:lvl3pPr>
      <a:lvl4pPr algn="l" rtl="0" eaLnBrk="1" fontAlgn="base" hangingPunct="1">
        <a:spcBef>
          <a:spcPct val="0"/>
        </a:spcBef>
        <a:spcAft>
          <a:spcPct val="0"/>
        </a:spcAft>
        <a:defRPr sz="3600">
          <a:solidFill>
            <a:schemeClr val="bg1"/>
          </a:solidFill>
          <a:latin typeface="Impact" pitchFamily="34" charset="0"/>
        </a:defRPr>
      </a:lvl4pPr>
      <a:lvl5pPr algn="l" rtl="0" eaLnBrk="1" fontAlgn="base" hangingPunct="1">
        <a:spcBef>
          <a:spcPct val="0"/>
        </a:spcBef>
        <a:spcAft>
          <a:spcPct val="0"/>
        </a:spcAft>
        <a:defRPr sz="3600">
          <a:solidFill>
            <a:schemeClr val="bg1"/>
          </a:solidFill>
          <a:latin typeface="Impact" pitchFamily="34" charset="0"/>
        </a:defRPr>
      </a:lvl5pPr>
      <a:lvl6pPr marL="457124" algn="l" rtl="0" eaLnBrk="1" fontAlgn="base" hangingPunct="1">
        <a:spcBef>
          <a:spcPct val="0"/>
        </a:spcBef>
        <a:spcAft>
          <a:spcPct val="0"/>
        </a:spcAft>
        <a:defRPr sz="3600">
          <a:solidFill>
            <a:schemeClr val="bg1"/>
          </a:solidFill>
          <a:latin typeface="Impact" pitchFamily="34" charset="0"/>
        </a:defRPr>
      </a:lvl6pPr>
      <a:lvl7pPr marL="914247" algn="l" rtl="0" eaLnBrk="1" fontAlgn="base" hangingPunct="1">
        <a:spcBef>
          <a:spcPct val="0"/>
        </a:spcBef>
        <a:spcAft>
          <a:spcPct val="0"/>
        </a:spcAft>
        <a:defRPr sz="3600">
          <a:solidFill>
            <a:schemeClr val="bg1"/>
          </a:solidFill>
          <a:latin typeface="Impact" pitchFamily="34" charset="0"/>
        </a:defRPr>
      </a:lvl7pPr>
      <a:lvl8pPr marL="1371371" algn="l" rtl="0" eaLnBrk="1" fontAlgn="base" hangingPunct="1">
        <a:spcBef>
          <a:spcPct val="0"/>
        </a:spcBef>
        <a:spcAft>
          <a:spcPct val="0"/>
        </a:spcAft>
        <a:defRPr sz="3600">
          <a:solidFill>
            <a:schemeClr val="bg1"/>
          </a:solidFill>
          <a:latin typeface="Impact" pitchFamily="34" charset="0"/>
        </a:defRPr>
      </a:lvl8pPr>
      <a:lvl9pPr marL="1828493" algn="l" rtl="0" eaLnBrk="1" fontAlgn="base" hangingPunct="1">
        <a:spcBef>
          <a:spcPct val="0"/>
        </a:spcBef>
        <a:spcAft>
          <a:spcPct val="0"/>
        </a:spcAft>
        <a:defRPr sz="3600">
          <a:solidFill>
            <a:schemeClr val="bg1"/>
          </a:solidFill>
          <a:latin typeface="Impact" pitchFamily="34" charset="0"/>
        </a:defRPr>
      </a:lvl9pPr>
    </p:titleStyle>
    <p:bodyStyle>
      <a:lvl1pPr marL="342843" indent="-342843" algn="l" rtl="0" eaLnBrk="1" fontAlgn="base" hangingPunct="1">
        <a:spcBef>
          <a:spcPct val="20000"/>
        </a:spcBef>
        <a:spcAft>
          <a:spcPct val="0"/>
        </a:spcAft>
        <a:buSzPct val="200000"/>
        <a:defRPr sz="2400" b="1">
          <a:solidFill>
            <a:schemeClr val="bg1"/>
          </a:solidFill>
          <a:latin typeface="+mn-lt"/>
          <a:ea typeface="+mn-ea"/>
          <a:cs typeface="+mn-cs"/>
        </a:defRPr>
      </a:lvl1pPr>
      <a:lvl2pPr marL="742826" indent="-285702" algn="l" rtl="0" eaLnBrk="1" fontAlgn="base" hangingPunct="1">
        <a:spcBef>
          <a:spcPct val="20000"/>
        </a:spcBef>
        <a:spcAft>
          <a:spcPct val="0"/>
        </a:spcAft>
        <a:buSzPct val="200000"/>
        <a:defRPr sz="2100" b="1">
          <a:solidFill>
            <a:schemeClr val="bg1"/>
          </a:solidFill>
          <a:latin typeface="+mn-lt"/>
        </a:defRPr>
      </a:lvl2pPr>
      <a:lvl3pPr marL="1142809" indent="-228562" algn="l" rtl="0" eaLnBrk="1" fontAlgn="base" hangingPunct="1">
        <a:spcBef>
          <a:spcPct val="20000"/>
        </a:spcBef>
        <a:spcAft>
          <a:spcPct val="0"/>
        </a:spcAft>
        <a:buSzPct val="200000"/>
        <a:defRPr b="1">
          <a:solidFill>
            <a:schemeClr val="bg1"/>
          </a:solidFill>
          <a:latin typeface="+mn-lt"/>
        </a:defRPr>
      </a:lvl3pPr>
      <a:lvl4pPr marL="1599932" indent="-228562" algn="l" rtl="0" eaLnBrk="1" fontAlgn="base" hangingPunct="1">
        <a:spcBef>
          <a:spcPct val="20000"/>
        </a:spcBef>
        <a:spcAft>
          <a:spcPct val="0"/>
        </a:spcAft>
        <a:buSzPct val="200000"/>
        <a:defRPr sz="1600" b="1">
          <a:solidFill>
            <a:schemeClr val="bg1"/>
          </a:solidFill>
          <a:latin typeface="+mn-lt"/>
        </a:defRPr>
      </a:lvl4pPr>
      <a:lvl5pPr marL="2057055" indent="-228562" algn="l" rtl="0" eaLnBrk="1" fontAlgn="base" hangingPunct="1">
        <a:spcBef>
          <a:spcPct val="20000"/>
        </a:spcBef>
        <a:spcAft>
          <a:spcPct val="0"/>
        </a:spcAft>
        <a:buSzPct val="200000"/>
        <a:defRPr sz="1600" b="1">
          <a:solidFill>
            <a:schemeClr val="bg1"/>
          </a:solidFill>
          <a:latin typeface="+mn-lt"/>
        </a:defRPr>
      </a:lvl5pPr>
      <a:lvl6pPr marL="2514179" indent="-228562" algn="l" rtl="0" eaLnBrk="1" fontAlgn="base" hangingPunct="1">
        <a:spcBef>
          <a:spcPct val="20000"/>
        </a:spcBef>
        <a:spcAft>
          <a:spcPct val="0"/>
        </a:spcAft>
        <a:buSzPct val="200000"/>
        <a:defRPr sz="1600" b="1">
          <a:solidFill>
            <a:schemeClr val="bg1"/>
          </a:solidFill>
          <a:latin typeface="+mn-lt"/>
        </a:defRPr>
      </a:lvl6pPr>
      <a:lvl7pPr marL="2971302" indent="-228562" algn="l" rtl="0" eaLnBrk="1" fontAlgn="base" hangingPunct="1">
        <a:spcBef>
          <a:spcPct val="20000"/>
        </a:spcBef>
        <a:spcAft>
          <a:spcPct val="0"/>
        </a:spcAft>
        <a:buSzPct val="200000"/>
        <a:defRPr sz="1600" b="1">
          <a:solidFill>
            <a:schemeClr val="bg1"/>
          </a:solidFill>
          <a:latin typeface="+mn-lt"/>
        </a:defRPr>
      </a:lvl7pPr>
      <a:lvl8pPr marL="3428426" indent="-228562" algn="l" rtl="0" eaLnBrk="1" fontAlgn="base" hangingPunct="1">
        <a:spcBef>
          <a:spcPct val="20000"/>
        </a:spcBef>
        <a:spcAft>
          <a:spcPct val="0"/>
        </a:spcAft>
        <a:buSzPct val="200000"/>
        <a:defRPr sz="1600" b="1">
          <a:solidFill>
            <a:schemeClr val="bg1"/>
          </a:solidFill>
          <a:latin typeface="+mn-lt"/>
        </a:defRPr>
      </a:lvl8pPr>
      <a:lvl9pPr marL="3885550" indent="-228562" algn="l" rtl="0" eaLnBrk="1" fontAlgn="base" hangingPunct="1">
        <a:spcBef>
          <a:spcPct val="20000"/>
        </a:spcBef>
        <a:spcAft>
          <a:spcPct val="0"/>
        </a:spcAft>
        <a:buSzPct val="200000"/>
        <a:defRPr sz="1600" b="1">
          <a:solidFill>
            <a:schemeClr val="bg1"/>
          </a:solidFill>
          <a:latin typeface="+mn-lt"/>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4099"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100" name="日期占位符 3"/>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zh-CN" altLang="en-US"/>
          </a:p>
        </p:txBody>
      </p:sp>
      <p:sp>
        <p:nvSpPr>
          <p:cNvPr id="4101" name="页脚占位符 4"/>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altLang="zh-CN" smtClean="0"/>
              <a:t>ZANKHANA S. RATHOD </a:t>
            </a:r>
            <a:endParaRPr lang="zh-CN" altLang="en-US"/>
          </a:p>
        </p:txBody>
      </p:sp>
      <p:sp>
        <p:nvSpPr>
          <p:cNvPr id="4102" name="灯片编号占位符 5"/>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BB62F0CA-40A7-4483-A2DC-D1FB05C84E5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en-US" smtClean="0"/>
              <a:t>单击此处编辑母版标题样式</a:t>
            </a:r>
          </a:p>
        </p:txBody>
      </p:sp>
      <p:sp>
        <p:nvSpPr>
          <p:cNvPr id="3075"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en-US" smtClean="0"/>
              <a:t>单击此处编辑母版文本样式</a:t>
            </a:r>
          </a:p>
          <a:p>
            <a:pPr lvl="1"/>
            <a:r>
              <a:rPr lang="en-US" smtClean="0"/>
              <a:t>第二级</a:t>
            </a:r>
          </a:p>
          <a:p>
            <a:pPr lvl="2"/>
            <a:r>
              <a:rPr lang="en-US" smtClean="0"/>
              <a:t>第三级</a:t>
            </a:r>
          </a:p>
          <a:p>
            <a:pPr lvl="3"/>
            <a:r>
              <a:rPr lang="en-US" smtClean="0"/>
              <a:t>第四级</a:t>
            </a:r>
          </a:p>
          <a:p>
            <a:pPr lvl="4"/>
            <a:r>
              <a:rPr lang="en-US" smtClean="0"/>
              <a:t>第五级</a:t>
            </a:r>
          </a:p>
        </p:txBody>
      </p:sp>
      <p:sp>
        <p:nvSpPr>
          <p:cNvPr id="3076"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eaLnBrk="0" hangingPunct="0">
              <a:defRPr sz="1400"/>
            </a:lvl1pPr>
          </a:lstStyle>
          <a:p>
            <a:endParaRPr lang="en-US"/>
          </a:p>
        </p:txBody>
      </p:sp>
      <p:sp>
        <p:nvSpPr>
          <p:cNvPr id="3077"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eaLnBrk="0" hangingPunct="0">
              <a:defRPr sz="1400"/>
            </a:lvl1pPr>
          </a:lstStyle>
          <a:p>
            <a:r>
              <a:rPr lang="en-US" smtClean="0"/>
              <a:t>ZANKHANA S. RATHOD </a:t>
            </a:r>
            <a:endParaRPr lang="en-US"/>
          </a:p>
        </p:txBody>
      </p:sp>
      <p:sp>
        <p:nvSpPr>
          <p:cNvPr id="3078"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eaLnBrk="0" hangingPunct="0">
              <a:defRPr sz="1400"/>
            </a:lvl1pPr>
          </a:lstStyle>
          <a:p>
            <a:fld id="{22AC4B67-D3B7-475D-A247-CC5F05C14B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bwMode="auto">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9" y="1752600"/>
            <a:ext cx="8824912" cy="5129213"/>
            <a:chOff x="0" y="0"/>
            <a:chExt cx="5559" cy="3231"/>
          </a:xfrm>
        </p:grpSpPr>
        <p:sp>
          <p:nvSpPr>
            <p:cNvPr id="2051" name="Freeform 3"/>
            <p:cNvSpPr>
              <a:spLocks/>
            </p:cNvSpPr>
            <p:nvPr/>
          </p:nvSpPr>
          <p:spPr bwMode="auto">
            <a:xfrm>
              <a:off x="9" y="0"/>
              <a:ext cx="5550" cy="3216"/>
            </a:xfrm>
            <a:custGeom>
              <a:avLst/>
              <a:gdLst>
                <a:gd name="T0" fmla="*/ 0 w 5550"/>
                <a:gd name="T1" fmla="*/ 0 h 3216"/>
                <a:gd name="T2" fmla="*/ 5550 w 5550"/>
                <a:gd name="T3" fmla="*/ 3216 h 3216"/>
              </a:gdLst>
              <a:ahLst/>
              <a:cxnLst>
                <a:cxn ang="0">
                  <a:pos x="335" y="0"/>
                </a:cxn>
                <a:cxn ang="0">
                  <a:pos x="333" y="1290"/>
                </a:cxn>
                <a:cxn ang="0">
                  <a:pos x="0" y="1290"/>
                </a:cxn>
                <a:cxn ang="0">
                  <a:pos x="6" y="3210"/>
                </a:cxn>
                <a:cxn ang="0">
                  <a:pos x="5550" y="3216"/>
                </a:cxn>
                <a:cxn ang="0">
                  <a:pos x="5550" y="0"/>
                </a:cxn>
                <a:cxn ang="0">
                  <a:pos x="335" y="0"/>
                </a:cxn>
                <a:cxn ang="0">
                  <a:pos x="335" y="0"/>
                </a:cxn>
              </a:cxnLst>
              <a:rect l="T0" t="T1" r="T2" b="T3"/>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endParaRPr lang="en-US"/>
            </a:p>
          </p:txBody>
        </p:sp>
        <p:sp>
          <p:nvSpPr>
            <p:cNvPr id="2052" name="Freeform 4"/>
            <p:cNvSpPr>
              <a:spLocks/>
            </p:cNvSpPr>
            <p:nvPr/>
          </p:nvSpPr>
          <p:spPr bwMode="auto">
            <a:xfrm>
              <a:off x="327" y="1296"/>
              <a:ext cx="5232" cy="1920"/>
            </a:xfrm>
            <a:custGeom>
              <a:avLst/>
              <a:gdLst>
                <a:gd name="T0" fmla="*/ 0 w 4897"/>
                <a:gd name="T1" fmla="*/ 0 h 2182"/>
                <a:gd name="T2" fmla="*/ 4897 w 4897"/>
                <a:gd name="T3" fmla="*/ 2182 h 2182"/>
              </a:gdLst>
              <a:ahLst/>
              <a:cxnLst>
                <a:cxn ang="0">
                  <a:pos x="0" y="0"/>
                </a:cxn>
                <a:cxn ang="0">
                  <a:pos x="0" y="2182"/>
                </a:cxn>
                <a:cxn ang="0">
                  <a:pos x="4897" y="2182"/>
                </a:cxn>
                <a:cxn ang="0">
                  <a:pos x="4897" y="0"/>
                </a:cxn>
                <a:cxn ang="0">
                  <a:pos x="0" y="0"/>
                </a:cxn>
                <a:cxn ang="0">
                  <a:pos x="0" y="0"/>
                </a:cxn>
              </a:cxnLst>
              <a:rect l="T0" t="T1" r="T2" b="T3"/>
              <a:pathLst>
                <a:path w="4897" h="2182">
                  <a:moveTo>
                    <a:pt x="0" y="0"/>
                  </a:moveTo>
                  <a:lnTo>
                    <a:pt x="0" y="2182"/>
                  </a:lnTo>
                  <a:lnTo>
                    <a:pt x="4897" y="2182"/>
                  </a:lnTo>
                  <a:lnTo>
                    <a:pt x="4897" y="0"/>
                  </a:lnTo>
                  <a:lnTo>
                    <a:pt x="0" y="0"/>
                  </a:lnTo>
                  <a:close/>
                </a:path>
              </a:pathLst>
            </a:custGeom>
            <a:solidFill>
              <a:schemeClr val="bg2">
                <a:alpha val="29999"/>
              </a:schemeClr>
            </a:solidFill>
            <a:ln w="9525">
              <a:noFill/>
              <a:round/>
              <a:headEnd/>
              <a:tailEnd/>
            </a:ln>
          </p:spPr>
          <p:txBody>
            <a:bodyPr/>
            <a:lstStyle/>
            <a:p>
              <a:endParaRPr lang="en-US"/>
            </a:p>
          </p:txBody>
        </p:sp>
        <p:sp>
          <p:nvSpPr>
            <p:cNvPr id="2053" name="Freeform 5"/>
            <p:cNvSpPr>
              <a:spLocks/>
            </p:cNvSpPr>
            <p:nvPr/>
          </p:nvSpPr>
          <p:spPr bwMode="auto">
            <a:xfrm>
              <a:off x="0" y="1273"/>
              <a:ext cx="3455" cy="29"/>
            </a:xfrm>
            <a:custGeom>
              <a:avLst/>
              <a:gdLst>
                <a:gd name="T0" fmla="*/ 0 w 5387"/>
                <a:gd name="T1" fmla="*/ 0 h 149"/>
                <a:gd name="T2" fmla="*/ 5387 w 5387"/>
                <a:gd name="T3" fmla="*/ 149 h 149"/>
              </a:gdLst>
              <a:ahLst/>
              <a:cxnLst>
                <a:cxn ang="0">
                  <a:pos x="0" y="0"/>
                </a:cxn>
                <a:cxn ang="0">
                  <a:pos x="0" y="149"/>
                </a:cxn>
                <a:cxn ang="0">
                  <a:pos x="5387" y="149"/>
                </a:cxn>
                <a:cxn ang="0">
                  <a:pos x="5387" y="0"/>
                </a:cxn>
                <a:cxn ang="0">
                  <a:pos x="0" y="0"/>
                </a:cxn>
                <a:cxn ang="0">
                  <a:pos x="0" y="0"/>
                </a:cxn>
              </a:cxnLst>
              <a:rect l="T0" t="T1" r="T2" b="T3"/>
              <a:pathLst>
                <a:path w="5387" h="149">
                  <a:moveTo>
                    <a:pt x="0" y="0"/>
                  </a:moveTo>
                  <a:lnTo>
                    <a:pt x="0" y="149"/>
                  </a:lnTo>
                  <a:lnTo>
                    <a:pt x="5387" y="149"/>
                  </a:lnTo>
                  <a:lnTo>
                    <a:pt x="5387" y="0"/>
                  </a:lnTo>
                  <a:lnTo>
                    <a:pt x="0" y="0"/>
                  </a:lnTo>
                  <a:close/>
                </a:path>
              </a:pathLst>
            </a:custGeom>
            <a:gradFill rotWithShape="1">
              <a:gsLst>
                <a:gs pos="0">
                  <a:schemeClr val="bg2">
                    <a:alpha val="0"/>
                  </a:schemeClr>
                </a:gs>
                <a:gs pos="100000">
                  <a:srgbClr val="005400"/>
                </a:gs>
              </a:gsLst>
              <a:lin ang="0" scaled="1"/>
            </a:gradFill>
            <a:ln w="9525">
              <a:noFill/>
              <a:round/>
              <a:headEnd/>
              <a:tailEnd/>
            </a:ln>
          </p:spPr>
          <p:txBody>
            <a:bodyPr/>
            <a:lstStyle/>
            <a:p>
              <a:endParaRPr lang="en-US"/>
            </a:p>
          </p:txBody>
        </p:sp>
        <p:sp>
          <p:nvSpPr>
            <p:cNvPr id="2054" name="Freeform 6"/>
            <p:cNvSpPr>
              <a:spLocks/>
            </p:cNvSpPr>
            <p:nvPr/>
          </p:nvSpPr>
          <p:spPr bwMode="auto">
            <a:xfrm>
              <a:off x="327" y="0"/>
              <a:ext cx="4894" cy="29"/>
            </a:xfrm>
            <a:custGeom>
              <a:avLst/>
              <a:gdLst>
                <a:gd name="T0" fmla="*/ 0 w 5387"/>
                <a:gd name="T1" fmla="*/ 0 h 149"/>
                <a:gd name="T2" fmla="*/ 5387 w 5387"/>
                <a:gd name="T3" fmla="*/ 149 h 149"/>
              </a:gdLst>
              <a:ahLst/>
              <a:cxnLst>
                <a:cxn ang="0">
                  <a:pos x="0" y="0"/>
                </a:cxn>
                <a:cxn ang="0">
                  <a:pos x="0" y="149"/>
                </a:cxn>
                <a:cxn ang="0">
                  <a:pos x="5387" y="149"/>
                </a:cxn>
                <a:cxn ang="0">
                  <a:pos x="5387" y="0"/>
                </a:cxn>
                <a:cxn ang="0">
                  <a:pos x="0" y="0"/>
                </a:cxn>
                <a:cxn ang="0">
                  <a:pos x="0" y="0"/>
                </a:cxn>
              </a:cxnLst>
              <a:rect l="T0" t="T1" r="T2" b="T3"/>
              <a:pathLst>
                <a:path w="5387" h="149">
                  <a:moveTo>
                    <a:pt x="0" y="0"/>
                  </a:moveTo>
                  <a:lnTo>
                    <a:pt x="0" y="149"/>
                  </a:lnTo>
                  <a:lnTo>
                    <a:pt x="5387" y="149"/>
                  </a:lnTo>
                  <a:lnTo>
                    <a:pt x="5387" y="0"/>
                  </a:lnTo>
                  <a:lnTo>
                    <a:pt x="0" y="0"/>
                  </a:lnTo>
                  <a:close/>
                </a:path>
              </a:pathLst>
            </a:custGeom>
            <a:gradFill rotWithShape="1">
              <a:gsLst>
                <a:gs pos="0">
                  <a:schemeClr val="bg2">
                    <a:alpha val="0"/>
                  </a:schemeClr>
                </a:gs>
                <a:gs pos="100000">
                  <a:srgbClr val="005400"/>
                </a:gs>
              </a:gsLst>
              <a:lin ang="0" scaled="1"/>
            </a:gradFill>
            <a:ln w="9525">
              <a:noFill/>
              <a:round/>
              <a:headEnd/>
              <a:tailEnd/>
            </a:ln>
          </p:spPr>
          <p:txBody>
            <a:bodyPr/>
            <a:lstStyle/>
            <a:p>
              <a:endParaRPr lang="en-US"/>
            </a:p>
          </p:txBody>
        </p:sp>
        <p:sp>
          <p:nvSpPr>
            <p:cNvPr id="2055" name="Freeform 7"/>
            <p:cNvSpPr>
              <a:spLocks/>
            </p:cNvSpPr>
            <p:nvPr/>
          </p:nvSpPr>
          <p:spPr bwMode="auto">
            <a:xfrm>
              <a:off x="0" y="1273"/>
              <a:ext cx="30" cy="1958"/>
            </a:xfrm>
            <a:custGeom>
              <a:avLst/>
              <a:gdLst>
                <a:gd name="T0" fmla="*/ 0 w 30"/>
                <a:gd name="T1" fmla="*/ 0 h 1416"/>
                <a:gd name="T2" fmla="*/ 30 w 30"/>
                <a:gd name="T3" fmla="*/ 1416 h 1416"/>
              </a:gdLst>
              <a:ahLst/>
              <a:cxnLst>
                <a:cxn ang="0">
                  <a:pos x="0" y="0"/>
                </a:cxn>
                <a:cxn ang="0">
                  <a:pos x="0" y="1416"/>
                </a:cxn>
                <a:cxn ang="0">
                  <a:pos x="29" y="1416"/>
                </a:cxn>
                <a:cxn ang="0">
                  <a:pos x="30" y="27"/>
                </a:cxn>
                <a:cxn ang="0">
                  <a:pos x="0" y="0"/>
                </a:cxn>
                <a:cxn ang="0">
                  <a:pos x="0" y="0"/>
                </a:cxn>
              </a:cxnLst>
              <a:rect l="T0" t="T1" r="T2" b="T3"/>
              <a:pathLst>
                <a:path w="30" h="1416">
                  <a:moveTo>
                    <a:pt x="0" y="0"/>
                  </a:moveTo>
                  <a:lnTo>
                    <a:pt x="0" y="1416"/>
                  </a:lnTo>
                  <a:lnTo>
                    <a:pt x="29" y="1416"/>
                  </a:lnTo>
                  <a:lnTo>
                    <a:pt x="30" y="27"/>
                  </a:lnTo>
                  <a:lnTo>
                    <a:pt x="0" y="0"/>
                  </a:lnTo>
                  <a:close/>
                </a:path>
              </a:pathLst>
            </a:custGeom>
            <a:gradFill rotWithShape="1">
              <a:gsLst>
                <a:gs pos="0">
                  <a:srgbClr val="1F791F"/>
                </a:gs>
                <a:gs pos="100000">
                  <a:schemeClr val="bg2">
                    <a:alpha val="0"/>
                  </a:schemeClr>
                </a:gs>
              </a:gsLst>
              <a:lin ang="5400000" scaled="1"/>
            </a:gradFill>
            <a:ln w="9525">
              <a:noFill/>
              <a:round/>
              <a:headEnd/>
              <a:tailEnd/>
            </a:ln>
          </p:spPr>
          <p:txBody>
            <a:bodyPr/>
            <a:lstStyle/>
            <a:p>
              <a:endParaRPr lang="en-US"/>
            </a:p>
          </p:txBody>
        </p:sp>
        <p:sp>
          <p:nvSpPr>
            <p:cNvPr id="2056" name="Freeform 8"/>
            <p:cNvSpPr>
              <a:spLocks/>
            </p:cNvSpPr>
            <p:nvPr/>
          </p:nvSpPr>
          <p:spPr bwMode="auto">
            <a:xfrm>
              <a:off x="327" y="0"/>
              <a:ext cx="29" cy="3225"/>
            </a:xfrm>
            <a:custGeom>
              <a:avLst/>
              <a:gdLst>
                <a:gd name="T0" fmla="*/ 0 w 29"/>
                <a:gd name="T1" fmla="*/ 0 h 2161"/>
                <a:gd name="T2" fmla="*/ 29 w 29"/>
                <a:gd name="T3" fmla="*/ 2161 h 2161"/>
              </a:gdLst>
              <a:ahLst/>
              <a:cxnLst>
                <a:cxn ang="0">
                  <a:pos x="0" y="0"/>
                </a:cxn>
                <a:cxn ang="0">
                  <a:pos x="0" y="2161"/>
                </a:cxn>
                <a:cxn ang="0">
                  <a:pos x="29" y="2161"/>
                </a:cxn>
                <a:cxn ang="0">
                  <a:pos x="27" y="27"/>
                </a:cxn>
                <a:cxn ang="0">
                  <a:pos x="0" y="0"/>
                </a:cxn>
                <a:cxn ang="0">
                  <a:pos x="0" y="0"/>
                </a:cxn>
              </a:cxnLst>
              <a:rect l="T0" t="T1" r="T2" b="T3"/>
              <a:pathLst>
                <a:path w="29" h="2161">
                  <a:moveTo>
                    <a:pt x="0" y="0"/>
                  </a:moveTo>
                  <a:lnTo>
                    <a:pt x="0" y="2161"/>
                  </a:lnTo>
                  <a:lnTo>
                    <a:pt x="29" y="2161"/>
                  </a:lnTo>
                  <a:lnTo>
                    <a:pt x="27" y="27"/>
                  </a:lnTo>
                  <a:lnTo>
                    <a:pt x="0" y="0"/>
                  </a:lnTo>
                  <a:close/>
                </a:path>
              </a:pathLst>
            </a:custGeom>
            <a:gradFill rotWithShape="1">
              <a:gsLst>
                <a:gs pos="0">
                  <a:srgbClr val="1F791F"/>
                </a:gs>
                <a:gs pos="100000">
                  <a:schemeClr val="bg2">
                    <a:alpha val="0"/>
                  </a:schemeClr>
                </a:gs>
              </a:gsLst>
              <a:lin ang="5400000" scaled="1"/>
            </a:gradFill>
            <a:ln w="9525">
              <a:noFill/>
              <a:round/>
              <a:headEnd/>
              <a:tailEnd/>
            </a:ln>
          </p:spPr>
          <p:txBody>
            <a:bodyPr/>
            <a:lstStyle/>
            <a:p>
              <a:endParaRPr lang="en-US"/>
            </a:p>
          </p:txBody>
        </p:sp>
      </p:grpSp>
      <p:sp>
        <p:nvSpPr>
          <p:cNvPr id="2057" name="Rectangle 14"/>
          <p:cNvSpPr>
            <a:spLocks noGrp="1" noRot="1" noChangeArrowheads="1"/>
          </p:cNvSpPr>
          <p:nvPr>
            <p:ph type="title"/>
          </p:nvPr>
        </p:nvSpPr>
        <p:spPr bwMode="auto">
          <a:xfrm>
            <a:off x="457201" y="244475"/>
            <a:ext cx="8385175" cy="1431926"/>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2058" name="Rectangle 15"/>
          <p:cNvSpPr>
            <a:spLocks noGrp="1" noRot="1" noChangeArrowheads="1"/>
          </p:cNvSpPr>
          <p:nvPr>
            <p:ph type="body" idx="1"/>
          </p:nvPr>
        </p:nvSpPr>
        <p:spPr bwMode="auto">
          <a:xfrm>
            <a:off x="838200" y="1905001"/>
            <a:ext cx="8007350" cy="41910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9" name="Rectangle 11"/>
          <p:cNvSpPr>
            <a:spLocks noGrp="1" noChangeArrowheads="1"/>
          </p:cNvSpPr>
          <p:nvPr>
            <p:ph type="dt" sz="quarter" idx="2"/>
          </p:nvPr>
        </p:nvSpPr>
        <p:spPr bwMode="auto">
          <a:xfrm>
            <a:off x="990600" y="6245225"/>
            <a:ext cx="1901825" cy="4762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2060" name="Rectangle 12"/>
          <p:cNvSpPr>
            <a:spLocks noGrp="1" noChangeArrowheads="1"/>
          </p:cNvSpPr>
          <p:nvPr>
            <p:ph type="ftr" sz="quarter" idx="3"/>
          </p:nvPr>
        </p:nvSpPr>
        <p:spPr bwMode="auto">
          <a:xfrm>
            <a:off x="3468688" y="6245225"/>
            <a:ext cx="2895600" cy="4762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ctr">
              <a:defRPr sz="1400">
                <a:effectLst>
                  <a:outerShdw blurRad="38100" dist="38100" dir="2700000" algn="tl">
                    <a:srgbClr val="000000"/>
                  </a:outerShdw>
                </a:effectLst>
              </a:defRPr>
            </a:lvl1pPr>
          </a:lstStyle>
          <a:p>
            <a:r>
              <a:rPr lang="en-US" smtClean="0"/>
              <a:t>ZANKHANA S. RATHOD </a:t>
            </a:r>
            <a:endParaRPr lang="en-US"/>
          </a:p>
        </p:txBody>
      </p:sp>
      <p:sp>
        <p:nvSpPr>
          <p:cNvPr id="2061" name="Rectangle 13"/>
          <p:cNvSpPr>
            <a:spLocks noGrp="1" noChangeArrowheads="1"/>
          </p:cNvSpPr>
          <p:nvPr>
            <p:ph type="sldNum" sz="quarter" idx="4"/>
          </p:nvPr>
        </p:nvSpPr>
        <p:spPr bwMode="auto">
          <a:xfrm>
            <a:off x="6937376" y="6245225"/>
            <a:ext cx="1901825" cy="4762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r">
              <a:defRPr sz="1400">
                <a:effectLst>
                  <a:outerShdw blurRad="38100" dist="38100" dir="2700000" algn="tl">
                    <a:srgbClr val="000000"/>
                  </a:outerShdw>
                </a:effectLst>
              </a:defRPr>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ransition>
    <p:pull dir="ld"/>
  </p:transition>
  <p:timing>
    <p:tnLst>
      <p:par>
        <p:cTn id="1" dur="indefinite" restart="never" nodeType="tmRoot"/>
      </p:par>
    </p:tnLst>
  </p:timing>
  <p:hf sldNum="0" hdr="0" dt="0"/>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Black" pitchFamily="34" charset="0"/>
          <a:ea typeface="宋体" pitchFamily="2" charset="-122"/>
        </a:defRPr>
      </a:lvl2pPr>
      <a:lvl3pPr algn="l" rtl="0" eaLnBrk="1" fontAlgn="base" hangingPunct="1">
        <a:spcBef>
          <a:spcPct val="0"/>
        </a:spcBef>
        <a:spcAft>
          <a:spcPct val="0"/>
        </a:spcAft>
        <a:defRPr sz="4400" b="1">
          <a:solidFill>
            <a:schemeClr val="tx2"/>
          </a:solidFill>
          <a:latin typeface="Arial Black" pitchFamily="34" charset="0"/>
          <a:ea typeface="宋体" pitchFamily="2" charset="-122"/>
        </a:defRPr>
      </a:lvl3pPr>
      <a:lvl4pPr algn="l" rtl="0" eaLnBrk="1" fontAlgn="base" hangingPunct="1">
        <a:spcBef>
          <a:spcPct val="0"/>
        </a:spcBef>
        <a:spcAft>
          <a:spcPct val="0"/>
        </a:spcAft>
        <a:defRPr sz="4400" b="1">
          <a:solidFill>
            <a:schemeClr val="tx2"/>
          </a:solidFill>
          <a:latin typeface="Arial Black" pitchFamily="34" charset="0"/>
          <a:ea typeface="宋体" pitchFamily="2" charset="-122"/>
        </a:defRPr>
      </a:lvl4pPr>
      <a:lvl5pPr algn="l" rtl="0" eaLnBrk="1" fontAlgn="base" hangingPunct="1">
        <a:spcBef>
          <a:spcPct val="0"/>
        </a:spcBef>
        <a:spcAft>
          <a:spcPct val="0"/>
        </a:spcAft>
        <a:defRPr sz="4400" b="1">
          <a:solidFill>
            <a:schemeClr val="tx2"/>
          </a:solidFill>
          <a:latin typeface="Arial Black" pitchFamily="34" charset="0"/>
          <a:ea typeface="宋体" pitchFamily="2" charset="-122"/>
        </a:defRPr>
      </a:lvl5pPr>
      <a:lvl6pPr marL="457124" algn="l" rtl="0" eaLnBrk="1" fontAlgn="base" hangingPunct="1">
        <a:spcBef>
          <a:spcPct val="0"/>
        </a:spcBef>
        <a:spcAft>
          <a:spcPct val="0"/>
        </a:spcAft>
        <a:defRPr sz="4400" b="1">
          <a:solidFill>
            <a:schemeClr val="tx2"/>
          </a:solidFill>
          <a:latin typeface="Arial Black" pitchFamily="34" charset="0"/>
          <a:ea typeface="宋体" pitchFamily="2" charset="-122"/>
        </a:defRPr>
      </a:lvl6pPr>
      <a:lvl7pPr marL="914247" algn="l" rtl="0" eaLnBrk="1" fontAlgn="base" hangingPunct="1">
        <a:spcBef>
          <a:spcPct val="0"/>
        </a:spcBef>
        <a:spcAft>
          <a:spcPct val="0"/>
        </a:spcAft>
        <a:defRPr sz="4400" b="1">
          <a:solidFill>
            <a:schemeClr val="tx2"/>
          </a:solidFill>
          <a:latin typeface="Arial Black" pitchFamily="34" charset="0"/>
          <a:ea typeface="宋体" pitchFamily="2" charset="-122"/>
        </a:defRPr>
      </a:lvl7pPr>
      <a:lvl8pPr marL="1371371" algn="l" rtl="0" eaLnBrk="1" fontAlgn="base" hangingPunct="1">
        <a:spcBef>
          <a:spcPct val="0"/>
        </a:spcBef>
        <a:spcAft>
          <a:spcPct val="0"/>
        </a:spcAft>
        <a:defRPr sz="4400" b="1">
          <a:solidFill>
            <a:schemeClr val="tx2"/>
          </a:solidFill>
          <a:latin typeface="Arial Black" pitchFamily="34" charset="0"/>
          <a:ea typeface="宋体" pitchFamily="2" charset="-122"/>
        </a:defRPr>
      </a:lvl8pPr>
      <a:lvl9pPr marL="1828493" algn="l" rtl="0" eaLnBrk="1" fontAlgn="base" hangingPunct="1">
        <a:spcBef>
          <a:spcPct val="0"/>
        </a:spcBef>
        <a:spcAft>
          <a:spcPct val="0"/>
        </a:spcAft>
        <a:defRPr sz="4400" b="1">
          <a:solidFill>
            <a:schemeClr val="tx2"/>
          </a:solidFill>
          <a:latin typeface="Arial Black" pitchFamily="34" charset="0"/>
          <a:ea typeface="宋体" pitchFamily="2" charset="-122"/>
        </a:defRPr>
      </a:lvl9pPr>
    </p:titleStyle>
    <p:bodyStyle>
      <a:lvl1pPr marL="342843" indent="-342843" algn="l" rtl="0" eaLnBrk="1" fontAlgn="base" hangingPunct="1">
        <a:spcBef>
          <a:spcPct val="20000"/>
        </a:spcBef>
        <a:spcAft>
          <a:spcPct val="0"/>
        </a:spcAft>
        <a:buClr>
          <a:schemeClr val="hlink"/>
        </a:buClr>
        <a:buFont typeface="Wingdings" pitchFamily="2" charset="2"/>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lr>
          <a:schemeClr val="accent2"/>
        </a:buClr>
        <a:buFont typeface="Wingdings" pitchFamily="2" charset="2"/>
        <a:buChar char="§"/>
        <a:defRPr sz="2800">
          <a:solidFill>
            <a:schemeClr val="tx1"/>
          </a:solidFill>
          <a:latin typeface="+mn-lt"/>
          <a:ea typeface="+mn-ea"/>
        </a:defRPr>
      </a:lvl2pPr>
      <a:lvl3pPr marL="1142809" indent="-228562" algn="l" rtl="0" eaLnBrk="1" fontAlgn="base" hangingPunct="1">
        <a:spcBef>
          <a:spcPct val="20000"/>
        </a:spcBef>
        <a:spcAft>
          <a:spcPct val="0"/>
        </a:spcAft>
        <a:buClr>
          <a:schemeClr val="hlink"/>
        </a:buClr>
        <a:buFont typeface="Wingdings" pitchFamily="2" charset="2"/>
        <a:buChar char="§"/>
        <a:defRPr sz="2400">
          <a:solidFill>
            <a:schemeClr val="tx1"/>
          </a:solidFill>
          <a:latin typeface="+mn-lt"/>
          <a:ea typeface="+mn-ea"/>
        </a:defRPr>
      </a:lvl3pPr>
      <a:lvl4pPr marL="1599932" indent="-228562" algn="l" rtl="0" eaLnBrk="1" fontAlgn="base" hangingPunct="1">
        <a:spcBef>
          <a:spcPct val="20000"/>
        </a:spcBef>
        <a:spcAft>
          <a:spcPct val="0"/>
        </a:spcAft>
        <a:buClr>
          <a:schemeClr val="accent2"/>
        </a:buClr>
        <a:buFont typeface="Wingdings" pitchFamily="2" charset="2"/>
        <a:buChar char="§"/>
        <a:defRPr sz="2100">
          <a:solidFill>
            <a:schemeClr val="tx1"/>
          </a:solidFill>
          <a:latin typeface="+mn-lt"/>
          <a:ea typeface="+mn-ea"/>
        </a:defRPr>
      </a:lvl4pPr>
      <a:lvl5pPr marL="2057055" indent="-228562" algn="l" rtl="0" eaLnBrk="1" fontAlgn="base" hangingPunct="1">
        <a:spcBef>
          <a:spcPct val="20000"/>
        </a:spcBef>
        <a:spcAft>
          <a:spcPct val="0"/>
        </a:spcAft>
        <a:buClr>
          <a:schemeClr val="hlink"/>
        </a:buClr>
        <a:buFont typeface="Wingdings" pitchFamily="2" charset="2"/>
        <a:buChar char="§"/>
        <a:defRPr sz="2100">
          <a:solidFill>
            <a:schemeClr val="tx1"/>
          </a:solidFill>
          <a:latin typeface="+mn-lt"/>
          <a:ea typeface="+mn-ea"/>
        </a:defRPr>
      </a:lvl5pPr>
      <a:lvl6pPr marL="2514179" indent="-228562" algn="l" rtl="0" eaLnBrk="1" fontAlgn="base" hangingPunct="1">
        <a:spcBef>
          <a:spcPct val="20000"/>
        </a:spcBef>
        <a:spcAft>
          <a:spcPct val="0"/>
        </a:spcAft>
        <a:buClr>
          <a:schemeClr val="hlink"/>
        </a:buClr>
        <a:buFont typeface="Wingdings" pitchFamily="2" charset="2"/>
        <a:buChar char="§"/>
        <a:defRPr sz="2100">
          <a:solidFill>
            <a:schemeClr val="tx1"/>
          </a:solidFill>
          <a:latin typeface="+mn-lt"/>
          <a:ea typeface="+mn-ea"/>
        </a:defRPr>
      </a:lvl6pPr>
      <a:lvl7pPr marL="2971302" indent="-228562" algn="l" rtl="0" eaLnBrk="1" fontAlgn="base" hangingPunct="1">
        <a:spcBef>
          <a:spcPct val="20000"/>
        </a:spcBef>
        <a:spcAft>
          <a:spcPct val="0"/>
        </a:spcAft>
        <a:buClr>
          <a:schemeClr val="hlink"/>
        </a:buClr>
        <a:buFont typeface="Wingdings" pitchFamily="2" charset="2"/>
        <a:buChar char="§"/>
        <a:defRPr sz="2100">
          <a:solidFill>
            <a:schemeClr val="tx1"/>
          </a:solidFill>
          <a:latin typeface="+mn-lt"/>
          <a:ea typeface="+mn-ea"/>
        </a:defRPr>
      </a:lvl7pPr>
      <a:lvl8pPr marL="3428426" indent="-228562" algn="l" rtl="0" eaLnBrk="1" fontAlgn="base" hangingPunct="1">
        <a:spcBef>
          <a:spcPct val="20000"/>
        </a:spcBef>
        <a:spcAft>
          <a:spcPct val="0"/>
        </a:spcAft>
        <a:buClr>
          <a:schemeClr val="hlink"/>
        </a:buClr>
        <a:buFont typeface="Wingdings" pitchFamily="2" charset="2"/>
        <a:buChar char="§"/>
        <a:defRPr sz="2100">
          <a:solidFill>
            <a:schemeClr val="tx1"/>
          </a:solidFill>
          <a:latin typeface="+mn-lt"/>
          <a:ea typeface="+mn-ea"/>
        </a:defRPr>
      </a:lvl8pPr>
      <a:lvl9pPr marL="3885550" indent="-228562" algn="l" rtl="0" eaLnBrk="1" fontAlgn="base" hangingPunct="1">
        <a:spcBef>
          <a:spcPct val="20000"/>
        </a:spcBef>
        <a:spcAft>
          <a:spcPct val="0"/>
        </a:spcAft>
        <a:buClr>
          <a:schemeClr val="hlink"/>
        </a:buClr>
        <a:buFont typeface="Wingdings" pitchFamily="2" charset="2"/>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bwMode="auto">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9" y="1828801"/>
            <a:ext cx="8824912" cy="5029200"/>
            <a:chOff x="0" y="0"/>
            <a:chExt cx="5559" cy="3168"/>
          </a:xfrm>
        </p:grpSpPr>
        <p:sp>
          <p:nvSpPr>
            <p:cNvPr id="1027" name="Freeform 3"/>
            <p:cNvSpPr>
              <a:spLocks/>
            </p:cNvSpPr>
            <p:nvPr/>
          </p:nvSpPr>
          <p:spPr bwMode="auto">
            <a:xfrm>
              <a:off x="327" y="1757"/>
              <a:ext cx="5232" cy="1411"/>
            </a:xfrm>
            <a:custGeom>
              <a:avLst/>
              <a:gdLst>
                <a:gd name="T0" fmla="*/ 0 w 4897"/>
                <a:gd name="T1" fmla="*/ 0 h 2182"/>
                <a:gd name="T2" fmla="*/ 4897 w 4897"/>
                <a:gd name="T3" fmla="*/ 2182 h 2182"/>
              </a:gdLst>
              <a:ahLst/>
              <a:cxnLst>
                <a:cxn ang="0">
                  <a:pos x="0" y="0"/>
                </a:cxn>
                <a:cxn ang="0">
                  <a:pos x="0" y="2182"/>
                </a:cxn>
                <a:cxn ang="0">
                  <a:pos x="4897" y="2182"/>
                </a:cxn>
                <a:cxn ang="0">
                  <a:pos x="4897" y="0"/>
                </a:cxn>
                <a:cxn ang="0">
                  <a:pos x="0" y="0"/>
                </a:cxn>
                <a:cxn ang="0">
                  <a:pos x="0" y="0"/>
                </a:cxn>
              </a:cxnLst>
              <a:rect l="T0" t="T1" r="T2" b="T3"/>
              <a:pathLst>
                <a:path w="4897" h="2182">
                  <a:moveTo>
                    <a:pt x="0" y="0"/>
                  </a:moveTo>
                  <a:lnTo>
                    <a:pt x="0" y="2182"/>
                  </a:lnTo>
                  <a:lnTo>
                    <a:pt x="4897" y="2182"/>
                  </a:lnTo>
                  <a:lnTo>
                    <a:pt x="4897" y="0"/>
                  </a:lnTo>
                  <a:lnTo>
                    <a:pt x="0" y="0"/>
                  </a:lnTo>
                  <a:close/>
                </a:path>
              </a:pathLst>
            </a:custGeom>
            <a:solidFill>
              <a:schemeClr val="bg2">
                <a:alpha val="29999"/>
              </a:schemeClr>
            </a:solidFill>
            <a:ln w="9525">
              <a:noFill/>
              <a:round/>
              <a:headEnd/>
              <a:tailEnd/>
            </a:ln>
          </p:spPr>
          <p:txBody>
            <a:bodyPr/>
            <a:lstStyle/>
            <a:p>
              <a:endParaRPr lang="en-US"/>
            </a:p>
          </p:txBody>
        </p:sp>
        <p:sp>
          <p:nvSpPr>
            <p:cNvPr id="1028" name="Freeform 4"/>
            <p:cNvSpPr>
              <a:spLocks/>
            </p:cNvSpPr>
            <p:nvPr/>
          </p:nvSpPr>
          <p:spPr bwMode="auto">
            <a:xfrm>
              <a:off x="9" y="0"/>
              <a:ext cx="5550" cy="3168"/>
            </a:xfrm>
            <a:custGeom>
              <a:avLst/>
              <a:gdLst>
                <a:gd name="T0" fmla="*/ 0 w 5550"/>
                <a:gd name="T1" fmla="*/ 0 h 3168"/>
                <a:gd name="T2" fmla="*/ 5550 w 5550"/>
                <a:gd name="T3" fmla="*/ 3168 h 3168"/>
              </a:gdLst>
              <a:ahLst/>
              <a:cxnLst>
                <a:cxn ang="0">
                  <a:pos x="330" y="1764"/>
                </a:cxn>
                <a:cxn ang="0">
                  <a:pos x="0" y="1764"/>
                </a:cxn>
                <a:cxn ang="0">
                  <a:pos x="0" y="3168"/>
                </a:cxn>
                <a:cxn ang="0">
                  <a:pos x="5550" y="3168"/>
                </a:cxn>
                <a:cxn ang="0">
                  <a:pos x="5550" y="0"/>
                </a:cxn>
                <a:cxn ang="0">
                  <a:pos x="330" y="0"/>
                </a:cxn>
                <a:cxn ang="0">
                  <a:pos x="330" y="1764"/>
                </a:cxn>
              </a:cxnLst>
              <a:rect l="T0" t="T1" r="T2" b="T3"/>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29999"/>
              </a:schemeClr>
            </a:solidFill>
            <a:ln w="9525">
              <a:noFill/>
              <a:round/>
              <a:headEnd/>
              <a:tailEnd/>
            </a:ln>
          </p:spPr>
          <p:txBody>
            <a:bodyPr/>
            <a:lstStyle/>
            <a:p>
              <a:endParaRPr lang="en-US"/>
            </a:p>
          </p:txBody>
        </p:sp>
        <p:sp>
          <p:nvSpPr>
            <p:cNvPr id="1029" name="Freeform 5"/>
            <p:cNvSpPr>
              <a:spLocks/>
            </p:cNvSpPr>
            <p:nvPr/>
          </p:nvSpPr>
          <p:spPr bwMode="auto">
            <a:xfrm>
              <a:off x="327" y="1780"/>
              <a:ext cx="5232" cy="1388"/>
            </a:xfrm>
            <a:custGeom>
              <a:avLst/>
              <a:gdLst>
                <a:gd name="T0" fmla="*/ 0 w 4897"/>
                <a:gd name="T1" fmla="*/ 0 h 2182"/>
                <a:gd name="T2" fmla="*/ 4897 w 4897"/>
                <a:gd name="T3" fmla="*/ 2182 h 2182"/>
              </a:gdLst>
              <a:ahLst/>
              <a:cxnLst>
                <a:cxn ang="0">
                  <a:pos x="0" y="0"/>
                </a:cxn>
                <a:cxn ang="0">
                  <a:pos x="0" y="2182"/>
                </a:cxn>
                <a:cxn ang="0">
                  <a:pos x="4897" y="2182"/>
                </a:cxn>
                <a:cxn ang="0">
                  <a:pos x="4897" y="0"/>
                </a:cxn>
                <a:cxn ang="0">
                  <a:pos x="0" y="0"/>
                </a:cxn>
                <a:cxn ang="0">
                  <a:pos x="0" y="0"/>
                </a:cxn>
              </a:cxnLst>
              <a:rect l="T0" t="T1" r="T2" b="T3"/>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endParaRPr lang="en-US"/>
            </a:p>
          </p:txBody>
        </p:sp>
        <p:sp>
          <p:nvSpPr>
            <p:cNvPr id="1030" name="Freeform 6"/>
            <p:cNvSpPr>
              <a:spLocks/>
            </p:cNvSpPr>
            <p:nvPr/>
          </p:nvSpPr>
          <p:spPr bwMode="auto">
            <a:xfrm>
              <a:off x="327" y="0"/>
              <a:ext cx="4607" cy="29"/>
            </a:xfrm>
            <a:custGeom>
              <a:avLst/>
              <a:gdLst>
                <a:gd name="T0" fmla="*/ 0 w 5387"/>
                <a:gd name="T1" fmla="*/ 0 h 149"/>
                <a:gd name="T2" fmla="*/ 5387 w 5387"/>
                <a:gd name="T3" fmla="*/ 149 h 149"/>
              </a:gdLst>
              <a:ahLst/>
              <a:cxnLst>
                <a:cxn ang="0">
                  <a:pos x="0" y="0"/>
                </a:cxn>
                <a:cxn ang="0">
                  <a:pos x="0" y="149"/>
                </a:cxn>
                <a:cxn ang="0">
                  <a:pos x="5387" y="149"/>
                </a:cxn>
                <a:cxn ang="0">
                  <a:pos x="5387" y="0"/>
                </a:cxn>
                <a:cxn ang="0">
                  <a:pos x="0" y="0"/>
                </a:cxn>
                <a:cxn ang="0">
                  <a:pos x="0" y="0"/>
                </a:cxn>
              </a:cxnLst>
              <a:rect l="T0" t="T1" r="T2" b="T3"/>
              <a:pathLst>
                <a:path w="5387" h="149">
                  <a:moveTo>
                    <a:pt x="0" y="0"/>
                  </a:moveTo>
                  <a:lnTo>
                    <a:pt x="0" y="149"/>
                  </a:lnTo>
                  <a:lnTo>
                    <a:pt x="5387" y="149"/>
                  </a:lnTo>
                  <a:lnTo>
                    <a:pt x="5387" y="0"/>
                  </a:lnTo>
                  <a:lnTo>
                    <a:pt x="0" y="0"/>
                  </a:lnTo>
                  <a:close/>
                </a:path>
              </a:pathLst>
            </a:custGeom>
            <a:gradFill rotWithShape="1">
              <a:gsLst>
                <a:gs pos="0">
                  <a:schemeClr val="bg2">
                    <a:alpha val="0"/>
                  </a:schemeClr>
                </a:gs>
                <a:gs pos="100000">
                  <a:srgbClr val="005400"/>
                </a:gs>
              </a:gsLst>
              <a:lin ang="0" scaled="1"/>
            </a:gradFill>
            <a:ln w="9525">
              <a:noFill/>
              <a:round/>
              <a:headEnd/>
              <a:tailEnd/>
            </a:ln>
          </p:spPr>
          <p:txBody>
            <a:bodyPr/>
            <a:lstStyle/>
            <a:p>
              <a:endParaRPr lang="en-US"/>
            </a:p>
          </p:txBody>
        </p:sp>
        <p:sp>
          <p:nvSpPr>
            <p:cNvPr id="1031" name="Freeform 7"/>
            <p:cNvSpPr>
              <a:spLocks/>
            </p:cNvSpPr>
            <p:nvPr/>
          </p:nvSpPr>
          <p:spPr bwMode="auto">
            <a:xfrm>
              <a:off x="327" y="0"/>
              <a:ext cx="29" cy="1785"/>
            </a:xfrm>
            <a:custGeom>
              <a:avLst/>
              <a:gdLst>
                <a:gd name="T0" fmla="*/ 0 w 29"/>
                <a:gd name="T1" fmla="*/ 0 h 2161"/>
                <a:gd name="T2" fmla="*/ 29 w 29"/>
                <a:gd name="T3" fmla="*/ 2161 h 2161"/>
              </a:gdLst>
              <a:ahLst/>
              <a:cxnLst>
                <a:cxn ang="0">
                  <a:pos x="0" y="0"/>
                </a:cxn>
                <a:cxn ang="0">
                  <a:pos x="0" y="2161"/>
                </a:cxn>
                <a:cxn ang="0">
                  <a:pos x="29" y="2161"/>
                </a:cxn>
                <a:cxn ang="0">
                  <a:pos x="27" y="27"/>
                </a:cxn>
                <a:cxn ang="0">
                  <a:pos x="0" y="0"/>
                </a:cxn>
                <a:cxn ang="0">
                  <a:pos x="0" y="0"/>
                </a:cxn>
              </a:cxnLst>
              <a:rect l="T0" t="T1" r="T2" b="T3"/>
              <a:pathLst>
                <a:path w="29" h="2161">
                  <a:moveTo>
                    <a:pt x="0" y="0"/>
                  </a:moveTo>
                  <a:lnTo>
                    <a:pt x="0" y="2161"/>
                  </a:lnTo>
                  <a:lnTo>
                    <a:pt x="29" y="2161"/>
                  </a:lnTo>
                  <a:lnTo>
                    <a:pt x="27" y="27"/>
                  </a:lnTo>
                  <a:lnTo>
                    <a:pt x="0" y="0"/>
                  </a:lnTo>
                  <a:close/>
                </a:path>
              </a:pathLst>
            </a:custGeom>
            <a:gradFill rotWithShape="1">
              <a:gsLst>
                <a:gs pos="0">
                  <a:srgbClr val="1F791F"/>
                </a:gs>
                <a:gs pos="100000">
                  <a:schemeClr val="bg2"/>
                </a:gs>
              </a:gsLst>
              <a:lin ang="5400000" scaled="1"/>
            </a:gradFill>
            <a:ln w="9525">
              <a:noFill/>
              <a:round/>
              <a:headEnd/>
              <a:tailEnd/>
            </a:ln>
          </p:spPr>
          <p:txBody>
            <a:bodyPr/>
            <a:lstStyle/>
            <a:p>
              <a:endParaRPr lang="en-US"/>
            </a:p>
          </p:txBody>
        </p:sp>
        <p:sp>
          <p:nvSpPr>
            <p:cNvPr id="1032" name="Freeform 8"/>
            <p:cNvSpPr>
              <a:spLocks/>
            </p:cNvSpPr>
            <p:nvPr/>
          </p:nvSpPr>
          <p:spPr bwMode="auto">
            <a:xfrm>
              <a:off x="326" y="1752"/>
              <a:ext cx="29" cy="1416"/>
            </a:xfrm>
            <a:custGeom>
              <a:avLst/>
              <a:gdLst>
                <a:gd name="T0" fmla="*/ 0 w 29"/>
                <a:gd name="T1" fmla="*/ 0 h 1416"/>
                <a:gd name="T2" fmla="*/ 29 w 29"/>
                <a:gd name="T3" fmla="*/ 1416 h 1416"/>
              </a:gdLst>
              <a:ahLst/>
              <a:cxnLst>
                <a:cxn ang="0">
                  <a:pos x="0" y="1416"/>
                </a:cxn>
                <a:cxn ang="0">
                  <a:pos x="29" y="1416"/>
                </a:cxn>
                <a:cxn ang="0">
                  <a:pos x="28" y="24"/>
                </a:cxn>
                <a:cxn ang="0">
                  <a:pos x="0" y="0"/>
                </a:cxn>
                <a:cxn ang="0">
                  <a:pos x="0" y="1416"/>
                </a:cxn>
              </a:cxnLst>
              <a:rect l="T0" t="T1" r="T2" b="T3"/>
              <a:pathLst>
                <a:path w="29" h="1416">
                  <a:moveTo>
                    <a:pt x="0" y="1416"/>
                  </a:moveTo>
                  <a:lnTo>
                    <a:pt x="29" y="1416"/>
                  </a:lnTo>
                  <a:lnTo>
                    <a:pt x="28" y="24"/>
                  </a:lnTo>
                  <a:lnTo>
                    <a:pt x="0" y="0"/>
                  </a:lnTo>
                  <a:lnTo>
                    <a:pt x="0" y="1416"/>
                  </a:lnTo>
                  <a:close/>
                </a:path>
              </a:pathLst>
            </a:custGeom>
            <a:gradFill rotWithShape="1">
              <a:gsLst>
                <a:gs pos="0">
                  <a:srgbClr val="1F791F"/>
                </a:gs>
                <a:gs pos="100000">
                  <a:schemeClr val="bg2">
                    <a:alpha val="0"/>
                  </a:schemeClr>
                </a:gs>
              </a:gsLst>
              <a:lin ang="5400000" scaled="1"/>
            </a:gradFill>
            <a:ln w="9525">
              <a:noFill/>
              <a:round/>
              <a:headEnd/>
              <a:tailEnd/>
            </a:ln>
          </p:spPr>
          <p:txBody>
            <a:bodyPr/>
            <a:lstStyle/>
            <a:p>
              <a:endParaRPr lang="en-US"/>
            </a:p>
          </p:txBody>
        </p:sp>
        <p:sp>
          <p:nvSpPr>
            <p:cNvPr id="1033" name="Freeform 9"/>
            <p:cNvSpPr>
              <a:spLocks/>
            </p:cNvSpPr>
            <p:nvPr/>
          </p:nvSpPr>
          <p:spPr bwMode="auto">
            <a:xfrm>
              <a:off x="0" y="1752"/>
              <a:ext cx="2879" cy="29"/>
            </a:xfrm>
            <a:custGeom>
              <a:avLst/>
              <a:gdLst>
                <a:gd name="T0" fmla="*/ 0 w 5387"/>
                <a:gd name="T1" fmla="*/ 0 h 149"/>
                <a:gd name="T2" fmla="*/ 5387 w 5387"/>
                <a:gd name="T3" fmla="*/ 149 h 149"/>
              </a:gdLst>
              <a:ahLst/>
              <a:cxnLst>
                <a:cxn ang="0">
                  <a:pos x="0" y="0"/>
                </a:cxn>
                <a:cxn ang="0">
                  <a:pos x="0" y="149"/>
                </a:cxn>
                <a:cxn ang="0">
                  <a:pos x="5387" y="149"/>
                </a:cxn>
                <a:cxn ang="0">
                  <a:pos x="5387" y="0"/>
                </a:cxn>
                <a:cxn ang="0">
                  <a:pos x="0" y="0"/>
                </a:cxn>
                <a:cxn ang="0">
                  <a:pos x="0" y="0"/>
                </a:cxn>
              </a:cxnLst>
              <a:rect l="T0" t="T1" r="T2" b="T3"/>
              <a:pathLst>
                <a:path w="5387" h="149">
                  <a:moveTo>
                    <a:pt x="0" y="0"/>
                  </a:moveTo>
                  <a:lnTo>
                    <a:pt x="0" y="149"/>
                  </a:lnTo>
                  <a:lnTo>
                    <a:pt x="5387" y="149"/>
                  </a:lnTo>
                  <a:lnTo>
                    <a:pt x="5387" y="0"/>
                  </a:lnTo>
                  <a:lnTo>
                    <a:pt x="0" y="0"/>
                  </a:lnTo>
                  <a:close/>
                </a:path>
              </a:pathLst>
            </a:custGeom>
            <a:gradFill rotWithShape="1">
              <a:gsLst>
                <a:gs pos="0">
                  <a:schemeClr val="bg2">
                    <a:alpha val="0"/>
                  </a:schemeClr>
                </a:gs>
                <a:gs pos="100000">
                  <a:srgbClr val="005400"/>
                </a:gs>
              </a:gsLst>
              <a:lin ang="0" scaled="1"/>
            </a:gradFill>
            <a:ln w="9525">
              <a:noFill/>
              <a:round/>
              <a:headEnd/>
              <a:tailEnd/>
            </a:ln>
          </p:spPr>
          <p:txBody>
            <a:bodyPr/>
            <a:lstStyle/>
            <a:p>
              <a:endParaRPr lang="en-US"/>
            </a:p>
          </p:txBody>
        </p:sp>
        <p:sp>
          <p:nvSpPr>
            <p:cNvPr id="1034" name="Freeform 10"/>
            <p:cNvSpPr>
              <a:spLocks/>
            </p:cNvSpPr>
            <p:nvPr/>
          </p:nvSpPr>
          <p:spPr bwMode="auto">
            <a:xfrm>
              <a:off x="0" y="1752"/>
              <a:ext cx="30" cy="1416"/>
            </a:xfrm>
            <a:custGeom>
              <a:avLst/>
              <a:gdLst>
                <a:gd name="T0" fmla="*/ 0 w 30"/>
                <a:gd name="T1" fmla="*/ 0 h 1416"/>
                <a:gd name="T2" fmla="*/ 30 w 30"/>
                <a:gd name="T3" fmla="*/ 1416 h 1416"/>
              </a:gdLst>
              <a:ahLst/>
              <a:cxnLst>
                <a:cxn ang="0">
                  <a:pos x="0" y="0"/>
                </a:cxn>
                <a:cxn ang="0">
                  <a:pos x="0" y="1416"/>
                </a:cxn>
                <a:cxn ang="0">
                  <a:pos x="29" y="1416"/>
                </a:cxn>
                <a:cxn ang="0">
                  <a:pos x="30" y="27"/>
                </a:cxn>
                <a:cxn ang="0">
                  <a:pos x="0" y="0"/>
                </a:cxn>
                <a:cxn ang="0">
                  <a:pos x="0" y="0"/>
                </a:cxn>
              </a:cxnLst>
              <a:rect l="T0" t="T1" r="T2" b="T3"/>
              <a:pathLst>
                <a:path w="30" h="1416">
                  <a:moveTo>
                    <a:pt x="0" y="0"/>
                  </a:moveTo>
                  <a:lnTo>
                    <a:pt x="0" y="1416"/>
                  </a:lnTo>
                  <a:lnTo>
                    <a:pt x="29" y="1416"/>
                  </a:lnTo>
                  <a:lnTo>
                    <a:pt x="30" y="27"/>
                  </a:lnTo>
                  <a:lnTo>
                    <a:pt x="0" y="0"/>
                  </a:lnTo>
                  <a:close/>
                </a:path>
              </a:pathLst>
            </a:custGeom>
            <a:gradFill rotWithShape="1">
              <a:gsLst>
                <a:gs pos="0">
                  <a:srgbClr val="1F791F"/>
                </a:gs>
                <a:gs pos="100000">
                  <a:schemeClr val="bg2">
                    <a:alpha val="9999"/>
                  </a:schemeClr>
                </a:gs>
              </a:gsLst>
              <a:lin ang="5400000" scaled="1"/>
            </a:gradFill>
            <a:ln w="9525">
              <a:noFill/>
              <a:round/>
              <a:headEnd/>
              <a:tailEnd/>
            </a:ln>
          </p:spPr>
          <p:txBody>
            <a:bodyPr/>
            <a:lstStyle/>
            <a:p>
              <a:endParaRPr lang="en-US"/>
            </a:p>
          </p:txBody>
        </p:sp>
      </p:grpSp>
      <p:sp>
        <p:nvSpPr>
          <p:cNvPr id="103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1036" name="Rectangle 12"/>
          <p:cNvSpPr>
            <a:spLocks noGrp="1" noChangeArrowheads="1"/>
          </p:cNvSpPr>
          <p:nvPr>
            <p:ph type="ftr" sz="quarter" idx="3"/>
          </p:nvPr>
        </p:nvSpPr>
        <p:spPr bwMode="auto">
          <a:xfrm>
            <a:off x="3429001" y="6245225"/>
            <a:ext cx="2895600" cy="4762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ctr">
              <a:defRPr sz="1400">
                <a:effectLst>
                  <a:outerShdw blurRad="38100" dist="38100" dir="2700000" algn="tl">
                    <a:srgbClr val="000000"/>
                  </a:outerShdw>
                </a:effectLst>
              </a:defRPr>
            </a:lvl1pPr>
          </a:lstStyle>
          <a:p>
            <a:r>
              <a:rPr lang="en-US" smtClean="0"/>
              <a:t>ZANKHANA S. RATHOD </a:t>
            </a:r>
            <a:endParaRPr lang="en-US"/>
          </a:p>
        </p:txBody>
      </p:sp>
      <p:sp>
        <p:nvSpPr>
          <p:cNvPr id="1037" name="Rectangle 13"/>
          <p:cNvSpPr>
            <a:spLocks noGrp="1" noChangeArrowheads="1"/>
          </p:cNvSpPr>
          <p:nvPr>
            <p:ph type="sldNum" sz="quarter" idx="4"/>
          </p:nvPr>
        </p:nvSpPr>
        <p:spPr bwMode="auto">
          <a:xfrm>
            <a:off x="6937376" y="6245225"/>
            <a:ext cx="1901825" cy="4762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r">
              <a:defRPr sz="1400">
                <a:effectLst>
                  <a:outerShdw blurRad="38100" dist="38100" dir="2700000" algn="tl">
                    <a:srgbClr val="000000"/>
                  </a:outerShdw>
                </a:effectLst>
              </a:defRPr>
            </a:lvl1pPr>
          </a:lstStyle>
          <a:p>
            <a:fld id="{106AC3DE-D894-4E5F-9F6D-DC5CF9F6901D}" type="slidenum">
              <a:rPr lang="en-US"/>
              <a:pPr/>
              <a:t>‹#›</a:t>
            </a:fld>
            <a:endParaRPr lang="en-US"/>
          </a:p>
        </p:txBody>
      </p:sp>
      <p:sp>
        <p:nvSpPr>
          <p:cNvPr id="1038" name="Rectangle 14"/>
          <p:cNvSpPr>
            <a:spLocks noGrp="1" noRot="1" noChangeArrowheads="1"/>
          </p:cNvSpPr>
          <p:nvPr>
            <p:ph type="title"/>
          </p:nvPr>
        </p:nvSpPr>
        <p:spPr bwMode="auto">
          <a:xfrm>
            <a:off x="457201" y="244475"/>
            <a:ext cx="8385175" cy="1431926"/>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1039" name="Rectangle 15"/>
          <p:cNvSpPr>
            <a:spLocks noGrp="1" noRot="1" noChangeArrowheads="1"/>
          </p:cNvSpPr>
          <p:nvPr>
            <p:ph type="body" idx="1"/>
          </p:nvPr>
        </p:nvSpPr>
        <p:spPr bwMode="auto">
          <a:xfrm>
            <a:off x="838200" y="1905001"/>
            <a:ext cx="8007350" cy="419100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dk2" tx1="lt1" bg2="dk1"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sldNum="0" hdr="0" dt="0"/>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Black" pitchFamily="34" charset="0"/>
          <a:ea typeface="宋体" pitchFamily="2" charset="-122"/>
        </a:defRPr>
      </a:lvl2pPr>
      <a:lvl3pPr algn="l" rtl="0" eaLnBrk="1" fontAlgn="base" hangingPunct="1">
        <a:spcBef>
          <a:spcPct val="0"/>
        </a:spcBef>
        <a:spcAft>
          <a:spcPct val="0"/>
        </a:spcAft>
        <a:defRPr sz="4400" b="1">
          <a:solidFill>
            <a:schemeClr val="tx2"/>
          </a:solidFill>
          <a:latin typeface="Arial Black" pitchFamily="34" charset="0"/>
          <a:ea typeface="宋体" pitchFamily="2" charset="-122"/>
        </a:defRPr>
      </a:lvl3pPr>
      <a:lvl4pPr algn="l" rtl="0" eaLnBrk="1" fontAlgn="base" hangingPunct="1">
        <a:spcBef>
          <a:spcPct val="0"/>
        </a:spcBef>
        <a:spcAft>
          <a:spcPct val="0"/>
        </a:spcAft>
        <a:defRPr sz="4400" b="1">
          <a:solidFill>
            <a:schemeClr val="tx2"/>
          </a:solidFill>
          <a:latin typeface="Arial Black" pitchFamily="34" charset="0"/>
          <a:ea typeface="宋体" pitchFamily="2" charset="-122"/>
        </a:defRPr>
      </a:lvl4pPr>
      <a:lvl5pPr algn="l" rtl="0" eaLnBrk="1" fontAlgn="base" hangingPunct="1">
        <a:spcBef>
          <a:spcPct val="0"/>
        </a:spcBef>
        <a:spcAft>
          <a:spcPct val="0"/>
        </a:spcAft>
        <a:defRPr sz="4400" b="1">
          <a:solidFill>
            <a:schemeClr val="tx2"/>
          </a:solidFill>
          <a:latin typeface="Arial Black" pitchFamily="34" charset="0"/>
          <a:ea typeface="宋体" pitchFamily="2" charset="-122"/>
        </a:defRPr>
      </a:lvl5pPr>
      <a:lvl6pPr marL="457124" algn="l" rtl="0" eaLnBrk="1" fontAlgn="base" hangingPunct="1">
        <a:spcBef>
          <a:spcPct val="0"/>
        </a:spcBef>
        <a:spcAft>
          <a:spcPct val="0"/>
        </a:spcAft>
        <a:defRPr sz="4400" b="1">
          <a:solidFill>
            <a:schemeClr val="tx2"/>
          </a:solidFill>
          <a:latin typeface="Arial Black" pitchFamily="34" charset="0"/>
          <a:ea typeface="宋体" pitchFamily="2" charset="-122"/>
        </a:defRPr>
      </a:lvl6pPr>
      <a:lvl7pPr marL="914247" algn="l" rtl="0" eaLnBrk="1" fontAlgn="base" hangingPunct="1">
        <a:spcBef>
          <a:spcPct val="0"/>
        </a:spcBef>
        <a:spcAft>
          <a:spcPct val="0"/>
        </a:spcAft>
        <a:defRPr sz="4400" b="1">
          <a:solidFill>
            <a:schemeClr val="tx2"/>
          </a:solidFill>
          <a:latin typeface="Arial Black" pitchFamily="34" charset="0"/>
          <a:ea typeface="宋体" pitchFamily="2" charset="-122"/>
        </a:defRPr>
      </a:lvl7pPr>
      <a:lvl8pPr marL="1371371" algn="l" rtl="0" eaLnBrk="1" fontAlgn="base" hangingPunct="1">
        <a:spcBef>
          <a:spcPct val="0"/>
        </a:spcBef>
        <a:spcAft>
          <a:spcPct val="0"/>
        </a:spcAft>
        <a:defRPr sz="4400" b="1">
          <a:solidFill>
            <a:schemeClr val="tx2"/>
          </a:solidFill>
          <a:latin typeface="Arial Black" pitchFamily="34" charset="0"/>
          <a:ea typeface="宋体" pitchFamily="2" charset="-122"/>
        </a:defRPr>
      </a:lvl8pPr>
      <a:lvl9pPr marL="1828493" algn="l" rtl="0" eaLnBrk="1" fontAlgn="base" hangingPunct="1">
        <a:spcBef>
          <a:spcPct val="0"/>
        </a:spcBef>
        <a:spcAft>
          <a:spcPct val="0"/>
        </a:spcAft>
        <a:defRPr sz="4400" b="1">
          <a:solidFill>
            <a:schemeClr val="tx2"/>
          </a:solidFill>
          <a:latin typeface="Arial Black" pitchFamily="34" charset="0"/>
          <a:ea typeface="宋体" pitchFamily="2" charset="-122"/>
        </a:defRPr>
      </a:lvl9pPr>
    </p:titleStyle>
    <p:bodyStyle>
      <a:lvl1pPr marL="342843" indent="-342843" algn="l" rtl="0" eaLnBrk="1" fontAlgn="base" hangingPunct="1">
        <a:spcBef>
          <a:spcPct val="20000"/>
        </a:spcBef>
        <a:spcAft>
          <a:spcPct val="0"/>
        </a:spcAft>
        <a:buClr>
          <a:schemeClr val="hlink"/>
        </a:buClr>
        <a:buFont typeface="Wingdings" pitchFamily="2" charset="2"/>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lr>
          <a:schemeClr val="accent2"/>
        </a:buClr>
        <a:buFont typeface="Wingdings" pitchFamily="2" charset="2"/>
        <a:buChar char="§"/>
        <a:defRPr sz="2800">
          <a:solidFill>
            <a:schemeClr val="tx1"/>
          </a:solidFill>
          <a:latin typeface="+mn-lt"/>
          <a:ea typeface="+mn-ea"/>
        </a:defRPr>
      </a:lvl2pPr>
      <a:lvl3pPr marL="1142809" indent="-228562" algn="l" rtl="0" eaLnBrk="1" fontAlgn="base" hangingPunct="1">
        <a:spcBef>
          <a:spcPct val="20000"/>
        </a:spcBef>
        <a:spcAft>
          <a:spcPct val="0"/>
        </a:spcAft>
        <a:buClr>
          <a:schemeClr val="hlink"/>
        </a:buClr>
        <a:buFont typeface="Wingdings" pitchFamily="2" charset="2"/>
        <a:buChar char="§"/>
        <a:defRPr sz="2400">
          <a:solidFill>
            <a:schemeClr val="tx1"/>
          </a:solidFill>
          <a:latin typeface="+mn-lt"/>
          <a:ea typeface="+mn-ea"/>
        </a:defRPr>
      </a:lvl3pPr>
      <a:lvl4pPr marL="1599932" indent="-228562" algn="l" rtl="0" eaLnBrk="1" fontAlgn="base" hangingPunct="1">
        <a:spcBef>
          <a:spcPct val="20000"/>
        </a:spcBef>
        <a:spcAft>
          <a:spcPct val="0"/>
        </a:spcAft>
        <a:buClr>
          <a:schemeClr val="accent2"/>
        </a:buClr>
        <a:buFont typeface="Wingdings" pitchFamily="2" charset="2"/>
        <a:buChar char="§"/>
        <a:defRPr sz="2100">
          <a:solidFill>
            <a:schemeClr val="tx1"/>
          </a:solidFill>
          <a:latin typeface="+mn-lt"/>
          <a:ea typeface="+mn-ea"/>
        </a:defRPr>
      </a:lvl4pPr>
      <a:lvl5pPr marL="2057055" indent="-228562" algn="l" rtl="0" eaLnBrk="1" fontAlgn="base" hangingPunct="1">
        <a:spcBef>
          <a:spcPct val="20000"/>
        </a:spcBef>
        <a:spcAft>
          <a:spcPct val="0"/>
        </a:spcAft>
        <a:buClr>
          <a:schemeClr val="hlink"/>
        </a:buClr>
        <a:buFont typeface="Wingdings" pitchFamily="2" charset="2"/>
        <a:buChar char="§"/>
        <a:defRPr sz="2100">
          <a:solidFill>
            <a:schemeClr val="tx1"/>
          </a:solidFill>
          <a:latin typeface="+mn-lt"/>
          <a:ea typeface="+mn-ea"/>
        </a:defRPr>
      </a:lvl5pPr>
      <a:lvl6pPr marL="2514179" indent="-228562" algn="l" rtl="0" eaLnBrk="1" fontAlgn="base" hangingPunct="1">
        <a:spcBef>
          <a:spcPct val="20000"/>
        </a:spcBef>
        <a:spcAft>
          <a:spcPct val="0"/>
        </a:spcAft>
        <a:buClr>
          <a:schemeClr val="hlink"/>
        </a:buClr>
        <a:buFont typeface="Wingdings" pitchFamily="2" charset="2"/>
        <a:buChar char="§"/>
        <a:defRPr sz="2100">
          <a:solidFill>
            <a:schemeClr val="tx1"/>
          </a:solidFill>
          <a:latin typeface="+mn-lt"/>
          <a:ea typeface="+mn-ea"/>
        </a:defRPr>
      </a:lvl6pPr>
      <a:lvl7pPr marL="2971302" indent="-228562" algn="l" rtl="0" eaLnBrk="1" fontAlgn="base" hangingPunct="1">
        <a:spcBef>
          <a:spcPct val="20000"/>
        </a:spcBef>
        <a:spcAft>
          <a:spcPct val="0"/>
        </a:spcAft>
        <a:buClr>
          <a:schemeClr val="hlink"/>
        </a:buClr>
        <a:buFont typeface="Wingdings" pitchFamily="2" charset="2"/>
        <a:buChar char="§"/>
        <a:defRPr sz="2100">
          <a:solidFill>
            <a:schemeClr val="tx1"/>
          </a:solidFill>
          <a:latin typeface="+mn-lt"/>
          <a:ea typeface="+mn-ea"/>
        </a:defRPr>
      </a:lvl7pPr>
      <a:lvl8pPr marL="3428426" indent="-228562" algn="l" rtl="0" eaLnBrk="1" fontAlgn="base" hangingPunct="1">
        <a:spcBef>
          <a:spcPct val="20000"/>
        </a:spcBef>
        <a:spcAft>
          <a:spcPct val="0"/>
        </a:spcAft>
        <a:buClr>
          <a:schemeClr val="hlink"/>
        </a:buClr>
        <a:buFont typeface="Wingdings" pitchFamily="2" charset="2"/>
        <a:buChar char="§"/>
        <a:defRPr sz="2100">
          <a:solidFill>
            <a:schemeClr val="tx1"/>
          </a:solidFill>
          <a:latin typeface="+mn-lt"/>
          <a:ea typeface="+mn-ea"/>
        </a:defRPr>
      </a:lvl8pPr>
      <a:lvl9pPr marL="3885550" indent="-228562" algn="l" rtl="0" eaLnBrk="1" fontAlgn="base" hangingPunct="1">
        <a:spcBef>
          <a:spcPct val="20000"/>
        </a:spcBef>
        <a:spcAft>
          <a:spcPct val="0"/>
        </a:spcAft>
        <a:buClr>
          <a:schemeClr val="hlink"/>
        </a:buClr>
        <a:buFont typeface="Wingdings" pitchFamily="2" charset="2"/>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eaLnBrk="0" hangingPunct="0">
              <a:defRPr sz="1400"/>
            </a:lvl1pPr>
          </a:lstStyle>
          <a:p>
            <a:endParaRPr lang="en-US" altLang="zh-CN"/>
          </a:p>
        </p:txBody>
      </p:sp>
      <p:sp>
        <p:nvSpPr>
          <p:cNvPr id="3077"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eaLnBrk="0" hangingPunct="0">
              <a:defRPr sz="1400"/>
            </a:lvl1pPr>
          </a:lstStyle>
          <a:p>
            <a:r>
              <a:rPr lang="en-US" altLang="zh-CN" smtClean="0"/>
              <a:t>ZANKHANA S. RATHOD </a:t>
            </a:r>
            <a:endParaRPr lang="en-US" altLang="zh-CN"/>
          </a:p>
        </p:txBody>
      </p:sp>
      <p:sp>
        <p:nvSpPr>
          <p:cNvPr id="3078"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eaLnBrk="0" hangingPunct="0">
              <a:defRPr sz="1400"/>
            </a:lvl1pPr>
          </a:lstStyle>
          <a:p>
            <a:fld id="{EFEBE703-6D1B-46F6-80F4-D8B0D1BFB84D}"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bwMode="auto">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ctr">
              <a:defRPr sz="1400">
                <a:solidFill>
                  <a:schemeClr val="tx1"/>
                </a:solidFill>
              </a:defRPr>
            </a:lvl1pPr>
          </a:lstStyle>
          <a:p>
            <a:r>
              <a:rPr lang="en-US" smtClean="0"/>
              <a:t>ZANKHANA S. RATHOD </a:t>
            </a:r>
            <a:endParaRPr lang="en-US"/>
          </a:p>
        </p:txBody>
      </p:sp>
      <p:sp>
        <p:nvSpPr>
          <p:cNvPr id="1030"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algn="r">
              <a:defRPr sz="1400">
                <a:solidFill>
                  <a:schemeClr val="tx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p:pull dir="ld"/>
  </p:transition>
  <p:timing>
    <p:tnLst>
      <p:par>
        <p:cTn id="1" dur="indefinite" restart="never" nodeType="tmRoot"/>
      </p:par>
    </p:tnLst>
  </p:timing>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eaLnBrk="0" hangingPunct="0">
              <a:defRPr sz="1400"/>
            </a:lvl1pPr>
          </a:lstStyle>
          <a:p>
            <a:endParaRPr lang="en-US" altLang="zh-CN"/>
          </a:p>
        </p:txBody>
      </p:sp>
      <p:sp>
        <p:nvSpPr>
          <p:cNvPr id="2053"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eaLnBrk="0" hangingPunct="0">
              <a:defRPr sz="1400"/>
            </a:lvl1pPr>
          </a:lstStyle>
          <a:p>
            <a:r>
              <a:rPr lang="en-US" altLang="zh-CN" smtClean="0"/>
              <a:t>ZANKHANA S. RATHOD </a:t>
            </a:r>
            <a:endParaRPr lang="en-US" altLang="zh-CN"/>
          </a:p>
        </p:txBody>
      </p:sp>
      <p:sp>
        <p:nvSpPr>
          <p:cNvPr id="2054"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eaLnBrk="0" hangingPunct="0">
              <a:defRPr sz="1400"/>
            </a:lvl1pPr>
          </a:lstStyle>
          <a:p>
            <a:fld id="{663348D1-BDB7-49C9-8854-990D007F1F0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5167"/>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en-US" smtClean="0"/>
              <a:t>Click to edit Master title style</a:t>
            </a:r>
            <a:endParaRPr lang="fr-FR" smtClean="0"/>
          </a:p>
        </p:txBody>
      </p:sp>
      <p:sp>
        <p:nvSpPr>
          <p:cNvPr id="1027" name="Text Placeholder 2"/>
          <p:cNvSpPr>
            <a:spLocks noGrp="1" noChangeArrowheads="1"/>
          </p:cNvSpPr>
          <p:nvPr>
            <p:ph type="body" idx="1"/>
          </p:nvPr>
        </p:nvSpPr>
        <p:spPr bwMode="auto">
          <a:xfrm>
            <a:off x="457200" y="1600203"/>
            <a:ext cx="8229601" cy="4525433"/>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1028" name="Date Placeholder 3"/>
          <p:cNvSpPr>
            <a:spLocks noGrp="1" noChangeArrowheads="1"/>
          </p:cNvSpPr>
          <p:nvPr>
            <p:ph type="dt" sz="half" idx="2"/>
          </p:nvPr>
        </p:nvSpPr>
        <p:spPr bwMode="auto">
          <a:xfrm>
            <a:off x="457200" y="6356351"/>
            <a:ext cx="2133601" cy="366183"/>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defRPr>
            </a:lvl1pPr>
          </a:lstStyle>
          <a:p>
            <a:endParaRPr lang="en-US"/>
          </a:p>
        </p:txBody>
      </p:sp>
      <p:sp>
        <p:nvSpPr>
          <p:cNvPr id="1029" name="Footer Placeholder 4"/>
          <p:cNvSpPr>
            <a:spLocks noGrp="1" noChangeArrowheads="1"/>
          </p:cNvSpPr>
          <p:nvPr>
            <p:ph type="ftr" sz="quarter" idx="3"/>
          </p:nvPr>
        </p:nvSpPr>
        <p:spPr bwMode="auto">
          <a:xfrm>
            <a:off x="3124201" y="6356351"/>
            <a:ext cx="2895600" cy="366183"/>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defRPr>
            </a:lvl1pPr>
          </a:lstStyle>
          <a:p>
            <a:r>
              <a:rPr lang="en-US" smtClean="0"/>
              <a:t>ZANKHANA S. RATHOD </a:t>
            </a:r>
            <a:endParaRPr lang="en-US"/>
          </a:p>
        </p:txBody>
      </p:sp>
      <p:sp>
        <p:nvSpPr>
          <p:cNvPr id="1030" name="Slide Number Placeholder 5"/>
          <p:cNvSpPr>
            <a:spLocks noGrp="1" noChangeArrowheads="1"/>
          </p:cNvSpPr>
          <p:nvPr>
            <p:ph type="sldNum" sz="quarter" idx="4"/>
          </p:nvPr>
        </p:nvSpPr>
        <p:spPr bwMode="auto">
          <a:xfrm>
            <a:off x="6553200" y="6356351"/>
            <a:ext cx="2133601" cy="366183"/>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ransition>
    <p:pull dir="ld"/>
  </p:transition>
  <p:timing>
    <p:tnLst>
      <p:par>
        <p:cTn id="1" dur="indefinite" restart="never" nodeType="tmRoot"/>
      </p:par>
    </p:tnLst>
  </p:timing>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24" algn="ctr" rtl="0" eaLnBrk="1" fontAlgn="base" hangingPunct="1">
        <a:spcBef>
          <a:spcPct val="0"/>
        </a:spcBef>
        <a:spcAft>
          <a:spcPct val="0"/>
        </a:spcAft>
        <a:defRPr sz="4400">
          <a:solidFill>
            <a:schemeClr val="tx1"/>
          </a:solidFill>
          <a:latin typeface="Calibri" pitchFamily="34" charset="0"/>
        </a:defRPr>
      </a:lvl6pPr>
      <a:lvl7pPr marL="914247" algn="ctr" rtl="0" eaLnBrk="1" fontAlgn="base" hangingPunct="1">
        <a:spcBef>
          <a:spcPct val="0"/>
        </a:spcBef>
        <a:spcAft>
          <a:spcPct val="0"/>
        </a:spcAft>
        <a:defRPr sz="4400">
          <a:solidFill>
            <a:schemeClr val="tx1"/>
          </a:solidFill>
          <a:latin typeface="Calibri" pitchFamily="34" charset="0"/>
        </a:defRPr>
      </a:lvl7pPr>
      <a:lvl8pPr marL="1371371" algn="ctr" rtl="0" eaLnBrk="1" fontAlgn="base" hangingPunct="1">
        <a:spcBef>
          <a:spcPct val="0"/>
        </a:spcBef>
        <a:spcAft>
          <a:spcPct val="0"/>
        </a:spcAft>
        <a:defRPr sz="4400">
          <a:solidFill>
            <a:schemeClr val="tx1"/>
          </a:solidFill>
          <a:latin typeface="Calibri" pitchFamily="34" charset="0"/>
        </a:defRPr>
      </a:lvl8pPr>
      <a:lvl9pPr marL="1828493" algn="ctr" rtl="0" eaLnBrk="1" fontAlgn="base" hangingPunct="1">
        <a:spcBef>
          <a:spcPct val="0"/>
        </a:spcBef>
        <a:spcAft>
          <a:spcPct val="0"/>
        </a:spcAft>
        <a:defRPr sz="4400">
          <a:solidFill>
            <a:schemeClr val="tx1"/>
          </a:solidFill>
          <a:latin typeface="Calibri" pitchFamily="34" charset="0"/>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5167"/>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fr-FR" smtClean="0"/>
              <a:t>单击此处编辑母版标题样式</a:t>
            </a:r>
          </a:p>
        </p:txBody>
      </p:sp>
      <p:sp>
        <p:nvSpPr>
          <p:cNvPr id="2051" name="Rectangle 3"/>
          <p:cNvSpPr>
            <a:spLocks noGrp="1" noChangeArrowheads="1"/>
          </p:cNvSpPr>
          <p:nvPr>
            <p:ph type="body" idx="1"/>
          </p:nvPr>
        </p:nvSpPr>
        <p:spPr bwMode="auto">
          <a:xfrm>
            <a:off x="457200" y="1600203"/>
            <a:ext cx="8229601" cy="4525433"/>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fr-FR" smtClean="0"/>
              <a:t>单击此处编辑母版文本样式</a:t>
            </a:r>
          </a:p>
          <a:p>
            <a:pPr lvl="1"/>
            <a:r>
              <a:rPr lang="fr-FR" smtClean="0"/>
              <a:t>第二级</a:t>
            </a:r>
          </a:p>
          <a:p>
            <a:pPr lvl="2"/>
            <a:r>
              <a:rPr lang="fr-FR" smtClean="0"/>
              <a:t>第三级</a:t>
            </a:r>
          </a:p>
          <a:p>
            <a:pPr lvl="3"/>
            <a:r>
              <a:rPr lang="fr-FR" smtClean="0"/>
              <a:t>第四级</a:t>
            </a:r>
          </a:p>
          <a:p>
            <a:pPr lvl="4"/>
            <a:r>
              <a:rPr lang="fr-FR" smtClean="0"/>
              <a:t>第五级</a:t>
            </a:r>
          </a:p>
        </p:txBody>
      </p:sp>
      <p:sp>
        <p:nvSpPr>
          <p:cNvPr id="2052" name="Rectangle 4"/>
          <p:cNvSpPr>
            <a:spLocks noGrp="1" noChangeArrowheads="1"/>
          </p:cNvSpPr>
          <p:nvPr>
            <p:ph type="dt" sz="half" idx="2"/>
          </p:nvPr>
        </p:nvSpPr>
        <p:spPr bwMode="auto">
          <a:xfrm>
            <a:off x="457200" y="6244171"/>
            <a:ext cx="2133601" cy="478367"/>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lvl1pPr>
          </a:lstStyle>
          <a:p>
            <a:endParaRPr lang="fr-FR"/>
          </a:p>
        </p:txBody>
      </p:sp>
      <p:sp>
        <p:nvSpPr>
          <p:cNvPr id="2053" name="Rectangle 5"/>
          <p:cNvSpPr>
            <a:spLocks noGrp="1" noChangeArrowheads="1"/>
          </p:cNvSpPr>
          <p:nvPr>
            <p:ph type="ftr" sz="quarter" idx="3"/>
          </p:nvPr>
        </p:nvSpPr>
        <p:spPr bwMode="auto">
          <a:xfrm>
            <a:off x="3124201" y="6244171"/>
            <a:ext cx="2895600" cy="478367"/>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a:lvl1pPr>
          </a:lstStyle>
          <a:p>
            <a:r>
              <a:rPr lang="fr-FR" smtClean="0"/>
              <a:t>ZANKHANA S. RATHOD </a:t>
            </a:r>
            <a:endParaRPr lang="fr-FR"/>
          </a:p>
        </p:txBody>
      </p:sp>
      <p:sp>
        <p:nvSpPr>
          <p:cNvPr id="2054" name="Rectangle 6"/>
          <p:cNvSpPr>
            <a:spLocks noGrp="1" noChangeArrowheads="1"/>
          </p:cNvSpPr>
          <p:nvPr>
            <p:ph type="sldNum" sz="quarter" idx="4"/>
          </p:nvPr>
        </p:nvSpPr>
        <p:spPr bwMode="auto">
          <a:xfrm>
            <a:off x="6553200" y="6244171"/>
            <a:ext cx="2133601" cy="478367"/>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400"/>
            </a:lvl1pPr>
          </a:lstStyle>
          <a:p>
            <a:fld id="{E0F162F9-FEFE-482C-A579-8D055BCE13AF}"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bg1"/>
          <p:cNvPicPr>
            <a:picLocks noChangeAspect="1" noChangeArrowheads="1"/>
          </p:cNvPicPr>
          <p:nvPr/>
        </p:nvPicPr>
        <p:blipFill>
          <a:blip r:embed="rId13"/>
          <a:srcRect/>
          <a:stretch>
            <a:fillRect/>
          </a:stretch>
        </p:blipFill>
        <p:spPr bwMode="auto">
          <a:xfrm>
            <a:off x="-4762" y="0"/>
            <a:ext cx="9167813" cy="6872287"/>
          </a:xfrm>
          <a:prstGeom prst="rect">
            <a:avLst/>
          </a:prstGeom>
          <a:noFill/>
          <a:ln w="9525">
            <a:noFill/>
            <a:miter lim="800000"/>
            <a:headEnd/>
            <a:tailEnd/>
          </a:ln>
        </p:spPr>
      </p:pic>
      <p:sp>
        <p:nvSpPr>
          <p:cNvPr id="2051" name="Rectangle 31"/>
          <p:cNvSpPr>
            <a:spLocks noGrp="1" noChangeArrowheads="1"/>
          </p:cNvSpPr>
          <p:nvPr>
            <p:ph type="body" idx="1"/>
          </p:nvPr>
        </p:nvSpPr>
        <p:spPr bwMode="auto">
          <a:xfrm>
            <a:off x="468313" y="1125539"/>
            <a:ext cx="8207376" cy="5162549"/>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p:txBody>
      </p:sp>
      <p:sp>
        <p:nvSpPr>
          <p:cNvPr id="2052" name="Rectangle 27"/>
          <p:cNvSpPr>
            <a:spLocks noGrp="1" noChangeArrowheads="1"/>
          </p:cNvSpPr>
          <p:nvPr>
            <p:ph type="title"/>
          </p:nvPr>
        </p:nvSpPr>
        <p:spPr bwMode="auto">
          <a:xfrm>
            <a:off x="468314" y="333376"/>
            <a:ext cx="5832475" cy="6477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p:pull dir="ld"/>
  </p:transition>
  <p:timing>
    <p:tnLst>
      <p:par>
        <p:cTn id="1" dur="indefinite" restart="never" nodeType="tmRoot"/>
      </p:par>
    </p:tnLst>
  </p:timing>
  <p:hf sldNum="0" hdr="0" dt="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pitchFamily="34" charset="0"/>
          <a:ea typeface="华文细黑" pitchFamily="2" charset="-122"/>
        </a:defRPr>
      </a:lvl2pPr>
      <a:lvl3pPr algn="l" rtl="0" eaLnBrk="1" fontAlgn="base" hangingPunct="1">
        <a:spcBef>
          <a:spcPct val="0"/>
        </a:spcBef>
        <a:spcAft>
          <a:spcPct val="0"/>
        </a:spcAft>
        <a:defRPr sz="2400">
          <a:solidFill>
            <a:schemeClr val="bg1"/>
          </a:solidFill>
          <a:latin typeface="Arial" pitchFamily="34" charset="0"/>
          <a:ea typeface="华文细黑" pitchFamily="2" charset="-122"/>
        </a:defRPr>
      </a:lvl3pPr>
      <a:lvl4pPr algn="l" rtl="0" eaLnBrk="1" fontAlgn="base" hangingPunct="1">
        <a:spcBef>
          <a:spcPct val="0"/>
        </a:spcBef>
        <a:spcAft>
          <a:spcPct val="0"/>
        </a:spcAft>
        <a:defRPr sz="2400">
          <a:solidFill>
            <a:schemeClr val="bg1"/>
          </a:solidFill>
          <a:latin typeface="Arial" pitchFamily="34" charset="0"/>
          <a:ea typeface="华文细黑" pitchFamily="2" charset="-122"/>
        </a:defRPr>
      </a:lvl4pPr>
      <a:lvl5pPr algn="l" rtl="0" eaLnBrk="1" fontAlgn="base" hangingPunct="1">
        <a:spcBef>
          <a:spcPct val="0"/>
        </a:spcBef>
        <a:spcAft>
          <a:spcPct val="0"/>
        </a:spcAft>
        <a:defRPr sz="2400">
          <a:solidFill>
            <a:schemeClr val="bg1"/>
          </a:solidFill>
          <a:latin typeface="Arial" pitchFamily="34" charset="0"/>
          <a:ea typeface="华文细黑" pitchFamily="2" charset="-122"/>
        </a:defRPr>
      </a:lvl5pPr>
      <a:lvl6pPr marL="457124" algn="l" rtl="0" eaLnBrk="1" fontAlgn="base" hangingPunct="1">
        <a:spcBef>
          <a:spcPct val="0"/>
        </a:spcBef>
        <a:spcAft>
          <a:spcPct val="0"/>
        </a:spcAft>
        <a:defRPr sz="2400">
          <a:solidFill>
            <a:schemeClr val="bg1"/>
          </a:solidFill>
          <a:latin typeface="Arial" pitchFamily="34" charset="0"/>
          <a:ea typeface="华文细黑" pitchFamily="2" charset="-122"/>
        </a:defRPr>
      </a:lvl6pPr>
      <a:lvl7pPr marL="914247" algn="l" rtl="0" eaLnBrk="1" fontAlgn="base" hangingPunct="1">
        <a:spcBef>
          <a:spcPct val="0"/>
        </a:spcBef>
        <a:spcAft>
          <a:spcPct val="0"/>
        </a:spcAft>
        <a:defRPr sz="2400">
          <a:solidFill>
            <a:schemeClr val="bg1"/>
          </a:solidFill>
          <a:latin typeface="Arial" pitchFamily="34" charset="0"/>
          <a:ea typeface="华文细黑" pitchFamily="2" charset="-122"/>
        </a:defRPr>
      </a:lvl7pPr>
      <a:lvl8pPr marL="1371371" algn="l" rtl="0" eaLnBrk="1" fontAlgn="base" hangingPunct="1">
        <a:spcBef>
          <a:spcPct val="0"/>
        </a:spcBef>
        <a:spcAft>
          <a:spcPct val="0"/>
        </a:spcAft>
        <a:defRPr sz="2400">
          <a:solidFill>
            <a:schemeClr val="bg1"/>
          </a:solidFill>
          <a:latin typeface="Arial" pitchFamily="34" charset="0"/>
          <a:ea typeface="华文细黑" pitchFamily="2" charset="-122"/>
        </a:defRPr>
      </a:lvl8pPr>
      <a:lvl9pPr marL="1828493" algn="l" rtl="0" eaLnBrk="1" fontAlgn="base" hangingPunct="1">
        <a:spcBef>
          <a:spcPct val="0"/>
        </a:spcBef>
        <a:spcAft>
          <a:spcPct val="0"/>
        </a:spcAft>
        <a:defRPr sz="2400">
          <a:solidFill>
            <a:schemeClr val="bg1"/>
          </a:solidFill>
          <a:latin typeface="Arial" pitchFamily="34" charset="0"/>
          <a:ea typeface="华文细黑" pitchFamily="2" charset="-122"/>
        </a:defRPr>
      </a:lvl9pPr>
    </p:titleStyle>
    <p:bodyStyle>
      <a:lvl1pPr marL="342843" indent="-342843" algn="l" rtl="0" eaLnBrk="1" fontAlgn="base" hangingPunct="1">
        <a:spcBef>
          <a:spcPct val="20000"/>
        </a:spcBef>
        <a:spcAft>
          <a:spcPct val="0"/>
        </a:spcAft>
        <a:buClr>
          <a:schemeClr val="accent1"/>
        </a:buClr>
        <a:buFont typeface="Wingdings" pitchFamily="2" charset="2"/>
        <a:buChar char="n"/>
        <a:defRPr sz="2100">
          <a:solidFill>
            <a:schemeClr val="tx1"/>
          </a:solidFill>
          <a:latin typeface="+mn-lt"/>
          <a:ea typeface="+mn-ea"/>
          <a:cs typeface="+mn-cs"/>
        </a:defRPr>
      </a:lvl1pPr>
      <a:lvl2pPr marL="742826" indent="-285702" algn="l" rtl="0" eaLnBrk="1" fontAlgn="base" hangingPunct="1">
        <a:spcBef>
          <a:spcPct val="20000"/>
        </a:spcBef>
        <a:spcAft>
          <a:spcPct val="0"/>
        </a:spcAft>
        <a:buClr>
          <a:schemeClr val="accent1"/>
        </a:buClr>
        <a:buFont typeface="Wingdings" pitchFamily="2" charset="2"/>
        <a:buChar char="n"/>
        <a:defRPr sz="2800">
          <a:solidFill>
            <a:schemeClr val="tx1"/>
          </a:solidFill>
          <a:latin typeface="+mn-lt"/>
          <a:ea typeface="+mn-ea"/>
        </a:defRPr>
      </a:lvl2pPr>
      <a:lvl3pPr marL="1142809" indent="-228562"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ea typeface="+mn-ea"/>
        </a:defRPr>
      </a:lvl3pPr>
      <a:lvl4pPr marL="1599932" indent="-228562" algn="l" rtl="0" eaLnBrk="1" fontAlgn="base" hangingPunct="1">
        <a:spcBef>
          <a:spcPct val="20000"/>
        </a:spcBef>
        <a:spcAft>
          <a:spcPct val="0"/>
        </a:spcAft>
        <a:buClr>
          <a:schemeClr val="hlink"/>
        </a:buClr>
        <a:buFont typeface="Wingdings" pitchFamily="2" charset="2"/>
        <a:buChar char="n"/>
        <a:defRPr sz="14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bg2"/>
          <p:cNvPicPr>
            <a:picLocks noChangeAspect="1" noChangeArrowheads="1"/>
          </p:cNvPicPr>
          <p:nvPr/>
        </p:nvPicPr>
        <p:blipFill>
          <a:blip r:embed="rId13"/>
          <a:srcRect/>
          <a:stretch>
            <a:fillRect/>
          </a:stretch>
        </p:blipFill>
        <p:spPr bwMode="auto">
          <a:xfrm>
            <a:off x="-4762" y="0"/>
            <a:ext cx="9167813" cy="6872287"/>
          </a:xfrm>
          <a:prstGeom prst="rect">
            <a:avLst/>
          </a:prstGeom>
          <a:noFill/>
          <a:ln w="9525">
            <a:noFill/>
            <a:miter lim="800000"/>
            <a:headEnd/>
            <a:tailEnd/>
          </a:ln>
        </p:spPr>
      </p:pic>
      <p:sp>
        <p:nvSpPr>
          <p:cNvPr id="1027" name="Rectangle 31"/>
          <p:cNvSpPr>
            <a:spLocks noGrp="1" noChangeArrowheads="1"/>
          </p:cNvSpPr>
          <p:nvPr>
            <p:ph type="body" idx="1"/>
          </p:nvPr>
        </p:nvSpPr>
        <p:spPr bwMode="auto">
          <a:xfrm>
            <a:off x="468313" y="1125539"/>
            <a:ext cx="8207376" cy="5162549"/>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p:txBody>
      </p:sp>
      <p:sp>
        <p:nvSpPr>
          <p:cNvPr id="1028" name="Rectangle 5"/>
          <p:cNvSpPr>
            <a:spLocks noGrp="1" noChangeArrowheads="1"/>
          </p:cNvSpPr>
          <p:nvPr>
            <p:ph type="sldNum" sz="quarter" idx="4"/>
          </p:nvPr>
        </p:nvSpPr>
        <p:spPr bwMode="auto">
          <a:xfrm>
            <a:off x="468313" y="6376988"/>
            <a:ext cx="1439862" cy="196850"/>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lvl1pPr eaLnBrk="0" hangingPunct="0">
              <a:defRPr sz="1000" b="1">
                <a:solidFill>
                  <a:schemeClr val="bg1"/>
                </a:solidFill>
              </a:defRPr>
            </a:lvl1pPr>
          </a:lstStyle>
          <a:p>
            <a:r>
              <a:rPr lang="de-DE" altLang="en-US"/>
              <a:t>Page </a:t>
            </a:r>
            <a:r>
              <a:rPr lang="de-DE" altLang="en-US">
                <a:sym typeface="MS UI Gothic" pitchFamily="34" charset="-128"/>
              </a:rPr>
              <a:t></a:t>
            </a:r>
            <a:r>
              <a:rPr lang="de-DE" altLang="en-US"/>
              <a:t> </a:t>
            </a:r>
            <a:fld id="{943AC0E3-E04A-49F2-BBF7-95B678DB0697}" type="slidenum">
              <a:rPr lang="en-US"/>
              <a:pPr/>
              <a:t>‹#›</a:t>
            </a:fld>
            <a:endParaRPr lang="en-US"/>
          </a:p>
        </p:txBody>
      </p:sp>
      <p:sp>
        <p:nvSpPr>
          <p:cNvPr id="1029" name="Rectangle 27"/>
          <p:cNvSpPr>
            <a:spLocks noGrp="1" noChangeArrowheads="1"/>
          </p:cNvSpPr>
          <p:nvPr>
            <p:ph type="title"/>
          </p:nvPr>
        </p:nvSpPr>
        <p:spPr bwMode="auto">
          <a:xfrm>
            <a:off x="468314" y="333376"/>
            <a:ext cx="5832475" cy="6477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dt="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pitchFamily="34" charset="0"/>
          <a:ea typeface="华文细黑" pitchFamily="2" charset="-122"/>
        </a:defRPr>
      </a:lvl2pPr>
      <a:lvl3pPr algn="l" rtl="0" eaLnBrk="1" fontAlgn="base" hangingPunct="1">
        <a:spcBef>
          <a:spcPct val="0"/>
        </a:spcBef>
        <a:spcAft>
          <a:spcPct val="0"/>
        </a:spcAft>
        <a:defRPr sz="2400">
          <a:solidFill>
            <a:schemeClr val="bg1"/>
          </a:solidFill>
          <a:latin typeface="Arial" pitchFamily="34" charset="0"/>
          <a:ea typeface="华文细黑" pitchFamily="2" charset="-122"/>
        </a:defRPr>
      </a:lvl3pPr>
      <a:lvl4pPr algn="l" rtl="0" eaLnBrk="1" fontAlgn="base" hangingPunct="1">
        <a:spcBef>
          <a:spcPct val="0"/>
        </a:spcBef>
        <a:spcAft>
          <a:spcPct val="0"/>
        </a:spcAft>
        <a:defRPr sz="2400">
          <a:solidFill>
            <a:schemeClr val="bg1"/>
          </a:solidFill>
          <a:latin typeface="Arial" pitchFamily="34" charset="0"/>
          <a:ea typeface="华文细黑" pitchFamily="2" charset="-122"/>
        </a:defRPr>
      </a:lvl4pPr>
      <a:lvl5pPr algn="l" rtl="0" eaLnBrk="1" fontAlgn="base" hangingPunct="1">
        <a:spcBef>
          <a:spcPct val="0"/>
        </a:spcBef>
        <a:spcAft>
          <a:spcPct val="0"/>
        </a:spcAft>
        <a:defRPr sz="2400">
          <a:solidFill>
            <a:schemeClr val="bg1"/>
          </a:solidFill>
          <a:latin typeface="Arial" pitchFamily="34" charset="0"/>
          <a:ea typeface="华文细黑" pitchFamily="2" charset="-122"/>
        </a:defRPr>
      </a:lvl5pPr>
      <a:lvl6pPr marL="457124" algn="l" rtl="0" eaLnBrk="1" fontAlgn="base" hangingPunct="1">
        <a:spcBef>
          <a:spcPct val="0"/>
        </a:spcBef>
        <a:spcAft>
          <a:spcPct val="0"/>
        </a:spcAft>
        <a:defRPr sz="2400">
          <a:solidFill>
            <a:schemeClr val="bg1"/>
          </a:solidFill>
          <a:latin typeface="Arial" pitchFamily="34" charset="0"/>
          <a:ea typeface="华文细黑" pitchFamily="2" charset="-122"/>
        </a:defRPr>
      </a:lvl6pPr>
      <a:lvl7pPr marL="914247" algn="l" rtl="0" eaLnBrk="1" fontAlgn="base" hangingPunct="1">
        <a:spcBef>
          <a:spcPct val="0"/>
        </a:spcBef>
        <a:spcAft>
          <a:spcPct val="0"/>
        </a:spcAft>
        <a:defRPr sz="2400">
          <a:solidFill>
            <a:schemeClr val="bg1"/>
          </a:solidFill>
          <a:latin typeface="Arial" pitchFamily="34" charset="0"/>
          <a:ea typeface="华文细黑" pitchFamily="2" charset="-122"/>
        </a:defRPr>
      </a:lvl7pPr>
      <a:lvl8pPr marL="1371371" algn="l" rtl="0" eaLnBrk="1" fontAlgn="base" hangingPunct="1">
        <a:spcBef>
          <a:spcPct val="0"/>
        </a:spcBef>
        <a:spcAft>
          <a:spcPct val="0"/>
        </a:spcAft>
        <a:defRPr sz="2400">
          <a:solidFill>
            <a:schemeClr val="bg1"/>
          </a:solidFill>
          <a:latin typeface="Arial" pitchFamily="34" charset="0"/>
          <a:ea typeface="华文细黑" pitchFamily="2" charset="-122"/>
        </a:defRPr>
      </a:lvl8pPr>
      <a:lvl9pPr marL="1828493" algn="l" rtl="0" eaLnBrk="1" fontAlgn="base" hangingPunct="1">
        <a:spcBef>
          <a:spcPct val="0"/>
        </a:spcBef>
        <a:spcAft>
          <a:spcPct val="0"/>
        </a:spcAft>
        <a:defRPr sz="2400">
          <a:solidFill>
            <a:schemeClr val="bg1"/>
          </a:solidFill>
          <a:latin typeface="Arial" pitchFamily="34" charset="0"/>
          <a:ea typeface="华文细黑" pitchFamily="2" charset="-122"/>
        </a:defRPr>
      </a:lvl9pPr>
    </p:titleStyle>
    <p:bodyStyle>
      <a:lvl1pPr marL="342843" indent="-342843" algn="l" rtl="0" eaLnBrk="1" fontAlgn="base" hangingPunct="1">
        <a:spcBef>
          <a:spcPct val="20000"/>
        </a:spcBef>
        <a:spcAft>
          <a:spcPct val="0"/>
        </a:spcAft>
        <a:buClr>
          <a:schemeClr val="accent1"/>
        </a:buClr>
        <a:buFont typeface="Wingdings" pitchFamily="2" charset="2"/>
        <a:buChar char="n"/>
        <a:defRPr sz="2100">
          <a:solidFill>
            <a:schemeClr val="tx1"/>
          </a:solidFill>
          <a:latin typeface="+mn-lt"/>
          <a:ea typeface="+mn-ea"/>
          <a:cs typeface="+mn-cs"/>
        </a:defRPr>
      </a:lvl1pPr>
      <a:lvl2pPr marL="742826" indent="-285702" algn="l" rtl="0" eaLnBrk="1" fontAlgn="base" hangingPunct="1">
        <a:spcBef>
          <a:spcPct val="20000"/>
        </a:spcBef>
        <a:spcAft>
          <a:spcPct val="0"/>
        </a:spcAft>
        <a:buClr>
          <a:schemeClr val="accent1"/>
        </a:buClr>
        <a:buFont typeface="Wingdings" pitchFamily="2" charset="2"/>
        <a:buChar char="n"/>
        <a:defRPr sz="2800">
          <a:solidFill>
            <a:schemeClr val="tx1"/>
          </a:solidFill>
          <a:latin typeface="+mn-lt"/>
          <a:ea typeface="+mn-ea"/>
        </a:defRPr>
      </a:lvl2pPr>
      <a:lvl3pPr marL="1142809" indent="-228562"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ea typeface="+mn-ea"/>
        </a:defRPr>
      </a:lvl3pPr>
      <a:lvl4pPr marL="1599932" indent="-228562" algn="l" rtl="0" eaLnBrk="1" fontAlgn="base" hangingPunct="1">
        <a:spcBef>
          <a:spcPct val="20000"/>
        </a:spcBef>
        <a:spcAft>
          <a:spcPct val="0"/>
        </a:spcAft>
        <a:buClr>
          <a:schemeClr val="hlink"/>
        </a:buClr>
        <a:buFont typeface="Wingdings" pitchFamily="2" charset="2"/>
        <a:buChar char="n"/>
        <a:defRPr sz="14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图片 6" descr="小祥云.png"/>
          <p:cNvPicPr>
            <a:picLocks noChangeAspect="1" noChangeArrowheads="1"/>
          </p:cNvPicPr>
          <p:nvPr/>
        </p:nvPicPr>
        <p:blipFill>
          <a:blip r:embed="rId14"/>
          <a:srcRect/>
          <a:stretch>
            <a:fillRect/>
          </a:stretch>
        </p:blipFill>
        <p:spPr bwMode="auto">
          <a:xfrm>
            <a:off x="6500813" y="3714751"/>
            <a:ext cx="4171950" cy="4171950"/>
          </a:xfrm>
          <a:prstGeom prst="rect">
            <a:avLst/>
          </a:prstGeom>
          <a:noFill/>
          <a:ln w="9525">
            <a:noFill/>
            <a:miter lim="800000"/>
            <a:headEnd/>
            <a:tailEnd/>
          </a:ln>
        </p:spPr>
      </p:pic>
      <p:sp>
        <p:nvSpPr>
          <p:cNvPr id="5123"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5124"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5125" name="日期占位符 6"/>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zh-CN" altLang="en-US"/>
          </a:p>
        </p:txBody>
      </p:sp>
      <p:sp>
        <p:nvSpPr>
          <p:cNvPr id="5126" name="页脚占位符 7"/>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altLang="zh-CN" smtClean="0"/>
              <a:t>ZANKHANA S. RATHOD </a:t>
            </a:r>
            <a:endParaRPr lang="zh-CN" altLang="en-US"/>
          </a:p>
        </p:txBody>
      </p:sp>
      <p:sp>
        <p:nvSpPr>
          <p:cNvPr id="5127" name="灯片编号占位符 8"/>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8A27BF72-9DBE-44CF-B006-2E837EDBD4AA}"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fltVal val="0"/>
                                          </p:val>
                                        </p:tav>
                                        <p:tav tm="100000">
                                          <p:val>
                                            <p:strVal val="#ppt_w"/>
                                          </p:val>
                                        </p:tav>
                                      </p:tavLst>
                                    </p:anim>
                                    <p:anim calcmode="lin" valueType="num">
                                      <p:cBhvr>
                                        <p:cTn id="8" dur="2000" fill="hold"/>
                                        <p:tgtEl>
                                          <p:spTgt spid="5122"/>
                                        </p:tgtEl>
                                        <p:attrNameLst>
                                          <p:attrName>ppt_h</p:attrName>
                                        </p:attrNameLst>
                                      </p:cBhvr>
                                      <p:tavLst>
                                        <p:tav tm="0">
                                          <p:val>
                                            <p:fltVal val="0"/>
                                          </p:val>
                                        </p:tav>
                                        <p:tav tm="100000">
                                          <p:val>
                                            <p:strVal val="#ppt_h"/>
                                          </p:val>
                                        </p:tav>
                                      </p:tavLst>
                                    </p:anim>
                                    <p:animEffect transition="in" filter="fade">
                                      <p:cBhvr>
                                        <p:cTn id="9" dur="2000"/>
                                        <p:tgtEl>
                                          <p:spTgt spid="5122"/>
                                        </p:tgtEl>
                                      </p:cBhvr>
                                    </p:animEffect>
                                  </p:childTnLst>
                                </p:cTn>
                              </p:par>
                              <p:par>
                                <p:cTn id="10" presetID="8" presetClass="emph" presetSubtype="0" fill="hold" nodeType="withEffect">
                                  <p:stCondLst>
                                    <p:cond delay="0"/>
                                  </p:stCondLst>
                                  <p:childTnLst>
                                    <p:animRot by="-21599879">
                                      <p:cBhvr>
                                        <p:cTn id="11" dur="2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eaLnBrk="0" hangingPunct="0">
              <a:defRPr sz="1400"/>
            </a:lvl1pPr>
          </a:lstStyle>
          <a:p>
            <a:endParaRPr lang="en-US" altLang="zh-CN"/>
          </a:p>
        </p:txBody>
      </p:sp>
      <p:sp>
        <p:nvSpPr>
          <p:cNvPr id="3077"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eaLnBrk="0" hangingPunct="0">
              <a:defRPr sz="1400"/>
            </a:lvl1pPr>
          </a:lstStyle>
          <a:p>
            <a:r>
              <a:rPr lang="en-US" altLang="zh-CN" smtClean="0"/>
              <a:t>ZANKHANA S. RATHOD </a:t>
            </a:r>
            <a:endParaRPr lang="en-US" altLang="zh-CN"/>
          </a:p>
        </p:txBody>
      </p:sp>
      <p:sp>
        <p:nvSpPr>
          <p:cNvPr id="3078"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eaLnBrk="0" hangingPunct="0">
              <a:defRPr sz="1400"/>
            </a:lvl1pPr>
          </a:lstStyle>
          <a:p>
            <a:fld id="{D12CCEB1-D6E1-41E1-8100-A0082FF3AC0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图片 6" descr="大祥云.png"/>
          <p:cNvPicPr>
            <a:picLocks noChangeAspect="1" noChangeArrowheads="1"/>
          </p:cNvPicPr>
          <p:nvPr/>
        </p:nvPicPr>
        <p:blipFill>
          <a:blip r:embed="rId14"/>
          <a:srcRect/>
          <a:stretch>
            <a:fillRect/>
          </a:stretch>
        </p:blipFill>
        <p:spPr bwMode="auto">
          <a:xfrm>
            <a:off x="-2386012" y="-28575"/>
            <a:ext cx="6529388" cy="6529388"/>
          </a:xfrm>
          <a:prstGeom prst="rect">
            <a:avLst/>
          </a:prstGeom>
          <a:noFill/>
          <a:ln w="9525">
            <a:noFill/>
            <a:miter lim="800000"/>
            <a:headEnd/>
            <a:tailEnd/>
          </a:ln>
        </p:spPr>
      </p:pic>
      <p:sp>
        <p:nvSpPr>
          <p:cNvPr id="1027"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1028"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日期占位符 3"/>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en-US"/>
          </a:p>
        </p:txBody>
      </p:sp>
      <p:sp>
        <p:nvSpPr>
          <p:cNvPr id="1030" name="页脚占位符 4"/>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smtClean="0"/>
              <a:t>ZANKHANA S. RATHOD </a:t>
            </a:r>
            <a:endParaRPr lang="en-US"/>
          </a:p>
        </p:txBody>
      </p:sp>
      <p:sp>
        <p:nvSpPr>
          <p:cNvPr id="1031" name="灯片编号占位符 5"/>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8" presetClass="emph" presetSubtype="0" fill="hold" nodeType="withEffect">
                                  <p:stCondLst>
                                    <p:cond delay="0"/>
                                  </p:stCondLst>
                                  <p:childTnLst>
                                    <p:animRot by="21600000">
                                      <p:cBhvr>
                                        <p:cTn id="9"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图片 6" descr="down.png"/>
          <p:cNvPicPr>
            <a:picLocks noChangeAspect="1" noChangeArrowheads="1"/>
          </p:cNvPicPr>
          <p:nvPr/>
        </p:nvPicPr>
        <p:blipFill>
          <a:blip r:embed="rId14"/>
          <a:srcRect/>
          <a:stretch>
            <a:fillRect/>
          </a:stretch>
        </p:blipFill>
        <p:spPr bwMode="auto">
          <a:xfrm>
            <a:off x="1588" y="5762625"/>
            <a:ext cx="9142412" cy="1095375"/>
          </a:xfrm>
          <a:prstGeom prst="rect">
            <a:avLst/>
          </a:prstGeom>
          <a:noFill/>
          <a:ln w="9525">
            <a:noFill/>
            <a:miter lim="800000"/>
            <a:headEnd/>
            <a:tailEnd/>
          </a:ln>
        </p:spPr>
      </p:pic>
      <p:pic>
        <p:nvPicPr>
          <p:cNvPr id="2051" name="图片 7" descr="up.png"/>
          <p:cNvPicPr>
            <a:picLocks noChangeAspect="1" noChangeArrowheads="1"/>
          </p:cNvPicPr>
          <p:nvPr/>
        </p:nvPicPr>
        <p:blipFill>
          <a:blip r:embed="rId15"/>
          <a:srcRect/>
          <a:stretch>
            <a:fillRect/>
          </a:stretch>
        </p:blipFill>
        <p:spPr bwMode="auto">
          <a:xfrm>
            <a:off x="1588" y="0"/>
            <a:ext cx="9142412" cy="704850"/>
          </a:xfrm>
          <a:prstGeom prst="rect">
            <a:avLst/>
          </a:prstGeom>
          <a:noFill/>
          <a:ln w="9525">
            <a:noFill/>
            <a:miter lim="800000"/>
            <a:headEnd/>
            <a:tailEnd/>
          </a:ln>
        </p:spPr>
      </p:pic>
      <p:sp>
        <p:nvSpPr>
          <p:cNvPr id="2052"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2053"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4" name="日期占位符 2"/>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zh-CN" altLang="en-US"/>
          </a:p>
        </p:txBody>
      </p:sp>
      <p:sp>
        <p:nvSpPr>
          <p:cNvPr id="2055" name="页脚占位符 3"/>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altLang="zh-CN" smtClean="0"/>
              <a:t>ZANKHANA S. RATHOD </a:t>
            </a:r>
            <a:endParaRPr lang="zh-CN" altLang="en-US"/>
          </a:p>
        </p:txBody>
      </p:sp>
      <p:sp>
        <p:nvSpPr>
          <p:cNvPr id="2056" name="灯片编号占位符 4"/>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4B7D672C-DAC2-46A2-806E-F2A683CFCA8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3075"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日期占位符 2"/>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zh-CN" altLang="en-US"/>
          </a:p>
        </p:txBody>
      </p:sp>
      <p:sp>
        <p:nvSpPr>
          <p:cNvPr id="3077" name="页脚占位符 3"/>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altLang="zh-CN" smtClean="0"/>
              <a:t>ZANKHANA S. RATHOD </a:t>
            </a:r>
            <a:endParaRPr lang="zh-CN" altLang="en-US"/>
          </a:p>
        </p:txBody>
      </p:sp>
      <p:sp>
        <p:nvSpPr>
          <p:cNvPr id="3078" name="灯片编号占位符 4"/>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AB017DC1-2DBE-4837-8BA8-2C4B547C1A5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4099"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100" name="日期占位符 3"/>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zh-CN" altLang="en-US"/>
          </a:p>
        </p:txBody>
      </p:sp>
      <p:sp>
        <p:nvSpPr>
          <p:cNvPr id="4101" name="页脚占位符 4"/>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altLang="zh-CN" smtClean="0"/>
              <a:t>ZANKHANA S. RATHOD </a:t>
            </a:r>
            <a:endParaRPr lang="zh-CN" altLang="en-US"/>
          </a:p>
        </p:txBody>
      </p:sp>
      <p:sp>
        <p:nvSpPr>
          <p:cNvPr id="4102" name="灯片编号占位符 5"/>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DE685720-62F7-4FD7-BB3F-7F6CA2BC1BE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图片 6" descr="小祥云.png"/>
          <p:cNvPicPr>
            <a:picLocks noChangeAspect="1" noChangeArrowheads="1"/>
          </p:cNvPicPr>
          <p:nvPr/>
        </p:nvPicPr>
        <p:blipFill>
          <a:blip r:embed="rId14"/>
          <a:srcRect/>
          <a:stretch>
            <a:fillRect/>
          </a:stretch>
        </p:blipFill>
        <p:spPr bwMode="auto">
          <a:xfrm>
            <a:off x="6500813" y="3714751"/>
            <a:ext cx="4171950" cy="4171950"/>
          </a:xfrm>
          <a:prstGeom prst="rect">
            <a:avLst/>
          </a:prstGeom>
          <a:noFill/>
          <a:ln w="9525">
            <a:noFill/>
            <a:miter lim="800000"/>
            <a:headEnd/>
            <a:tailEnd/>
          </a:ln>
        </p:spPr>
      </p:pic>
      <p:sp>
        <p:nvSpPr>
          <p:cNvPr id="5123"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5124"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5125" name="日期占位符 6"/>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zh-CN" altLang="en-US"/>
          </a:p>
        </p:txBody>
      </p:sp>
      <p:sp>
        <p:nvSpPr>
          <p:cNvPr id="5126" name="页脚占位符 7"/>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altLang="zh-CN" smtClean="0"/>
              <a:t>ZANKHANA S. RATHOD </a:t>
            </a:r>
            <a:endParaRPr lang="zh-CN" altLang="en-US"/>
          </a:p>
        </p:txBody>
      </p:sp>
      <p:sp>
        <p:nvSpPr>
          <p:cNvPr id="5127" name="灯片编号占位符 8"/>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7569847C-4ECF-4979-B234-BA164596D56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fltVal val="0"/>
                                          </p:val>
                                        </p:tav>
                                        <p:tav tm="100000">
                                          <p:val>
                                            <p:strVal val="#ppt_w"/>
                                          </p:val>
                                        </p:tav>
                                      </p:tavLst>
                                    </p:anim>
                                    <p:anim calcmode="lin" valueType="num">
                                      <p:cBhvr>
                                        <p:cTn id="8" dur="2000" fill="hold"/>
                                        <p:tgtEl>
                                          <p:spTgt spid="5122"/>
                                        </p:tgtEl>
                                        <p:attrNameLst>
                                          <p:attrName>ppt_h</p:attrName>
                                        </p:attrNameLst>
                                      </p:cBhvr>
                                      <p:tavLst>
                                        <p:tav tm="0">
                                          <p:val>
                                            <p:fltVal val="0"/>
                                          </p:val>
                                        </p:tav>
                                        <p:tav tm="100000">
                                          <p:val>
                                            <p:strVal val="#ppt_h"/>
                                          </p:val>
                                        </p:tav>
                                      </p:tavLst>
                                    </p:anim>
                                    <p:animEffect transition="in" filter="fade">
                                      <p:cBhvr>
                                        <p:cTn id="9" dur="2000"/>
                                        <p:tgtEl>
                                          <p:spTgt spid="5122"/>
                                        </p:tgtEl>
                                      </p:cBhvr>
                                    </p:animEffect>
                                  </p:childTnLst>
                                </p:cTn>
                              </p:par>
                              <p:par>
                                <p:cTn id="10" presetID="8" presetClass="emph" presetSubtype="0" fill="hold" nodeType="withEffect">
                                  <p:stCondLst>
                                    <p:cond delay="0"/>
                                  </p:stCondLst>
                                  <p:childTnLst>
                                    <p:animRot by="-21599879">
                                      <p:cBhvr>
                                        <p:cTn id="11" dur="2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6147"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6148" name="日期占位符 2"/>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zh-CN" altLang="en-US"/>
          </a:p>
        </p:txBody>
      </p:sp>
      <p:sp>
        <p:nvSpPr>
          <p:cNvPr id="6149" name="页脚占位符 3"/>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altLang="zh-CN" smtClean="0"/>
              <a:t>ZANKHANA S. RATHOD </a:t>
            </a:r>
            <a:endParaRPr lang="zh-CN" altLang="en-US"/>
          </a:p>
        </p:txBody>
      </p:sp>
      <p:sp>
        <p:nvSpPr>
          <p:cNvPr id="6150" name="灯片编号占位符 4"/>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49725D67-63C2-4E82-9D38-635427D8117E}"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7171"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7172"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latin typeface="Calibri" pitchFamily="34" charset="0"/>
              </a:defRPr>
            </a:lvl1pPr>
          </a:lstStyle>
          <a:p>
            <a:endParaRPr lang="en-US" altLang="zh-CN"/>
          </a:p>
        </p:txBody>
      </p:sp>
      <p:sp>
        <p:nvSpPr>
          <p:cNvPr id="7173"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a:latin typeface="Calibri" pitchFamily="34" charset="0"/>
              </a:defRPr>
            </a:lvl1pPr>
          </a:lstStyle>
          <a:p>
            <a:r>
              <a:rPr lang="en-US" altLang="zh-CN" smtClean="0"/>
              <a:t>ZANKHANA S. RATHOD </a:t>
            </a:r>
            <a:endParaRPr lang="en-US" altLang="zh-CN"/>
          </a:p>
        </p:txBody>
      </p:sp>
      <p:sp>
        <p:nvSpPr>
          <p:cNvPr id="7174"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400">
                <a:latin typeface="Calibri" pitchFamily="34" charset="0"/>
              </a:defRPr>
            </a:lvl1pPr>
          </a:lstStyle>
          <a:p>
            <a:fld id="{11B51FA7-9748-49DD-B417-1978E3C4C8AD}"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1"/>
          <p:cNvPicPr>
            <a:picLocks noChangeAspect="1" noChangeArrowheads="1"/>
          </p:cNvPicPr>
          <p:nvPr/>
        </p:nvPicPr>
        <p:blipFill>
          <a:blip r:embed="rId13"/>
          <a:srcRect l="14169" t="11914" r="15765" b="18817"/>
          <a:stretch>
            <a:fillRect/>
          </a:stretch>
        </p:blipFill>
        <p:spPr bwMode="auto">
          <a:xfrm>
            <a:off x="1" y="2018"/>
            <a:ext cx="9164163" cy="6857999"/>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033" y="137119"/>
            <a:ext cx="8229936" cy="959838"/>
          </a:xfrm>
          <a:prstGeom prst="rect">
            <a:avLst/>
          </a:prstGeom>
          <a:noFill/>
          <a:ln w="9525">
            <a:noFill/>
            <a:miter lim="800000"/>
            <a:headEnd/>
            <a:tailEnd/>
          </a:ln>
          <a:effectLst/>
        </p:spPr>
        <p:txBody>
          <a:bodyPr vert="horz" wrap="square" lIns="95260" tIns="47630" rIns="95260" bIns="47630" numCol="1" anchor="ctr" anchorCtr="0" compatLnSpc="1">
            <a:prstTxWarp prst="textNoShape">
              <a:avLst/>
            </a:prstTxWarp>
          </a:bodyPr>
          <a:lstStyle/>
          <a:p>
            <a:pPr lvl="0"/>
            <a:r>
              <a:rPr lang="zh-CN" smtClean="0"/>
              <a:t>单击此处编辑母版标题样式</a:t>
            </a:r>
          </a:p>
        </p:txBody>
      </p:sp>
      <p:sp>
        <p:nvSpPr>
          <p:cNvPr id="1028" name="Rectangle 4"/>
          <p:cNvSpPr>
            <a:spLocks noGrp="1" noChangeArrowheads="1"/>
          </p:cNvSpPr>
          <p:nvPr>
            <p:ph type="body" idx="1"/>
          </p:nvPr>
        </p:nvSpPr>
        <p:spPr bwMode="auto">
          <a:xfrm>
            <a:off x="457033" y="1417576"/>
            <a:ext cx="8229936" cy="4710464"/>
          </a:xfrm>
          <a:prstGeom prst="rect">
            <a:avLst/>
          </a:prstGeom>
          <a:noFill/>
          <a:ln w="9525">
            <a:noFill/>
            <a:miter lim="800000"/>
            <a:headEnd/>
            <a:tailEnd/>
          </a:ln>
          <a:effectLst/>
        </p:spPr>
        <p:txBody>
          <a:bodyPr vert="horz" wrap="square" lIns="95260" tIns="47630" rIns="95260" bIns="4763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5"/>
          <p:cNvSpPr>
            <a:spLocks noGrp="1" noChangeArrowheads="1"/>
          </p:cNvSpPr>
          <p:nvPr>
            <p:ph type="dt" sz="half" idx="2"/>
          </p:nvPr>
        </p:nvSpPr>
        <p:spPr bwMode="auto">
          <a:xfrm>
            <a:off x="457033" y="6244995"/>
            <a:ext cx="2133936" cy="477902"/>
          </a:xfrm>
          <a:prstGeom prst="rect">
            <a:avLst/>
          </a:prstGeom>
          <a:noFill/>
          <a:ln w="9525">
            <a:noFill/>
            <a:miter lim="800000"/>
            <a:headEnd/>
            <a:tailEnd/>
          </a:ln>
          <a:effectLst/>
        </p:spPr>
        <p:txBody>
          <a:bodyPr vert="horz" wrap="square" lIns="95260" tIns="47630" rIns="95260" bIns="4763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ftr" sz="quarter" idx="3"/>
          </p:nvPr>
        </p:nvSpPr>
        <p:spPr bwMode="auto">
          <a:xfrm>
            <a:off x="3125293" y="6244995"/>
            <a:ext cx="2895096" cy="477902"/>
          </a:xfrm>
          <a:prstGeom prst="rect">
            <a:avLst/>
          </a:prstGeom>
          <a:noFill/>
          <a:ln w="9525">
            <a:noFill/>
            <a:miter lim="800000"/>
            <a:headEnd/>
            <a:tailEnd/>
          </a:ln>
          <a:effectLst/>
        </p:spPr>
        <p:txBody>
          <a:bodyPr vert="horz" wrap="square" lIns="95260" tIns="47630" rIns="95260" bIns="47630" numCol="1" anchor="t" anchorCtr="0" compatLnSpc="1">
            <a:prstTxWarp prst="textNoShape">
              <a:avLst/>
            </a:prstTxWarp>
          </a:bodyPr>
          <a:lstStyle>
            <a:lvl1pPr algn="ctr">
              <a:defRPr sz="1400"/>
            </a:lvl1pPr>
          </a:lstStyle>
          <a:p>
            <a:r>
              <a:rPr lang="en-US" smtClean="0"/>
              <a:t>ZANKHANA S. RATHOD </a:t>
            </a:r>
            <a:endParaRPr lang="en-US"/>
          </a:p>
        </p:txBody>
      </p:sp>
      <p:sp>
        <p:nvSpPr>
          <p:cNvPr id="1031" name="Rectangle 7"/>
          <p:cNvSpPr>
            <a:spLocks noGrp="1" noChangeArrowheads="1"/>
          </p:cNvSpPr>
          <p:nvPr>
            <p:ph type="sldNum" sz="quarter" idx="4"/>
          </p:nvPr>
        </p:nvSpPr>
        <p:spPr bwMode="auto">
          <a:xfrm>
            <a:off x="6553033" y="6244995"/>
            <a:ext cx="2133936" cy="477902"/>
          </a:xfrm>
          <a:prstGeom prst="rect">
            <a:avLst/>
          </a:prstGeom>
          <a:noFill/>
          <a:ln w="9525">
            <a:noFill/>
            <a:miter lim="800000"/>
            <a:headEnd/>
            <a:tailEnd/>
          </a:ln>
          <a:effectLst/>
        </p:spPr>
        <p:txBody>
          <a:bodyPr vert="horz" wrap="square" lIns="95260" tIns="47630" rIns="95260" bIns="4763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iming>
    <p:tnLst>
      <p:par>
        <p:cTn id="1" dur="indefinite" restart="never" nodeType="tmRoot"/>
      </p:par>
    </p:tnLst>
  </p:timing>
  <p:hf sldNum="0" hdr="0" dt="0"/>
  <p:txStyles>
    <p:titleStyle>
      <a:lvl1pPr algn="l" defTabSz="951761" rtl="0" eaLnBrk="1" fontAlgn="base" hangingPunct="1">
        <a:spcBef>
          <a:spcPct val="0"/>
        </a:spcBef>
        <a:spcAft>
          <a:spcPct val="0"/>
        </a:spcAft>
        <a:defRPr sz="3200" b="1">
          <a:solidFill>
            <a:schemeClr val="tx2"/>
          </a:solidFill>
          <a:latin typeface="+mj-lt"/>
          <a:ea typeface="+mj-ea"/>
          <a:cs typeface="+mj-cs"/>
        </a:defRPr>
      </a:lvl1pPr>
      <a:lvl2pPr algn="l" defTabSz="951761" rtl="0" eaLnBrk="1" fontAlgn="base" hangingPunct="1">
        <a:spcBef>
          <a:spcPct val="0"/>
        </a:spcBef>
        <a:spcAft>
          <a:spcPct val="0"/>
        </a:spcAft>
        <a:defRPr sz="3200" b="1">
          <a:solidFill>
            <a:schemeClr val="tx2"/>
          </a:solidFill>
          <a:latin typeface="Arial" pitchFamily="34" charset="0"/>
          <a:ea typeface="Microsoft YaHei" pitchFamily="34" charset="-122"/>
        </a:defRPr>
      </a:lvl2pPr>
      <a:lvl3pPr algn="l" defTabSz="951761" rtl="0" eaLnBrk="1" fontAlgn="base" hangingPunct="1">
        <a:spcBef>
          <a:spcPct val="0"/>
        </a:spcBef>
        <a:spcAft>
          <a:spcPct val="0"/>
        </a:spcAft>
        <a:defRPr sz="3200" b="1">
          <a:solidFill>
            <a:schemeClr val="tx2"/>
          </a:solidFill>
          <a:latin typeface="Arial" pitchFamily="34" charset="0"/>
          <a:ea typeface="Microsoft YaHei" pitchFamily="34" charset="-122"/>
        </a:defRPr>
      </a:lvl3pPr>
      <a:lvl4pPr algn="l" defTabSz="951761" rtl="0" eaLnBrk="1" fontAlgn="base" hangingPunct="1">
        <a:spcBef>
          <a:spcPct val="0"/>
        </a:spcBef>
        <a:spcAft>
          <a:spcPct val="0"/>
        </a:spcAft>
        <a:defRPr sz="3200" b="1">
          <a:solidFill>
            <a:schemeClr val="tx2"/>
          </a:solidFill>
          <a:latin typeface="Arial" pitchFamily="34" charset="0"/>
          <a:ea typeface="Microsoft YaHei" pitchFamily="34" charset="-122"/>
        </a:defRPr>
      </a:lvl4pPr>
      <a:lvl5pPr algn="l" defTabSz="951761" rtl="0" eaLnBrk="1" fontAlgn="base" hangingPunct="1">
        <a:spcBef>
          <a:spcPct val="0"/>
        </a:spcBef>
        <a:spcAft>
          <a:spcPct val="0"/>
        </a:spcAft>
        <a:defRPr sz="3200" b="1">
          <a:solidFill>
            <a:schemeClr val="tx2"/>
          </a:solidFill>
          <a:latin typeface="Arial" pitchFamily="34" charset="0"/>
          <a:ea typeface="Microsoft YaHei" pitchFamily="34" charset="-122"/>
        </a:defRPr>
      </a:lvl5pPr>
      <a:lvl6pPr marL="521117" algn="l" defTabSz="951761" rtl="0" eaLnBrk="1" fontAlgn="base" hangingPunct="1">
        <a:spcBef>
          <a:spcPct val="0"/>
        </a:spcBef>
        <a:spcAft>
          <a:spcPct val="0"/>
        </a:spcAft>
        <a:defRPr sz="3200" b="1">
          <a:solidFill>
            <a:schemeClr val="tx2"/>
          </a:solidFill>
          <a:latin typeface="Arial" pitchFamily="34" charset="0"/>
          <a:ea typeface="Microsoft YaHei" pitchFamily="34" charset="-122"/>
        </a:defRPr>
      </a:lvl6pPr>
      <a:lvl7pPr marL="1042233" algn="l" defTabSz="951761" rtl="0" eaLnBrk="1" fontAlgn="base" hangingPunct="1">
        <a:spcBef>
          <a:spcPct val="0"/>
        </a:spcBef>
        <a:spcAft>
          <a:spcPct val="0"/>
        </a:spcAft>
        <a:defRPr sz="3200" b="1">
          <a:solidFill>
            <a:schemeClr val="tx2"/>
          </a:solidFill>
          <a:latin typeface="Arial" pitchFamily="34" charset="0"/>
          <a:ea typeface="Microsoft YaHei" pitchFamily="34" charset="-122"/>
        </a:defRPr>
      </a:lvl7pPr>
      <a:lvl8pPr marL="1563350" algn="l" defTabSz="951761" rtl="0" eaLnBrk="1" fontAlgn="base" hangingPunct="1">
        <a:spcBef>
          <a:spcPct val="0"/>
        </a:spcBef>
        <a:spcAft>
          <a:spcPct val="0"/>
        </a:spcAft>
        <a:defRPr sz="3200" b="1">
          <a:solidFill>
            <a:schemeClr val="tx2"/>
          </a:solidFill>
          <a:latin typeface="Arial" pitchFamily="34" charset="0"/>
          <a:ea typeface="Microsoft YaHei" pitchFamily="34" charset="-122"/>
        </a:defRPr>
      </a:lvl8pPr>
      <a:lvl9pPr marL="2084466" algn="l" defTabSz="951761" rtl="0" eaLnBrk="1" fontAlgn="base" hangingPunct="1">
        <a:spcBef>
          <a:spcPct val="0"/>
        </a:spcBef>
        <a:spcAft>
          <a:spcPct val="0"/>
        </a:spcAft>
        <a:defRPr sz="3200" b="1">
          <a:solidFill>
            <a:schemeClr val="tx2"/>
          </a:solidFill>
          <a:latin typeface="Arial" pitchFamily="34" charset="0"/>
          <a:ea typeface="Microsoft YaHei" pitchFamily="34" charset="-122"/>
        </a:defRPr>
      </a:lvl9pPr>
    </p:titleStyle>
    <p:bodyStyle>
      <a:lvl1pPr marL="356459" indent="-356459" algn="l" defTabSz="951761" rtl="0" eaLnBrk="1" fontAlgn="base" hangingPunct="1">
        <a:spcBef>
          <a:spcPct val="20000"/>
        </a:spcBef>
        <a:spcAft>
          <a:spcPct val="0"/>
        </a:spcAft>
        <a:buChar char="•"/>
        <a:defRPr sz="2400">
          <a:solidFill>
            <a:schemeClr val="tx1"/>
          </a:solidFill>
          <a:latin typeface="+mn-lt"/>
          <a:ea typeface="+mn-ea"/>
          <a:cs typeface="+mn-cs"/>
        </a:defRPr>
      </a:lvl1pPr>
      <a:lvl2pPr marL="774437" indent="-296747" algn="l" defTabSz="951761" rtl="0" eaLnBrk="1" fontAlgn="base" hangingPunct="1">
        <a:spcBef>
          <a:spcPct val="20000"/>
        </a:spcBef>
        <a:spcAft>
          <a:spcPct val="0"/>
        </a:spcAft>
        <a:buChar char="–"/>
        <a:defRPr sz="1900">
          <a:solidFill>
            <a:schemeClr val="tx1"/>
          </a:solidFill>
          <a:latin typeface="+mn-lt"/>
          <a:ea typeface="+mn-ea"/>
        </a:defRPr>
      </a:lvl2pPr>
      <a:lvl3pPr marL="1190607" indent="-238845" algn="l" defTabSz="951761" rtl="0" eaLnBrk="1" fontAlgn="base" hangingPunct="1">
        <a:spcBef>
          <a:spcPct val="20000"/>
        </a:spcBef>
        <a:spcAft>
          <a:spcPct val="0"/>
        </a:spcAft>
        <a:buChar char="•"/>
        <a:defRPr sz="1700">
          <a:solidFill>
            <a:schemeClr val="tx1"/>
          </a:solidFill>
          <a:latin typeface="+mn-lt"/>
          <a:ea typeface="+mn-ea"/>
        </a:defRPr>
      </a:lvl3pPr>
      <a:lvl4pPr marL="1666488" indent="-237036" algn="l" defTabSz="951761" rtl="0" eaLnBrk="1" fontAlgn="base" hangingPunct="1">
        <a:spcBef>
          <a:spcPct val="20000"/>
        </a:spcBef>
        <a:spcAft>
          <a:spcPct val="0"/>
        </a:spcAft>
        <a:buChar char="–"/>
        <a:defRPr sz="1600">
          <a:solidFill>
            <a:schemeClr val="tx1"/>
          </a:solidFill>
          <a:latin typeface="+mn-lt"/>
          <a:ea typeface="+mn-ea"/>
        </a:defRPr>
      </a:lvl4pPr>
      <a:lvl5pPr marL="2144178" indent="-238845" algn="l" defTabSz="951761" rtl="0" eaLnBrk="1" fontAlgn="base" hangingPunct="1">
        <a:spcBef>
          <a:spcPct val="20000"/>
        </a:spcBef>
        <a:spcAft>
          <a:spcPct val="0"/>
        </a:spcAft>
        <a:buChar char="»"/>
        <a:defRPr sz="1600">
          <a:solidFill>
            <a:schemeClr val="tx1"/>
          </a:solidFill>
          <a:latin typeface="+mn-lt"/>
          <a:ea typeface="+mn-ea"/>
        </a:defRPr>
      </a:lvl5pPr>
      <a:lvl6pPr marL="2665295" indent="-238845" algn="l" defTabSz="951761" rtl="0" eaLnBrk="1" fontAlgn="base" hangingPunct="1">
        <a:spcBef>
          <a:spcPct val="20000"/>
        </a:spcBef>
        <a:spcAft>
          <a:spcPct val="0"/>
        </a:spcAft>
        <a:buChar char="»"/>
        <a:defRPr sz="1600">
          <a:solidFill>
            <a:schemeClr val="tx1"/>
          </a:solidFill>
          <a:latin typeface="+mn-lt"/>
          <a:ea typeface="+mn-ea"/>
        </a:defRPr>
      </a:lvl6pPr>
      <a:lvl7pPr marL="3186411" indent="-238845" algn="l" defTabSz="951761" rtl="0" eaLnBrk="1" fontAlgn="base" hangingPunct="1">
        <a:spcBef>
          <a:spcPct val="20000"/>
        </a:spcBef>
        <a:spcAft>
          <a:spcPct val="0"/>
        </a:spcAft>
        <a:buChar char="»"/>
        <a:defRPr sz="1600">
          <a:solidFill>
            <a:schemeClr val="tx1"/>
          </a:solidFill>
          <a:latin typeface="+mn-lt"/>
          <a:ea typeface="+mn-ea"/>
        </a:defRPr>
      </a:lvl7pPr>
      <a:lvl8pPr marL="3707528" indent="-238845" algn="l" defTabSz="951761" rtl="0" eaLnBrk="1" fontAlgn="base" hangingPunct="1">
        <a:spcBef>
          <a:spcPct val="20000"/>
        </a:spcBef>
        <a:spcAft>
          <a:spcPct val="0"/>
        </a:spcAft>
        <a:buChar char="»"/>
        <a:defRPr sz="1600">
          <a:solidFill>
            <a:schemeClr val="tx1"/>
          </a:solidFill>
          <a:latin typeface="+mn-lt"/>
          <a:ea typeface="+mn-ea"/>
        </a:defRPr>
      </a:lvl8pPr>
      <a:lvl9pPr marL="4228644" indent="-238845" algn="l" defTabSz="951761"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1042233" rtl="0" eaLnBrk="1" latinLnBrk="0" hangingPunct="1">
        <a:defRPr sz="2100" kern="1200">
          <a:solidFill>
            <a:schemeClr val="tx1"/>
          </a:solidFill>
          <a:latin typeface="+mn-lt"/>
          <a:ea typeface="+mn-ea"/>
          <a:cs typeface="+mn-cs"/>
        </a:defRPr>
      </a:lvl1pPr>
      <a:lvl2pPr marL="521117" algn="l" defTabSz="1042233" rtl="0" eaLnBrk="1" latinLnBrk="0" hangingPunct="1">
        <a:defRPr sz="2100" kern="1200">
          <a:solidFill>
            <a:schemeClr val="tx1"/>
          </a:solidFill>
          <a:latin typeface="+mn-lt"/>
          <a:ea typeface="+mn-ea"/>
          <a:cs typeface="+mn-cs"/>
        </a:defRPr>
      </a:lvl2pPr>
      <a:lvl3pPr marL="1042233" algn="l" defTabSz="1042233" rtl="0" eaLnBrk="1" latinLnBrk="0" hangingPunct="1">
        <a:defRPr sz="2100" kern="1200">
          <a:solidFill>
            <a:schemeClr val="tx1"/>
          </a:solidFill>
          <a:latin typeface="+mn-lt"/>
          <a:ea typeface="+mn-ea"/>
          <a:cs typeface="+mn-cs"/>
        </a:defRPr>
      </a:lvl3pPr>
      <a:lvl4pPr marL="1563350" algn="l" defTabSz="1042233" rtl="0" eaLnBrk="1" latinLnBrk="0" hangingPunct="1">
        <a:defRPr sz="2100" kern="1200">
          <a:solidFill>
            <a:schemeClr val="tx1"/>
          </a:solidFill>
          <a:latin typeface="+mn-lt"/>
          <a:ea typeface="+mn-ea"/>
          <a:cs typeface="+mn-cs"/>
        </a:defRPr>
      </a:lvl4pPr>
      <a:lvl5pPr marL="2084466" algn="l" defTabSz="1042233" rtl="0" eaLnBrk="1" latinLnBrk="0" hangingPunct="1">
        <a:defRPr sz="2100" kern="1200">
          <a:solidFill>
            <a:schemeClr val="tx1"/>
          </a:solidFill>
          <a:latin typeface="+mn-lt"/>
          <a:ea typeface="+mn-ea"/>
          <a:cs typeface="+mn-cs"/>
        </a:defRPr>
      </a:lvl5pPr>
      <a:lvl6pPr marL="2605583" algn="l" defTabSz="1042233" rtl="0" eaLnBrk="1" latinLnBrk="0" hangingPunct="1">
        <a:defRPr sz="2100" kern="1200">
          <a:solidFill>
            <a:schemeClr val="tx1"/>
          </a:solidFill>
          <a:latin typeface="+mn-lt"/>
          <a:ea typeface="+mn-ea"/>
          <a:cs typeface="+mn-cs"/>
        </a:defRPr>
      </a:lvl6pPr>
      <a:lvl7pPr marL="3126699" algn="l" defTabSz="1042233" rtl="0" eaLnBrk="1" latinLnBrk="0" hangingPunct="1">
        <a:defRPr sz="2100" kern="1200">
          <a:solidFill>
            <a:schemeClr val="tx1"/>
          </a:solidFill>
          <a:latin typeface="+mn-lt"/>
          <a:ea typeface="+mn-ea"/>
          <a:cs typeface="+mn-cs"/>
        </a:defRPr>
      </a:lvl7pPr>
      <a:lvl8pPr marL="3647816" algn="l" defTabSz="1042233" rtl="0" eaLnBrk="1" latinLnBrk="0" hangingPunct="1">
        <a:defRPr sz="2100" kern="1200">
          <a:solidFill>
            <a:schemeClr val="tx1"/>
          </a:solidFill>
          <a:latin typeface="+mn-lt"/>
          <a:ea typeface="+mn-ea"/>
          <a:cs typeface="+mn-cs"/>
        </a:defRPr>
      </a:lvl8pPr>
      <a:lvl9pPr marL="4168932" algn="l" defTabSz="1042233" rtl="0" eaLnBrk="1" latinLnBrk="0" hangingPunct="1">
        <a:defRPr sz="21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034" y="274241"/>
            <a:ext cx="8229936" cy="1143337"/>
          </a:xfrm>
          <a:prstGeom prst="rect">
            <a:avLst/>
          </a:prstGeom>
          <a:noFill/>
          <a:ln w="9525">
            <a:noFill/>
            <a:miter lim="800000"/>
            <a:headEnd/>
            <a:tailEnd/>
          </a:ln>
          <a:effectLst/>
        </p:spPr>
        <p:txBody>
          <a:bodyPr vert="horz" wrap="square" lIns="104205" tIns="52104" rIns="104205" bIns="52104"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034" y="1601075"/>
            <a:ext cx="8229936" cy="4524949"/>
          </a:xfrm>
          <a:prstGeom prst="rect">
            <a:avLst/>
          </a:prstGeom>
          <a:noFill/>
          <a:ln w="9525">
            <a:noFill/>
            <a:miter lim="800000"/>
            <a:headEnd/>
            <a:tailEnd/>
          </a:ln>
          <a:effectLst/>
        </p:spPr>
        <p:txBody>
          <a:bodyPr vert="horz" wrap="square" lIns="104205" tIns="52104" rIns="104205" bIns="52104"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034" y="6244994"/>
            <a:ext cx="2133936" cy="475886"/>
          </a:xfrm>
          <a:prstGeom prst="rect">
            <a:avLst/>
          </a:prstGeom>
          <a:noFill/>
          <a:ln w="9525">
            <a:noFill/>
            <a:miter lim="800000"/>
            <a:headEnd/>
            <a:tailEnd/>
          </a:ln>
          <a:effectLst/>
        </p:spPr>
        <p:txBody>
          <a:bodyPr vert="horz" wrap="square" lIns="104205" tIns="52104" rIns="104205" bIns="52104" numCol="1" anchor="t" anchorCtr="0" compatLnSpc="1">
            <a:prstTxWarp prst="textNoShape">
              <a:avLst/>
            </a:prstTxWarp>
          </a:bodyPr>
          <a:lstStyle>
            <a:lvl1pPr>
              <a:defRPr sz="1600"/>
            </a:lvl1pPr>
          </a:lstStyle>
          <a:p>
            <a:endParaRPr lang="en-US" altLang="zh-CN"/>
          </a:p>
        </p:txBody>
      </p:sp>
      <p:sp>
        <p:nvSpPr>
          <p:cNvPr id="3077" name="Rectangle 5"/>
          <p:cNvSpPr>
            <a:spLocks noGrp="1" noChangeArrowheads="1"/>
          </p:cNvSpPr>
          <p:nvPr>
            <p:ph type="ftr" sz="quarter" idx="3"/>
          </p:nvPr>
        </p:nvSpPr>
        <p:spPr bwMode="auto">
          <a:xfrm>
            <a:off x="3123613" y="6244994"/>
            <a:ext cx="2896776" cy="475886"/>
          </a:xfrm>
          <a:prstGeom prst="rect">
            <a:avLst/>
          </a:prstGeom>
          <a:noFill/>
          <a:ln w="9525">
            <a:noFill/>
            <a:miter lim="800000"/>
            <a:headEnd/>
            <a:tailEnd/>
          </a:ln>
          <a:effectLst/>
        </p:spPr>
        <p:txBody>
          <a:bodyPr vert="horz" wrap="square" lIns="104205" tIns="52104" rIns="104205" bIns="52104" numCol="1" anchor="t" anchorCtr="0" compatLnSpc="1">
            <a:prstTxWarp prst="textNoShape">
              <a:avLst/>
            </a:prstTxWarp>
          </a:bodyPr>
          <a:lstStyle>
            <a:lvl1pPr algn="ctr">
              <a:defRPr sz="1600"/>
            </a:lvl1pPr>
          </a:lstStyle>
          <a:p>
            <a:r>
              <a:rPr lang="en-US" altLang="zh-CN" smtClean="0"/>
              <a:t>ZANKHANA S. RATHOD </a:t>
            </a:r>
            <a:endParaRPr lang="en-US" altLang="zh-CN"/>
          </a:p>
        </p:txBody>
      </p:sp>
      <p:sp>
        <p:nvSpPr>
          <p:cNvPr id="3078" name="Rectangle 6"/>
          <p:cNvSpPr>
            <a:spLocks noGrp="1" noChangeArrowheads="1"/>
          </p:cNvSpPr>
          <p:nvPr>
            <p:ph type="sldNum" sz="quarter" idx="4"/>
          </p:nvPr>
        </p:nvSpPr>
        <p:spPr bwMode="auto">
          <a:xfrm>
            <a:off x="6553034" y="6244994"/>
            <a:ext cx="2133936" cy="475886"/>
          </a:xfrm>
          <a:prstGeom prst="rect">
            <a:avLst/>
          </a:prstGeom>
          <a:noFill/>
          <a:ln w="9525">
            <a:noFill/>
            <a:miter lim="800000"/>
            <a:headEnd/>
            <a:tailEnd/>
          </a:ln>
          <a:effectLst/>
        </p:spPr>
        <p:txBody>
          <a:bodyPr vert="horz" wrap="square" lIns="104205" tIns="52104" rIns="104205" bIns="52104" numCol="1" anchor="t" anchorCtr="0" compatLnSpc="1">
            <a:prstTxWarp prst="textNoShape">
              <a:avLst/>
            </a:prstTxWarp>
          </a:bodyPr>
          <a:lstStyle>
            <a:lvl1pPr algn="r">
              <a:defRPr sz="1600"/>
            </a:lvl1pPr>
          </a:lstStyle>
          <a:p>
            <a:fld id="{5662EA6A-8C1E-43F6-93C1-9E9918259EB7}"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sldNum="0" hdr="0" dt="0"/>
  <p:txStyles>
    <p:titleStyle>
      <a:lvl1pPr algn="ctr" rtl="0" eaLnBrk="1" fontAlgn="base" hangingPunct="1">
        <a:spcBef>
          <a:spcPct val="0"/>
        </a:spcBef>
        <a:spcAft>
          <a:spcPct val="0"/>
        </a:spcAft>
        <a:defRPr sz="5000">
          <a:solidFill>
            <a:schemeClr val="tx2"/>
          </a:solidFill>
          <a:latin typeface="+mj-lt"/>
          <a:ea typeface="+mj-ea"/>
          <a:cs typeface="+mj-cs"/>
        </a:defRPr>
      </a:lvl1pPr>
      <a:lvl2pPr algn="ctr" rtl="0" eaLnBrk="1" fontAlgn="base" hangingPunct="1">
        <a:spcBef>
          <a:spcPct val="0"/>
        </a:spcBef>
        <a:spcAft>
          <a:spcPct val="0"/>
        </a:spcAft>
        <a:defRPr sz="5000">
          <a:solidFill>
            <a:schemeClr val="tx2"/>
          </a:solidFill>
          <a:latin typeface="Arial" pitchFamily="34" charset="0"/>
          <a:ea typeface="宋体" pitchFamily="2" charset="-122"/>
        </a:defRPr>
      </a:lvl2pPr>
      <a:lvl3pPr algn="ctr" rtl="0" eaLnBrk="1" fontAlgn="base" hangingPunct="1">
        <a:spcBef>
          <a:spcPct val="0"/>
        </a:spcBef>
        <a:spcAft>
          <a:spcPct val="0"/>
        </a:spcAft>
        <a:defRPr sz="5000">
          <a:solidFill>
            <a:schemeClr val="tx2"/>
          </a:solidFill>
          <a:latin typeface="Arial" pitchFamily="34" charset="0"/>
          <a:ea typeface="宋体" pitchFamily="2" charset="-122"/>
        </a:defRPr>
      </a:lvl3pPr>
      <a:lvl4pPr algn="ctr" rtl="0" eaLnBrk="1" fontAlgn="base" hangingPunct="1">
        <a:spcBef>
          <a:spcPct val="0"/>
        </a:spcBef>
        <a:spcAft>
          <a:spcPct val="0"/>
        </a:spcAft>
        <a:defRPr sz="5000">
          <a:solidFill>
            <a:schemeClr val="tx2"/>
          </a:solidFill>
          <a:latin typeface="Arial" pitchFamily="34" charset="0"/>
          <a:ea typeface="宋体" pitchFamily="2" charset="-122"/>
        </a:defRPr>
      </a:lvl4pPr>
      <a:lvl5pPr algn="ctr" rtl="0" eaLnBrk="1" fontAlgn="base" hangingPunct="1">
        <a:spcBef>
          <a:spcPct val="0"/>
        </a:spcBef>
        <a:spcAft>
          <a:spcPct val="0"/>
        </a:spcAft>
        <a:defRPr sz="5000">
          <a:solidFill>
            <a:schemeClr val="tx2"/>
          </a:solidFill>
          <a:latin typeface="Arial" pitchFamily="34" charset="0"/>
          <a:ea typeface="宋体" pitchFamily="2" charset="-122"/>
        </a:defRPr>
      </a:lvl5pPr>
      <a:lvl6pPr marL="521030" algn="ctr" rtl="0" eaLnBrk="1" fontAlgn="base" hangingPunct="1">
        <a:spcBef>
          <a:spcPct val="0"/>
        </a:spcBef>
        <a:spcAft>
          <a:spcPct val="0"/>
        </a:spcAft>
        <a:defRPr sz="5000">
          <a:solidFill>
            <a:schemeClr val="tx2"/>
          </a:solidFill>
          <a:latin typeface="Arial" pitchFamily="34" charset="0"/>
          <a:ea typeface="宋体" pitchFamily="2" charset="-122"/>
        </a:defRPr>
      </a:lvl6pPr>
      <a:lvl7pPr marL="1042059" algn="ctr" rtl="0" eaLnBrk="1" fontAlgn="base" hangingPunct="1">
        <a:spcBef>
          <a:spcPct val="0"/>
        </a:spcBef>
        <a:spcAft>
          <a:spcPct val="0"/>
        </a:spcAft>
        <a:defRPr sz="5000">
          <a:solidFill>
            <a:schemeClr val="tx2"/>
          </a:solidFill>
          <a:latin typeface="Arial" pitchFamily="34" charset="0"/>
          <a:ea typeface="宋体" pitchFamily="2" charset="-122"/>
        </a:defRPr>
      </a:lvl7pPr>
      <a:lvl8pPr marL="1563089" algn="ctr" rtl="0" eaLnBrk="1" fontAlgn="base" hangingPunct="1">
        <a:spcBef>
          <a:spcPct val="0"/>
        </a:spcBef>
        <a:spcAft>
          <a:spcPct val="0"/>
        </a:spcAft>
        <a:defRPr sz="5000">
          <a:solidFill>
            <a:schemeClr val="tx2"/>
          </a:solidFill>
          <a:latin typeface="Arial" pitchFamily="34" charset="0"/>
          <a:ea typeface="宋体" pitchFamily="2" charset="-122"/>
        </a:defRPr>
      </a:lvl8pPr>
      <a:lvl9pPr marL="2084117" algn="ctr" rtl="0" eaLnBrk="1" fontAlgn="base" hangingPunct="1">
        <a:spcBef>
          <a:spcPct val="0"/>
        </a:spcBef>
        <a:spcAft>
          <a:spcPct val="0"/>
        </a:spcAft>
        <a:defRPr sz="5000">
          <a:solidFill>
            <a:schemeClr val="tx2"/>
          </a:solidFill>
          <a:latin typeface="Arial" pitchFamily="34" charset="0"/>
          <a:ea typeface="宋体" pitchFamily="2" charset="-122"/>
        </a:defRPr>
      </a:lvl9pPr>
    </p:titleStyle>
    <p:bodyStyle>
      <a:lvl1pPr marL="390771" indent="-390771" algn="l" rtl="0" eaLnBrk="1" fontAlgn="base" hangingPunct="1">
        <a:spcBef>
          <a:spcPct val="20000"/>
        </a:spcBef>
        <a:spcAft>
          <a:spcPct val="0"/>
        </a:spcAft>
        <a:buChar char="•"/>
        <a:defRPr sz="3600">
          <a:solidFill>
            <a:schemeClr val="tx1"/>
          </a:solidFill>
          <a:latin typeface="+mn-lt"/>
          <a:ea typeface="+mn-ea"/>
          <a:cs typeface="+mn-cs"/>
        </a:defRPr>
      </a:lvl1pPr>
      <a:lvl2pPr marL="846672" indent="-325643" algn="l" rtl="0" eaLnBrk="1" fontAlgn="base" hangingPunct="1">
        <a:spcBef>
          <a:spcPct val="20000"/>
        </a:spcBef>
        <a:spcAft>
          <a:spcPct val="0"/>
        </a:spcAft>
        <a:buChar char="–"/>
        <a:defRPr sz="3200">
          <a:solidFill>
            <a:schemeClr val="tx1"/>
          </a:solidFill>
          <a:latin typeface="+mn-lt"/>
          <a:ea typeface="+mn-ea"/>
        </a:defRPr>
      </a:lvl2pPr>
      <a:lvl3pPr marL="1302573" indent="-260514" algn="l" rtl="0" eaLnBrk="1" fontAlgn="base" hangingPunct="1">
        <a:spcBef>
          <a:spcPct val="20000"/>
        </a:spcBef>
        <a:spcAft>
          <a:spcPct val="0"/>
        </a:spcAft>
        <a:buChar char="•"/>
        <a:defRPr sz="2700">
          <a:solidFill>
            <a:schemeClr val="tx1"/>
          </a:solidFill>
          <a:latin typeface="+mn-lt"/>
          <a:ea typeface="+mn-ea"/>
        </a:defRPr>
      </a:lvl3pPr>
      <a:lvl4pPr marL="1823602" indent="-260514" algn="l" rtl="0" eaLnBrk="1" fontAlgn="base" hangingPunct="1">
        <a:spcBef>
          <a:spcPct val="20000"/>
        </a:spcBef>
        <a:spcAft>
          <a:spcPct val="0"/>
        </a:spcAft>
        <a:buChar char="–"/>
        <a:defRPr sz="2300">
          <a:solidFill>
            <a:schemeClr val="tx1"/>
          </a:solidFill>
          <a:latin typeface="+mn-lt"/>
          <a:ea typeface="+mn-ea"/>
        </a:defRPr>
      </a:lvl4pPr>
      <a:lvl5pPr marL="2344632" indent="-260514" algn="l" rtl="0" eaLnBrk="1" fontAlgn="base" hangingPunct="1">
        <a:spcBef>
          <a:spcPct val="20000"/>
        </a:spcBef>
        <a:spcAft>
          <a:spcPct val="0"/>
        </a:spcAft>
        <a:buChar char="»"/>
        <a:defRPr sz="2300">
          <a:solidFill>
            <a:schemeClr val="tx1"/>
          </a:solidFill>
          <a:latin typeface="+mn-lt"/>
          <a:ea typeface="+mn-ea"/>
        </a:defRPr>
      </a:lvl5pPr>
      <a:lvl6pPr marL="2865661" indent="-260514" algn="l" rtl="0" eaLnBrk="1" fontAlgn="base" hangingPunct="1">
        <a:spcBef>
          <a:spcPct val="20000"/>
        </a:spcBef>
        <a:spcAft>
          <a:spcPct val="0"/>
        </a:spcAft>
        <a:buChar char="»"/>
        <a:defRPr sz="2300">
          <a:solidFill>
            <a:schemeClr val="tx1"/>
          </a:solidFill>
          <a:latin typeface="+mn-lt"/>
          <a:ea typeface="+mn-ea"/>
        </a:defRPr>
      </a:lvl6pPr>
      <a:lvl7pPr marL="3386691" indent="-260514" algn="l" rtl="0" eaLnBrk="1" fontAlgn="base" hangingPunct="1">
        <a:spcBef>
          <a:spcPct val="20000"/>
        </a:spcBef>
        <a:spcAft>
          <a:spcPct val="0"/>
        </a:spcAft>
        <a:buChar char="»"/>
        <a:defRPr sz="2300">
          <a:solidFill>
            <a:schemeClr val="tx1"/>
          </a:solidFill>
          <a:latin typeface="+mn-lt"/>
          <a:ea typeface="+mn-ea"/>
        </a:defRPr>
      </a:lvl7pPr>
      <a:lvl8pPr marL="3907720" indent="-260514" algn="l" rtl="0" eaLnBrk="1" fontAlgn="base" hangingPunct="1">
        <a:spcBef>
          <a:spcPct val="20000"/>
        </a:spcBef>
        <a:spcAft>
          <a:spcPct val="0"/>
        </a:spcAft>
        <a:buChar char="»"/>
        <a:defRPr sz="2300">
          <a:solidFill>
            <a:schemeClr val="tx1"/>
          </a:solidFill>
          <a:latin typeface="+mn-lt"/>
          <a:ea typeface="+mn-ea"/>
        </a:defRPr>
      </a:lvl8pPr>
      <a:lvl9pPr marL="4428750" indent="-260514" algn="l" rtl="0" eaLnBrk="1" fontAlgn="base" hangingPunct="1">
        <a:spcBef>
          <a:spcPct val="20000"/>
        </a:spcBef>
        <a:spcAft>
          <a:spcPct val="0"/>
        </a:spcAft>
        <a:buChar char="»"/>
        <a:defRPr sz="2300">
          <a:solidFill>
            <a:schemeClr val="tx1"/>
          </a:solidFill>
          <a:latin typeface="+mn-lt"/>
          <a:ea typeface="+mn-ea"/>
        </a:defRPr>
      </a:lvl9pPr>
    </p:bodyStyle>
    <p:otherStyle>
      <a:defPPr>
        <a:defRPr lang="en-US"/>
      </a:defPPr>
      <a:lvl1pPr marL="0" algn="l" defTabSz="1042059" rtl="0" eaLnBrk="1" latinLnBrk="0" hangingPunct="1">
        <a:defRPr sz="2100" kern="1200">
          <a:solidFill>
            <a:schemeClr val="tx1"/>
          </a:solidFill>
          <a:latin typeface="+mn-lt"/>
          <a:ea typeface="+mn-ea"/>
          <a:cs typeface="+mn-cs"/>
        </a:defRPr>
      </a:lvl1pPr>
      <a:lvl2pPr marL="521030" algn="l" defTabSz="1042059" rtl="0" eaLnBrk="1" latinLnBrk="0" hangingPunct="1">
        <a:defRPr sz="2100" kern="1200">
          <a:solidFill>
            <a:schemeClr val="tx1"/>
          </a:solidFill>
          <a:latin typeface="+mn-lt"/>
          <a:ea typeface="+mn-ea"/>
          <a:cs typeface="+mn-cs"/>
        </a:defRPr>
      </a:lvl2pPr>
      <a:lvl3pPr marL="1042059" algn="l" defTabSz="1042059" rtl="0" eaLnBrk="1" latinLnBrk="0" hangingPunct="1">
        <a:defRPr sz="2100" kern="1200">
          <a:solidFill>
            <a:schemeClr val="tx1"/>
          </a:solidFill>
          <a:latin typeface="+mn-lt"/>
          <a:ea typeface="+mn-ea"/>
          <a:cs typeface="+mn-cs"/>
        </a:defRPr>
      </a:lvl3pPr>
      <a:lvl4pPr marL="1563089" algn="l" defTabSz="1042059" rtl="0" eaLnBrk="1" latinLnBrk="0" hangingPunct="1">
        <a:defRPr sz="2100" kern="1200">
          <a:solidFill>
            <a:schemeClr val="tx1"/>
          </a:solidFill>
          <a:latin typeface="+mn-lt"/>
          <a:ea typeface="+mn-ea"/>
          <a:cs typeface="+mn-cs"/>
        </a:defRPr>
      </a:lvl4pPr>
      <a:lvl5pPr marL="2084117" algn="l" defTabSz="1042059" rtl="0" eaLnBrk="1" latinLnBrk="0" hangingPunct="1">
        <a:defRPr sz="2100" kern="1200">
          <a:solidFill>
            <a:schemeClr val="tx1"/>
          </a:solidFill>
          <a:latin typeface="+mn-lt"/>
          <a:ea typeface="+mn-ea"/>
          <a:cs typeface="+mn-cs"/>
        </a:defRPr>
      </a:lvl5pPr>
      <a:lvl6pPr marL="2605146" algn="l" defTabSz="1042059" rtl="0" eaLnBrk="1" latinLnBrk="0" hangingPunct="1">
        <a:defRPr sz="2100" kern="1200">
          <a:solidFill>
            <a:schemeClr val="tx1"/>
          </a:solidFill>
          <a:latin typeface="+mn-lt"/>
          <a:ea typeface="+mn-ea"/>
          <a:cs typeface="+mn-cs"/>
        </a:defRPr>
      </a:lvl6pPr>
      <a:lvl7pPr marL="3126175" algn="l" defTabSz="1042059" rtl="0" eaLnBrk="1" latinLnBrk="0" hangingPunct="1">
        <a:defRPr sz="2100" kern="1200">
          <a:solidFill>
            <a:schemeClr val="tx1"/>
          </a:solidFill>
          <a:latin typeface="+mn-lt"/>
          <a:ea typeface="+mn-ea"/>
          <a:cs typeface="+mn-cs"/>
        </a:defRPr>
      </a:lvl7pPr>
      <a:lvl8pPr marL="3647205" algn="l" defTabSz="1042059" rtl="0" eaLnBrk="1" latinLnBrk="0" hangingPunct="1">
        <a:defRPr sz="2100" kern="1200">
          <a:solidFill>
            <a:schemeClr val="tx1"/>
          </a:solidFill>
          <a:latin typeface="+mn-lt"/>
          <a:ea typeface="+mn-ea"/>
          <a:cs typeface="+mn-cs"/>
        </a:defRPr>
      </a:lvl8pPr>
      <a:lvl9pPr marL="4168234" algn="l" defTabSz="1042059"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p:nvPr>
        </p:nvSpPr>
        <p:spPr bwMode="auto">
          <a:xfrm>
            <a:off x="457200" y="274638"/>
            <a:ext cx="8229601" cy="1143000"/>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6147" name="文本占位符 2"/>
          <p:cNvSpPr>
            <a:spLocks noGrp="1" noChangeArrowheads="1"/>
          </p:cNvSpPr>
          <p:nvPr>
            <p:ph type="body" idx="1"/>
          </p:nvPr>
        </p:nvSpPr>
        <p:spPr bwMode="auto">
          <a:xfrm>
            <a:off x="457200" y="1600200"/>
            <a:ext cx="8229601" cy="4525964"/>
          </a:xfrm>
          <a:prstGeom prst="rect">
            <a:avLst/>
          </a:prstGeom>
          <a:noFill/>
          <a:ln w="9525">
            <a:noFill/>
            <a:miter lim="800000"/>
            <a:headEnd/>
            <a:tailEnd/>
          </a:ln>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6148" name="日期占位符 2"/>
          <p:cNvSpPr>
            <a:spLocks noGrp="1" noChangeArrowheads="1"/>
          </p:cNvSpPr>
          <p:nvPr>
            <p:ph type="dt" sz="half" idx="2"/>
          </p:nvPr>
        </p:nvSpPr>
        <p:spPr bwMode="auto">
          <a:xfrm>
            <a:off x="457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defRPr sz="1300">
                <a:solidFill>
                  <a:srgbClr val="898989"/>
                </a:solidFill>
                <a:latin typeface="+mn-lt"/>
              </a:defRPr>
            </a:lvl1pPr>
          </a:lstStyle>
          <a:p>
            <a:endParaRPr lang="zh-CN" altLang="en-US"/>
          </a:p>
        </p:txBody>
      </p:sp>
      <p:sp>
        <p:nvSpPr>
          <p:cNvPr id="6149" name="页脚占位符 3"/>
          <p:cNvSpPr>
            <a:spLocks noGrp="1" noChangeArrowheads="1"/>
          </p:cNvSpPr>
          <p:nvPr>
            <p:ph type="ftr" sz="quarter" idx="3"/>
          </p:nvPr>
        </p:nvSpPr>
        <p:spPr bwMode="auto">
          <a:xfrm>
            <a:off x="3124201" y="6356351"/>
            <a:ext cx="2895600"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ctr">
              <a:defRPr sz="1300">
                <a:solidFill>
                  <a:srgbClr val="898989"/>
                </a:solidFill>
                <a:latin typeface="+mn-lt"/>
              </a:defRPr>
            </a:lvl1pPr>
          </a:lstStyle>
          <a:p>
            <a:r>
              <a:rPr lang="en-US" altLang="zh-CN" smtClean="0"/>
              <a:t>ZANKHANA S. RATHOD </a:t>
            </a:r>
            <a:endParaRPr lang="zh-CN" altLang="en-US"/>
          </a:p>
        </p:txBody>
      </p:sp>
      <p:sp>
        <p:nvSpPr>
          <p:cNvPr id="6150" name="灯片编号占位符 4"/>
          <p:cNvSpPr>
            <a:spLocks noGrp="1" noChangeArrowheads="1"/>
          </p:cNvSpPr>
          <p:nvPr>
            <p:ph type="sldNum" sz="quarter" idx="4"/>
          </p:nvPr>
        </p:nvSpPr>
        <p:spPr bwMode="auto">
          <a:xfrm>
            <a:off x="6553200" y="6356351"/>
            <a:ext cx="2133601" cy="365124"/>
          </a:xfrm>
          <a:prstGeom prst="rect">
            <a:avLst/>
          </a:prstGeom>
          <a:noFill/>
          <a:ln w="9525">
            <a:noFill/>
            <a:miter lim="800000"/>
            <a:headEnd/>
            <a:tailEnd/>
          </a:ln>
        </p:spPr>
        <p:txBody>
          <a:bodyPr vert="horz" wrap="square" lIns="91424" tIns="45713" rIns="91424" bIns="45713" numCol="1" anchor="ctr" anchorCtr="0" compatLnSpc="1">
            <a:prstTxWarp prst="textNoShape">
              <a:avLst/>
            </a:prstTxWarp>
          </a:bodyPr>
          <a:lstStyle>
            <a:lvl1pPr algn="r">
              <a:defRPr sz="1300">
                <a:solidFill>
                  <a:srgbClr val="898989"/>
                </a:solidFill>
                <a:latin typeface="+mn-lt"/>
              </a:defRPr>
            </a:lvl1pPr>
          </a:lstStyle>
          <a:p>
            <a:fld id="{D855A4B0-2E5B-42B4-9250-D1563225CC3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124"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247"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371"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493"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843" indent="-342843"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2809" indent="-228562"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59993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4pPr>
      <a:lvl5pPr marL="2057055"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5pPr>
      <a:lvl6pPr marL="2514179"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6pPr>
      <a:lvl7pPr marL="2971302"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7pPr>
      <a:lvl8pPr marL="3428426"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8pPr>
      <a:lvl9pPr marL="3885550" indent="-228562" algn="l" rtl="0" eaLnBrk="1" fontAlgn="base" hangingPunct="1">
        <a:spcBef>
          <a:spcPct val="20000"/>
        </a:spcBef>
        <a:spcAft>
          <a:spcPct val="0"/>
        </a:spcAft>
        <a:buFont typeface="Arial" pitchFamily="34" charset="0"/>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9388" y="115888"/>
            <a:ext cx="8748712" cy="436562"/>
            <a:chOff x="0" y="0"/>
            <a:chExt cx="5511" cy="275"/>
          </a:xfrm>
        </p:grpSpPr>
        <p:sp>
          <p:nvSpPr>
            <p:cNvPr id="1027" name="Rectangle 111"/>
            <p:cNvSpPr>
              <a:spLocks noChangeArrowheads="1"/>
            </p:cNvSpPr>
            <p:nvPr/>
          </p:nvSpPr>
          <p:spPr bwMode="auto">
            <a:xfrm>
              <a:off x="1043" y="46"/>
              <a:ext cx="3538" cy="229"/>
            </a:xfrm>
            <a:prstGeom prst="rect">
              <a:avLst/>
            </a:prstGeom>
            <a:noFill/>
            <a:ln w="9525">
              <a:noFill/>
              <a:miter lim="800000"/>
              <a:headEnd/>
              <a:tailEnd/>
            </a:ln>
          </p:spPr>
          <p:txBody>
            <a:bodyPr>
              <a:spAutoFit/>
            </a:bodyPr>
            <a:lstStyle/>
            <a:p>
              <a:pPr algn="l">
                <a:lnSpc>
                  <a:spcPct val="40000"/>
                </a:lnSpc>
                <a:spcBef>
                  <a:spcPct val="50000"/>
                </a:spcBef>
              </a:pPr>
              <a:endParaRPr lang="en-US">
                <a:ea typeface="Gulim" pitchFamily="34" charset="-127"/>
              </a:endParaRPr>
            </a:p>
          </p:txBody>
        </p:sp>
        <p:sp>
          <p:nvSpPr>
            <p:cNvPr id="1028" name="Rectangle 112"/>
            <p:cNvSpPr>
              <a:spLocks noChangeArrowheads="1"/>
            </p:cNvSpPr>
            <p:nvPr/>
          </p:nvSpPr>
          <p:spPr bwMode="auto">
            <a:xfrm>
              <a:off x="0" y="12"/>
              <a:ext cx="973" cy="212"/>
            </a:xfrm>
            <a:prstGeom prst="rect">
              <a:avLst/>
            </a:prstGeom>
            <a:noFill/>
            <a:ln w="9525">
              <a:noFill/>
              <a:miter lim="800000"/>
              <a:headEnd/>
              <a:tailEnd/>
            </a:ln>
          </p:spPr>
          <p:txBody>
            <a:bodyPr wrap="none">
              <a:spAutoFit/>
            </a:bodyPr>
            <a:lstStyle/>
            <a:p>
              <a:pPr algn="l"/>
              <a:r>
                <a:rPr lang="en-US" sz="1600" b="1">
                  <a:latin typeface="Dotum" pitchFamily="34" charset="-127"/>
                  <a:ea typeface="Dotum" pitchFamily="34" charset="-127"/>
                  <a:sym typeface="Dotum" pitchFamily="34" charset="-127"/>
                </a:rPr>
                <a:t>Powerdiagram</a:t>
              </a:r>
              <a:endParaRPr lang="en-US" altLang="en-US">
                <a:ea typeface="Gulim" pitchFamily="34" charset="-127"/>
              </a:endParaRPr>
            </a:p>
          </p:txBody>
        </p:sp>
        <p:sp>
          <p:nvSpPr>
            <p:cNvPr id="1029" name="Line 113"/>
            <p:cNvSpPr>
              <a:spLocks noChangeShapeType="1"/>
            </p:cNvSpPr>
            <p:nvPr/>
          </p:nvSpPr>
          <p:spPr bwMode="auto">
            <a:xfrm>
              <a:off x="0" y="273"/>
              <a:ext cx="5511" cy="1"/>
            </a:xfrm>
            <a:prstGeom prst="line">
              <a:avLst/>
            </a:prstGeom>
            <a:noFill/>
            <a:ln w="9525" cmpd="sng">
              <a:solidFill>
                <a:schemeClr val="tx1"/>
              </a:solidFill>
              <a:round/>
              <a:headEnd/>
              <a:tailEnd/>
            </a:ln>
          </p:spPr>
          <p:txBody>
            <a:bodyPr/>
            <a:lstStyle/>
            <a:p>
              <a:endParaRPr lang="en-US" sz="1800">
                <a:ea typeface="Gulim" pitchFamily="34" charset="-127"/>
                <a:sym typeface="Gulim" pitchFamily="34" charset="-127"/>
              </a:endParaRPr>
            </a:p>
          </p:txBody>
        </p:sp>
        <p:sp>
          <p:nvSpPr>
            <p:cNvPr id="1030" name="Line 114"/>
            <p:cNvSpPr>
              <a:spLocks noChangeShapeType="1"/>
            </p:cNvSpPr>
            <p:nvPr/>
          </p:nvSpPr>
          <p:spPr bwMode="auto">
            <a:xfrm>
              <a:off x="0" y="0"/>
              <a:ext cx="5511" cy="1"/>
            </a:xfrm>
            <a:prstGeom prst="line">
              <a:avLst/>
            </a:prstGeom>
            <a:noFill/>
            <a:ln w="9525" cmpd="sng">
              <a:solidFill>
                <a:schemeClr val="tx1"/>
              </a:solidFill>
              <a:round/>
              <a:headEnd/>
              <a:tailEnd/>
            </a:ln>
          </p:spPr>
          <p:txBody>
            <a:bodyPr/>
            <a:lstStyle/>
            <a:p>
              <a:endParaRPr lang="en-US" sz="1800">
                <a:ea typeface="Gulim" pitchFamily="34" charset="-127"/>
                <a:sym typeface="Gulim" pitchFamily="34" charset="-127"/>
              </a:endParaRPr>
            </a:p>
          </p:txBody>
        </p:sp>
        <p:sp>
          <p:nvSpPr>
            <p:cNvPr id="1031" name="Line 115"/>
            <p:cNvSpPr>
              <a:spLocks noChangeShapeType="1"/>
            </p:cNvSpPr>
            <p:nvPr/>
          </p:nvSpPr>
          <p:spPr bwMode="auto">
            <a:xfrm>
              <a:off x="998" y="46"/>
              <a:ext cx="1" cy="181"/>
            </a:xfrm>
            <a:prstGeom prst="line">
              <a:avLst/>
            </a:prstGeom>
            <a:noFill/>
            <a:ln w="9525" cmpd="sng">
              <a:solidFill>
                <a:schemeClr val="tx1"/>
              </a:solidFill>
              <a:round/>
              <a:headEnd/>
              <a:tailEnd/>
            </a:ln>
          </p:spPr>
          <p:txBody>
            <a:bodyPr/>
            <a:lstStyle/>
            <a:p>
              <a:endParaRPr lang="en-US" sz="1800">
                <a:ea typeface="Gulim" pitchFamily="34" charset="-127"/>
                <a:sym typeface="Gulim" pitchFamily="34" charset="-127"/>
              </a:endParaRPr>
            </a:p>
          </p:txBody>
        </p:sp>
      </p:grpSp>
      <p:sp>
        <p:nvSpPr>
          <p:cNvPr id="1032" name="矩形 2"/>
          <p:cNvSpPr>
            <a:spLocks noChangeArrowheads="1"/>
          </p:cNvSpPr>
          <p:nvPr/>
        </p:nvSpPr>
        <p:spPr bwMode="auto">
          <a:xfrm>
            <a:off x="1111250" y="8388350"/>
            <a:ext cx="7045325" cy="365125"/>
          </a:xfrm>
          <a:prstGeom prst="rect">
            <a:avLst/>
          </a:prstGeom>
          <a:noFill/>
          <a:ln w="9525">
            <a:noFill/>
            <a:miter lim="800000"/>
            <a:headEnd/>
            <a:tailEnd/>
          </a:ln>
        </p:spPr>
        <p:txBody>
          <a:bodyPr wrap="none">
            <a:spAutoFit/>
          </a:bodyPr>
          <a:lstStyle/>
          <a:p>
            <a:r>
              <a:rPr lang="zh-CN" altLang="en-US" sz="1800">
                <a:ea typeface="Gulim" pitchFamily="34" charset="-127"/>
                <a:sym typeface="Gulim" pitchFamily="34" charset="-127"/>
              </a:rPr>
              <a:t>更多精彩，请移步：让</a:t>
            </a:r>
            <a:r>
              <a:rPr lang="en-US" sz="1800">
                <a:ea typeface="Gulim" pitchFamily="34" charset="-127"/>
                <a:sym typeface="Gulim" pitchFamily="34" charset="-127"/>
              </a:rPr>
              <a:t>PPT</a:t>
            </a:r>
            <a:r>
              <a:rPr lang="zh-CN" altLang="en-US" sz="1800">
                <a:ea typeface="Gulim" pitchFamily="34" charset="-127"/>
                <a:sym typeface="Gulim" pitchFamily="34" charset="-127"/>
              </a:rPr>
              <a:t>飞起来丨</a:t>
            </a:r>
            <a:r>
              <a:rPr lang="en-US" sz="1800">
                <a:ea typeface="Gulim" pitchFamily="34" charset="-127"/>
                <a:sym typeface="Gulim" pitchFamily="34" charset="-127"/>
              </a:rPr>
              <a:t>http://pptshare.qzone.qq.com</a:t>
            </a:r>
            <a:endParaRPr lang="zh-CN" altLang="en-US">
              <a:ea typeface="Gulim" pitchFamily="34" charset="-127"/>
            </a:endParaRPr>
          </a:p>
        </p:txBody>
      </p:sp>
      <p:pic>
        <p:nvPicPr>
          <p:cNvPr id="1033" name="Picture 3"/>
          <p:cNvPicPr>
            <a:picLocks noChangeAspect="1" noChangeArrowheads="1"/>
          </p:cNvPicPr>
          <p:nvPr/>
        </p:nvPicPr>
        <p:blipFill>
          <a:blip r:embed="rId13"/>
          <a:srcRect/>
          <a:stretch>
            <a:fillRect/>
          </a:stretch>
        </p:blipFill>
        <p:spPr bwMode="auto">
          <a:xfrm>
            <a:off x="7634288" y="303213"/>
            <a:ext cx="1341437" cy="249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sldNum="0" hdr="0" dt="0"/>
  <p:txStyles>
    <p:titleStyle>
      <a:lvl1pPr algn="ctr" rtl="0" eaLnBrk="1" fontAlgn="base" latinLnBrk="1" hangingPunct="1">
        <a:spcBef>
          <a:spcPct val="0"/>
        </a:spcBef>
        <a:spcAft>
          <a:spcPct val="0"/>
        </a:spcAft>
        <a:defRPr sz="4400">
          <a:solidFill>
            <a:schemeClr val="tx2"/>
          </a:solidFill>
          <a:latin typeface="+mj-lt"/>
          <a:ea typeface="+mj-ea"/>
          <a:cs typeface="+mj-cs"/>
          <a:sym typeface="Gulim" pitchFamily="34" charset="-127"/>
        </a:defRPr>
      </a:lvl1pPr>
      <a:lvl2pPr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2pPr>
      <a:lvl3pPr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3pPr>
      <a:lvl4pPr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4pPr>
      <a:lvl5pPr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5pPr>
      <a:lvl6pPr marL="457200"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6pPr>
      <a:lvl7pPr marL="914400"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7pPr>
      <a:lvl8pPr marL="1371600"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8pPr>
      <a:lvl9pPr marL="1828800" algn="ctr" rtl="0" eaLnBrk="1" fontAlgn="base" latinLnBrk="1" hangingPunct="1">
        <a:spcBef>
          <a:spcPct val="0"/>
        </a:spcBef>
        <a:spcAft>
          <a:spcPct val="0"/>
        </a:spcAft>
        <a:defRPr sz="4400">
          <a:solidFill>
            <a:schemeClr val="tx2"/>
          </a:solidFill>
          <a:latin typeface="Gulim" pitchFamily="34" charset="-127"/>
          <a:ea typeface="Gulim" pitchFamily="34" charset="-127"/>
          <a:sym typeface="Gulim" pitchFamily="34" charset="-127"/>
        </a:defRPr>
      </a:lvl9pPr>
    </p:titleStyle>
    <p:bodyStyle>
      <a:lvl1pPr marL="342900" indent="-342900" algn="l" defTabSz="0" rtl="0" eaLnBrk="1" fontAlgn="base" latinLnBrk="1" hangingPunct="1">
        <a:spcBef>
          <a:spcPct val="20000"/>
        </a:spcBef>
        <a:spcAft>
          <a:spcPct val="0"/>
        </a:spcAft>
        <a:buFont typeface="Arial" pitchFamily="34" charset="0"/>
        <a:buChar char="•"/>
        <a:defRPr sz="3200">
          <a:solidFill>
            <a:schemeClr val="tx1"/>
          </a:solidFill>
          <a:latin typeface="+mn-lt"/>
          <a:ea typeface="+mn-ea"/>
          <a:cs typeface="+mn-cs"/>
          <a:sym typeface="Gulim" pitchFamily="34" charset="-127"/>
        </a:defRPr>
      </a:lvl1pPr>
      <a:lvl2pPr marL="742950" indent="-285750" algn="l" defTabSz="0" rtl="0" eaLnBrk="1" fontAlgn="base" latinLnBrk="1" hangingPunct="1">
        <a:spcBef>
          <a:spcPct val="20000"/>
        </a:spcBef>
        <a:spcAft>
          <a:spcPct val="0"/>
        </a:spcAft>
        <a:buFont typeface="Arial" pitchFamily="34" charset="0"/>
        <a:buChar char="–"/>
        <a:defRPr sz="2800">
          <a:solidFill>
            <a:schemeClr val="tx1"/>
          </a:solidFill>
          <a:latin typeface="+mn-lt"/>
          <a:ea typeface="+mn-ea"/>
          <a:sym typeface="Gulim" pitchFamily="34" charset="-127"/>
        </a:defRPr>
      </a:lvl2pPr>
      <a:lvl3pPr marL="1143000" indent="-228600" algn="l" defTabSz="0" rtl="0" eaLnBrk="1" fontAlgn="base" latinLnBrk="1" hangingPunct="1">
        <a:spcBef>
          <a:spcPct val="20000"/>
        </a:spcBef>
        <a:spcAft>
          <a:spcPct val="0"/>
        </a:spcAft>
        <a:buFont typeface="Arial" pitchFamily="34" charset="0"/>
        <a:buChar char="•"/>
        <a:defRPr sz="2400">
          <a:solidFill>
            <a:schemeClr val="tx1"/>
          </a:solidFill>
          <a:latin typeface="+mn-lt"/>
          <a:ea typeface="+mn-ea"/>
          <a:sym typeface="Gulim" pitchFamily="34" charset="-127"/>
        </a:defRPr>
      </a:lvl3pPr>
      <a:lvl4pPr marL="1600200" indent="-228600" algn="l" defTabSz="0" rtl="0" eaLnBrk="1" fontAlgn="base" latinLnBrk="1" hangingPunct="1">
        <a:spcBef>
          <a:spcPct val="20000"/>
        </a:spcBef>
        <a:spcAft>
          <a:spcPct val="0"/>
        </a:spcAft>
        <a:buFont typeface="Arial" pitchFamily="34" charset="0"/>
        <a:buChar char="–"/>
        <a:defRPr sz="2000">
          <a:solidFill>
            <a:schemeClr val="tx1"/>
          </a:solidFill>
          <a:latin typeface="+mn-lt"/>
          <a:ea typeface="+mn-ea"/>
          <a:sym typeface="Gulim" pitchFamily="34" charset="-127"/>
        </a:defRPr>
      </a:lvl4pPr>
      <a:lvl5pPr marL="2057400" indent="-228600" algn="l" defTabSz="0" rtl="0" eaLnBrk="1" fontAlgn="base" latinLnBrk="1" hangingPunct="1">
        <a:spcBef>
          <a:spcPct val="20000"/>
        </a:spcBef>
        <a:spcAft>
          <a:spcPct val="0"/>
        </a:spcAft>
        <a:buFont typeface="Arial" pitchFamily="34" charset="0"/>
        <a:buChar char="»"/>
        <a:defRPr sz="2000">
          <a:solidFill>
            <a:schemeClr val="tx1"/>
          </a:solidFill>
          <a:latin typeface="+mn-lt"/>
          <a:ea typeface="+mn-ea"/>
          <a:sym typeface="Gulim" pitchFamily="34" charset="-127"/>
        </a:defRPr>
      </a:lvl5pPr>
      <a:lvl6pPr marL="2514600" indent="-228600" algn="l" defTabSz="0" rtl="0" eaLnBrk="1" fontAlgn="base" latinLnBrk="1" hangingPunct="1">
        <a:spcBef>
          <a:spcPct val="20000"/>
        </a:spcBef>
        <a:spcAft>
          <a:spcPct val="0"/>
        </a:spcAft>
        <a:buFont typeface="Arial" pitchFamily="34" charset="0"/>
        <a:buChar char="»"/>
        <a:defRPr sz="2000">
          <a:solidFill>
            <a:schemeClr val="tx1"/>
          </a:solidFill>
          <a:latin typeface="+mn-lt"/>
          <a:ea typeface="+mn-ea"/>
          <a:sym typeface="Gulim" pitchFamily="34" charset="-127"/>
        </a:defRPr>
      </a:lvl6pPr>
      <a:lvl7pPr marL="2971800" indent="-228600" algn="l" defTabSz="0" rtl="0" eaLnBrk="1" fontAlgn="base" latinLnBrk="1" hangingPunct="1">
        <a:spcBef>
          <a:spcPct val="20000"/>
        </a:spcBef>
        <a:spcAft>
          <a:spcPct val="0"/>
        </a:spcAft>
        <a:buFont typeface="Arial" pitchFamily="34" charset="0"/>
        <a:buChar char="»"/>
        <a:defRPr sz="2000">
          <a:solidFill>
            <a:schemeClr val="tx1"/>
          </a:solidFill>
          <a:latin typeface="+mn-lt"/>
          <a:ea typeface="+mn-ea"/>
          <a:sym typeface="Gulim" pitchFamily="34" charset="-127"/>
        </a:defRPr>
      </a:lvl7pPr>
      <a:lvl8pPr marL="3429000" indent="-228600" algn="l" defTabSz="0" rtl="0" eaLnBrk="1" fontAlgn="base" latinLnBrk="1" hangingPunct="1">
        <a:spcBef>
          <a:spcPct val="20000"/>
        </a:spcBef>
        <a:spcAft>
          <a:spcPct val="0"/>
        </a:spcAft>
        <a:buFont typeface="Arial" pitchFamily="34" charset="0"/>
        <a:buChar char="»"/>
        <a:defRPr sz="2000">
          <a:solidFill>
            <a:schemeClr val="tx1"/>
          </a:solidFill>
          <a:latin typeface="+mn-lt"/>
          <a:ea typeface="+mn-ea"/>
          <a:sym typeface="Gulim" pitchFamily="34" charset="-127"/>
        </a:defRPr>
      </a:lvl8pPr>
      <a:lvl9pPr marL="3886200" indent="-228600" algn="l" defTabSz="0" rtl="0" eaLnBrk="1" fontAlgn="base" latinLnBrk="1" hangingPunct="1">
        <a:spcBef>
          <a:spcPct val="20000"/>
        </a:spcBef>
        <a:spcAft>
          <a:spcPct val="0"/>
        </a:spcAft>
        <a:buFont typeface="Arial" pitchFamily="34" charset="0"/>
        <a:buChar char="»"/>
        <a:defRPr sz="2000">
          <a:solidFill>
            <a:schemeClr val="tx1"/>
          </a:solidFill>
          <a:latin typeface="+mn-lt"/>
          <a:ea typeface="+mn-ea"/>
          <a:sym typeface="Gulim" pitchFamily="34" charset="-127"/>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Gulim" pitchFamily="34" charset="-127"/>
              </a:defRPr>
            </a:lvl1pPr>
          </a:lstStyle>
          <a:p>
            <a:endParaRPr lang="en-US" altLang="zh-CN"/>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Gulim" pitchFamily="34" charset="-127"/>
              </a:defRPr>
            </a:lvl1pPr>
          </a:lstStyle>
          <a:p>
            <a:r>
              <a:rPr lang="en-US" altLang="zh-CN" smtClean="0"/>
              <a:t>ZANKHANA S. RATHOD </a:t>
            </a:r>
            <a:endParaRPr lang="en-US" altLang="zh-CN"/>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Gulim" pitchFamily="34" charset="-127"/>
              </a:defRPr>
            </a:lvl1pPr>
          </a:lstStyle>
          <a:p>
            <a:fld id="{798F431D-C711-4C7B-888E-C703476AC02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7171"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7172"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latin typeface="Calibri" pitchFamily="34" charset="0"/>
              </a:defRPr>
            </a:lvl1pPr>
          </a:lstStyle>
          <a:p>
            <a:endParaRPr lang="en-US" altLang="zh-CN"/>
          </a:p>
        </p:txBody>
      </p:sp>
      <p:sp>
        <p:nvSpPr>
          <p:cNvPr id="7173"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a:latin typeface="Calibri" pitchFamily="34" charset="0"/>
              </a:defRPr>
            </a:lvl1pPr>
          </a:lstStyle>
          <a:p>
            <a:r>
              <a:rPr lang="en-US" altLang="zh-CN" smtClean="0"/>
              <a:t>ZANKHANA S. RATHOD </a:t>
            </a:r>
            <a:endParaRPr lang="en-US" altLang="zh-CN"/>
          </a:p>
        </p:txBody>
      </p:sp>
      <p:sp>
        <p:nvSpPr>
          <p:cNvPr id="7174"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400">
                <a:latin typeface="Calibri" pitchFamily="34" charset="0"/>
              </a:defRPr>
            </a:lvl1pPr>
          </a:lstStyle>
          <a:p>
            <a:fld id="{4559EF03-B0AA-49AB-9787-2D464C730B9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 descr="8643723_143607011329_2"/>
          <p:cNvPicPr>
            <a:picLocks noChangeAspect="1" noChangeArrowheads="1"/>
          </p:cNvPicPr>
          <p:nvPr/>
        </p:nvPicPr>
        <p:blipFill>
          <a:blip r:embed="rId14"/>
          <a:srcRect b="92244"/>
          <a:stretch>
            <a:fillRect/>
          </a:stretch>
        </p:blipFill>
        <p:spPr bwMode="auto">
          <a:xfrm>
            <a:off x="1" y="1"/>
            <a:ext cx="9169400" cy="533400"/>
          </a:xfrm>
          <a:prstGeom prst="rect">
            <a:avLst/>
          </a:prstGeom>
          <a:noFill/>
          <a:ln w="9525">
            <a:noFill/>
            <a:miter lim="800000"/>
            <a:headEnd/>
            <a:tailEnd/>
          </a:ln>
        </p:spPr>
      </p:pic>
      <p:pic>
        <p:nvPicPr>
          <p:cNvPr id="1027" name="Picture 3" descr="marry"/>
          <p:cNvPicPr>
            <a:picLocks noChangeAspect="1" noChangeArrowheads="1"/>
          </p:cNvPicPr>
          <p:nvPr/>
        </p:nvPicPr>
        <p:blipFill>
          <a:blip r:embed="rId15"/>
          <a:srcRect r="90834" b="92223"/>
          <a:stretch>
            <a:fillRect/>
          </a:stretch>
        </p:blipFill>
        <p:spPr bwMode="auto">
          <a:xfrm>
            <a:off x="0" y="1"/>
            <a:ext cx="838200" cy="533400"/>
          </a:xfrm>
          <a:prstGeom prst="rect">
            <a:avLst/>
          </a:prstGeom>
          <a:noFill/>
          <a:ln w="9525">
            <a:noFill/>
            <a:miter lim="800000"/>
            <a:headEnd/>
            <a:tailEnd/>
          </a:ln>
        </p:spPr>
      </p:pic>
      <p:sp>
        <p:nvSpPr>
          <p:cNvPr id="1028" name="Rectangle 4"/>
          <p:cNvSpPr>
            <a:spLocks noChangeArrowheads="1"/>
          </p:cNvSpPr>
          <p:nvPr/>
        </p:nvSpPr>
        <p:spPr bwMode="auto">
          <a:xfrm>
            <a:off x="1" y="6477001"/>
            <a:ext cx="9144000" cy="381000"/>
          </a:xfrm>
          <a:prstGeom prst="rect">
            <a:avLst/>
          </a:prstGeom>
          <a:solidFill>
            <a:schemeClr val="bg1"/>
          </a:solidFill>
          <a:ln w="9525">
            <a:noFill/>
            <a:miter lim="800000"/>
            <a:headEnd/>
            <a:tailEnd/>
          </a:ln>
          <a:effectLst/>
        </p:spPr>
        <p:txBody>
          <a:bodyPr wrap="none" lIns="91424" tIns="45713" rIns="91424" bIns="45713" anchor="ctr"/>
          <a:lstStyle/>
          <a:p>
            <a:endParaRPr lang="en-US"/>
          </a:p>
        </p:txBody>
      </p:sp>
      <p:pic>
        <p:nvPicPr>
          <p:cNvPr id="1029" name="Picture 5" descr="球印"/>
          <p:cNvPicPr>
            <a:picLocks noChangeAspect="1" noChangeArrowheads="1"/>
          </p:cNvPicPr>
          <p:nvPr/>
        </p:nvPicPr>
        <p:blipFill>
          <a:blip r:embed="rId16"/>
          <a:srcRect/>
          <a:stretch>
            <a:fillRect/>
          </a:stretch>
        </p:blipFill>
        <p:spPr bwMode="auto">
          <a:xfrm>
            <a:off x="0" y="2"/>
            <a:ext cx="9234488" cy="6926263"/>
          </a:xfrm>
          <a:prstGeom prst="rect">
            <a:avLst/>
          </a:prstGeom>
          <a:noFill/>
          <a:ln w="9525">
            <a:noFill/>
            <a:miter lim="800000"/>
            <a:headEnd/>
            <a:tailEnd/>
          </a:ln>
        </p:spPr>
      </p:pic>
      <p:pic>
        <p:nvPicPr>
          <p:cNvPr id="1030" name="Picture 6" descr="松树"/>
          <p:cNvPicPr>
            <a:picLocks noChangeAspect="1" noChangeArrowheads="1"/>
          </p:cNvPicPr>
          <p:nvPr/>
        </p:nvPicPr>
        <p:blipFill>
          <a:blip r:embed="rId17"/>
          <a:srcRect t="53334"/>
          <a:stretch>
            <a:fillRect/>
          </a:stretch>
        </p:blipFill>
        <p:spPr bwMode="auto">
          <a:xfrm>
            <a:off x="1" y="3962400"/>
            <a:ext cx="9144000" cy="3200399"/>
          </a:xfrm>
          <a:prstGeom prst="rect">
            <a:avLst/>
          </a:prstGeom>
          <a:noFill/>
          <a:ln w="9525">
            <a:noFill/>
            <a:miter lim="800000"/>
            <a:headEnd/>
            <a:tailEnd/>
          </a:ln>
        </p:spPr>
      </p:pic>
      <p:sp>
        <p:nvSpPr>
          <p:cNvPr id="1031" name="Rectangle 7"/>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1032" name="Rectangle 8"/>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3" name="Rectangle 9"/>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lvl1pPr>
          </a:lstStyle>
          <a:p>
            <a:endParaRPr lang="en-US"/>
          </a:p>
        </p:txBody>
      </p:sp>
      <p:sp>
        <p:nvSpPr>
          <p:cNvPr id="1034" name="Rectangle 10"/>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a:lvl1pPr>
          </a:lstStyle>
          <a:p>
            <a:r>
              <a:rPr lang="en-US" smtClean="0"/>
              <a:t>ZANKHANA S. RATHOD </a:t>
            </a:r>
            <a:endParaRPr lang="en-US"/>
          </a:p>
        </p:txBody>
      </p:sp>
      <p:sp>
        <p:nvSpPr>
          <p:cNvPr id="1035" name="Rectangle 11"/>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itchFamily="34" charset="0"/>
          <a:ea typeface="Microsoft YaHei" pitchFamily="34" charset="-122"/>
        </a:defRPr>
      </a:lvl2pPr>
      <a:lvl3pPr algn="ctr" rtl="0" eaLnBrk="1" fontAlgn="base" hangingPunct="1">
        <a:spcBef>
          <a:spcPct val="0"/>
        </a:spcBef>
        <a:spcAft>
          <a:spcPct val="0"/>
        </a:spcAft>
        <a:defRPr sz="3600">
          <a:solidFill>
            <a:schemeClr val="bg1"/>
          </a:solidFill>
          <a:latin typeface="Arial" pitchFamily="34" charset="0"/>
          <a:ea typeface="Microsoft YaHei" pitchFamily="34" charset="-122"/>
        </a:defRPr>
      </a:lvl3pPr>
      <a:lvl4pPr algn="ctr" rtl="0" eaLnBrk="1" fontAlgn="base" hangingPunct="1">
        <a:spcBef>
          <a:spcPct val="0"/>
        </a:spcBef>
        <a:spcAft>
          <a:spcPct val="0"/>
        </a:spcAft>
        <a:defRPr sz="3600">
          <a:solidFill>
            <a:schemeClr val="bg1"/>
          </a:solidFill>
          <a:latin typeface="Arial" pitchFamily="34" charset="0"/>
          <a:ea typeface="Microsoft YaHei" pitchFamily="34" charset="-122"/>
        </a:defRPr>
      </a:lvl4pPr>
      <a:lvl5pPr algn="ctr" rtl="0" eaLnBrk="1" fontAlgn="base" hangingPunct="1">
        <a:spcBef>
          <a:spcPct val="0"/>
        </a:spcBef>
        <a:spcAft>
          <a:spcPct val="0"/>
        </a:spcAft>
        <a:defRPr sz="3600">
          <a:solidFill>
            <a:schemeClr val="bg1"/>
          </a:solidFill>
          <a:latin typeface="Arial" pitchFamily="34" charset="0"/>
          <a:ea typeface="Microsoft YaHei" pitchFamily="34" charset="-122"/>
        </a:defRPr>
      </a:lvl5pPr>
      <a:lvl6pPr marL="457124" algn="ctr" rtl="0" eaLnBrk="1" fontAlgn="base" hangingPunct="1">
        <a:spcBef>
          <a:spcPct val="0"/>
        </a:spcBef>
        <a:spcAft>
          <a:spcPct val="0"/>
        </a:spcAft>
        <a:defRPr sz="3600">
          <a:solidFill>
            <a:schemeClr val="bg1"/>
          </a:solidFill>
          <a:latin typeface="Arial" pitchFamily="34" charset="0"/>
          <a:ea typeface="Microsoft YaHei" pitchFamily="34" charset="-122"/>
        </a:defRPr>
      </a:lvl6pPr>
      <a:lvl7pPr marL="914247" algn="ctr" rtl="0" eaLnBrk="1" fontAlgn="base" hangingPunct="1">
        <a:spcBef>
          <a:spcPct val="0"/>
        </a:spcBef>
        <a:spcAft>
          <a:spcPct val="0"/>
        </a:spcAft>
        <a:defRPr sz="3600">
          <a:solidFill>
            <a:schemeClr val="bg1"/>
          </a:solidFill>
          <a:latin typeface="Arial" pitchFamily="34" charset="0"/>
          <a:ea typeface="Microsoft YaHei" pitchFamily="34" charset="-122"/>
        </a:defRPr>
      </a:lvl7pPr>
      <a:lvl8pPr marL="1371371" algn="ctr" rtl="0" eaLnBrk="1" fontAlgn="base" hangingPunct="1">
        <a:spcBef>
          <a:spcPct val="0"/>
        </a:spcBef>
        <a:spcAft>
          <a:spcPct val="0"/>
        </a:spcAft>
        <a:defRPr sz="3600">
          <a:solidFill>
            <a:schemeClr val="bg1"/>
          </a:solidFill>
          <a:latin typeface="Arial" pitchFamily="34" charset="0"/>
          <a:ea typeface="Microsoft YaHei" pitchFamily="34" charset="-122"/>
        </a:defRPr>
      </a:lvl8pPr>
      <a:lvl9pPr marL="1828493" algn="ctr" rtl="0" eaLnBrk="1" fontAlgn="base" hangingPunct="1">
        <a:spcBef>
          <a:spcPct val="0"/>
        </a:spcBef>
        <a:spcAft>
          <a:spcPct val="0"/>
        </a:spcAft>
        <a:defRPr sz="3600">
          <a:solidFill>
            <a:schemeClr val="bg1"/>
          </a:solidFill>
          <a:latin typeface="Arial" pitchFamily="34" charset="0"/>
          <a:ea typeface="Microsoft YaHei" pitchFamily="34" charset="-122"/>
        </a:defRPr>
      </a:lvl9pPr>
    </p:titleStyle>
    <p:bodyStyle>
      <a:lvl1pPr marL="342843" indent="-342843" algn="l" rtl="0" eaLnBrk="1" fontAlgn="base" hangingPunct="1">
        <a:spcBef>
          <a:spcPct val="20000"/>
        </a:spcBef>
        <a:spcAft>
          <a:spcPct val="0"/>
        </a:spcAft>
        <a:buChar char="•"/>
        <a:defRPr sz="2100">
          <a:solidFill>
            <a:schemeClr val="bg1"/>
          </a:solidFill>
          <a:latin typeface="+mn-lt"/>
          <a:ea typeface="+mn-ea"/>
          <a:cs typeface="+mn-cs"/>
        </a:defRPr>
      </a:lvl1pPr>
      <a:lvl2pPr marL="742826" indent="-285702" algn="l" rtl="0" eaLnBrk="1" fontAlgn="base" hangingPunct="1">
        <a:spcBef>
          <a:spcPct val="20000"/>
        </a:spcBef>
        <a:spcAft>
          <a:spcPct val="0"/>
        </a:spcAft>
        <a:buChar char="–"/>
        <a:defRPr sz="2100">
          <a:solidFill>
            <a:schemeClr val="bg1"/>
          </a:solidFill>
          <a:latin typeface="+mn-lt"/>
          <a:ea typeface="+mn-ea"/>
        </a:defRPr>
      </a:lvl2pPr>
      <a:lvl3pPr marL="1142809" indent="-228562" algn="l" rtl="0" eaLnBrk="1" fontAlgn="base" hangingPunct="1">
        <a:spcBef>
          <a:spcPct val="20000"/>
        </a:spcBef>
        <a:spcAft>
          <a:spcPct val="0"/>
        </a:spcAft>
        <a:buChar char="•"/>
        <a:defRPr sz="2100">
          <a:solidFill>
            <a:schemeClr val="bg1"/>
          </a:solidFill>
          <a:latin typeface="+mn-lt"/>
          <a:ea typeface="+mn-ea"/>
        </a:defRPr>
      </a:lvl3pPr>
      <a:lvl4pPr marL="1599932" indent="-228562" algn="l" rtl="0" eaLnBrk="1" fontAlgn="base" hangingPunct="1">
        <a:spcBef>
          <a:spcPct val="20000"/>
        </a:spcBef>
        <a:spcAft>
          <a:spcPct val="0"/>
        </a:spcAft>
        <a:buChar char="–"/>
        <a:defRPr sz="2100">
          <a:solidFill>
            <a:schemeClr val="bg1"/>
          </a:solidFill>
          <a:latin typeface="+mn-lt"/>
          <a:ea typeface="+mn-ea"/>
        </a:defRPr>
      </a:lvl4pPr>
      <a:lvl5pPr marL="2057055" indent="-228562" algn="l" rtl="0" eaLnBrk="1" fontAlgn="base" hangingPunct="1">
        <a:spcBef>
          <a:spcPct val="20000"/>
        </a:spcBef>
        <a:spcAft>
          <a:spcPct val="0"/>
        </a:spcAft>
        <a:buChar char="»"/>
        <a:defRPr sz="2100">
          <a:solidFill>
            <a:schemeClr val="bg1"/>
          </a:solidFill>
          <a:latin typeface="+mn-lt"/>
          <a:ea typeface="+mn-ea"/>
        </a:defRPr>
      </a:lvl5pPr>
      <a:lvl6pPr marL="2514179" indent="-228562" algn="l" rtl="0" eaLnBrk="1" fontAlgn="base" hangingPunct="1">
        <a:spcBef>
          <a:spcPct val="20000"/>
        </a:spcBef>
        <a:spcAft>
          <a:spcPct val="0"/>
        </a:spcAft>
        <a:buChar char="»"/>
        <a:defRPr sz="2100">
          <a:solidFill>
            <a:schemeClr val="bg1"/>
          </a:solidFill>
          <a:latin typeface="+mn-lt"/>
          <a:ea typeface="+mn-ea"/>
        </a:defRPr>
      </a:lvl6pPr>
      <a:lvl7pPr marL="2971302" indent="-228562" algn="l" rtl="0" eaLnBrk="1" fontAlgn="base" hangingPunct="1">
        <a:spcBef>
          <a:spcPct val="20000"/>
        </a:spcBef>
        <a:spcAft>
          <a:spcPct val="0"/>
        </a:spcAft>
        <a:buChar char="»"/>
        <a:defRPr sz="2100">
          <a:solidFill>
            <a:schemeClr val="bg1"/>
          </a:solidFill>
          <a:latin typeface="+mn-lt"/>
          <a:ea typeface="+mn-ea"/>
        </a:defRPr>
      </a:lvl7pPr>
      <a:lvl8pPr marL="3428426" indent="-228562" algn="l" rtl="0" eaLnBrk="1" fontAlgn="base" hangingPunct="1">
        <a:spcBef>
          <a:spcPct val="20000"/>
        </a:spcBef>
        <a:spcAft>
          <a:spcPct val="0"/>
        </a:spcAft>
        <a:buChar char="»"/>
        <a:defRPr sz="2100">
          <a:solidFill>
            <a:schemeClr val="bg1"/>
          </a:solidFill>
          <a:latin typeface="+mn-lt"/>
          <a:ea typeface="+mn-ea"/>
        </a:defRPr>
      </a:lvl8pPr>
      <a:lvl9pPr marL="3885550" indent="-228562" algn="l" rtl="0" eaLnBrk="1" fontAlgn="base" hangingPunct="1">
        <a:spcBef>
          <a:spcPct val="20000"/>
        </a:spcBef>
        <a:spcAft>
          <a:spcPct val="0"/>
        </a:spcAft>
        <a:buChar char="»"/>
        <a:defRPr sz="2100">
          <a:solidFill>
            <a:schemeClr val="bg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1" cy="1143000"/>
          </a:xfrm>
          <a:prstGeom prst="rect">
            <a:avLst/>
          </a:prstGeom>
          <a:noFill/>
          <a:ln w="9525">
            <a:noFill/>
            <a:miter lim="800000"/>
            <a:headEnd/>
            <a:tailEnd/>
          </a:ln>
          <a:effectLst/>
        </p:spPr>
        <p:txBody>
          <a:bodyPr vert="horz" wrap="square" lIns="91424" tIns="45713" rIns="91424" bIns="45713"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600200"/>
            <a:ext cx="8229601" cy="4525964"/>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400"/>
            </a:lvl1pPr>
          </a:lstStyle>
          <a:p>
            <a:endParaRPr lang="en-US" altLang="zh-CN"/>
          </a:p>
        </p:txBody>
      </p:sp>
      <p:sp>
        <p:nvSpPr>
          <p:cNvPr id="2053"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ctr">
              <a:defRPr sz="1400"/>
            </a:lvl1pPr>
          </a:lstStyle>
          <a:p>
            <a:r>
              <a:rPr lang="en-US" altLang="zh-CN" smtClean="0"/>
              <a:t>ZANKHANA S. RATHOD </a:t>
            </a:r>
            <a:endParaRPr lang="en-US" altLang="zh-CN"/>
          </a:p>
        </p:txBody>
      </p:sp>
      <p:sp>
        <p:nvSpPr>
          <p:cNvPr id="2054" name="Rectangle 6"/>
          <p:cNvSpPr>
            <a:spLocks noGrp="1" noChangeArrowheads="1"/>
          </p:cNvSpPr>
          <p:nvPr>
            <p:ph type="sldNum" sz="quarter" idx="4"/>
          </p:nvPr>
        </p:nvSpPr>
        <p:spPr bwMode="auto">
          <a:xfrm>
            <a:off x="6553200" y="6245225"/>
            <a:ext cx="2133601" cy="476250"/>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400"/>
            </a:lvl1pPr>
          </a:lstStyle>
          <a:p>
            <a:fld id="{C770CC65-CCE6-4E91-B194-BF9D53ED7A8E}"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124"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247"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371"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493"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43" indent="-342843" algn="l" rtl="0" eaLnBrk="1" fontAlgn="base" hangingPunct="1">
        <a:spcBef>
          <a:spcPct val="20000"/>
        </a:spcBef>
        <a:spcAft>
          <a:spcPct val="0"/>
        </a:spcAft>
        <a:buChar char="•"/>
        <a:defRPr sz="3200">
          <a:solidFill>
            <a:schemeClr val="tx1"/>
          </a:solidFill>
          <a:latin typeface="+mn-lt"/>
          <a:ea typeface="+mn-ea"/>
          <a:cs typeface="+mn-cs"/>
        </a:defRPr>
      </a:lvl1pPr>
      <a:lvl2pPr marL="742826" indent="-285702" algn="l" rtl="0" eaLnBrk="1" fontAlgn="base" hangingPunct="1">
        <a:spcBef>
          <a:spcPct val="20000"/>
        </a:spcBef>
        <a:spcAft>
          <a:spcPct val="0"/>
        </a:spcAft>
        <a:buChar char="–"/>
        <a:defRPr sz="2800">
          <a:solidFill>
            <a:schemeClr val="tx1"/>
          </a:solidFill>
          <a:latin typeface="+mn-lt"/>
          <a:ea typeface="+mn-ea"/>
        </a:defRPr>
      </a:lvl2pPr>
      <a:lvl3pPr marL="1142809" indent="-228562" algn="l" rtl="0" eaLnBrk="1" fontAlgn="base" hangingPunct="1">
        <a:spcBef>
          <a:spcPct val="20000"/>
        </a:spcBef>
        <a:spcAft>
          <a:spcPct val="0"/>
        </a:spcAft>
        <a:buChar char="•"/>
        <a:defRPr sz="2400">
          <a:solidFill>
            <a:schemeClr val="tx1"/>
          </a:solidFill>
          <a:latin typeface="+mn-lt"/>
          <a:ea typeface="+mn-ea"/>
        </a:defRPr>
      </a:lvl3pPr>
      <a:lvl4pPr marL="1599932" indent="-228562" algn="l" rtl="0" eaLnBrk="1" fontAlgn="base" hangingPunct="1">
        <a:spcBef>
          <a:spcPct val="20000"/>
        </a:spcBef>
        <a:spcAft>
          <a:spcPct val="0"/>
        </a:spcAft>
        <a:buChar char="–"/>
        <a:defRPr sz="2100">
          <a:solidFill>
            <a:schemeClr val="tx1"/>
          </a:solidFill>
          <a:latin typeface="+mn-lt"/>
          <a:ea typeface="+mn-ea"/>
        </a:defRPr>
      </a:lvl4pPr>
      <a:lvl5pPr marL="2057055" indent="-228562" algn="l" rtl="0" eaLnBrk="1" fontAlgn="base" hangingPunct="1">
        <a:spcBef>
          <a:spcPct val="20000"/>
        </a:spcBef>
        <a:spcAft>
          <a:spcPct val="0"/>
        </a:spcAft>
        <a:buChar char="»"/>
        <a:defRPr sz="2100">
          <a:solidFill>
            <a:schemeClr val="tx1"/>
          </a:solidFill>
          <a:latin typeface="+mn-lt"/>
          <a:ea typeface="+mn-ea"/>
        </a:defRPr>
      </a:lvl5pPr>
      <a:lvl6pPr marL="2514179" indent="-228562" algn="l" rtl="0" eaLnBrk="1" fontAlgn="base" hangingPunct="1">
        <a:spcBef>
          <a:spcPct val="20000"/>
        </a:spcBef>
        <a:spcAft>
          <a:spcPct val="0"/>
        </a:spcAft>
        <a:buChar char="»"/>
        <a:defRPr sz="2100">
          <a:solidFill>
            <a:schemeClr val="tx1"/>
          </a:solidFill>
          <a:latin typeface="+mn-lt"/>
          <a:ea typeface="+mn-ea"/>
        </a:defRPr>
      </a:lvl6pPr>
      <a:lvl7pPr marL="2971302" indent="-228562" algn="l" rtl="0" eaLnBrk="1" fontAlgn="base" hangingPunct="1">
        <a:spcBef>
          <a:spcPct val="20000"/>
        </a:spcBef>
        <a:spcAft>
          <a:spcPct val="0"/>
        </a:spcAft>
        <a:buChar char="»"/>
        <a:defRPr sz="2100">
          <a:solidFill>
            <a:schemeClr val="tx1"/>
          </a:solidFill>
          <a:latin typeface="+mn-lt"/>
          <a:ea typeface="+mn-ea"/>
        </a:defRPr>
      </a:lvl7pPr>
      <a:lvl8pPr marL="3428426" indent="-228562" algn="l" rtl="0" eaLnBrk="1" fontAlgn="base" hangingPunct="1">
        <a:spcBef>
          <a:spcPct val="20000"/>
        </a:spcBef>
        <a:spcAft>
          <a:spcPct val="0"/>
        </a:spcAft>
        <a:buChar char="»"/>
        <a:defRPr sz="2100">
          <a:solidFill>
            <a:schemeClr val="tx1"/>
          </a:solidFill>
          <a:latin typeface="+mn-lt"/>
          <a:ea typeface="+mn-ea"/>
        </a:defRPr>
      </a:lvl8pPr>
      <a:lvl9pPr marL="3885550" indent="-228562" algn="l" rtl="0" eaLnBrk="1" fontAlgn="base" hangingPunct="1">
        <a:spcBef>
          <a:spcPct val="20000"/>
        </a:spcBef>
        <a:spcAft>
          <a:spcPct val="0"/>
        </a:spcAft>
        <a:buChar char="»"/>
        <a:defRPr sz="2100">
          <a:solidFill>
            <a:schemeClr val="tx1"/>
          </a:solidFill>
          <a:latin typeface="+mn-lt"/>
          <a:ea typeface="+mn-ea"/>
        </a:defRPr>
      </a:lvl9pPr>
    </p:bodyStyle>
    <p:otherStyle>
      <a:defPPr>
        <a:defRPr lang="en-US"/>
      </a:defPPr>
      <a:lvl1pPr marL="0" algn="l" defTabSz="914247" rtl="0" eaLnBrk="1" latinLnBrk="0" hangingPunct="1">
        <a:defRPr sz="1800" kern="1200">
          <a:solidFill>
            <a:schemeClr val="tx1"/>
          </a:solidFill>
          <a:latin typeface="+mn-lt"/>
          <a:ea typeface="+mn-ea"/>
          <a:cs typeface="+mn-cs"/>
        </a:defRPr>
      </a:lvl1pPr>
      <a:lvl2pPr marL="457124" algn="l" defTabSz="914247" rtl="0" eaLnBrk="1" latinLnBrk="0" hangingPunct="1">
        <a:defRPr sz="1800" kern="1200">
          <a:solidFill>
            <a:schemeClr val="tx1"/>
          </a:solidFill>
          <a:latin typeface="+mn-lt"/>
          <a:ea typeface="+mn-ea"/>
          <a:cs typeface="+mn-cs"/>
        </a:defRPr>
      </a:lvl2pPr>
      <a:lvl3pPr marL="914247" algn="l" defTabSz="914247" rtl="0" eaLnBrk="1" latinLnBrk="0" hangingPunct="1">
        <a:defRPr sz="1800" kern="1200">
          <a:solidFill>
            <a:schemeClr val="tx1"/>
          </a:solidFill>
          <a:latin typeface="+mn-lt"/>
          <a:ea typeface="+mn-ea"/>
          <a:cs typeface="+mn-cs"/>
        </a:defRPr>
      </a:lvl3pPr>
      <a:lvl4pPr marL="1371371" algn="l" defTabSz="914247" rtl="0" eaLnBrk="1" latinLnBrk="0" hangingPunct="1">
        <a:defRPr sz="1800" kern="1200">
          <a:solidFill>
            <a:schemeClr val="tx1"/>
          </a:solidFill>
          <a:latin typeface="+mn-lt"/>
          <a:ea typeface="+mn-ea"/>
          <a:cs typeface="+mn-cs"/>
        </a:defRPr>
      </a:lvl4pPr>
      <a:lvl5pPr marL="1828493" algn="l" defTabSz="914247" rtl="0" eaLnBrk="1" latinLnBrk="0" hangingPunct="1">
        <a:defRPr sz="1800" kern="1200">
          <a:solidFill>
            <a:schemeClr val="tx1"/>
          </a:solidFill>
          <a:latin typeface="+mn-lt"/>
          <a:ea typeface="+mn-ea"/>
          <a:cs typeface="+mn-cs"/>
        </a:defRPr>
      </a:lvl5pPr>
      <a:lvl6pPr marL="2285617" algn="l" defTabSz="914247" rtl="0" eaLnBrk="1" latinLnBrk="0" hangingPunct="1">
        <a:defRPr sz="1800" kern="1200">
          <a:solidFill>
            <a:schemeClr val="tx1"/>
          </a:solidFill>
          <a:latin typeface="+mn-lt"/>
          <a:ea typeface="+mn-ea"/>
          <a:cs typeface="+mn-cs"/>
        </a:defRPr>
      </a:lvl6pPr>
      <a:lvl7pPr marL="2742741" algn="l" defTabSz="914247" rtl="0" eaLnBrk="1" latinLnBrk="0" hangingPunct="1">
        <a:defRPr sz="1800" kern="1200">
          <a:solidFill>
            <a:schemeClr val="tx1"/>
          </a:solidFill>
          <a:latin typeface="+mn-lt"/>
          <a:ea typeface="+mn-ea"/>
          <a:cs typeface="+mn-cs"/>
        </a:defRPr>
      </a:lvl7pPr>
      <a:lvl8pPr marL="3199864" algn="l" defTabSz="914247" rtl="0" eaLnBrk="1" latinLnBrk="0" hangingPunct="1">
        <a:defRPr sz="1800" kern="1200">
          <a:solidFill>
            <a:schemeClr val="tx1"/>
          </a:solidFill>
          <a:latin typeface="+mn-lt"/>
          <a:ea typeface="+mn-ea"/>
          <a:cs typeface="+mn-cs"/>
        </a:defRPr>
      </a:lvl8pPr>
      <a:lvl9pPr marL="3656988" algn="l" defTabSz="91424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676400"/>
            <a:ext cx="9144000" cy="2514600"/>
          </a:xfrm>
        </p:spPr>
        <p:txBody>
          <a:bodyPr>
            <a:noAutofit/>
          </a:bodyPr>
          <a:lstStyle/>
          <a:p>
            <a:pPr algn="ctr"/>
            <a:r>
              <a:rPr lang="en-US" sz="4400" b="1" dirty="0" smtClean="0">
                <a:solidFill>
                  <a:srgbClr val="7030A0"/>
                </a:solidFill>
                <a:latin typeface="Times New Roman" pitchFamily="18" charset="0"/>
                <a:cs typeface="Times New Roman" pitchFamily="18" charset="0"/>
              </a:rPr>
              <a:t>SCOPE &amp; CHALLENGES  STANDARDS OF PSYCHIATRIC NSG</a:t>
            </a:r>
            <a:r>
              <a:rPr lang="en-US" sz="2400" dirty="0" smtClean="0">
                <a:solidFill>
                  <a:srgbClr val="7030A0"/>
                </a:solidFill>
                <a:latin typeface="Times New Roman" pitchFamily="18" charset="0"/>
                <a:cs typeface="Times New Roman" pitchFamily="18" charset="0"/>
              </a:rPr>
              <a:t>.</a:t>
            </a:r>
            <a:endParaRPr lang="en-US" sz="2400" dirty="0">
              <a:solidFill>
                <a:srgbClr val="7030A0"/>
              </a:solidFill>
              <a:latin typeface="Times New Roman" pitchFamily="18" charset="0"/>
              <a:cs typeface="Times New Roman" pitchFamily="18" charset="0"/>
            </a:endParaRPr>
          </a:p>
        </p:txBody>
      </p:sp>
      <p:sp>
        <p:nvSpPr>
          <p:cNvPr id="4" name="Subtitle 3"/>
          <p:cNvSpPr>
            <a:spLocks noGrp="1"/>
          </p:cNvSpPr>
          <p:nvPr>
            <p:ph type="subTitle" idx="1"/>
          </p:nvPr>
        </p:nvSpPr>
        <p:spPr>
          <a:xfrm>
            <a:off x="1981200" y="4343400"/>
            <a:ext cx="6400801" cy="1752600"/>
          </a:xfrm>
        </p:spPr>
        <p:txBody>
          <a:bodyPr/>
          <a:lstStyle/>
          <a:p>
            <a:pPr algn="r">
              <a:defRPr/>
            </a:pPr>
            <a:r>
              <a:rPr lang="en-US" sz="2000" dirty="0" smtClean="0"/>
              <a:t>Prepared by: </a:t>
            </a:r>
          </a:p>
          <a:p>
            <a:pPr algn="r">
              <a:defRPr/>
            </a:pPr>
            <a:r>
              <a:rPr lang="en-US" sz="2000" dirty="0" smtClean="0"/>
              <a:t>Mr. Suresh V.</a:t>
            </a:r>
          </a:p>
          <a:p>
            <a:pPr algn="r">
              <a:defRPr/>
            </a:pPr>
            <a:r>
              <a:rPr lang="en-US" sz="2000" dirty="0" smtClean="0"/>
              <a:t>Associate Professor</a:t>
            </a:r>
          </a:p>
          <a:p>
            <a:pPr algn="r">
              <a:defRPr/>
            </a:pPr>
            <a:r>
              <a:rPr lang="en-US" sz="2000" dirty="0" smtClean="0"/>
              <a:t>Department of Mental health nursing</a:t>
            </a:r>
          </a:p>
          <a:p>
            <a:pPr algn="r">
              <a:defRPr/>
            </a:pPr>
            <a:r>
              <a:rPr lang="en-US" sz="2000" dirty="0" err="1" smtClean="0"/>
              <a:t>Sumandeep</a:t>
            </a:r>
            <a:r>
              <a:rPr lang="en-US" sz="2000" dirty="0" smtClean="0"/>
              <a:t> Nursing college</a:t>
            </a:r>
          </a:p>
          <a:p>
            <a:pPr>
              <a:defRPr/>
            </a:pPr>
            <a:endParaRPr lang="en-US" dirty="0" smtClean="0"/>
          </a:p>
          <a:p>
            <a:endParaRPr lang="en-US" dirty="0"/>
          </a:p>
        </p:txBody>
      </p:sp>
      <p:pic>
        <p:nvPicPr>
          <p:cNvPr id="5" name="Picture 2"/>
          <p:cNvPicPr>
            <a:picLocks noChangeAspect="1"/>
          </p:cNvPicPr>
          <p:nvPr/>
        </p:nvPicPr>
        <p:blipFill>
          <a:blip r:embed="rId2"/>
          <a:srcRect/>
          <a:stretch>
            <a:fillRect/>
          </a:stretch>
        </p:blipFill>
        <p:spPr bwMode="auto">
          <a:xfrm>
            <a:off x="300038" y="228600"/>
            <a:ext cx="2138362"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73162"/>
          </a:xfrm>
        </p:spPr>
        <p:txBody>
          <a:bodyPr/>
          <a:lstStyle/>
          <a:p>
            <a:r>
              <a:rPr lang="en-US" dirty="0" smtClean="0"/>
              <a:t>STANDARD  5.  IMPLEMENTATION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t>The psychiatric mental health registered nurse implements the identified plan. </a:t>
            </a:r>
          </a:p>
          <a:p>
            <a:pPr>
              <a:buNone/>
            </a:pPr>
            <a:endParaRPr lang="en-US" b="1" dirty="0" smtClean="0"/>
          </a:p>
          <a:p>
            <a:pPr>
              <a:buNone/>
            </a:pPr>
            <a:endParaRPr lang="en-US" b="1" dirty="0" smtClean="0"/>
          </a:p>
          <a:p>
            <a:pPr>
              <a:buNone/>
            </a:pPr>
            <a:r>
              <a:rPr lang="en-US" b="1" dirty="0" smtClean="0"/>
              <a:t>STANDARD   5A.   COORDINATION OF CARE</a:t>
            </a:r>
            <a:endParaRPr lang="en-US" dirty="0" smtClean="0"/>
          </a:p>
          <a:p>
            <a:r>
              <a:rPr lang="en-US" dirty="0" smtClean="0"/>
              <a:t>The psychiatric mental health registered nurse coordinates care delivery.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1" cy="990600"/>
          </a:xfrm>
        </p:spPr>
        <p:txBody>
          <a:bodyPr/>
          <a:lstStyle/>
          <a:p>
            <a:r>
              <a:rPr lang="en-US" dirty="0" smtClean="0"/>
              <a:t>STANDARD   5 B.  HEALTH TEACHING AND HEALTH PROMOTION </a:t>
            </a:r>
            <a:br>
              <a:rPr lang="en-US" dirty="0" smtClean="0"/>
            </a:br>
            <a:endParaRPr lang="en-US" dirty="0"/>
          </a:p>
        </p:txBody>
      </p:sp>
      <p:sp>
        <p:nvSpPr>
          <p:cNvPr id="3" name="Content Placeholder 2"/>
          <p:cNvSpPr>
            <a:spLocks noGrp="1"/>
          </p:cNvSpPr>
          <p:nvPr>
            <p:ph idx="1"/>
          </p:nvPr>
        </p:nvSpPr>
        <p:spPr>
          <a:xfrm>
            <a:off x="381000" y="1285874"/>
            <a:ext cx="8305801" cy="4810125"/>
          </a:xfrm>
        </p:spPr>
        <p:txBody>
          <a:bodyPr/>
          <a:lstStyle/>
          <a:p>
            <a:endParaRPr lang="en-US" dirty="0" smtClean="0"/>
          </a:p>
          <a:p>
            <a:r>
              <a:rPr lang="en-US" dirty="0" smtClean="0"/>
              <a:t>The psychiatric mental health registered nurse employs strategies to promote health and a safe environment. </a:t>
            </a:r>
          </a:p>
          <a:p>
            <a:pPr algn="ctr"/>
            <a:r>
              <a:rPr lang="en-US" b="1" dirty="0" smtClean="0"/>
              <a:t>RATIONALE</a:t>
            </a:r>
            <a:r>
              <a:rPr lang="en-US" dirty="0" smtClean="0"/>
              <a:t> </a:t>
            </a:r>
          </a:p>
          <a:p>
            <a:r>
              <a:rPr lang="en-US" dirty="0" smtClean="0"/>
              <a:t>The psychiatric mental health registered nurse, through health teaching, promotes the patient’s personal and social integration and assists the patient in achieving satisfying, productive, and health patterns of living.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5C. MILIEU THERAPY </a:t>
            </a:r>
            <a:br>
              <a:rPr lang="en-US" dirty="0" smtClean="0"/>
            </a:br>
            <a:endParaRPr lang="en-US" dirty="0"/>
          </a:p>
        </p:txBody>
      </p:sp>
      <p:sp>
        <p:nvSpPr>
          <p:cNvPr id="3" name="Content Placeholder 2"/>
          <p:cNvSpPr>
            <a:spLocks noGrp="1"/>
          </p:cNvSpPr>
          <p:nvPr>
            <p:ph idx="1"/>
          </p:nvPr>
        </p:nvSpPr>
        <p:spPr>
          <a:xfrm>
            <a:off x="0" y="1285874"/>
            <a:ext cx="8686801" cy="4962525"/>
          </a:xfrm>
        </p:spPr>
        <p:txBody>
          <a:bodyPr/>
          <a:lstStyle/>
          <a:p>
            <a:r>
              <a:rPr lang="en-US" dirty="0" smtClean="0"/>
              <a:t>The psychiatric mental health registered nurse provides, structures, and maintains a safe and therapeutic environment in collaboration with the patients, families and other health care clinicians. </a:t>
            </a:r>
          </a:p>
          <a:p>
            <a:pPr algn="ctr"/>
            <a:r>
              <a:rPr lang="en-US" b="1" dirty="0" smtClean="0"/>
              <a:t>RATIONALE </a:t>
            </a:r>
          </a:p>
          <a:p>
            <a:r>
              <a:rPr lang="en-US" dirty="0" smtClean="0"/>
              <a:t>The therapeutic environment consists of the physical environment, social structures, and the philosophy of care and treatment that provides safety at points of crisis and supports the patient’s ability to use new adaptive coping strategies and available resources.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249362"/>
          </a:xfrm>
        </p:spPr>
        <p:txBody>
          <a:bodyPr/>
          <a:lstStyle/>
          <a:p>
            <a:pPr algn="ctr"/>
            <a:r>
              <a:rPr lang="en-US" dirty="0" smtClean="0"/>
              <a:t>STANDARD  5 D.   PHARMACOLOGICAL, BIOLOGICAL AND COMPLEMENTARY INTERVENTIONS    </a:t>
            </a:r>
            <a:r>
              <a:rPr lang="en-US" sz="2800" dirty="0" smtClean="0"/>
              <a:t/>
            </a:r>
            <a:br>
              <a:rPr lang="en-US" sz="2800" dirty="0" smtClean="0"/>
            </a:br>
            <a:endParaRPr lang="en-US" sz="2800" dirty="0"/>
          </a:p>
        </p:txBody>
      </p:sp>
      <p:sp>
        <p:nvSpPr>
          <p:cNvPr id="3" name="Content Placeholder 2"/>
          <p:cNvSpPr>
            <a:spLocks noGrp="1"/>
          </p:cNvSpPr>
          <p:nvPr>
            <p:ph idx="1"/>
          </p:nvPr>
        </p:nvSpPr>
        <p:spPr>
          <a:xfrm>
            <a:off x="0" y="2438400"/>
            <a:ext cx="8915400" cy="3373439"/>
          </a:xfrm>
        </p:spPr>
        <p:txBody>
          <a:bodyPr/>
          <a:lstStyle/>
          <a:p>
            <a:r>
              <a:rPr lang="en-US" dirty="0" smtClean="0"/>
              <a:t>The psychiatric-mental registered nurse uses knowledge of pharmacological, biological and complementary interventions and applies clinical skills to restore the patient’s health and prevent further disability. </a:t>
            </a:r>
          </a:p>
          <a:p>
            <a:pP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73162"/>
          </a:xfrm>
        </p:spPr>
        <p:txBody>
          <a:bodyPr/>
          <a:lstStyle/>
          <a:p>
            <a:pPr algn="ctr"/>
            <a:r>
              <a:rPr lang="en-US" dirty="0" smtClean="0"/>
              <a:t>STANDARD   5E.  PRESCRIPTIVE AUTHORITY AND TREATMENT   </a:t>
            </a:r>
            <a:br>
              <a:rPr lang="en-US" dirty="0" smtClean="0"/>
            </a:br>
            <a:endParaRPr lang="en-US" dirty="0"/>
          </a:p>
        </p:txBody>
      </p:sp>
      <p:sp>
        <p:nvSpPr>
          <p:cNvPr id="3" name="Content Placeholder 2"/>
          <p:cNvSpPr>
            <a:spLocks noGrp="1"/>
          </p:cNvSpPr>
          <p:nvPr>
            <p:ph idx="1"/>
          </p:nvPr>
        </p:nvSpPr>
        <p:spPr>
          <a:xfrm>
            <a:off x="457200" y="2362199"/>
            <a:ext cx="8229601" cy="3449639"/>
          </a:xfrm>
        </p:spPr>
        <p:txBody>
          <a:bodyPr/>
          <a:lstStyle/>
          <a:p>
            <a:r>
              <a:rPr lang="en-US" dirty="0" smtClean="0"/>
              <a:t>The APRN-PMH prescribes or recommends, pharmacological agents for patients with mental health problems and psychiatric disorders based on individual characteristics, such as culture, ethnicity, gender, religious beliefs, age and physical health problems.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1" cy="838200"/>
          </a:xfrm>
        </p:spPr>
        <p:txBody>
          <a:bodyPr/>
          <a:lstStyle/>
          <a:p>
            <a:pPr algn="ctr"/>
            <a:r>
              <a:rPr lang="en-US" sz="3600" dirty="0" smtClean="0"/>
              <a:t>STANDARD   5F. PSYCHOTHERAPY   </a:t>
            </a:r>
            <a:br>
              <a:rPr lang="en-US" sz="3600" dirty="0" smtClean="0"/>
            </a:br>
            <a:endParaRPr lang="en-US" sz="3600" dirty="0"/>
          </a:p>
        </p:txBody>
      </p:sp>
      <p:sp>
        <p:nvSpPr>
          <p:cNvPr id="3" name="Content Placeholder 2"/>
          <p:cNvSpPr>
            <a:spLocks noGrp="1"/>
          </p:cNvSpPr>
          <p:nvPr>
            <p:ph idx="1"/>
          </p:nvPr>
        </p:nvSpPr>
        <p:spPr>
          <a:xfrm>
            <a:off x="457200" y="2514599"/>
            <a:ext cx="8229601" cy="3297239"/>
          </a:xfrm>
        </p:spPr>
        <p:txBody>
          <a:bodyPr/>
          <a:lstStyle/>
          <a:p>
            <a:r>
              <a:rPr lang="en-US" dirty="0" smtClean="0"/>
              <a:t>The Psychiatric Mental Health Advanced Practice Registered Nurse  conducts individual, couples, group, and/or family psychotherapy using evidence-based psychotherapeutic frameworks, interpersonal transactions and nurse-patient therapeutic relationship</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325562"/>
          </a:xfrm>
        </p:spPr>
        <p:txBody>
          <a:bodyPr/>
          <a:lstStyle/>
          <a:p>
            <a:pPr algn="ctr"/>
            <a:r>
              <a:rPr lang="en-US" sz="3600" dirty="0" smtClean="0"/>
              <a:t>STANDARD   5G.  CONSULTATION    </a:t>
            </a:r>
            <a:br>
              <a:rPr lang="en-US" sz="3600" dirty="0" smtClean="0"/>
            </a:br>
            <a:endParaRPr lang="en-US" sz="3600" dirty="0"/>
          </a:p>
        </p:txBody>
      </p:sp>
      <p:sp>
        <p:nvSpPr>
          <p:cNvPr id="3" name="Content Placeholder 2"/>
          <p:cNvSpPr>
            <a:spLocks noGrp="1"/>
          </p:cNvSpPr>
          <p:nvPr>
            <p:ph idx="1"/>
          </p:nvPr>
        </p:nvSpPr>
        <p:spPr>
          <a:xfrm>
            <a:off x="457200" y="1904999"/>
            <a:ext cx="8229601" cy="3906839"/>
          </a:xfrm>
        </p:spPr>
        <p:txBody>
          <a:bodyPr/>
          <a:lstStyle/>
          <a:p>
            <a:r>
              <a:rPr lang="en-US" dirty="0" smtClean="0"/>
              <a:t>The psychiatric mental health advanced practice nurse provides consultation to influence the identified plan, enhance the abilities of other clinicians to provide services for patients and effect change.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1" cy="914400"/>
          </a:xfrm>
        </p:spPr>
        <p:txBody>
          <a:bodyPr/>
          <a:lstStyle/>
          <a:p>
            <a:pPr algn="ctr"/>
            <a:r>
              <a:rPr lang="en-US" sz="3600" dirty="0" smtClean="0"/>
              <a:t>STANDARD   6.  EVALUATION </a:t>
            </a:r>
            <a:r>
              <a:rPr lang="en-US" dirty="0" smtClean="0"/>
              <a:t/>
            </a:r>
            <a:br>
              <a:rPr lang="en-US" dirty="0" smtClean="0"/>
            </a:br>
            <a:endParaRPr lang="en-US" dirty="0"/>
          </a:p>
        </p:txBody>
      </p:sp>
      <p:sp>
        <p:nvSpPr>
          <p:cNvPr id="3" name="Content Placeholder 2"/>
          <p:cNvSpPr>
            <a:spLocks noGrp="1"/>
          </p:cNvSpPr>
          <p:nvPr>
            <p:ph idx="1"/>
          </p:nvPr>
        </p:nvSpPr>
        <p:spPr>
          <a:xfrm>
            <a:off x="457200" y="2362201"/>
            <a:ext cx="8229601" cy="3449638"/>
          </a:xfrm>
        </p:spPr>
        <p:txBody>
          <a:bodyPr/>
          <a:lstStyle/>
          <a:p>
            <a:r>
              <a:rPr lang="en-US" dirty="0" smtClean="0"/>
              <a:t>The psychiatric mental health registered nurse evaluates progress toward attaining expected outcomes.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295400"/>
          </a:xfrm>
        </p:spPr>
        <p:txBody>
          <a:bodyPr/>
          <a:lstStyle/>
          <a:p>
            <a:pPr algn="ctr"/>
            <a:r>
              <a:rPr lang="en-US" sz="4000" dirty="0" smtClean="0"/>
              <a:t>STANDARDS OF PROFESSIONAL PERFORMANCE </a:t>
            </a:r>
            <a:r>
              <a:rPr lang="en-US" sz="3600" dirty="0" smtClean="0"/>
              <a:t/>
            </a:r>
            <a:br>
              <a:rPr lang="en-US" sz="3600" dirty="0" smtClean="0"/>
            </a:br>
            <a:endParaRPr lang="en-US" sz="3600" dirty="0"/>
          </a:p>
        </p:txBody>
      </p:sp>
      <p:sp>
        <p:nvSpPr>
          <p:cNvPr id="3" name="Content Placeholder 2"/>
          <p:cNvSpPr>
            <a:spLocks noGrp="1"/>
          </p:cNvSpPr>
          <p:nvPr>
            <p:ph idx="1"/>
          </p:nvPr>
        </p:nvSpPr>
        <p:spPr>
          <a:xfrm>
            <a:off x="457200" y="2438399"/>
            <a:ext cx="8229601" cy="3373439"/>
          </a:xfrm>
        </p:spPr>
        <p:txBody>
          <a:bodyPr/>
          <a:lstStyle/>
          <a:p>
            <a:pPr algn="ctr"/>
            <a:r>
              <a:rPr lang="en-US" b="1" dirty="0" smtClean="0"/>
              <a:t>STANDARD  7. QUALITY OF PRACTICE  </a:t>
            </a:r>
            <a:endParaRPr lang="en-US" dirty="0" smtClean="0"/>
          </a:p>
          <a:p>
            <a:r>
              <a:rPr lang="en-US" dirty="0" smtClean="0"/>
              <a:t>The psychiatric mental health registered nurse systematically enhances the quality and effectiveness of nursing practice.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1" cy="1066800"/>
          </a:xfrm>
        </p:spPr>
        <p:txBody>
          <a:bodyPr/>
          <a:lstStyle/>
          <a:p>
            <a:pPr algn="ctr"/>
            <a:r>
              <a:rPr lang="en-US" sz="4000" dirty="0" smtClean="0"/>
              <a:t>STANDARD  8. EDUCATION </a:t>
            </a:r>
            <a:br>
              <a:rPr lang="en-US" sz="4000" dirty="0" smtClean="0"/>
            </a:br>
            <a:endParaRPr lang="en-US" sz="4000" dirty="0"/>
          </a:p>
        </p:txBody>
      </p:sp>
      <p:sp>
        <p:nvSpPr>
          <p:cNvPr id="3" name="Content Placeholder 2"/>
          <p:cNvSpPr>
            <a:spLocks noGrp="1"/>
          </p:cNvSpPr>
          <p:nvPr>
            <p:ph idx="1"/>
          </p:nvPr>
        </p:nvSpPr>
        <p:spPr>
          <a:xfrm>
            <a:off x="457200" y="2666999"/>
            <a:ext cx="8229601" cy="3144839"/>
          </a:xfrm>
        </p:spPr>
        <p:txBody>
          <a:bodyPr/>
          <a:lstStyle/>
          <a:p>
            <a:r>
              <a:rPr lang="en-US" sz="3200" dirty="0" smtClean="0"/>
              <a:t>The psychiatric mental health registered nurse attains knowledge and competency that reflects current nursing practice. </a:t>
            </a:r>
          </a:p>
          <a:p>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1" cy="609600"/>
          </a:xfrm>
        </p:spPr>
        <p:txBody>
          <a:bodyPr/>
          <a:lstStyle/>
          <a:p>
            <a:pPr algn="ctr"/>
            <a:r>
              <a:rPr lang="en-US" sz="4800" dirty="0">
                <a:latin typeface="Times New Roman" pitchFamily="18" charset="0"/>
                <a:cs typeface="Times New Roman" pitchFamily="18" charset="0"/>
              </a:rPr>
              <a:t>SCOPE</a:t>
            </a:r>
            <a:br>
              <a:rPr lang="en-US" sz="4800" dirty="0">
                <a:latin typeface="Times New Roman" pitchFamily="18" charset="0"/>
                <a:cs typeface="Times New Roman" pitchFamily="18" charset="0"/>
              </a:rPr>
            </a:b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2057401"/>
            <a:ext cx="9144000" cy="3962399"/>
          </a:xfrm>
        </p:spPr>
        <p:txBody>
          <a:bodyPr/>
          <a:lstStyle/>
          <a:p>
            <a:r>
              <a:rPr lang="en-US" sz="3200" dirty="0">
                <a:solidFill>
                  <a:schemeClr val="tx1"/>
                </a:solidFill>
                <a:latin typeface="+mn-lt"/>
                <a:ea typeface="+mn-ea"/>
                <a:cs typeface="+mn-cs"/>
              </a:rPr>
              <a:t>The nursing profession, </a:t>
            </a:r>
            <a:r>
              <a:rPr lang="en-US" sz="3200" dirty="0">
                <a:latin typeface="+mn-lt"/>
                <a:ea typeface="+mn-ea"/>
                <a:cs typeface="+mn-cs"/>
              </a:rPr>
              <a:t>by developing and articulating the scope and standards of professional nursing practice, </a:t>
            </a:r>
            <a:r>
              <a:rPr lang="en-US" sz="3200" dirty="0">
                <a:solidFill>
                  <a:srgbClr val="FF0000"/>
                </a:solidFill>
                <a:latin typeface="+mn-lt"/>
                <a:ea typeface="+mn-ea"/>
                <a:cs typeface="+mn-cs"/>
              </a:rPr>
              <a:t>defines its boundaries and informs society about the parameters of nursing practice</a:t>
            </a:r>
            <a:r>
              <a:rPr lang="en-US" sz="3200" dirty="0">
                <a:solidFill>
                  <a:schemeClr val="tx1"/>
                </a:solidFill>
                <a:latin typeface="+mn-lt"/>
                <a:ea typeface="+mn-ea"/>
                <a:cs typeface="+mn-cs"/>
              </a:rPr>
              <a:t>. The scope and standards also </a:t>
            </a:r>
            <a:r>
              <a:rPr lang="en-US" sz="3200" dirty="0">
                <a:solidFill>
                  <a:srgbClr val="FF0000"/>
                </a:solidFill>
                <a:latin typeface="+mn-lt"/>
                <a:ea typeface="+mn-ea"/>
                <a:cs typeface="+mn-cs"/>
              </a:rPr>
              <a:t>guides the development of state level nurse practice acts, rule and regulations governing nurse practice</a:t>
            </a:r>
            <a:r>
              <a:rPr lang="en-US" sz="3200" dirty="0">
                <a:solidFill>
                  <a:schemeClr val="tx1"/>
                </a:solidFill>
                <a:latin typeface="+mn-lt"/>
                <a:ea typeface="+mn-ea"/>
                <a:cs typeface="+mn-cs"/>
              </a:rPr>
              <a:t>. </a:t>
            </a:r>
          </a:p>
          <a:p>
            <a:endParaRPr lang="en-US" sz="3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630362"/>
          </a:xfrm>
        </p:spPr>
        <p:txBody>
          <a:bodyPr/>
          <a:lstStyle/>
          <a:p>
            <a:pPr algn="ctr"/>
            <a:r>
              <a:rPr lang="en-US" sz="3600" dirty="0" smtClean="0"/>
              <a:t>STANDARD   9:  PROFESSIONAL PRACTICE EVALUATION </a:t>
            </a:r>
            <a:br>
              <a:rPr lang="en-US" sz="3600" dirty="0" smtClean="0"/>
            </a:br>
            <a:endParaRPr lang="en-US" sz="3600" dirty="0"/>
          </a:p>
        </p:txBody>
      </p:sp>
      <p:sp>
        <p:nvSpPr>
          <p:cNvPr id="3" name="Content Placeholder 2"/>
          <p:cNvSpPr>
            <a:spLocks noGrp="1"/>
          </p:cNvSpPr>
          <p:nvPr>
            <p:ph idx="1"/>
          </p:nvPr>
        </p:nvSpPr>
        <p:spPr>
          <a:xfrm>
            <a:off x="457200" y="2438399"/>
            <a:ext cx="8229601" cy="3373439"/>
          </a:xfrm>
        </p:spPr>
        <p:txBody>
          <a:bodyPr/>
          <a:lstStyle/>
          <a:p>
            <a:r>
              <a:rPr lang="en-US" sz="3200" dirty="0" smtClean="0"/>
              <a:t>The psychiatric mental health registered nurse evaluates his/her own practice in relation to the professional practice standards and guidelines, relevant statutes, rules, and regulations</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1" cy="990600"/>
          </a:xfrm>
        </p:spPr>
        <p:txBody>
          <a:bodyPr/>
          <a:lstStyle/>
          <a:p>
            <a:pPr algn="ctr"/>
            <a:r>
              <a:rPr lang="en-US" sz="4000" dirty="0" smtClean="0"/>
              <a:t>STANDARD  10.  COLLEGIALITY </a:t>
            </a:r>
            <a:br>
              <a:rPr lang="en-US" sz="4000" dirty="0" smtClean="0"/>
            </a:br>
            <a:endParaRPr lang="en-US" sz="4000" dirty="0"/>
          </a:p>
        </p:txBody>
      </p:sp>
      <p:sp>
        <p:nvSpPr>
          <p:cNvPr id="3" name="Content Placeholder 2"/>
          <p:cNvSpPr>
            <a:spLocks noGrp="1"/>
          </p:cNvSpPr>
          <p:nvPr>
            <p:ph idx="1"/>
          </p:nvPr>
        </p:nvSpPr>
        <p:spPr>
          <a:xfrm>
            <a:off x="0" y="2057400"/>
            <a:ext cx="9144000" cy="4495799"/>
          </a:xfrm>
        </p:spPr>
        <p:txBody>
          <a:bodyPr/>
          <a:lstStyle/>
          <a:p>
            <a:r>
              <a:rPr lang="en-US" sz="3600" dirty="0" smtClean="0"/>
              <a:t>The psychiatric mental health registered nurse interacts with and contributes to the professional development of peers and colleagues. </a:t>
            </a:r>
          </a:p>
          <a:p>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844"/>
            <a:ext cx="8229601" cy="802956"/>
          </a:xfrm>
        </p:spPr>
        <p:txBody>
          <a:bodyPr/>
          <a:lstStyle/>
          <a:p>
            <a:pPr algn="ctr"/>
            <a:r>
              <a:rPr lang="en-US" sz="4000" dirty="0" smtClean="0"/>
              <a:t>STANDARD 11:  COLLABORATION </a:t>
            </a:r>
            <a:br>
              <a:rPr lang="en-US" sz="4000" dirty="0" smtClean="0"/>
            </a:br>
            <a:endParaRPr lang="en-US" sz="4000" dirty="0"/>
          </a:p>
        </p:txBody>
      </p:sp>
      <p:sp>
        <p:nvSpPr>
          <p:cNvPr id="3" name="Content Placeholder 2"/>
          <p:cNvSpPr>
            <a:spLocks noGrp="1"/>
          </p:cNvSpPr>
          <p:nvPr>
            <p:ph idx="1"/>
          </p:nvPr>
        </p:nvSpPr>
        <p:spPr>
          <a:xfrm>
            <a:off x="0" y="3200400"/>
            <a:ext cx="9144000" cy="3428999"/>
          </a:xfrm>
        </p:spPr>
        <p:txBody>
          <a:bodyPr/>
          <a:lstStyle/>
          <a:p>
            <a:r>
              <a:rPr lang="en-US" sz="3600" dirty="0" smtClean="0"/>
              <a:t>The psychiatric mental health registered nurse collaborates with patients, family and others in the conduct of nursing practice. </a:t>
            </a:r>
          </a:p>
          <a:p>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401762"/>
          </a:xfrm>
        </p:spPr>
        <p:txBody>
          <a:bodyPr/>
          <a:lstStyle/>
          <a:p>
            <a:pPr algn="ctr"/>
            <a:r>
              <a:rPr lang="en-US" sz="4000" dirty="0" smtClean="0"/>
              <a:t>STANDARD 12:  ETHICS </a:t>
            </a:r>
            <a:br>
              <a:rPr lang="en-US" sz="4000" dirty="0" smtClean="0"/>
            </a:br>
            <a:endParaRPr lang="en-US" sz="4000" dirty="0"/>
          </a:p>
        </p:txBody>
      </p:sp>
      <p:sp>
        <p:nvSpPr>
          <p:cNvPr id="3" name="Content Placeholder 2"/>
          <p:cNvSpPr>
            <a:spLocks noGrp="1"/>
          </p:cNvSpPr>
          <p:nvPr>
            <p:ph idx="1"/>
          </p:nvPr>
        </p:nvSpPr>
        <p:spPr>
          <a:xfrm>
            <a:off x="0" y="2438401"/>
            <a:ext cx="9144000" cy="3373438"/>
          </a:xfrm>
        </p:spPr>
        <p:txBody>
          <a:bodyPr/>
          <a:lstStyle/>
          <a:p>
            <a:r>
              <a:rPr lang="en-US" sz="3600" dirty="0" smtClean="0"/>
              <a:t>The psychiatric mental health registered nurse integrates ethical provisions in all </a:t>
            </a:r>
          </a:p>
          <a:p>
            <a:r>
              <a:rPr lang="en-US" sz="3600" dirty="0" smtClean="0"/>
              <a:t>areas of practice. </a:t>
            </a:r>
          </a:p>
          <a:p>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2849562"/>
          </a:xfrm>
        </p:spPr>
        <p:txBody>
          <a:bodyPr/>
          <a:lstStyle/>
          <a:p>
            <a:pPr algn="ctr"/>
            <a:r>
              <a:rPr lang="en-US" sz="4000" dirty="0" smtClean="0"/>
              <a:t>STANDARD 13:   RESEARCH </a:t>
            </a:r>
            <a:br>
              <a:rPr lang="en-US" sz="4000" dirty="0" smtClean="0"/>
            </a:br>
            <a:endParaRPr lang="en-US" sz="4000" dirty="0"/>
          </a:p>
        </p:txBody>
      </p:sp>
      <p:sp>
        <p:nvSpPr>
          <p:cNvPr id="3" name="Content Placeholder 2"/>
          <p:cNvSpPr>
            <a:spLocks noGrp="1"/>
          </p:cNvSpPr>
          <p:nvPr>
            <p:ph idx="1"/>
          </p:nvPr>
        </p:nvSpPr>
        <p:spPr>
          <a:xfrm>
            <a:off x="457200" y="3200399"/>
            <a:ext cx="8229601" cy="2611439"/>
          </a:xfrm>
        </p:spPr>
        <p:txBody>
          <a:bodyPr/>
          <a:lstStyle/>
          <a:p>
            <a:r>
              <a:rPr lang="en-US" sz="4000" dirty="0" smtClean="0"/>
              <a:t>The psychiatric mental health registered nurse integrates research findings into practice. </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1" cy="1706562"/>
          </a:xfrm>
        </p:spPr>
        <p:txBody>
          <a:bodyPr/>
          <a:lstStyle/>
          <a:p>
            <a:pPr algn="ctr"/>
            <a:r>
              <a:rPr lang="en-US" sz="4000" dirty="0" smtClean="0"/>
              <a:t>STANDARD 14. RESOURCE UTILIZATION </a:t>
            </a:r>
            <a:br>
              <a:rPr lang="en-US" sz="4000" dirty="0" smtClean="0"/>
            </a:br>
            <a:endParaRPr lang="en-US" sz="4000" dirty="0"/>
          </a:p>
        </p:txBody>
      </p:sp>
      <p:sp>
        <p:nvSpPr>
          <p:cNvPr id="3" name="Content Placeholder 2"/>
          <p:cNvSpPr>
            <a:spLocks noGrp="1"/>
          </p:cNvSpPr>
          <p:nvPr>
            <p:ph idx="1"/>
          </p:nvPr>
        </p:nvSpPr>
        <p:spPr>
          <a:xfrm>
            <a:off x="457200" y="2209799"/>
            <a:ext cx="8229601" cy="3602039"/>
          </a:xfrm>
        </p:spPr>
        <p:txBody>
          <a:bodyPr/>
          <a:lstStyle/>
          <a:p>
            <a:r>
              <a:rPr lang="en-US" sz="3600" dirty="0" smtClean="0"/>
              <a:t>The psychiatric mental health registered nurse considers factors related to safety, effectiveness, cost, and impact on practice in the planning and delivery of nursing services. </a:t>
            </a:r>
          </a:p>
          <a:p>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1" cy="796925"/>
          </a:xfrm>
        </p:spPr>
        <p:txBody>
          <a:bodyPr/>
          <a:lstStyle/>
          <a:p>
            <a:pPr algn="ctr"/>
            <a:r>
              <a:rPr lang="en-US" sz="4000" dirty="0" smtClean="0"/>
              <a:t>STANDARD 15. LEADERSHIP </a:t>
            </a:r>
            <a:r>
              <a:rPr lang="en-US" dirty="0" smtClean="0"/>
              <a:t/>
            </a:r>
            <a:br>
              <a:rPr lang="en-US" dirty="0" smtClean="0"/>
            </a:br>
            <a:endParaRPr lang="en-US" dirty="0"/>
          </a:p>
        </p:txBody>
      </p:sp>
      <p:sp>
        <p:nvSpPr>
          <p:cNvPr id="3" name="Content Placeholder 2"/>
          <p:cNvSpPr>
            <a:spLocks noGrp="1"/>
          </p:cNvSpPr>
          <p:nvPr>
            <p:ph idx="1"/>
          </p:nvPr>
        </p:nvSpPr>
        <p:spPr>
          <a:xfrm>
            <a:off x="457200" y="3200399"/>
            <a:ext cx="8229601" cy="2611439"/>
          </a:xfrm>
        </p:spPr>
        <p:txBody>
          <a:bodyPr/>
          <a:lstStyle/>
          <a:p>
            <a:r>
              <a:rPr lang="en-US" sz="3600" dirty="0" smtClean="0"/>
              <a:t>The psychiatric mental health registered nurse provides leadership in the professional practice setting and the profession. </a:t>
            </a:r>
          </a:p>
          <a:p>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lstStyle/>
          <a:p>
            <a:pPr algn="ctr"/>
            <a:r>
              <a:rPr lang="en-US" dirty="0" smtClean="0">
                <a:latin typeface="Times New Roman" pitchFamily="18" charset="0"/>
                <a:cs typeface="Times New Roman" pitchFamily="18" charset="0"/>
              </a:rPr>
              <a:t>DEFINITION</a:t>
            </a:r>
            <a:br>
              <a:rPr lang="en-US"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PSYCHIATRIC MENTAL HEALTH NURSING</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1066800"/>
            <a:ext cx="9144000" cy="5334000"/>
          </a:xfrm>
        </p:spPr>
        <p:txBody>
          <a:bodyPr/>
          <a:lstStyle/>
          <a:p>
            <a:pPr>
              <a:buNone/>
            </a:pP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“Psychiatric mental health nursing is a specialized area of nursing practice committed </a:t>
            </a:r>
            <a:r>
              <a:rPr lang="en-US" u="sng" dirty="0">
                <a:solidFill>
                  <a:schemeClr val="tx1"/>
                </a:solidFill>
                <a:latin typeface="Times New Roman" pitchFamily="18" charset="0"/>
                <a:cs typeface="Times New Roman" pitchFamily="18" charset="0"/>
              </a:rPr>
              <a:t>to promoting mental health through the assessment, diagnosis, and treatment of human responses to mental health problems and psychiatric disorders</a:t>
            </a:r>
            <a:r>
              <a:rPr lang="en-US"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Psychiatric </a:t>
            </a:r>
            <a:r>
              <a:rPr lang="en-US" dirty="0">
                <a:solidFill>
                  <a:schemeClr val="tx1"/>
                </a:solidFill>
                <a:latin typeface="Times New Roman" pitchFamily="18" charset="0"/>
                <a:cs typeface="Times New Roman" pitchFamily="18" charset="0"/>
              </a:rPr>
              <a:t>mental health  nursing, a core mental health profession, </a:t>
            </a:r>
            <a:r>
              <a:rPr lang="en-US" u="sng" dirty="0">
                <a:solidFill>
                  <a:schemeClr val="tx1"/>
                </a:solidFill>
                <a:latin typeface="Times New Roman" pitchFamily="18" charset="0"/>
                <a:cs typeface="Times New Roman" pitchFamily="18" charset="0"/>
              </a:rPr>
              <a:t>employs a purposeful use of self as its art and a wide range of nursing, psychosocial, and neurobiological theories and research evidence as its science</a:t>
            </a:r>
            <a:r>
              <a:rPr lang="en-US" dirty="0" smtClean="0">
                <a:solidFill>
                  <a:schemeClr val="tx1"/>
                </a:solidFill>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Psychiatric mental health nurses </a:t>
            </a:r>
            <a:r>
              <a:rPr lang="en-US" u="sng" dirty="0">
                <a:solidFill>
                  <a:schemeClr val="tx1"/>
                </a:solidFill>
                <a:latin typeface="Times New Roman" pitchFamily="18" charset="0"/>
                <a:cs typeface="Times New Roman" pitchFamily="18" charset="0"/>
              </a:rPr>
              <a:t>provide comprehensive, patient-centered mental health and psychiatric care and outcome evaluation in a variety of settings across the entire continuum of care</a:t>
            </a:r>
            <a:r>
              <a:rPr lang="en-US"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6925"/>
          </a:xfrm>
        </p:spPr>
        <p:txBody>
          <a:bodyPr/>
          <a:lstStyle/>
          <a:p>
            <a:pPr algn="ctr"/>
            <a:r>
              <a:rPr lang="en-US" u="sng" dirty="0" smtClean="0"/>
              <a:t>LEVELS OF PSYCHIATRIC MENTAL HEALTH NURSING PRACTICE </a:t>
            </a:r>
            <a:r>
              <a:rPr lang="en-US" dirty="0" smtClean="0"/>
              <a:t/>
            </a:r>
            <a:br>
              <a:rPr lang="en-US" dirty="0" smtClean="0"/>
            </a:br>
            <a:endParaRPr lang="en-US" dirty="0"/>
          </a:p>
        </p:txBody>
      </p:sp>
      <p:sp>
        <p:nvSpPr>
          <p:cNvPr id="3" name="Content Placeholder 2"/>
          <p:cNvSpPr>
            <a:spLocks noGrp="1"/>
          </p:cNvSpPr>
          <p:nvPr>
            <p:ph sz="half" idx="1"/>
          </p:nvPr>
        </p:nvSpPr>
        <p:spPr>
          <a:xfrm>
            <a:off x="0" y="914400"/>
            <a:ext cx="4648200" cy="5715000"/>
          </a:xfrm>
        </p:spPr>
        <p:txBody>
          <a:bodyPr/>
          <a:lstStyle/>
          <a:p>
            <a:r>
              <a:rPr lang="en-US" sz="2400" dirty="0" smtClean="0">
                <a:latin typeface="Times New Roman" pitchFamily="18" charset="0"/>
                <a:cs typeface="Times New Roman" pitchFamily="18" charset="0"/>
              </a:rPr>
              <a:t>The psychiatric mental health registered nurse </a:t>
            </a:r>
          </a:p>
          <a:p>
            <a:r>
              <a:rPr lang="en-US" sz="2400" dirty="0" smtClean="0">
                <a:latin typeface="Times New Roman" pitchFamily="18" charset="0"/>
                <a:cs typeface="Times New Roman" pitchFamily="18" charset="0"/>
              </a:rPr>
              <a:t>The psychiatric mental health advanced practice registered nurse </a:t>
            </a:r>
          </a:p>
          <a:p>
            <a:r>
              <a:rPr lang="en-US" sz="2400" dirty="0" smtClean="0">
                <a:latin typeface="Times New Roman" pitchFamily="18" charset="0"/>
                <a:cs typeface="Times New Roman" pitchFamily="18" charset="0"/>
              </a:rPr>
              <a:t>Psychotherapy </a:t>
            </a:r>
          </a:p>
          <a:p>
            <a:r>
              <a:rPr lang="en-US" sz="2400" dirty="0" smtClean="0">
                <a:latin typeface="Times New Roman" pitchFamily="18" charset="0"/>
                <a:cs typeface="Times New Roman" pitchFamily="18" charset="0"/>
              </a:rPr>
              <a:t>Psycho pharmacology interventions </a:t>
            </a:r>
          </a:p>
          <a:p>
            <a:r>
              <a:rPr lang="en-US" sz="2400" dirty="0" smtClean="0">
                <a:latin typeface="Times New Roman" pitchFamily="18" charset="0"/>
                <a:cs typeface="Times New Roman" pitchFamily="18" charset="0"/>
              </a:rPr>
              <a:t>Case management  </a:t>
            </a:r>
          </a:p>
          <a:p>
            <a:r>
              <a:rPr lang="en-US" sz="2400" dirty="0" smtClean="0">
                <a:latin typeface="Times New Roman" pitchFamily="18" charset="0"/>
                <a:cs typeface="Times New Roman" pitchFamily="18" charset="0"/>
              </a:rPr>
              <a:t>Consultation liaison </a:t>
            </a:r>
          </a:p>
          <a:p>
            <a:r>
              <a:rPr lang="en-US" sz="2400" dirty="0" smtClean="0">
                <a:latin typeface="Times New Roman" pitchFamily="18" charset="0"/>
                <a:cs typeface="Times New Roman" pitchFamily="18" charset="0"/>
              </a:rPr>
              <a:t>Assertive community treatment (act)</a:t>
            </a:r>
          </a:p>
          <a:p>
            <a:r>
              <a:rPr lang="en-US" sz="2400" dirty="0" smtClean="0">
                <a:latin typeface="Times New Roman" pitchFamily="18" charset="0"/>
                <a:cs typeface="Times New Roman" pitchFamily="18" charset="0"/>
              </a:rPr>
              <a:t>Tele-health  </a:t>
            </a:r>
          </a:p>
          <a:p>
            <a:r>
              <a:rPr lang="en-US" sz="2400" dirty="0" smtClean="0">
                <a:latin typeface="Times New Roman" pitchFamily="18" charset="0"/>
                <a:cs typeface="Times New Roman" pitchFamily="18" charset="0"/>
              </a:rPr>
              <a:t>Self-employment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143000"/>
            <a:ext cx="4495800" cy="5562599"/>
          </a:xfrm>
        </p:spPr>
        <p:txBody>
          <a:bodyPr/>
          <a:lstStyle/>
          <a:p>
            <a:r>
              <a:rPr lang="en-US" sz="2400" dirty="0" smtClean="0">
                <a:latin typeface="Times New Roman" pitchFamily="18" charset="0"/>
                <a:cs typeface="Times New Roman" pitchFamily="18" charset="0"/>
              </a:rPr>
              <a:t>Clinical supervision </a:t>
            </a:r>
          </a:p>
          <a:p>
            <a:r>
              <a:rPr lang="en-US" sz="2400" dirty="0" smtClean="0">
                <a:latin typeface="Times New Roman" pitchFamily="18" charset="0"/>
                <a:cs typeface="Times New Roman" pitchFamily="18" charset="0"/>
              </a:rPr>
              <a:t>Focused areas of practice </a:t>
            </a:r>
          </a:p>
          <a:p>
            <a:r>
              <a:rPr lang="en-US" sz="2400" dirty="0" smtClean="0">
                <a:latin typeface="Times New Roman" pitchFamily="18" charset="0"/>
                <a:cs typeface="Times New Roman" pitchFamily="18" charset="0"/>
              </a:rPr>
              <a:t>Psychiatric-mental health nursing clinical practice settings </a:t>
            </a:r>
          </a:p>
          <a:p>
            <a:r>
              <a:rPr lang="en-US" sz="2400" dirty="0" smtClean="0">
                <a:latin typeface="Times New Roman" pitchFamily="18" charset="0"/>
                <a:cs typeface="Times New Roman" pitchFamily="18" charset="0"/>
              </a:rPr>
              <a:t>Crisis intervention/psychiatric emergency services </a:t>
            </a:r>
          </a:p>
          <a:p>
            <a:r>
              <a:rPr lang="en-US" sz="2400" dirty="0" smtClean="0">
                <a:latin typeface="Times New Roman" pitchFamily="18" charset="0"/>
                <a:cs typeface="Times New Roman" pitchFamily="18" charset="0"/>
              </a:rPr>
              <a:t>Acute inpatient care </a:t>
            </a:r>
          </a:p>
          <a:p>
            <a:r>
              <a:rPr lang="en-US" sz="2400" dirty="0" smtClean="0">
                <a:latin typeface="Times New Roman" pitchFamily="18" charset="0"/>
                <a:cs typeface="Times New Roman" pitchFamily="18" charset="0"/>
              </a:rPr>
              <a:t>Intermediate and long term care </a:t>
            </a:r>
          </a:p>
          <a:p>
            <a:r>
              <a:rPr lang="en-US" sz="2400" dirty="0" smtClean="0">
                <a:latin typeface="Times New Roman" pitchFamily="18" charset="0"/>
                <a:cs typeface="Times New Roman" pitchFamily="18" charset="0"/>
              </a:rPr>
              <a:t>Partial hospitalization/intensive outpatient treatment </a:t>
            </a:r>
          </a:p>
          <a:p>
            <a:r>
              <a:rPr lang="en-US" sz="2400" dirty="0" smtClean="0">
                <a:latin typeface="Times New Roman" pitchFamily="18" charset="0"/>
                <a:cs typeface="Times New Roman" pitchFamily="18" charset="0"/>
              </a:rPr>
              <a:t>Residential services </a:t>
            </a:r>
          </a:p>
          <a:p>
            <a:r>
              <a:rPr lang="en-US" sz="2400" dirty="0" smtClean="0">
                <a:latin typeface="Times New Roman" pitchFamily="18" charset="0"/>
                <a:cs typeface="Times New Roman" pitchFamily="18" charset="0"/>
              </a:rPr>
              <a:t>Community-based care </a:t>
            </a:r>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1" cy="690563"/>
          </a:xfrm>
        </p:spPr>
        <p:txBody>
          <a:bodyPr/>
          <a:lstStyle/>
          <a:p>
            <a:pPr algn="ctr"/>
            <a:r>
              <a:rPr lang="en-US" u="dbl" dirty="0" smtClean="0"/>
              <a:t>STANDARDS OF PSYCHIATRIC MENTAL</a:t>
            </a:r>
            <a:r>
              <a:rPr lang="en-US" dirty="0" smtClean="0"/>
              <a:t/>
            </a:r>
            <a:br>
              <a:rPr lang="en-US" dirty="0" smtClean="0"/>
            </a:br>
            <a:r>
              <a:rPr lang="en-US" u="dbl" dirty="0" smtClean="0"/>
              <a:t>HEALTH NURSING PRACTICE</a:t>
            </a:r>
            <a:r>
              <a:rPr lang="en-US" dirty="0" smtClean="0"/>
              <a:t/>
            </a:r>
            <a:br>
              <a:rPr lang="en-US" dirty="0" smtClean="0"/>
            </a:br>
            <a:endParaRPr lang="en-US" dirty="0"/>
          </a:p>
        </p:txBody>
      </p:sp>
      <p:sp>
        <p:nvSpPr>
          <p:cNvPr id="3" name="Content Placeholder 2"/>
          <p:cNvSpPr>
            <a:spLocks noGrp="1"/>
          </p:cNvSpPr>
          <p:nvPr>
            <p:ph sz="half" idx="1"/>
          </p:nvPr>
        </p:nvSpPr>
        <p:spPr>
          <a:xfrm>
            <a:off x="152400" y="1219200"/>
            <a:ext cx="4343400" cy="5181600"/>
          </a:xfrm>
        </p:spPr>
        <p:txBody>
          <a:bodyPr/>
          <a:lstStyle/>
          <a:p>
            <a:r>
              <a:rPr lang="en-US" sz="2400" b="1" u="sng" dirty="0" smtClean="0">
                <a:latin typeface="Times New Roman" pitchFamily="18" charset="0"/>
                <a:cs typeface="Times New Roman" pitchFamily="18" charset="0"/>
              </a:rPr>
              <a:t>A.  Standards of practice</a:t>
            </a:r>
          </a:p>
          <a:p>
            <a:pPr>
              <a:buNone/>
            </a:pPr>
            <a:r>
              <a:rPr lang="en-US" sz="2400" dirty="0" smtClean="0">
                <a:latin typeface="Times New Roman" pitchFamily="18" charset="0"/>
                <a:cs typeface="Times New Roman" pitchFamily="18" charset="0"/>
              </a:rPr>
              <a:t>Standard 1: assessment </a:t>
            </a:r>
          </a:p>
          <a:p>
            <a:pPr>
              <a:buNone/>
            </a:pPr>
            <a:r>
              <a:rPr lang="en-US" sz="2400" dirty="0" smtClean="0">
                <a:latin typeface="Times New Roman" pitchFamily="18" charset="0"/>
                <a:cs typeface="Times New Roman" pitchFamily="18" charset="0"/>
              </a:rPr>
              <a:t>Standard 2: diagnosis</a:t>
            </a:r>
          </a:p>
          <a:p>
            <a:pPr>
              <a:buNone/>
            </a:pPr>
            <a:r>
              <a:rPr lang="en-US" sz="2400" dirty="0" smtClean="0">
                <a:latin typeface="Times New Roman" pitchFamily="18" charset="0"/>
                <a:cs typeface="Times New Roman" pitchFamily="18" charset="0"/>
              </a:rPr>
              <a:t>Standard 3: outcome identification</a:t>
            </a:r>
          </a:p>
          <a:p>
            <a:pPr>
              <a:buNone/>
            </a:pPr>
            <a:r>
              <a:rPr lang="en-US" sz="2400" dirty="0" smtClean="0">
                <a:latin typeface="Times New Roman" pitchFamily="18" charset="0"/>
                <a:cs typeface="Times New Roman" pitchFamily="18" charset="0"/>
              </a:rPr>
              <a:t>Standard 4: planning </a:t>
            </a:r>
          </a:p>
          <a:p>
            <a:pPr>
              <a:buNone/>
            </a:pPr>
            <a:r>
              <a:rPr lang="en-US" sz="2400" dirty="0" smtClean="0">
                <a:latin typeface="Times New Roman" pitchFamily="18" charset="0"/>
                <a:cs typeface="Times New Roman" pitchFamily="18" charset="0"/>
              </a:rPr>
              <a:t>Standard 5: implementation </a:t>
            </a:r>
          </a:p>
          <a:p>
            <a:pPr>
              <a:buNone/>
            </a:pPr>
            <a:r>
              <a:rPr lang="en-US" sz="2400" dirty="0" smtClean="0">
                <a:latin typeface="Times New Roman" pitchFamily="18" charset="0"/>
                <a:cs typeface="Times New Roman" pitchFamily="18" charset="0"/>
              </a:rPr>
              <a:t>Standard 6 : evaluation </a:t>
            </a:r>
          </a:p>
          <a:p>
            <a:endParaRPr lang="en-US" sz="32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285874"/>
            <a:ext cx="4495800" cy="5267325"/>
          </a:xfrm>
        </p:spPr>
        <p:txBody>
          <a:bodyPr/>
          <a:lstStyle/>
          <a:p>
            <a:r>
              <a:rPr lang="en-US" sz="2400" b="1" u="sng" dirty="0" smtClean="0">
                <a:latin typeface="Times New Roman" pitchFamily="18" charset="0"/>
                <a:cs typeface="Times New Roman" pitchFamily="18" charset="0"/>
              </a:rPr>
              <a:t>B. standards of professional performance </a:t>
            </a:r>
          </a:p>
          <a:p>
            <a:pPr>
              <a:buNone/>
            </a:pPr>
            <a:r>
              <a:rPr lang="en-US" sz="2400" dirty="0" smtClean="0">
                <a:latin typeface="Times New Roman" pitchFamily="18" charset="0"/>
                <a:cs typeface="Times New Roman" pitchFamily="18" charset="0"/>
              </a:rPr>
              <a:t>Standard 7: quality of care </a:t>
            </a:r>
          </a:p>
          <a:p>
            <a:pPr>
              <a:buNone/>
            </a:pPr>
            <a:r>
              <a:rPr lang="en-US" sz="2400" dirty="0" smtClean="0">
                <a:latin typeface="Times New Roman" pitchFamily="18" charset="0"/>
                <a:cs typeface="Times New Roman" pitchFamily="18" charset="0"/>
              </a:rPr>
              <a:t>Standard 8: education </a:t>
            </a:r>
          </a:p>
          <a:p>
            <a:pPr>
              <a:buNone/>
            </a:pPr>
            <a:r>
              <a:rPr lang="en-US" sz="2400" dirty="0" smtClean="0">
                <a:latin typeface="Times New Roman" pitchFamily="18" charset="0"/>
                <a:cs typeface="Times New Roman" pitchFamily="18" charset="0"/>
              </a:rPr>
              <a:t>Standard 9: professional practice evaluation </a:t>
            </a:r>
          </a:p>
          <a:p>
            <a:pPr>
              <a:buNone/>
            </a:pPr>
            <a:r>
              <a:rPr lang="en-US" sz="2400" dirty="0" smtClean="0">
                <a:latin typeface="Times New Roman" pitchFamily="18" charset="0"/>
                <a:cs typeface="Times New Roman" pitchFamily="18" charset="0"/>
              </a:rPr>
              <a:t>Standard 10: collegiality </a:t>
            </a:r>
          </a:p>
          <a:p>
            <a:pPr>
              <a:buNone/>
            </a:pPr>
            <a:r>
              <a:rPr lang="en-US" sz="2400" dirty="0" smtClean="0">
                <a:latin typeface="Times New Roman" pitchFamily="18" charset="0"/>
                <a:cs typeface="Times New Roman" pitchFamily="18" charset="0"/>
              </a:rPr>
              <a:t>Standard 11: collaboration </a:t>
            </a:r>
          </a:p>
          <a:p>
            <a:pPr>
              <a:buNone/>
            </a:pPr>
            <a:r>
              <a:rPr lang="en-US" sz="2400" dirty="0" smtClean="0">
                <a:latin typeface="Times New Roman" pitchFamily="18" charset="0"/>
                <a:cs typeface="Times New Roman" pitchFamily="18" charset="0"/>
              </a:rPr>
              <a:t>Standard 12: ethics </a:t>
            </a:r>
          </a:p>
          <a:p>
            <a:pPr>
              <a:buNone/>
            </a:pPr>
            <a:r>
              <a:rPr lang="en-US" sz="2400" dirty="0" smtClean="0">
                <a:latin typeface="Times New Roman" pitchFamily="18" charset="0"/>
                <a:cs typeface="Times New Roman" pitchFamily="18" charset="0"/>
              </a:rPr>
              <a:t>Standard 13: research </a:t>
            </a:r>
          </a:p>
          <a:p>
            <a:pPr>
              <a:buNone/>
            </a:pPr>
            <a:r>
              <a:rPr lang="en-US" sz="2400" dirty="0" smtClean="0">
                <a:latin typeface="Times New Roman" pitchFamily="18" charset="0"/>
                <a:cs typeface="Times New Roman" pitchFamily="18" charset="0"/>
              </a:rPr>
              <a:t>Standard 14 : resource utilization </a:t>
            </a:r>
          </a:p>
          <a:p>
            <a:pPr>
              <a:buNone/>
            </a:pPr>
            <a:r>
              <a:rPr lang="en-US" sz="2400" dirty="0" smtClean="0">
                <a:latin typeface="Times New Roman" pitchFamily="18" charset="0"/>
                <a:cs typeface="Times New Roman" pitchFamily="18" charset="0"/>
              </a:rPr>
              <a:t>Standard 15 : leadership</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dbl" dirty="0" smtClean="0"/>
              <a:t>STANDARDS OF PRACTICE  </a:t>
            </a:r>
            <a:endParaRPr lang="en-US" dirty="0"/>
          </a:p>
        </p:txBody>
      </p:sp>
      <p:sp>
        <p:nvSpPr>
          <p:cNvPr id="3" name="Content Placeholder 2"/>
          <p:cNvSpPr>
            <a:spLocks noGrp="1"/>
          </p:cNvSpPr>
          <p:nvPr>
            <p:ph idx="1"/>
          </p:nvPr>
        </p:nvSpPr>
        <p:spPr>
          <a:xfrm>
            <a:off x="0" y="1066800"/>
            <a:ext cx="8686801" cy="5562600"/>
          </a:xfrm>
        </p:spPr>
        <p:txBody>
          <a:bodyPr/>
          <a:lstStyle/>
          <a:p>
            <a:r>
              <a:rPr lang="en-US" b="1" dirty="0" smtClean="0"/>
              <a:t>STANDARD  1. ASSESSMENT</a:t>
            </a:r>
            <a:endParaRPr lang="en-US" dirty="0" smtClean="0"/>
          </a:p>
          <a:p>
            <a:pPr>
              <a:buNone/>
            </a:pPr>
            <a:r>
              <a:rPr lang="en-US" dirty="0" smtClean="0"/>
              <a:t>		The psychiatric mental health registered nurse collects comprehensive health data that is pertinent the patient’s health or situation</a:t>
            </a:r>
          </a:p>
          <a:p>
            <a:pPr algn="ctr">
              <a:buNone/>
            </a:pPr>
            <a:r>
              <a:rPr lang="en-US" b="1" u="sng" dirty="0" smtClean="0"/>
              <a:t>RATIONALE</a:t>
            </a:r>
            <a:r>
              <a:rPr lang="en-US" u="sng" dirty="0" smtClean="0"/>
              <a:t> </a:t>
            </a:r>
            <a:endParaRPr lang="en-US" dirty="0" smtClean="0"/>
          </a:p>
          <a:p>
            <a:r>
              <a:rPr lang="en-US" dirty="0" smtClean="0"/>
              <a:t>The psychiatric mental health registered nurse uses linguistically and culturally effective communication skills, interviewing, behavioral observation, record review and collection of collateral information to make sound clinical assessments.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2. DIAGNOSIS</a:t>
            </a:r>
            <a:br>
              <a:rPr lang="en-US" dirty="0" smtClean="0"/>
            </a:br>
            <a:endParaRPr lang="en-US" dirty="0"/>
          </a:p>
        </p:txBody>
      </p:sp>
      <p:sp>
        <p:nvSpPr>
          <p:cNvPr id="3" name="Content Placeholder 2"/>
          <p:cNvSpPr>
            <a:spLocks noGrp="1"/>
          </p:cNvSpPr>
          <p:nvPr>
            <p:ph idx="1"/>
          </p:nvPr>
        </p:nvSpPr>
        <p:spPr/>
        <p:txBody>
          <a:bodyPr/>
          <a:lstStyle/>
          <a:p>
            <a:r>
              <a:rPr lang="en-US" dirty="0" smtClean="0"/>
              <a:t>The psychiatric-mental health registered nurse analyzes the assessment data in determining diagnoses or problems including level of risk.</a:t>
            </a:r>
          </a:p>
          <a:p>
            <a:pPr algn="ctr"/>
            <a:r>
              <a:rPr lang="en-US" b="1" dirty="0" smtClean="0"/>
              <a:t>RATIONALE </a:t>
            </a:r>
          </a:p>
          <a:p>
            <a:r>
              <a:rPr lang="en-US" dirty="0" smtClean="0"/>
              <a:t>Through comprehensive and focused assessment and data analysis the psychiatric mental health registered nurse identifies patient needs related to actual or potential psychiatric disorders, mental health problems, and potential co-morbid physical illnesses.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3.  OUTCOMES IDENTIFICATION </a:t>
            </a:r>
            <a:br>
              <a:rPr lang="en-US" dirty="0" smtClean="0"/>
            </a:br>
            <a:endParaRPr lang="en-US" dirty="0"/>
          </a:p>
        </p:txBody>
      </p:sp>
      <p:sp>
        <p:nvSpPr>
          <p:cNvPr id="3" name="Content Placeholder 2"/>
          <p:cNvSpPr>
            <a:spLocks noGrp="1"/>
          </p:cNvSpPr>
          <p:nvPr>
            <p:ph idx="1"/>
          </p:nvPr>
        </p:nvSpPr>
        <p:spPr/>
        <p:txBody>
          <a:bodyPr/>
          <a:lstStyle/>
          <a:p>
            <a:r>
              <a:rPr lang="en-US" dirty="0" smtClean="0"/>
              <a:t>The psychiatric mental health registered nurse identifies expected outcomes for a plan individualized to the patient or to the situation. </a:t>
            </a:r>
          </a:p>
          <a:p>
            <a:pPr algn="ctr"/>
            <a:r>
              <a:rPr lang="en-US" b="1" dirty="0" smtClean="0"/>
              <a:t>RATIONALE</a:t>
            </a:r>
            <a:r>
              <a:rPr lang="en-US" dirty="0" smtClean="0"/>
              <a:t> </a:t>
            </a:r>
          </a:p>
          <a:p>
            <a:r>
              <a:rPr lang="en-US" dirty="0" smtClean="0"/>
              <a:t>Psychiatric mental health registered nurses provide nursing care to influence positive patient outcomes including the achievement of individualized mental and physical health goals.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1" cy="1143000"/>
          </a:xfrm>
        </p:spPr>
        <p:txBody>
          <a:bodyPr/>
          <a:lstStyle/>
          <a:p>
            <a:r>
              <a:rPr lang="en-US" dirty="0" smtClean="0"/>
              <a:t>STANDARD  4.  PLANNING </a:t>
            </a:r>
            <a:br>
              <a:rPr lang="en-US" dirty="0" smtClean="0"/>
            </a:br>
            <a:endParaRPr lang="en-US" dirty="0"/>
          </a:p>
        </p:txBody>
      </p:sp>
      <p:sp>
        <p:nvSpPr>
          <p:cNvPr id="3" name="Content Placeholder 2"/>
          <p:cNvSpPr>
            <a:spLocks noGrp="1"/>
          </p:cNvSpPr>
          <p:nvPr>
            <p:ph idx="1"/>
          </p:nvPr>
        </p:nvSpPr>
        <p:spPr>
          <a:xfrm>
            <a:off x="228600" y="1285874"/>
            <a:ext cx="8458201" cy="5267325"/>
          </a:xfrm>
        </p:spPr>
        <p:txBody>
          <a:bodyPr/>
          <a:lstStyle/>
          <a:p>
            <a:r>
              <a:rPr lang="en-US" dirty="0" smtClean="0"/>
              <a:t>The psychiatric mental health registered nurse develops a plan that prescribes strategies and alternatives to attain expected outcomes.</a:t>
            </a:r>
          </a:p>
          <a:p>
            <a:pPr algn="ctr"/>
            <a:endParaRPr lang="en-US" b="1" dirty="0" smtClean="0"/>
          </a:p>
          <a:p>
            <a:pPr algn="ctr"/>
            <a:endParaRPr lang="en-US" b="1" dirty="0" smtClean="0"/>
          </a:p>
          <a:p>
            <a:pPr algn="ctr"/>
            <a:r>
              <a:rPr lang="en-US" b="1" dirty="0" smtClean="0"/>
              <a:t>RATIONALE</a:t>
            </a:r>
            <a:r>
              <a:rPr lang="en-US" dirty="0" smtClean="0"/>
              <a:t> </a:t>
            </a:r>
          </a:p>
          <a:p>
            <a:r>
              <a:rPr lang="en-US" dirty="0" smtClean="0"/>
              <a:t>A plan of care is used to systematically guide therapeutic interventions and document progress.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hristmas_desig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hristmas_design">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13.xml><?xml version="1.0" encoding="utf-8"?>
<a:theme xmlns:a="http://schemas.openxmlformats.org/drawingml/2006/main" name="2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让PPT飞起来丨pptshare.qzone.qq.com">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让PPT飞起来丨pptshare.qzone.qq.com">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1" hangingPunct="0">
          <a:lnSpc>
            <a:spcPct val="100000"/>
          </a:lnSpc>
          <a:spcBef>
            <a:spcPct val="0"/>
          </a:spcBef>
          <a:spcAft>
            <a:spcPct val="0"/>
          </a:spcAft>
          <a:buClrTx/>
          <a:buSzTx/>
          <a:buFontTx/>
          <a:buNone/>
          <a:tabLst/>
          <a:defRPr kumimoji="0" lang="zh-CN" sz="800" b="0" i="0" u="none" strike="noStrike" cap="none" normalizeH="0" baseline="0" smtClean="0">
            <a:ln>
              <a:noFill/>
            </a:ln>
            <a:solidFill>
              <a:schemeClr val="tx1"/>
            </a:solidFill>
            <a:effectLst/>
            <a:latin typeface="Gulim" pitchFamily="34" charset="-127"/>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1" hangingPunct="0">
          <a:lnSpc>
            <a:spcPct val="100000"/>
          </a:lnSpc>
          <a:spcBef>
            <a:spcPct val="0"/>
          </a:spcBef>
          <a:spcAft>
            <a:spcPct val="0"/>
          </a:spcAft>
          <a:buClrTx/>
          <a:buSzTx/>
          <a:buFontTx/>
          <a:buNone/>
          <a:tabLst/>
          <a:defRPr kumimoji="0" lang="zh-CN" sz="800" b="0" i="0" u="none" strike="noStrike" cap="none" normalizeH="0" baseline="0" smtClean="0">
            <a:ln>
              <a:noFill/>
            </a:ln>
            <a:solidFill>
              <a:schemeClr val="tx1"/>
            </a:solidFill>
            <a:effectLst/>
            <a:latin typeface="Gulim" pitchFamily="34" charset="-127"/>
            <a:ea typeface="宋体" pitchFamily="2" charset="-122"/>
          </a:defRPr>
        </a:defPPr>
      </a:lstStyle>
    </a:lnDef>
  </a:objectDefaults>
  <a:extraClrSchemeLst/>
</a:theme>
</file>

<file path=ppt/theme/theme15.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1" hangingPunct="0">
          <a:lnSpc>
            <a:spcPct val="100000"/>
          </a:lnSpc>
          <a:spcBef>
            <a:spcPct val="0"/>
          </a:spcBef>
          <a:spcAft>
            <a:spcPct val="0"/>
          </a:spcAft>
          <a:buClrTx/>
          <a:buSzTx/>
          <a:buFontTx/>
          <a:buNone/>
          <a:tabLst/>
          <a:defRPr kumimoji="0" lang="zh-CN" sz="800" b="0" i="0" u="none" strike="noStrike" cap="none" normalizeH="0" baseline="0" smtClean="0">
            <a:ln>
              <a:noFill/>
            </a:ln>
            <a:solidFill>
              <a:schemeClr val="tx1"/>
            </a:solidFill>
            <a:effectLst/>
            <a:latin typeface="Gulim" pitchFamily="34" charset="-127"/>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1" hangingPunct="0">
          <a:lnSpc>
            <a:spcPct val="100000"/>
          </a:lnSpc>
          <a:spcBef>
            <a:spcPct val="0"/>
          </a:spcBef>
          <a:spcAft>
            <a:spcPct val="0"/>
          </a:spcAft>
          <a:buClrTx/>
          <a:buSzTx/>
          <a:buFontTx/>
          <a:buNone/>
          <a:tabLst/>
          <a:defRPr kumimoji="0" lang="zh-CN" sz="800" b="0" i="0" u="none" strike="noStrike" cap="none" normalizeH="0" baseline="0" smtClean="0">
            <a:ln>
              <a:noFill/>
            </a:ln>
            <a:solidFill>
              <a:schemeClr val="tx1"/>
            </a:solidFill>
            <a:effectLst/>
            <a:latin typeface="Gulim" pitchFamily="34" charset="-127"/>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education01 (4)">
  <a:themeElements>
    <a:clrScheme name="1_education01 (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education01 (4)">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education01 (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education01 (4)">
  <a:themeElements>
    <a:clrScheme name="education01 (4) 2">
      <a:dk1>
        <a:srgbClr val="000000"/>
      </a:dk1>
      <a:lt1>
        <a:srgbClr val="FFFFFF"/>
      </a:lt1>
      <a:dk2>
        <a:srgbClr val="050B13"/>
      </a:dk2>
      <a:lt2>
        <a:srgbClr val="EEECE1"/>
      </a:lt2>
      <a:accent1>
        <a:srgbClr val="E9E0BE"/>
      </a:accent1>
      <a:accent2>
        <a:srgbClr val="D1D467"/>
      </a:accent2>
      <a:accent3>
        <a:srgbClr val="FFFFFF"/>
      </a:accent3>
      <a:accent4>
        <a:srgbClr val="000000"/>
      </a:accent4>
      <a:accent5>
        <a:srgbClr val="F2EDDB"/>
      </a:accent5>
      <a:accent6>
        <a:srgbClr val="BDC05D"/>
      </a:accent6>
      <a:hlink>
        <a:srgbClr val="3A3B11"/>
      </a:hlink>
      <a:folHlink>
        <a:srgbClr val="DDDF91"/>
      </a:folHlink>
    </a:clrScheme>
    <a:fontScheme name="education01 (4)">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education01 (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education01 (4) 2">
        <a:dk1>
          <a:srgbClr val="000000"/>
        </a:dk1>
        <a:lt1>
          <a:srgbClr val="FFFFFF"/>
        </a:lt1>
        <a:dk2>
          <a:srgbClr val="050B13"/>
        </a:dk2>
        <a:lt2>
          <a:srgbClr val="EEECE1"/>
        </a:lt2>
        <a:accent1>
          <a:srgbClr val="E9E0BE"/>
        </a:accent1>
        <a:accent2>
          <a:srgbClr val="D1D467"/>
        </a:accent2>
        <a:accent3>
          <a:srgbClr val="FFFFFF"/>
        </a:accent3>
        <a:accent4>
          <a:srgbClr val="000000"/>
        </a:accent4>
        <a:accent5>
          <a:srgbClr val="F2EDDB"/>
        </a:accent5>
        <a:accent6>
          <a:srgbClr val="BDC05D"/>
        </a:accent6>
        <a:hlink>
          <a:srgbClr val="3A3B11"/>
        </a:hlink>
        <a:folHlink>
          <a:srgbClr val="DDDF91"/>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education01 (4)">
  <a:themeElements>
    <a:clrScheme name="education01 (4) 2">
      <a:dk1>
        <a:srgbClr val="000000"/>
      </a:dk1>
      <a:lt1>
        <a:srgbClr val="FFFFFF"/>
      </a:lt1>
      <a:dk2>
        <a:srgbClr val="050B13"/>
      </a:dk2>
      <a:lt2>
        <a:srgbClr val="EEECE1"/>
      </a:lt2>
      <a:accent1>
        <a:srgbClr val="E9E0BE"/>
      </a:accent1>
      <a:accent2>
        <a:srgbClr val="D1D467"/>
      </a:accent2>
      <a:accent3>
        <a:srgbClr val="FFFFFF"/>
      </a:accent3>
      <a:accent4>
        <a:srgbClr val="000000"/>
      </a:accent4>
      <a:accent5>
        <a:srgbClr val="F2EDDB"/>
      </a:accent5>
      <a:accent6>
        <a:srgbClr val="BDC05D"/>
      </a:accent6>
      <a:hlink>
        <a:srgbClr val="3A3B11"/>
      </a:hlink>
      <a:folHlink>
        <a:srgbClr val="DDDF91"/>
      </a:folHlink>
    </a:clrScheme>
    <a:fontScheme name="education01 (4)">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education01 (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education01 (4) 2">
        <a:dk1>
          <a:srgbClr val="000000"/>
        </a:dk1>
        <a:lt1>
          <a:srgbClr val="FFFFFF"/>
        </a:lt1>
        <a:dk2>
          <a:srgbClr val="050B13"/>
        </a:dk2>
        <a:lt2>
          <a:srgbClr val="EEECE1"/>
        </a:lt2>
        <a:accent1>
          <a:srgbClr val="E9E0BE"/>
        </a:accent1>
        <a:accent2>
          <a:srgbClr val="D1D467"/>
        </a:accent2>
        <a:accent3>
          <a:srgbClr val="FFFFFF"/>
        </a:accent3>
        <a:accent4>
          <a:srgbClr val="000000"/>
        </a:accent4>
        <a:accent5>
          <a:srgbClr val="F2EDDB"/>
        </a:accent5>
        <a:accent6>
          <a:srgbClr val="BDC05D"/>
        </a:accent6>
        <a:hlink>
          <a:srgbClr val="3A3B11"/>
        </a:hlink>
        <a:folHlink>
          <a:srgbClr val="DDDF91"/>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Standarddesign">
  <a:themeElements>
    <a:clrScheme name="1_Standarddesign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1_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Chalk design template">
  <a:themeElements>
    <a:clrScheme name="1_Chal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halk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hal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halk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halk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halk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halk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halk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halk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halk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halk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halk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halk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halk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halk design template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Chalk design template">
  <a:themeElements>
    <a:clrScheme name="Chal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lk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lk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lk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lk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lk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lk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lk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lk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lk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lk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lk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lk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lk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lk design template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5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7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华文细黑"/>
        <a:ea typeface="华文细黑"/>
        <a:cs typeface=""/>
      </a:majorFont>
      <a:minorFont>
        <a:latin typeface="华文细黑"/>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6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ashtrax">
  <a:themeElements>
    <a:clrScheme name="1_ashtra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shtrax">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shtra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shtra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shtra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shtra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shtra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shtra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shtra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shtra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shtra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shtra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shtra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shtra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ashtrax">
  <a:themeElements>
    <a:clrScheme name="ashtra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htrax">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htra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htra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htra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htra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htra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htra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htra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htra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htra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htra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htra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htra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8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_演示设计">
  <a:themeElements>
    <a:clrScheme name="1_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1_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1_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1_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演示设计">
  <a:themeElements>
    <a:clrScheme name="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演示设计">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7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ashtrax">
  <a:themeElements>
    <a:clrScheme name="1_ashtra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shtrax">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shtra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shtra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shtra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shtra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shtra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shtra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shtra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shtra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shtra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shtra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shtra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shtra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_ashtrax">
  <a:themeElements>
    <a:clrScheme name="ashtra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htrax">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htra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htra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htra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htra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htra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htra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htra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htra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htra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htra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htra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htra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9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_Glass Layers">
  <a:themeElements>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1_Glass Layers">
      <a:majorFont>
        <a:latin typeface="Arial Black"/>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1_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1_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1_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1_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1_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0_默认设计模板">
  <a:themeElements>
    <a:clrScheme name="20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600" b="0" i="0" u="none" strike="noStrike" cap="none" normalizeH="0" baseline="0" smtClean="0">
            <a:ln>
              <a:noFill/>
            </a:ln>
            <a:solidFill>
              <a:schemeClr val="bg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600" b="0" i="0" u="none" strike="noStrike" cap="none" normalizeH="0" baseline="0" smtClean="0">
            <a:ln>
              <a:noFill/>
            </a:ln>
            <a:solidFill>
              <a:schemeClr val="bg1"/>
            </a:solidFill>
            <a:effectLst/>
            <a:latin typeface="Arial" pitchFamily="34" charset="0"/>
            <a:ea typeface="宋体" pitchFamily="2" charset="-122"/>
          </a:defRPr>
        </a:defPPr>
      </a:lstStyle>
    </a:lnDef>
  </a:objectDefaults>
  <a:extraClrSchemeLst>
    <a:extraClrScheme>
      <a:clrScheme name="20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9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600" b="0" i="0" u="none" strike="noStrike" cap="none" normalizeH="0" baseline="0" smtClean="0">
            <a:ln>
              <a:noFill/>
            </a:ln>
            <a:solidFill>
              <a:schemeClr val="bg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600" b="0" i="0" u="none" strike="noStrike" cap="none" normalizeH="0" baseline="0" smtClean="0">
            <a:ln>
              <a:noFill/>
            </a:ln>
            <a:solidFill>
              <a:schemeClr val="bg1"/>
            </a:solidFill>
            <a:effectLst/>
            <a:latin typeface="Arial" pitchFamily="34" charset="0"/>
            <a:ea typeface="宋体"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3">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0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_演示设计">
  <a:themeElements>
    <a:clrScheme name="1_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1_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1_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1_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1_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1_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1_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1_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1_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1_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3_演示设计">
  <a:themeElements>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fontScheme name="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7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8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9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0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2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0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_让PPT飞起来丨pptshare.qzone.qq.com">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让PPT飞起来丨pptshare.qzone.qq.com">
      <a:majorFont>
        <a:latin typeface="Gulim"/>
        <a:ea typeface="Guli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1" hangingPunct="0">
          <a:lnSpc>
            <a:spcPct val="100000"/>
          </a:lnSpc>
          <a:spcBef>
            <a:spcPct val="0"/>
          </a:spcBef>
          <a:spcAft>
            <a:spcPct val="0"/>
          </a:spcAft>
          <a:buClrTx/>
          <a:buSzTx/>
          <a:buFontTx/>
          <a:buNone/>
          <a:tabLst/>
          <a:defRPr kumimoji="0" lang="zh-CN" sz="800" b="0" i="0" u="none" strike="noStrike" cap="none" normalizeH="0" baseline="0" smtClean="0">
            <a:ln>
              <a:noFill/>
            </a:ln>
            <a:solidFill>
              <a:schemeClr val="tx1"/>
            </a:solidFill>
            <a:effectLst/>
            <a:latin typeface="Gulim" pitchFamily="34" charset="-127"/>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1" hangingPunct="0">
          <a:lnSpc>
            <a:spcPct val="100000"/>
          </a:lnSpc>
          <a:spcBef>
            <a:spcPct val="0"/>
          </a:spcBef>
          <a:spcAft>
            <a:spcPct val="0"/>
          </a:spcAft>
          <a:buClrTx/>
          <a:buSzTx/>
          <a:buFontTx/>
          <a:buNone/>
          <a:tabLst/>
          <a:defRPr kumimoji="0" lang="zh-CN" sz="800" b="0" i="0" u="none" strike="noStrike" cap="none" normalizeH="0" baseline="0" smtClean="0">
            <a:ln>
              <a:noFill/>
            </a:ln>
            <a:solidFill>
              <a:schemeClr val="tx1"/>
            </a:solidFill>
            <a:effectLst/>
            <a:latin typeface="Gulim" pitchFamily="34" charset="-127"/>
            <a:ea typeface="宋体" pitchFamily="2" charset="-122"/>
          </a:defRPr>
        </a:defPPr>
      </a:lstStyle>
    </a:lnDef>
  </a:objectDefaults>
  <a:extraClrSchemeLst/>
</a:theme>
</file>

<file path=ppt/theme/theme61.xml><?xml version="1.0" encoding="utf-8"?>
<a:theme xmlns:a="http://schemas.openxmlformats.org/drawingml/2006/main" name="1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1" hangingPunct="0">
          <a:lnSpc>
            <a:spcPct val="100000"/>
          </a:lnSpc>
          <a:spcBef>
            <a:spcPct val="0"/>
          </a:spcBef>
          <a:spcAft>
            <a:spcPct val="0"/>
          </a:spcAft>
          <a:buClrTx/>
          <a:buSzTx/>
          <a:buFontTx/>
          <a:buNone/>
          <a:tabLst/>
          <a:defRPr kumimoji="0" lang="zh-CN" sz="800" b="0" i="0" u="none" strike="noStrike" cap="none" normalizeH="0" baseline="0" smtClean="0">
            <a:ln>
              <a:noFill/>
            </a:ln>
            <a:solidFill>
              <a:schemeClr val="tx1"/>
            </a:solidFill>
            <a:effectLst/>
            <a:latin typeface="Gulim" pitchFamily="34" charset="-127"/>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1" hangingPunct="0">
          <a:lnSpc>
            <a:spcPct val="100000"/>
          </a:lnSpc>
          <a:spcBef>
            <a:spcPct val="0"/>
          </a:spcBef>
          <a:spcAft>
            <a:spcPct val="0"/>
          </a:spcAft>
          <a:buClrTx/>
          <a:buSzTx/>
          <a:buFontTx/>
          <a:buNone/>
          <a:tabLst/>
          <a:defRPr kumimoji="0" lang="zh-CN" sz="800" b="0" i="0" u="none" strike="noStrike" cap="none" normalizeH="0" baseline="0" smtClean="0">
            <a:ln>
              <a:noFill/>
            </a:ln>
            <a:solidFill>
              <a:schemeClr val="tx1"/>
            </a:solidFill>
            <a:effectLst/>
            <a:latin typeface="Gulim" pitchFamily="34" charset="-127"/>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Template>
  <TotalTime>56</TotalTime>
  <Words>974</Words>
  <Application>Microsoft Office PowerPoint</Application>
  <PresentationFormat>On-screen Show (4:3)</PresentationFormat>
  <Paragraphs>115</Paragraphs>
  <Slides>26</Slides>
  <Notes>0</Notes>
  <HiddenSlides>0</HiddenSlides>
  <MMClips>0</MMClips>
  <ScaleCrop>false</ScaleCrop>
  <HeadingPairs>
    <vt:vector size="4" baseType="variant">
      <vt:variant>
        <vt:lpstr>Theme</vt:lpstr>
      </vt:variant>
      <vt:variant>
        <vt:i4>61</vt:i4>
      </vt:variant>
      <vt:variant>
        <vt:lpstr>Slide Titles</vt:lpstr>
      </vt:variant>
      <vt:variant>
        <vt:i4>26</vt:i4>
      </vt:variant>
    </vt:vector>
  </HeadingPairs>
  <TitlesOfParts>
    <vt:vector size="87" baseType="lpstr">
      <vt:lpstr>1_Office 主题</vt:lpstr>
      <vt:lpstr>2_Office 主题</vt:lpstr>
      <vt:lpstr>3_Office 主题</vt:lpstr>
      <vt:lpstr>4_Office 主题</vt:lpstr>
      <vt:lpstr>5_Office 主题</vt:lpstr>
      <vt:lpstr>6_Office 主题</vt:lpstr>
      <vt:lpstr>默认设计模板</vt:lpstr>
      <vt:lpstr>1_默认设计模板</vt:lpstr>
      <vt:lpstr>默认设计模板_2</vt:lpstr>
      <vt:lpstr>2_默认设计模板</vt:lpstr>
      <vt:lpstr>1_默认设计模板_2</vt:lpstr>
      <vt:lpstr>Christmas_design</vt:lpstr>
      <vt:lpstr>2_默认设计模板_2</vt:lpstr>
      <vt:lpstr>让PPT飞起来丨pptshare.qzone.qq.com</vt:lpstr>
      <vt:lpstr>3_默认设计模板</vt:lpstr>
      <vt:lpstr>Office 主题​​</vt:lpstr>
      <vt:lpstr>4_默认设计模板</vt:lpstr>
      <vt:lpstr>기본 디자인</vt:lpstr>
      <vt:lpstr>5_默认设计模板</vt:lpstr>
      <vt:lpstr>1_education01 (4)</vt:lpstr>
      <vt:lpstr>education01 (4)</vt:lpstr>
      <vt:lpstr>3_默认设计模板_2</vt:lpstr>
      <vt:lpstr>2_education01 (4)</vt:lpstr>
      <vt:lpstr>4_默认设计模板_2</vt:lpstr>
      <vt:lpstr>1_Standarddesign</vt:lpstr>
      <vt:lpstr>6_默认设计模板</vt:lpstr>
      <vt:lpstr>1_Chalk design template</vt:lpstr>
      <vt:lpstr>Chalk design template</vt:lpstr>
      <vt:lpstr>5_默认设计模板_2</vt:lpstr>
      <vt:lpstr>7_默认设计模板</vt:lpstr>
      <vt:lpstr>6_默认设计模板_2</vt:lpstr>
      <vt:lpstr>1_ashtrax</vt:lpstr>
      <vt:lpstr>ashtrax</vt:lpstr>
      <vt:lpstr>8_默认设计模板</vt:lpstr>
      <vt:lpstr>1_演示设计</vt:lpstr>
      <vt:lpstr>演示设计</vt:lpstr>
      <vt:lpstr>7_默认设计模板_2</vt:lpstr>
      <vt:lpstr>2_ashtrax</vt:lpstr>
      <vt:lpstr>3_ashtrax</vt:lpstr>
      <vt:lpstr>9_默认设计模板</vt:lpstr>
      <vt:lpstr>1_Glass Layers</vt:lpstr>
      <vt:lpstr>Glass Layers</vt:lpstr>
      <vt:lpstr>8_默认设计模板_2</vt:lpstr>
      <vt:lpstr>20_默认设计模板</vt:lpstr>
      <vt:lpstr>9_默认设计模板_2</vt:lpstr>
      <vt:lpstr>23</vt:lpstr>
      <vt:lpstr>10_默认设计模板</vt:lpstr>
      <vt:lpstr>2_演示设计</vt:lpstr>
      <vt:lpstr>3_演示设计</vt:lpstr>
      <vt:lpstr>11_默认设计模板</vt:lpstr>
      <vt:lpstr>7_Office 主题</vt:lpstr>
      <vt:lpstr>8_Office 主题</vt:lpstr>
      <vt:lpstr>9_Office 主题</vt:lpstr>
      <vt:lpstr>10_Office 主题</vt:lpstr>
      <vt:lpstr>11_Office 主题</vt:lpstr>
      <vt:lpstr>12_Office 主题</vt:lpstr>
      <vt:lpstr>12_默认设计模板</vt:lpstr>
      <vt:lpstr>13_默认设计模板</vt:lpstr>
      <vt:lpstr>10_默认设计模板_2</vt:lpstr>
      <vt:lpstr>1_让PPT飞起来丨pptshare.qzone.qq.com</vt:lpstr>
      <vt:lpstr>14_默认设计模板</vt:lpstr>
      <vt:lpstr>SCOPE &amp; CHALLENGES  STANDARDS OF PSYCHIATRIC NSG.</vt:lpstr>
      <vt:lpstr>SCOPE </vt:lpstr>
      <vt:lpstr>DEFINITION PSYCHIATRIC MENTAL HEALTH NURSING  </vt:lpstr>
      <vt:lpstr>LEVELS OF PSYCHIATRIC MENTAL HEALTH NURSING PRACTICE  </vt:lpstr>
      <vt:lpstr>STANDARDS OF PSYCHIATRIC MENTAL HEALTH NURSING PRACTICE </vt:lpstr>
      <vt:lpstr>STANDARDS OF PRACTICE  </vt:lpstr>
      <vt:lpstr>STANDARD  2. DIAGNOSIS </vt:lpstr>
      <vt:lpstr>STANDARD  3.  OUTCOMES IDENTIFICATION  </vt:lpstr>
      <vt:lpstr>STANDARD  4.  PLANNING  </vt:lpstr>
      <vt:lpstr>STANDARD  5.  IMPLEMENTATION  </vt:lpstr>
      <vt:lpstr>STANDARD   5 B.  HEALTH TEACHING AND HEALTH PROMOTION  </vt:lpstr>
      <vt:lpstr>STANDARD   5C. MILIEU THERAPY  </vt:lpstr>
      <vt:lpstr>STANDARD  5 D.   PHARMACOLOGICAL, BIOLOGICAL AND COMPLEMENTARY INTERVENTIONS     </vt:lpstr>
      <vt:lpstr>STANDARD   5E.  PRESCRIPTIVE AUTHORITY AND TREATMENT    </vt:lpstr>
      <vt:lpstr>STANDARD   5F. PSYCHOTHERAPY    </vt:lpstr>
      <vt:lpstr>STANDARD   5G.  CONSULTATION     </vt:lpstr>
      <vt:lpstr>STANDARD   6.  EVALUATION  </vt:lpstr>
      <vt:lpstr>STANDARDS OF PROFESSIONAL PERFORMANCE  </vt:lpstr>
      <vt:lpstr>STANDARD  8. EDUCATION  </vt:lpstr>
      <vt:lpstr>STANDARD   9:  PROFESSIONAL PRACTICE EVALUATION  </vt:lpstr>
      <vt:lpstr>STANDARD  10.  COLLEGIALITY  </vt:lpstr>
      <vt:lpstr>STANDARD 11:  COLLABORATION  </vt:lpstr>
      <vt:lpstr>STANDARD 12:  ETHICS  </vt:lpstr>
      <vt:lpstr>STANDARD 13:   RESEARCH  </vt:lpstr>
      <vt:lpstr>STANDARD 14. RESOURCE UTILIZATION  </vt:lpstr>
      <vt:lpstr>STANDARD 15. LEADERSHIP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SCOPE &amp; CHALLENGES &amp; STANDARDS OF PSYCHIATRIC NSG.</dc:title>
  <dc:creator>chimpi</dc:creator>
  <cp:lastModifiedBy>Naren</cp:lastModifiedBy>
  <cp:revision>9</cp:revision>
  <dcterms:created xsi:type="dcterms:W3CDTF">2006-08-16T00:00:00Z</dcterms:created>
  <dcterms:modified xsi:type="dcterms:W3CDTF">2020-08-13T08:57:18Z</dcterms:modified>
</cp:coreProperties>
</file>