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quickStyle58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layout58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59.xml" ContentType="application/vnd.openxmlformats-officedocument.drawingml.diagramData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quickStyle19.xml" ContentType="application/vnd.openxmlformats-officedocument.drawingml.diagramStyle+xml"/>
  <Default Extension="wmf" ContentType="image/x-wmf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52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quickStyle52.xml" ContentType="application/vnd.openxmlformats-officedocument.drawingml.diagramStyle+xml"/>
  <Override PartName="/ppt/diagrams/layout56.xml" ContentType="application/vnd.openxmlformats-officedocument.drawingml.diagramLayout+xml"/>
  <Override PartName="/ppt/diagrams/colors59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2.xml" ContentType="application/vnd.openxmlformats-officedocument.drawingml.diagramLayout+xml"/>
  <Default Extension="gif" ContentType="image/gif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354" r:id="rId3"/>
    <p:sldId id="361" r:id="rId4"/>
    <p:sldId id="256" r:id="rId5"/>
    <p:sldId id="257" r:id="rId6"/>
    <p:sldId id="314" r:id="rId7"/>
    <p:sldId id="315" r:id="rId8"/>
    <p:sldId id="362" r:id="rId9"/>
    <p:sldId id="316" r:id="rId10"/>
    <p:sldId id="318" r:id="rId11"/>
    <p:sldId id="319" r:id="rId12"/>
    <p:sldId id="320" r:id="rId13"/>
    <p:sldId id="322" r:id="rId14"/>
    <p:sldId id="323" r:id="rId15"/>
    <p:sldId id="355" r:id="rId16"/>
    <p:sldId id="326" r:id="rId17"/>
    <p:sldId id="327" r:id="rId18"/>
    <p:sldId id="357" r:id="rId19"/>
    <p:sldId id="328" r:id="rId20"/>
    <p:sldId id="329" r:id="rId21"/>
    <p:sldId id="356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58" r:id="rId32"/>
    <p:sldId id="360" r:id="rId33"/>
    <p:sldId id="359" r:id="rId34"/>
    <p:sldId id="363" r:id="rId35"/>
    <p:sldId id="274" r:id="rId36"/>
    <p:sldId id="280" r:id="rId37"/>
    <p:sldId id="292" r:id="rId38"/>
    <p:sldId id="293" r:id="rId39"/>
    <p:sldId id="294" r:id="rId40"/>
    <p:sldId id="297" r:id="rId41"/>
    <p:sldId id="298" r:id="rId42"/>
    <p:sldId id="302" r:id="rId43"/>
    <p:sldId id="306" r:id="rId44"/>
    <p:sldId id="366" r:id="rId45"/>
    <p:sldId id="367" r:id="rId46"/>
    <p:sldId id="368" r:id="rId47"/>
    <p:sldId id="369" r:id="rId48"/>
    <p:sldId id="365" r:id="rId49"/>
    <p:sldId id="36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4FAE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13808-ED02-460A-A046-01CFA77FB4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86A9C8-08FF-42DC-9A69-96C20BCB2306}">
      <dgm:prSet/>
      <dgm:spPr/>
      <dgm:t>
        <a:bodyPr/>
        <a:lstStyle/>
        <a:p>
          <a:pPr rtl="0"/>
          <a:r>
            <a:rPr lang="en-US" b="1" dirty="0" smtClean="0"/>
            <a:t>SOCIAL BEHAVIOUR, INDIVIDUAL AND GROUP, GROUP AND INDIVIDUAL HUMAN RELATION IN CONTEXT OF NURSING</a:t>
          </a:r>
          <a:endParaRPr lang="en-US" dirty="0"/>
        </a:p>
      </dgm:t>
    </dgm:pt>
    <dgm:pt modelId="{6EF32441-E2EF-4C02-88A7-6DD65C7165F6}" type="parTrans" cxnId="{32A64063-C4F6-4831-A383-8DC80D23ADEB}">
      <dgm:prSet/>
      <dgm:spPr/>
      <dgm:t>
        <a:bodyPr/>
        <a:lstStyle/>
        <a:p>
          <a:endParaRPr lang="en-US"/>
        </a:p>
      </dgm:t>
    </dgm:pt>
    <dgm:pt modelId="{C632FFBE-A0D3-48E3-A275-C090E2ACE76B}" type="sibTrans" cxnId="{32A64063-C4F6-4831-A383-8DC80D23ADEB}">
      <dgm:prSet/>
      <dgm:spPr/>
      <dgm:t>
        <a:bodyPr/>
        <a:lstStyle/>
        <a:p>
          <a:endParaRPr lang="en-US"/>
        </a:p>
      </dgm:t>
    </dgm:pt>
    <dgm:pt modelId="{A1DB137E-11CB-48EE-9BF6-51A5BE48A498}" type="pres">
      <dgm:prSet presAssocID="{E1F13808-ED02-460A-A046-01CFA77FB4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09AC7-24A6-48AD-B3F0-B7108D3FEAB8}" type="pres">
      <dgm:prSet presAssocID="{9386A9C8-08FF-42DC-9A69-96C20BCB2306}" presName="linNode" presStyleCnt="0"/>
      <dgm:spPr/>
    </dgm:pt>
    <dgm:pt modelId="{B448502F-0875-4C6F-9415-8353BA7970B4}" type="pres">
      <dgm:prSet presAssocID="{9386A9C8-08FF-42DC-9A69-96C20BCB2306}" presName="parentText" presStyleLbl="node1" presStyleIdx="0" presStyleCnt="1" custScaleX="200617" custLinFactNeighborX="231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BBF029-CABF-424C-A802-8F0AE370F48C}" type="presOf" srcId="{9386A9C8-08FF-42DC-9A69-96C20BCB2306}" destId="{B448502F-0875-4C6F-9415-8353BA7970B4}" srcOrd="0" destOrd="0" presId="urn:microsoft.com/office/officeart/2005/8/layout/vList5"/>
    <dgm:cxn modelId="{2605DBA9-F074-486A-9666-2222C92B087B}" type="presOf" srcId="{E1F13808-ED02-460A-A046-01CFA77FB4C1}" destId="{A1DB137E-11CB-48EE-9BF6-51A5BE48A498}" srcOrd="0" destOrd="0" presId="urn:microsoft.com/office/officeart/2005/8/layout/vList5"/>
    <dgm:cxn modelId="{32A64063-C4F6-4831-A383-8DC80D23ADEB}" srcId="{E1F13808-ED02-460A-A046-01CFA77FB4C1}" destId="{9386A9C8-08FF-42DC-9A69-96C20BCB2306}" srcOrd="0" destOrd="0" parTransId="{6EF32441-E2EF-4C02-88A7-6DD65C7165F6}" sibTransId="{C632FFBE-A0D3-48E3-A275-C090E2ACE76B}"/>
    <dgm:cxn modelId="{677D27D0-EC78-4768-8184-C75217588AB0}" type="presParOf" srcId="{A1DB137E-11CB-48EE-9BF6-51A5BE48A498}" destId="{78209AC7-24A6-48AD-B3F0-B7108D3FEAB8}" srcOrd="0" destOrd="0" presId="urn:microsoft.com/office/officeart/2005/8/layout/vList5"/>
    <dgm:cxn modelId="{D73DF605-CCD3-4F98-B2D5-669D5C14F81B}" type="presParOf" srcId="{78209AC7-24A6-48AD-B3F0-B7108D3FEAB8}" destId="{B448502F-0875-4C6F-9415-8353BA7970B4}" srcOrd="0" destOrd="0" presId="urn:microsoft.com/office/officeart/2005/8/layout/vList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782A3F-CD62-4B00-93D1-03BD7AD9EF21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4CCD0-244B-4B05-B698-6BC0FC1B2156}">
      <dgm:prSet/>
      <dgm:spPr/>
      <dgm:t>
        <a:bodyPr/>
        <a:lstStyle/>
        <a:p>
          <a:pPr rtl="0"/>
          <a:r>
            <a:rPr lang="en-US" dirty="0" smtClean="0"/>
            <a:t>Promote honesty among individual.</a:t>
          </a:r>
          <a:endParaRPr lang="en-IN" dirty="0"/>
        </a:p>
      </dgm:t>
    </dgm:pt>
    <dgm:pt modelId="{F3B6A996-72BF-4D85-A124-A02490C3C40B}" type="parTrans" cxnId="{0D3AA1E3-E8EB-4B94-922C-34BAABF31876}">
      <dgm:prSet/>
      <dgm:spPr/>
      <dgm:t>
        <a:bodyPr/>
        <a:lstStyle/>
        <a:p>
          <a:endParaRPr lang="en-US"/>
        </a:p>
      </dgm:t>
    </dgm:pt>
    <dgm:pt modelId="{7FC740D4-FBAA-40B2-A973-A43365A742CC}" type="sibTrans" cxnId="{0D3AA1E3-E8EB-4B94-922C-34BAABF31876}">
      <dgm:prSet/>
      <dgm:spPr/>
      <dgm:t>
        <a:bodyPr/>
        <a:lstStyle/>
        <a:p>
          <a:endParaRPr lang="en-US"/>
        </a:p>
      </dgm:t>
    </dgm:pt>
    <dgm:pt modelId="{D4B14720-BA59-46D1-BA62-29A89C0ABC13}">
      <dgm:prSet/>
      <dgm:spPr/>
      <dgm:t>
        <a:bodyPr/>
        <a:lstStyle/>
        <a:p>
          <a:pPr rtl="0"/>
          <a:r>
            <a:rPr lang="en-US" dirty="0" smtClean="0"/>
            <a:t>Be frank    Openness clears misunderstanding and restores good relations.</a:t>
          </a:r>
          <a:endParaRPr lang="en-IN" dirty="0"/>
        </a:p>
      </dgm:t>
    </dgm:pt>
    <dgm:pt modelId="{71735751-DD07-4FD1-89DA-4A84A37AD4C9}" type="parTrans" cxnId="{0EA3C71E-E47A-4AB9-A650-99C3A27373D6}">
      <dgm:prSet/>
      <dgm:spPr/>
      <dgm:t>
        <a:bodyPr/>
        <a:lstStyle/>
        <a:p>
          <a:endParaRPr lang="en-US"/>
        </a:p>
      </dgm:t>
    </dgm:pt>
    <dgm:pt modelId="{8888314A-B9D3-491C-89F6-9CB8B05C3D40}" type="sibTrans" cxnId="{0EA3C71E-E47A-4AB9-A650-99C3A27373D6}">
      <dgm:prSet/>
      <dgm:spPr/>
      <dgm:t>
        <a:bodyPr/>
        <a:lstStyle/>
        <a:p>
          <a:endParaRPr lang="en-US"/>
        </a:p>
      </dgm:t>
    </dgm:pt>
    <dgm:pt modelId="{5EB3C0BC-B2A5-470C-ACDD-551CB33401D8}">
      <dgm:prSet/>
      <dgm:spPr/>
      <dgm:t>
        <a:bodyPr/>
        <a:lstStyle/>
        <a:p>
          <a:pPr rtl="0"/>
          <a:r>
            <a:rPr lang="en-US" dirty="0" smtClean="0"/>
            <a:t>Help and respect all professionals of all departments when they visit other departments.</a:t>
          </a:r>
          <a:endParaRPr lang="en-IN" dirty="0"/>
        </a:p>
      </dgm:t>
    </dgm:pt>
    <dgm:pt modelId="{DC3C09C3-9A06-489D-AD6D-C5CE1741F5E5}" type="parTrans" cxnId="{A1B039DA-84AD-44C3-9961-5ED0F448D2FF}">
      <dgm:prSet/>
      <dgm:spPr/>
      <dgm:t>
        <a:bodyPr/>
        <a:lstStyle/>
        <a:p>
          <a:endParaRPr lang="en-US"/>
        </a:p>
      </dgm:t>
    </dgm:pt>
    <dgm:pt modelId="{E30F91D3-8149-4812-9C84-4873C039B0B6}" type="sibTrans" cxnId="{A1B039DA-84AD-44C3-9961-5ED0F448D2FF}">
      <dgm:prSet/>
      <dgm:spPr/>
      <dgm:t>
        <a:bodyPr/>
        <a:lstStyle/>
        <a:p>
          <a:endParaRPr lang="en-US"/>
        </a:p>
      </dgm:t>
    </dgm:pt>
    <dgm:pt modelId="{FACC4E1C-153F-4EA1-8981-06AF475B5C80}" type="pres">
      <dgm:prSet presAssocID="{1A782A3F-CD62-4B00-93D1-03BD7AD9EF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BD476-D9E6-416A-9E2A-9B0276B035F4}" type="pres">
      <dgm:prSet presAssocID="{A664CCD0-244B-4B05-B698-6BC0FC1B2156}" presName="node" presStyleLbl="node1" presStyleIdx="0" presStyleCnt="3" custScaleX="161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516BF-328C-4B05-A10A-8F88DFFCA173}" type="pres">
      <dgm:prSet presAssocID="{7FC740D4-FBAA-40B2-A973-A43365A742C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586CAAF-56A5-4FA3-919A-4133BCCE207F}" type="pres">
      <dgm:prSet presAssocID="{7FC740D4-FBAA-40B2-A973-A43365A742C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1D7A30B-847E-4254-8463-DC0D7371E1D0}" type="pres">
      <dgm:prSet presAssocID="{D4B14720-BA59-46D1-BA62-29A89C0ABC13}" presName="node" presStyleLbl="node1" presStyleIdx="1" presStyleCnt="3" custScaleX="152130" custScaleY="126441" custRadScaleRad="145779" custRadScaleInc="-16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E3BB6-3028-42FF-9C61-F5553B2059E4}" type="pres">
      <dgm:prSet presAssocID="{8888314A-B9D3-491C-89F6-9CB8B05C3D4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1D278E7-1A71-412C-ADDA-197B9432375B}" type="pres">
      <dgm:prSet presAssocID="{8888314A-B9D3-491C-89F6-9CB8B05C3D4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D5A6A77-ED69-48B4-8EAB-89741A0FCD9E}" type="pres">
      <dgm:prSet presAssocID="{5EB3C0BC-B2A5-470C-ACDD-551CB33401D8}" presName="node" presStyleLbl="node1" presStyleIdx="2" presStyleCnt="3" custScaleX="156444" custScaleY="142450" custRadScaleRad="146851" custRadScaleInc="16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32954-99B0-4B72-9A3B-9E0B9AF9596A}" type="pres">
      <dgm:prSet presAssocID="{E30F91D3-8149-4812-9C84-4873C039B0B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10A4BEB-AAA9-4239-8F3B-C5E43BB32AE0}" type="pres">
      <dgm:prSet presAssocID="{E30F91D3-8149-4812-9C84-4873C039B0B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6172104-A956-4749-80D3-FD641074069B}" type="presOf" srcId="{E30F91D3-8149-4812-9C84-4873C039B0B6}" destId="{B3232954-99B0-4B72-9A3B-9E0B9AF9596A}" srcOrd="0" destOrd="0" presId="urn:microsoft.com/office/officeart/2005/8/layout/cycle2"/>
    <dgm:cxn modelId="{EF4F2E13-0D5D-4C11-800E-50ED90AADDEC}" type="presOf" srcId="{1A782A3F-CD62-4B00-93D1-03BD7AD9EF21}" destId="{FACC4E1C-153F-4EA1-8981-06AF475B5C80}" srcOrd="0" destOrd="0" presId="urn:microsoft.com/office/officeart/2005/8/layout/cycle2"/>
    <dgm:cxn modelId="{61D8D254-827F-4F1A-A7E9-18BC32EF5BDE}" type="presOf" srcId="{A664CCD0-244B-4B05-B698-6BC0FC1B2156}" destId="{BA6BD476-D9E6-416A-9E2A-9B0276B035F4}" srcOrd="0" destOrd="0" presId="urn:microsoft.com/office/officeart/2005/8/layout/cycle2"/>
    <dgm:cxn modelId="{751760F3-E622-413F-A392-31D95F7C5BAE}" type="presOf" srcId="{7FC740D4-FBAA-40B2-A973-A43365A742CC}" destId="{F586CAAF-56A5-4FA3-919A-4133BCCE207F}" srcOrd="1" destOrd="0" presId="urn:microsoft.com/office/officeart/2005/8/layout/cycle2"/>
    <dgm:cxn modelId="{0EA3C71E-E47A-4AB9-A650-99C3A27373D6}" srcId="{1A782A3F-CD62-4B00-93D1-03BD7AD9EF21}" destId="{D4B14720-BA59-46D1-BA62-29A89C0ABC13}" srcOrd="1" destOrd="0" parTransId="{71735751-DD07-4FD1-89DA-4A84A37AD4C9}" sibTransId="{8888314A-B9D3-491C-89F6-9CB8B05C3D40}"/>
    <dgm:cxn modelId="{7E9965DB-7DAC-4259-BD20-C90C7BB52184}" type="presOf" srcId="{5EB3C0BC-B2A5-470C-ACDD-551CB33401D8}" destId="{FD5A6A77-ED69-48B4-8EAB-89741A0FCD9E}" srcOrd="0" destOrd="0" presId="urn:microsoft.com/office/officeart/2005/8/layout/cycle2"/>
    <dgm:cxn modelId="{51BEF2F2-6481-42A6-B795-53F63DD1A1DE}" type="presOf" srcId="{E30F91D3-8149-4812-9C84-4873C039B0B6}" destId="{810A4BEB-AAA9-4239-8F3B-C5E43BB32AE0}" srcOrd="1" destOrd="0" presId="urn:microsoft.com/office/officeart/2005/8/layout/cycle2"/>
    <dgm:cxn modelId="{759F0077-31B7-4CBD-8BC5-D7F4B51ABF50}" type="presOf" srcId="{D4B14720-BA59-46D1-BA62-29A89C0ABC13}" destId="{F1D7A30B-847E-4254-8463-DC0D7371E1D0}" srcOrd="0" destOrd="0" presId="urn:microsoft.com/office/officeart/2005/8/layout/cycle2"/>
    <dgm:cxn modelId="{A1B039DA-84AD-44C3-9961-5ED0F448D2FF}" srcId="{1A782A3F-CD62-4B00-93D1-03BD7AD9EF21}" destId="{5EB3C0BC-B2A5-470C-ACDD-551CB33401D8}" srcOrd="2" destOrd="0" parTransId="{DC3C09C3-9A06-489D-AD6D-C5CE1741F5E5}" sibTransId="{E30F91D3-8149-4812-9C84-4873C039B0B6}"/>
    <dgm:cxn modelId="{C6E40A86-4E44-44B6-B119-644DDE1EB3D9}" type="presOf" srcId="{8888314A-B9D3-491C-89F6-9CB8B05C3D40}" destId="{C09E3BB6-3028-42FF-9C61-F5553B2059E4}" srcOrd="0" destOrd="0" presId="urn:microsoft.com/office/officeart/2005/8/layout/cycle2"/>
    <dgm:cxn modelId="{0D3AA1E3-E8EB-4B94-922C-34BAABF31876}" srcId="{1A782A3F-CD62-4B00-93D1-03BD7AD9EF21}" destId="{A664CCD0-244B-4B05-B698-6BC0FC1B2156}" srcOrd="0" destOrd="0" parTransId="{F3B6A996-72BF-4D85-A124-A02490C3C40B}" sibTransId="{7FC740D4-FBAA-40B2-A973-A43365A742CC}"/>
    <dgm:cxn modelId="{D7B955FD-87EC-409E-BFF5-C13D73A6EF2C}" type="presOf" srcId="{8888314A-B9D3-491C-89F6-9CB8B05C3D40}" destId="{D1D278E7-1A71-412C-ADDA-197B9432375B}" srcOrd="1" destOrd="0" presId="urn:microsoft.com/office/officeart/2005/8/layout/cycle2"/>
    <dgm:cxn modelId="{D6BB22FE-5C05-476B-AEF9-3DDBBF89E387}" type="presOf" srcId="{7FC740D4-FBAA-40B2-A973-A43365A742CC}" destId="{26E516BF-328C-4B05-A10A-8F88DFFCA173}" srcOrd="0" destOrd="0" presId="urn:microsoft.com/office/officeart/2005/8/layout/cycle2"/>
    <dgm:cxn modelId="{FC06CF41-A620-4A7B-B44B-64F5266C4D6A}" type="presParOf" srcId="{FACC4E1C-153F-4EA1-8981-06AF475B5C80}" destId="{BA6BD476-D9E6-416A-9E2A-9B0276B035F4}" srcOrd="0" destOrd="0" presId="urn:microsoft.com/office/officeart/2005/8/layout/cycle2"/>
    <dgm:cxn modelId="{DBE1881A-975E-40B1-A409-6B6A664E51BC}" type="presParOf" srcId="{FACC4E1C-153F-4EA1-8981-06AF475B5C80}" destId="{26E516BF-328C-4B05-A10A-8F88DFFCA173}" srcOrd="1" destOrd="0" presId="urn:microsoft.com/office/officeart/2005/8/layout/cycle2"/>
    <dgm:cxn modelId="{F8F57E28-0BEE-4620-8DF6-9ADD00C19677}" type="presParOf" srcId="{26E516BF-328C-4B05-A10A-8F88DFFCA173}" destId="{F586CAAF-56A5-4FA3-919A-4133BCCE207F}" srcOrd="0" destOrd="0" presId="urn:microsoft.com/office/officeart/2005/8/layout/cycle2"/>
    <dgm:cxn modelId="{66B52DC1-30F8-45FB-8972-E02451D8490F}" type="presParOf" srcId="{FACC4E1C-153F-4EA1-8981-06AF475B5C80}" destId="{F1D7A30B-847E-4254-8463-DC0D7371E1D0}" srcOrd="2" destOrd="0" presId="urn:microsoft.com/office/officeart/2005/8/layout/cycle2"/>
    <dgm:cxn modelId="{04EC6407-F2E1-4DDB-833B-2CDADCFD0261}" type="presParOf" srcId="{FACC4E1C-153F-4EA1-8981-06AF475B5C80}" destId="{C09E3BB6-3028-42FF-9C61-F5553B2059E4}" srcOrd="3" destOrd="0" presId="urn:microsoft.com/office/officeart/2005/8/layout/cycle2"/>
    <dgm:cxn modelId="{6ADEE2B6-CFFF-4910-A404-6716D1E980CF}" type="presParOf" srcId="{C09E3BB6-3028-42FF-9C61-F5553B2059E4}" destId="{D1D278E7-1A71-412C-ADDA-197B9432375B}" srcOrd="0" destOrd="0" presId="urn:microsoft.com/office/officeart/2005/8/layout/cycle2"/>
    <dgm:cxn modelId="{482D5CAE-5F87-49AE-B3FB-1B27415E9399}" type="presParOf" srcId="{FACC4E1C-153F-4EA1-8981-06AF475B5C80}" destId="{FD5A6A77-ED69-48B4-8EAB-89741A0FCD9E}" srcOrd="4" destOrd="0" presId="urn:microsoft.com/office/officeart/2005/8/layout/cycle2"/>
    <dgm:cxn modelId="{DF55373E-19D3-44C5-B11A-D4C98B725D94}" type="presParOf" srcId="{FACC4E1C-153F-4EA1-8981-06AF475B5C80}" destId="{B3232954-99B0-4B72-9A3B-9E0B9AF9596A}" srcOrd="5" destOrd="0" presId="urn:microsoft.com/office/officeart/2005/8/layout/cycle2"/>
    <dgm:cxn modelId="{549C6118-EA0C-4090-9324-32F143C524EE}" type="presParOf" srcId="{B3232954-99B0-4B72-9A3B-9E0B9AF9596A}" destId="{810A4BEB-AAA9-4239-8F3B-C5E43BB32AE0}" srcOrd="0" destOrd="0" presId="urn:microsoft.com/office/officeart/2005/8/layout/cycle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08CFB4-287F-4F57-BBA5-FE3306EF73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FB0BC-18CE-4FD9-874B-DB4B50A93FC7}">
      <dgm:prSet/>
      <dgm:spPr/>
      <dgm:t>
        <a:bodyPr/>
        <a:lstStyle/>
        <a:p>
          <a:pPr rtl="0"/>
          <a:r>
            <a:rPr lang="en-US" dirty="0" smtClean="0"/>
            <a:t>Treat the subordinates with dignity and respect.</a:t>
          </a:r>
          <a:endParaRPr lang="en-US" dirty="0"/>
        </a:p>
      </dgm:t>
    </dgm:pt>
    <dgm:pt modelId="{4A0E5A63-37D7-4C5C-97C4-A7DCA968B35F}" type="parTrans" cxnId="{592C632A-A9AF-4C98-959C-7611429B59EC}">
      <dgm:prSet/>
      <dgm:spPr/>
      <dgm:t>
        <a:bodyPr/>
        <a:lstStyle/>
        <a:p>
          <a:endParaRPr lang="en-US"/>
        </a:p>
      </dgm:t>
    </dgm:pt>
    <dgm:pt modelId="{0A2B2C03-C2D7-418C-8F9B-57110FF32C21}" type="sibTrans" cxnId="{592C632A-A9AF-4C98-959C-7611429B59EC}">
      <dgm:prSet/>
      <dgm:spPr/>
      <dgm:t>
        <a:bodyPr/>
        <a:lstStyle/>
        <a:p>
          <a:endParaRPr lang="en-US"/>
        </a:p>
      </dgm:t>
    </dgm:pt>
    <dgm:pt modelId="{037B7621-6912-4974-9391-EA2551439D2F}">
      <dgm:prSet/>
      <dgm:spPr/>
      <dgm:t>
        <a:bodyPr/>
        <a:lstStyle/>
        <a:p>
          <a:pPr rtl="0"/>
          <a:r>
            <a:rPr lang="en-US" dirty="0" smtClean="0"/>
            <a:t>Speak about own mistakes before criticizing  others.</a:t>
          </a:r>
          <a:endParaRPr lang="en-US" dirty="0"/>
        </a:p>
      </dgm:t>
    </dgm:pt>
    <dgm:pt modelId="{0F9D1E60-2ED9-4974-89AE-AEDA446B81B7}" type="parTrans" cxnId="{478CE96F-BC32-4157-A460-11CEF1B9794F}">
      <dgm:prSet/>
      <dgm:spPr/>
      <dgm:t>
        <a:bodyPr/>
        <a:lstStyle/>
        <a:p>
          <a:endParaRPr lang="en-US"/>
        </a:p>
      </dgm:t>
    </dgm:pt>
    <dgm:pt modelId="{2759E84E-E21B-4DAA-A801-48725DE42A3B}" type="sibTrans" cxnId="{478CE96F-BC32-4157-A460-11CEF1B9794F}">
      <dgm:prSet/>
      <dgm:spPr/>
      <dgm:t>
        <a:bodyPr/>
        <a:lstStyle/>
        <a:p>
          <a:endParaRPr lang="en-US"/>
        </a:p>
      </dgm:t>
    </dgm:pt>
    <dgm:pt modelId="{01DFA96C-176F-48D4-8F3B-7BD1ACD3C1CC}">
      <dgm:prSet/>
      <dgm:spPr/>
      <dgm:t>
        <a:bodyPr/>
        <a:lstStyle/>
        <a:p>
          <a:pPr rtl="0"/>
          <a:r>
            <a:rPr lang="en-US" dirty="0" smtClean="0"/>
            <a:t>Prove to be a good leader and a manager.</a:t>
          </a:r>
          <a:endParaRPr lang="en-US" dirty="0"/>
        </a:p>
      </dgm:t>
    </dgm:pt>
    <dgm:pt modelId="{8ABDA7D9-4BDB-42E1-9108-B9E0BFFFB19F}" type="parTrans" cxnId="{6F34C493-E0B5-4735-8F58-8F3D5D3CF275}">
      <dgm:prSet/>
      <dgm:spPr/>
      <dgm:t>
        <a:bodyPr/>
        <a:lstStyle/>
        <a:p>
          <a:endParaRPr lang="en-US"/>
        </a:p>
      </dgm:t>
    </dgm:pt>
    <dgm:pt modelId="{AC62F432-BDD1-4A1E-8816-BFBBACFB5B84}" type="sibTrans" cxnId="{6F34C493-E0B5-4735-8F58-8F3D5D3CF275}">
      <dgm:prSet/>
      <dgm:spPr/>
      <dgm:t>
        <a:bodyPr/>
        <a:lstStyle/>
        <a:p>
          <a:endParaRPr lang="en-US"/>
        </a:p>
      </dgm:t>
    </dgm:pt>
    <dgm:pt modelId="{9D94CE0B-6E90-44B0-8F38-55D39B80764B}">
      <dgm:prSet/>
      <dgm:spPr/>
      <dgm:t>
        <a:bodyPr/>
        <a:lstStyle/>
        <a:p>
          <a:pPr rtl="0"/>
          <a:r>
            <a:rPr lang="en-US" dirty="0" smtClean="0"/>
            <a:t>Effective communication in a way improves  human relation.</a:t>
          </a:r>
          <a:endParaRPr lang="en-IN" dirty="0"/>
        </a:p>
      </dgm:t>
    </dgm:pt>
    <dgm:pt modelId="{4185C98B-D287-45EC-89B8-B8B4F968CCC7}" type="parTrans" cxnId="{51BA1983-378D-4E8D-BDC3-2626AFA19F31}">
      <dgm:prSet/>
      <dgm:spPr/>
      <dgm:t>
        <a:bodyPr/>
        <a:lstStyle/>
        <a:p>
          <a:endParaRPr lang="en-US"/>
        </a:p>
      </dgm:t>
    </dgm:pt>
    <dgm:pt modelId="{47753E21-8F83-4274-B7C1-401D655AED6E}" type="sibTrans" cxnId="{51BA1983-378D-4E8D-BDC3-2626AFA19F31}">
      <dgm:prSet/>
      <dgm:spPr/>
      <dgm:t>
        <a:bodyPr/>
        <a:lstStyle/>
        <a:p>
          <a:endParaRPr lang="en-US"/>
        </a:p>
      </dgm:t>
    </dgm:pt>
    <dgm:pt modelId="{D3CC0138-FB47-4B8B-ABAC-55AC97A8153E}" type="pres">
      <dgm:prSet presAssocID="{B508CFB4-287F-4F57-BBA5-FE3306EF73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C6DB22-4A28-47E9-9F99-B6BC492E5358}" type="pres">
      <dgm:prSet presAssocID="{412FB0BC-18CE-4FD9-874B-DB4B50A93FC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77EEC-2033-4A9E-B098-BBBA869B6409}" type="pres">
      <dgm:prSet presAssocID="{0A2B2C03-C2D7-418C-8F9B-57110FF32C21}" presName="spacer" presStyleCnt="0"/>
      <dgm:spPr/>
    </dgm:pt>
    <dgm:pt modelId="{8C73E90E-CB4F-4A0C-B92B-D86C398F3BE7}" type="pres">
      <dgm:prSet presAssocID="{037B7621-6912-4974-9391-EA2551439D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ED45A-DDD7-4230-9AA6-9DF48D67AB98}" type="pres">
      <dgm:prSet presAssocID="{2759E84E-E21B-4DAA-A801-48725DE42A3B}" presName="spacer" presStyleCnt="0"/>
      <dgm:spPr/>
    </dgm:pt>
    <dgm:pt modelId="{95B8589B-176A-4708-A045-C7880F9B6EDE}" type="pres">
      <dgm:prSet presAssocID="{01DFA96C-176F-48D4-8F3B-7BD1ACD3C1C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9B78D-A52C-4226-8FAC-A649B052130B}" type="pres">
      <dgm:prSet presAssocID="{AC62F432-BDD1-4A1E-8816-BFBBACFB5B84}" presName="spacer" presStyleCnt="0"/>
      <dgm:spPr/>
    </dgm:pt>
    <dgm:pt modelId="{3FC0214E-AD83-4F58-A6A5-1CAFD9B09F51}" type="pres">
      <dgm:prSet presAssocID="{9D94CE0B-6E90-44B0-8F38-55D39B8076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15A721-6A09-49DA-8707-6546375D5D51}" type="presOf" srcId="{412FB0BC-18CE-4FD9-874B-DB4B50A93FC7}" destId="{27C6DB22-4A28-47E9-9F99-B6BC492E5358}" srcOrd="0" destOrd="0" presId="urn:microsoft.com/office/officeart/2005/8/layout/vList2"/>
    <dgm:cxn modelId="{478CE96F-BC32-4157-A460-11CEF1B9794F}" srcId="{B508CFB4-287F-4F57-BBA5-FE3306EF7321}" destId="{037B7621-6912-4974-9391-EA2551439D2F}" srcOrd="1" destOrd="0" parTransId="{0F9D1E60-2ED9-4974-89AE-AEDA446B81B7}" sibTransId="{2759E84E-E21B-4DAA-A801-48725DE42A3B}"/>
    <dgm:cxn modelId="{7CD02342-C673-4D46-A5FB-2DA1FF87BB54}" type="presOf" srcId="{B508CFB4-287F-4F57-BBA5-FE3306EF7321}" destId="{D3CC0138-FB47-4B8B-ABAC-55AC97A8153E}" srcOrd="0" destOrd="0" presId="urn:microsoft.com/office/officeart/2005/8/layout/vList2"/>
    <dgm:cxn modelId="{592C632A-A9AF-4C98-959C-7611429B59EC}" srcId="{B508CFB4-287F-4F57-BBA5-FE3306EF7321}" destId="{412FB0BC-18CE-4FD9-874B-DB4B50A93FC7}" srcOrd="0" destOrd="0" parTransId="{4A0E5A63-37D7-4C5C-97C4-A7DCA968B35F}" sibTransId="{0A2B2C03-C2D7-418C-8F9B-57110FF32C21}"/>
    <dgm:cxn modelId="{D2C9CA5C-647E-4CF1-8F19-35400C8452B7}" type="presOf" srcId="{01DFA96C-176F-48D4-8F3B-7BD1ACD3C1CC}" destId="{95B8589B-176A-4708-A045-C7880F9B6EDE}" srcOrd="0" destOrd="0" presId="urn:microsoft.com/office/officeart/2005/8/layout/vList2"/>
    <dgm:cxn modelId="{9E4AEB67-3C75-4113-A6EE-95BAA38FAD2A}" type="presOf" srcId="{9D94CE0B-6E90-44B0-8F38-55D39B80764B}" destId="{3FC0214E-AD83-4F58-A6A5-1CAFD9B09F51}" srcOrd="0" destOrd="0" presId="urn:microsoft.com/office/officeart/2005/8/layout/vList2"/>
    <dgm:cxn modelId="{6F34C493-E0B5-4735-8F58-8F3D5D3CF275}" srcId="{B508CFB4-287F-4F57-BBA5-FE3306EF7321}" destId="{01DFA96C-176F-48D4-8F3B-7BD1ACD3C1CC}" srcOrd="2" destOrd="0" parTransId="{8ABDA7D9-4BDB-42E1-9108-B9E0BFFFB19F}" sibTransId="{AC62F432-BDD1-4A1E-8816-BFBBACFB5B84}"/>
    <dgm:cxn modelId="{51BA1983-378D-4E8D-BDC3-2626AFA19F31}" srcId="{B508CFB4-287F-4F57-BBA5-FE3306EF7321}" destId="{9D94CE0B-6E90-44B0-8F38-55D39B80764B}" srcOrd="3" destOrd="0" parTransId="{4185C98B-D287-45EC-89B8-B8B4F968CCC7}" sibTransId="{47753E21-8F83-4274-B7C1-401D655AED6E}"/>
    <dgm:cxn modelId="{71BFE652-13FF-4894-9E96-BD5146A94A78}" type="presOf" srcId="{037B7621-6912-4974-9391-EA2551439D2F}" destId="{8C73E90E-CB4F-4A0C-B92B-D86C398F3BE7}" srcOrd="0" destOrd="0" presId="urn:microsoft.com/office/officeart/2005/8/layout/vList2"/>
    <dgm:cxn modelId="{5553195F-5F42-4DA1-B3F9-4343237E81A5}" type="presParOf" srcId="{D3CC0138-FB47-4B8B-ABAC-55AC97A8153E}" destId="{27C6DB22-4A28-47E9-9F99-B6BC492E5358}" srcOrd="0" destOrd="0" presId="urn:microsoft.com/office/officeart/2005/8/layout/vList2"/>
    <dgm:cxn modelId="{E5D4BC52-AECD-4908-9752-6DAD2039B875}" type="presParOf" srcId="{D3CC0138-FB47-4B8B-ABAC-55AC97A8153E}" destId="{6C377EEC-2033-4A9E-B098-BBBA869B6409}" srcOrd="1" destOrd="0" presId="urn:microsoft.com/office/officeart/2005/8/layout/vList2"/>
    <dgm:cxn modelId="{19C65C63-CAF3-4AAA-933A-C08D0C10F219}" type="presParOf" srcId="{D3CC0138-FB47-4B8B-ABAC-55AC97A8153E}" destId="{8C73E90E-CB4F-4A0C-B92B-D86C398F3BE7}" srcOrd="2" destOrd="0" presId="urn:microsoft.com/office/officeart/2005/8/layout/vList2"/>
    <dgm:cxn modelId="{F8569AF9-B89C-4672-B9F1-6CCFF194CF13}" type="presParOf" srcId="{D3CC0138-FB47-4B8B-ABAC-55AC97A8153E}" destId="{733ED45A-DDD7-4230-9AA6-9DF48D67AB98}" srcOrd="3" destOrd="0" presId="urn:microsoft.com/office/officeart/2005/8/layout/vList2"/>
    <dgm:cxn modelId="{4C9E63FC-914E-4CB4-98A6-C619A194F184}" type="presParOf" srcId="{D3CC0138-FB47-4B8B-ABAC-55AC97A8153E}" destId="{95B8589B-176A-4708-A045-C7880F9B6EDE}" srcOrd="4" destOrd="0" presId="urn:microsoft.com/office/officeart/2005/8/layout/vList2"/>
    <dgm:cxn modelId="{E29F2E95-79DE-405D-B825-D2AF66200B58}" type="presParOf" srcId="{D3CC0138-FB47-4B8B-ABAC-55AC97A8153E}" destId="{74B9B78D-A52C-4226-8FAC-A649B052130B}" srcOrd="5" destOrd="0" presId="urn:microsoft.com/office/officeart/2005/8/layout/vList2"/>
    <dgm:cxn modelId="{13E87D94-2AA1-4484-8B05-74D3A37105F0}" type="presParOf" srcId="{D3CC0138-FB47-4B8B-ABAC-55AC97A8153E}" destId="{3FC0214E-AD83-4F58-A6A5-1CAFD9B09F51}" srcOrd="6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258793-658C-42E3-A0A9-E6878E86736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7F8386-5A56-4FF2-9F68-44E42BC6A837}">
      <dgm:prSet/>
      <dgm:spPr/>
      <dgm:t>
        <a:bodyPr/>
        <a:lstStyle/>
        <a:p>
          <a:pPr rtl="0"/>
          <a:r>
            <a:rPr lang="en-IN" dirty="0" smtClean="0"/>
            <a:t>List of do and don’t in human relation</a:t>
          </a:r>
          <a:endParaRPr lang="en-IN" dirty="0"/>
        </a:p>
      </dgm:t>
    </dgm:pt>
    <dgm:pt modelId="{ADFF5AFD-4369-4A25-B09C-85631192A2D4}" type="parTrans" cxnId="{7B28233C-E018-453D-B344-D3F06F17A7B4}">
      <dgm:prSet/>
      <dgm:spPr/>
      <dgm:t>
        <a:bodyPr/>
        <a:lstStyle/>
        <a:p>
          <a:endParaRPr lang="en-US"/>
        </a:p>
      </dgm:t>
    </dgm:pt>
    <dgm:pt modelId="{3DABEE9B-1BB4-469D-8DFF-9E53116DAAF4}" type="sibTrans" cxnId="{7B28233C-E018-453D-B344-D3F06F17A7B4}">
      <dgm:prSet/>
      <dgm:spPr/>
      <dgm:t>
        <a:bodyPr/>
        <a:lstStyle/>
        <a:p>
          <a:endParaRPr lang="en-US"/>
        </a:p>
      </dgm:t>
    </dgm:pt>
    <dgm:pt modelId="{1FAE5B3B-3E7D-40A2-A5C5-59969A3B0AC3}" type="pres">
      <dgm:prSet presAssocID="{6E258793-658C-42E3-A0A9-E6878E867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A5384C-E5E5-4B8D-84EA-42F773C3D7E4}" type="pres">
      <dgm:prSet presAssocID="{AA7F8386-5A56-4FF2-9F68-44E42BC6A837}" presName="linNode" presStyleCnt="0"/>
      <dgm:spPr/>
    </dgm:pt>
    <dgm:pt modelId="{842A7EB5-DC77-4E8B-96DB-CF211529ED71}" type="pres">
      <dgm:prSet presAssocID="{AA7F8386-5A56-4FF2-9F68-44E42BC6A837}" presName="parentText" presStyleLbl="node1" presStyleIdx="0" presStyleCnt="1" custScaleX="169754" custLinFactNeighborX="-514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F71C71-96F5-4051-8714-BD94624D9F1D}" type="presOf" srcId="{AA7F8386-5A56-4FF2-9F68-44E42BC6A837}" destId="{842A7EB5-DC77-4E8B-96DB-CF211529ED71}" srcOrd="0" destOrd="0" presId="urn:microsoft.com/office/officeart/2005/8/layout/vList5"/>
    <dgm:cxn modelId="{671AD401-A8D1-4A11-899E-47349B90D933}" type="presOf" srcId="{6E258793-658C-42E3-A0A9-E6878E867367}" destId="{1FAE5B3B-3E7D-40A2-A5C5-59969A3B0AC3}" srcOrd="0" destOrd="0" presId="urn:microsoft.com/office/officeart/2005/8/layout/vList5"/>
    <dgm:cxn modelId="{7B28233C-E018-453D-B344-D3F06F17A7B4}" srcId="{6E258793-658C-42E3-A0A9-E6878E867367}" destId="{AA7F8386-5A56-4FF2-9F68-44E42BC6A837}" srcOrd="0" destOrd="0" parTransId="{ADFF5AFD-4369-4A25-B09C-85631192A2D4}" sibTransId="{3DABEE9B-1BB4-469D-8DFF-9E53116DAAF4}"/>
    <dgm:cxn modelId="{9603B976-E531-4C22-908C-8A138CE50690}" type="presParOf" srcId="{1FAE5B3B-3E7D-40A2-A5C5-59969A3B0AC3}" destId="{30A5384C-E5E5-4B8D-84EA-42F773C3D7E4}" srcOrd="0" destOrd="0" presId="urn:microsoft.com/office/officeart/2005/8/layout/vList5"/>
    <dgm:cxn modelId="{CC20A030-876C-4E69-9543-763AD795F045}" type="presParOf" srcId="{30A5384C-E5E5-4B8D-84EA-42F773C3D7E4}" destId="{842A7EB5-DC77-4E8B-96DB-CF211529ED71}" srcOrd="0" destOrd="0" presId="urn:microsoft.com/office/officeart/2005/8/layout/vList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A8892F-06ED-4CC7-AA3F-DD396E8228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9D57E-15A0-4731-90C7-33375A97DD6C}">
      <dgm:prSet custT="1"/>
      <dgm:spPr/>
      <dgm:t>
        <a:bodyPr/>
        <a:lstStyle/>
        <a:p>
          <a:pPr rtl="0"/>
          <a:r>
            <a:rPr lang="en-US" sz="2800" dirty="0" smtClean="0"/>
            <a:t>Don’t injure the dignity  of the staff</a:t>
          </a:r>
        </a:p>
        <a:p>
          <a:pPr rtl="0"/>
          <a:r>
            <a:rPr lang="en-US" sz="2800" dirty="0" smtClean="0"/>
            <a:t> in any manner</a:t>
          </a:r>
          <a:endParaRPr lang="en-IN" sz="2800" dirty="0"/>
        </a:p>
      </dgm:t>
    </dgm:pt>
    <dgm:pt modelId="{F6E77613-DE26-4904-A7F4-2DD26A76A7CC}" type="parTrans" cxnId="{AC643A69-24EC-4732-9B78-8BD32A66F20F}">
      <dgm:prSet/>
      <dgm:spPr/>
      <dgm:t>
        <a:bodyPr/>
        <a:lstStyle/>
        <a:p>
          <a:endParaRPr lang="en-US"/>
        </a:p>
      </dgm:t>
    </dgm:pt>
    <dgm:pt modelId="{C3EDECDB-0A02-46B8-B887-3898F871E7B3}" type="sibTrans" cxnId="{AC643A69-24EC-4732-9B78-8BD32A66F20F}">
      <dgm:prSet/>
      <dgm:spPr/>
      <dgm:t>
        <a:bodyPr/>
        <a:lstStyle/>
        <a:p>
          <a:endParaRPr lang="en-US"/>
        </a:p>
      </dgm:t>
    </dgm:pt>
    <dgm:pt modelId="{122A057D-FEC9-4A0D-8959-F12699C04A7C}">
      <dgm:prSet custT="1"/>
      <dgm:spPr/>
      <dgm:t>
        <a:bodyPr/>
        <a:lstStyle/>
        <a:p>
          <a:pPr rtl="0"/>
          <a:r>
            <a:rPr lang="en-US" sz="2800" dirty="0" smtClean="0"/>
            <a:t>Set the target of their assignment of work,  in consultation with them and </a:t>
          </a:r>
        </a:p>
        <a:p>
          <a:pPr rtl="0"/>
          <a:r>
            <a:rPr lang="en-US" sz="2800" dirty="0" smtClean="0"/>
            <a:t>place your   confidence and trust in them. </a:t>
          </a:r>
          <a:endParaRPr lang="en-IN" sz="2800" dirty="0"/>
        </a:p>
      </dgm:t>
    </dgm:pt>
    <dgm:pt modelId="{D99AA079-8D57-4D57-BEE1-76B753E6DC1B}" type="parTrans" cxnId="{529E86A1-BAAF-415C-83D6-07948863D6F6}">
      <dgm:prSet/>
      <dgm:spPr/>
      <dgm:t>
        <a:bodyPr/>
        <a:lstStyle/>
        <a:p>
          <a:endParaRPr lang="en-US"/>
        </a:p>
      </dgm:t>
    </dgm:pt>
    <dgm:pt modelId="{41FB28E2-DA90-4EF9-8934-51A1215A6F13}" type="sibTrans" cxnId="{529E86A1-BAAF-415C-83D6-07948863D6F6}">
      <dgm:prSet/>
      <dgm:spPr/>
      <dgm:t>
        <a:bodyPr/>
        <a:lstStyle/>
        <a:p>
          <a:endParaRPr lang="en-US"/>
        </a:p>
      </dgm:t>
    </dgm:pt>
    <dgm:pt modelId="{EBAF3B20-0373-42B6-B46B-E9367B325D0D}">
      <dgm:prSet custT="1"/>
      <dgm:spPr/>
      <dgm:t>
        <a:bodyPr/>
        <a:lstStyle/>
        <a:p>
          <a:pPr rtl="0"/>
          <a:r>
            <a:rPr lang="en-US" sz="2800" dirty="0" smtClean="0"/>
            <a:t>Allow staff   to represent any current issues</a:t>
          </a:r>
          <a:endParaRPr lang="en-IN" sz="2800" dirty="0"/>
        </a:p>
      </dgm:t>
    </dgm:pt>
    <dgm:pt modelId="{B6F83071-A5C5-416D-90FD-9B0FD2D7CFA4}" type="parTrans" cxnId="{7257783A-134B-404C-91B5-DB4CF3F7C3E4}">
      <dgm:prSet/>
      <dgm:spPr/>
      <dgm:t>
        <a:bodyPr/>
        <a:lstStyle/>
        <a:p>
          <a:endParaRPr lang="en-US"/>
        </a:p>
      </dgm:t>
    </dgm:pt>
    <dgm:pt modelId="{CF0B9CD1-8573-4B6B-9645-43D7199BA38E}" type="sibTrans" cxnId="{7257783A-134B-404C-91B5-DB4CF3F7C3E4}">
      <dgm:prSet/>
      <dgm:spPr/>
      <dgm:t>
        <a:bodyPr/>
        <a:lstStyle/>
        <a:p>
          <a:endParaRPr lang="en-US"/>
        </a:p>
      </dgm:t>
    </dgm:pt>
    <dgm:pt modelId="{4FCE3F9D-AEA1-4C4D-8303-D24AFD38186B}" type="pres">
      <dgm:prSet presAssocID="{B4A8892F-06ED-4CC7-AA3F-DD396E8228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3FD338-C774-4AC5-BC84-1F3B5A47F5A8}" type="pres">
      <dgm:prSet presAssocID="{0559D57E-15A0-4731-90C7-33375A97DD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3AE82-91A8-41E8-99A1-58BE94F76167}" type="pres">
      <dgm:prSet presAssocID="{C3EDECDB-0A02-46B8-B887-3898F871E7B3}" presName="spacer" presStyleCnt="0"/>
      <dgm:spPr/>
    </dgm:pt>
    <dgm:pt modelId="{BAABAB7D-3589-4F45-B591-C502B494D473}" type="pres">
      <dgm:prSet presAssocID="{122A057D-FEC9-4A0D-8959-F12699C04A7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F32C2-CF4F-488C-8A70-249BA42548DB}" type="pres">
      <dgm:prSet presAssocID="{41FB28E2-DA90-4EF9-8934-51A1215A6F13}" presName="spacer" presStyleCnt="0"/>
      <dgm:spPr/>
    </dgm:pt>
    <dgm:pt modelId="{10F3A72B-3C48-4104-98B1-B37A00373DA1}" type="pres">
      <dgm:prSet presAssocID="{EBAF3B20-0373-42B6-B46B-E9367B325D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303ED-ED8E-4009-8DD8-3A8C3737CC55}" type="presOf" srcId="{0559D57E-15A0-4731-90C7-33375A97DD6C}" destId="{353FD338-C774-4AC5-BC84-1F3B5A47F5A8}" srcOrd="0" destOrd="0" presId="urn:microsoft.com/office/officeart/2005/8/layout/vList2"/>
    <dgm:cxn modelId="{7257783A-134B-404C-91B5-DB4CF3F7C3E4}" srcId="{B4A8892F-06ED-4CC7-AA3F-DD396E82289A}" destId="{EBAF3B20-0373-42B6-B46B-E9367B325D0D}" srcOrd="2" destOrd="0" parTransId="{B6F83071-A5C5-416D-90FD-9B0FD2D7CFA4}" sibTransId="{CF0B9CD1-8573-4B6B-9645-43D7199BA38E}"/>
    <dgm:cxn modelId="{9219F922-69EC-4A0C-AC52-1A5C706C5DB4}" type="presOf" srcId="{122A057D-FEC9-4A0D-8959-F12699C04A7C}" destId="{BAABAB7D-3589-4F45-B591-C502B494D473}" srcOrd="0" destOrd="0" presId="urn:microsoft.com/office/officeart/2005/8/layout/vList2"/>
    <dgm:cxn modelId="{AC643A69-24EC-4732-9B78-8BD32A66F20F}" srcId="{B4A8892F-06ED-4CC7-AA3F-DD396E82289A}" destId="{0559D57E-15A0-4731-90C7-33375A97DD6C}" srcOrd="0" destOrd="0" parTransId="{F6E77613-DE26-4904-A7F4-2DD26A76A7CC}" sibTransId="{C3EDECDB-0A02-46B8-B887-3898F871E7B3}"/>
    <dgm:cxn modelId="{83EF2CD9-7B46-4179-9182-5F527005AF77}" type="presOf" srcId="{EBAF3B20-0373-42B6-B46B-E9367B325D0D}" destId="{10F3A72B-3C48-4104-98B1-B37A00373DA1}" srcOrd="0" destOrd="0" presId="urn:microsoft.com/office/officeart/2005/8/layout/vList2"/>
    <dgm:cxn modelId="{529E86A1-BAAF-415C-83D6-07948863D6F6}" srcId="{B4A8892F-06ED-4CC7-AA3F-DD396E82289A}" destId="{122A057D-FEC9-4A0D-8959-F12699C04A7C}" srcOrd="1" destOrd="0" parTransId="{D99AA079-8D57-4D57-BEE1-76B753E6DC1B}" sibTransId="{41FB28E2-DA90-4EF9-8934-51A1215A6F13}"/>
    <dgm:cxn modelId="{DB936CBC-A33C-4DC5-8304-30B14B7B6953}" type="presOf" srcId="{B4A8892F-06ED-4CC7-AA3F-DD396E82289A}" destId="{4FCE3F9D-AEA1-4C4D-8303-D24AFD38186B}" srcOrd="0" destOrd="0" presId="urn:microsoft.com/office/officeart/2005/8/layout/vList2"/>
    <dgm:cxn modelId="{5F97F650-7466-46F4-A082-6812292F09D4}" type="presParOf" srcId="{4FCE3F9D-AEA1-4C4D-8303-D24AFD38186B}" destId="{353FD338-C774-4AC5-BC84-1F3B5A47F5A8}" srcOrd="0" destOrd="0" presId="urn:microsoft.com/office/officeart/2005/8/layout/vList2"/>
    <dgm:cxn modelId="{246B71F7-D5D8-4B04-8286-E45413A82D5B}" type="presParOf" srcId="{4FCE3F9D-AEA1-4C4D-8303-D24AFD38186B}" destId="{32D3AE82-91A8-41E8-99A1-58BE94F76167}" srcOrd="1" destOrd="0" presId="urn:microsoft.com/office/officeart/2005/8/layout/vList2"/>
    <dgm:cxn modelId="{42FDF715-45B8-41CB-BEF3-A8318B873E3B}" type="presParOf" srcId="{4FCE3F9D-AEA1-4C4D-8303-D24AFD38186B}" destId="{BAABAB7D-3589-4F45-B591-C502B494D473}" srcOrd="2" destOrd="0" presId="urn:microsoft.com/office/officeart/2005/8/layout/vList2"/>
    <dgm:cxn modelId="{BF4CBD1F-C39C-46C1-B0EE-566FB475DB86}" type="presParOf" srcId="{4FCE3F9D-AEA1-4C4D-8303-D24AFD38186B}" destId="{2F0F32C2-CF4F-488C-8A70-249BA42548DB}" srcOrd="3" destOrd="0" presId="urn:microsoft.com/office/officeart/2005/8/layout/vList2"/>
    <dgm:cxn modelId="{F61295CB-6CCF-41B6-86FF-70CEB6AAC7AE}" type="presParOf" srcId="{4FCE3F9D-AEA1-4C4D-8303-D24AFD38186B}" destId="{10F3A72B-3C48-4104-98B1-B37A00373DA1}" srcOrd="4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35F2CE-9E4E-4D58-B828-DFDC8975B6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AF3998-D73E-4BFF-A051-B0D5A42E8C03}">
      <dgm:prSet/>
      <dgm:spPr/>
      <dgm:t>
        <a:bodyPr/>
        <a:lstStyle/>
        <a:p>
          <a:pPr algn="ctr" rtl="0"/>
          <a:r>
            <a:rPr lang="en-IN" b="1" u="sng" dirty="0" smtClean="0"/>
            <a:t>THE FACTORS IMPROVING EFFECTIVENESS HUMAN RELATIONS       </a:t>
          </a:r>
          <a:endParaRPr lang="en-IN" dirty="0"/>
        </a:p>
      </dgm:t>
    </dgm:pt>
    <dgm:pt modelId="{F71CB47D-4A90-48C2-935A-48FFF3F8FD3D}" type="parTrans" cxnId="{5E172B81-CB0F-411E-8E0B-F5BFFD236DC8}">
      <dgm:prSet/>
      <dgm:spPr/>
      <dgm:t>
        <a:bodyPr/>
        <a:lstStyle/>
        <a:p>
          <a:endParaRPr lang="en-US"/>
        </a:p>
      </dgm:t>
    </dgm:pt>
    <dgm:pt modelId="{CEABC6CE-84A9-4E97-ACAF-FE1E5FD99DB8}" type="sibTrans" cxnId="{5E172B81-CB0F-411E-8E0B-F5BFFD236DC8}">
      <dgm:prSet/>
      <dgm:spPr/>
      <dgm:t>
        <a:bodyPr/>
        <a:lstStyle/>
        <a:p>
          <a:endParaRPr lang="en-US"/>
        </a:p>
      </dgm:t>
    </dgm:pt>
    <dgm:pt modelId="{5A311485-F401-4CA3-B988-AD90CD1EB6C0}" type="pres">
      <dgm:prSet presAssocID="{2935F2CE-9E4E-4D58-B828-DFDC8975B6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64A6F-2880-4B16-99D3-D3A4CBDA12EF}" type="pres">
      <dgm:prSet presAssocID="{79AF3998-D73E-4BFF-A051-B0D5A42E8C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72B81-CB0F-411E-8E0B-F5BFFD236DC8}" srcId="{2935F2CE-9E4E-4D58-B828-DFDC8975B615}" destId="{79AF3998-D73E-4BFF-A051-B0D5A42E8C03}" srcOrd="0" destOrd="0" parTransId="{F71CB47D-4A90-48C2-935A-48FFF3F8FD3D}" sibTransId="{CEABC6CE-84A9-4E97-ACAF-FE1E5FD99DB8}"/>
    <dgm:cxn modelId="{A719189A-DB1C-4FEB-A8CE-E17D0891FE09}" type="presOf" srcId="{79AF3998-D73E-4BFF-A051-B0D5A42E8C03}" destId="{4DC64A6F-2880-4B16-99D3-D3A4CBDA12EF}" srcOrd="0" destOrd="0" presId="urn:microsoft.com/office/officeart/2005/8/layout/vList2"/>
    <dgm:cxn modelId="{5F8FC30E-D089-4413-A192-77784089D807}" type="presOf" srcId="{2935F2CE-9E4E-4D58-B828-DFDC8975B615}" destId="{5A311485-F401-4CA3-B988-AD90CD1EB6C0}" srcOrd="0" destOrd="0" presId="urn:microsoft.com/office/officeart/2005/8/layout/vList2"/>
    <dgm:cxn modelId="{0FBB51F1-DC2D-4696-AF8C-529D84FC5BF4}" type="presParOf" srcId="{5A311485-F401-4CA3-B988-AD90CD1EB6C0}" destId="{4DC64A6F-2880-4B16-99D3-D3A4CBDA12EF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67FB06-78AD-4D3C-9CA1-59CDAFD65C7F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7EA7D-C478-4BA0-A193-8FD508539B1C}">
      <dgm:prSet custT="1"/>
      <dgm:spPr/>
      <dgm:t>
        <a:bodyPr/>
        <a:lstStyle/>
        <a:p>
          <a:pPr rtl="0"/>
          <a:r>
            <a:rPr lang="en-US" sz="2800" b="1" dirty="0" smtClean="0"/>
            <a:t>Using silence                                       </a:t>
          </a:r>
          <a:endParaRPr lang="en-IN" sz="2800" b="1" dirty="0"/>
        </a:p>
      </dgm:t>
    </dgm:pt>
    <dgm:pt modelId="{CD1E21B4-D790-4D23-B2C8-1329C701F46D}" type="parTrans" cxnId="{B357A3A0-E7A2-4449-9FFE-B53E3F8FAC3C}">
      <dgm:prSet/>
      <dgm:spPr/>
      <dgm:t>
        <a:bodyPr/>
        <a:lstStyle/>
        <a:p>
          <a:endParaRPr lang="en-US"/>
        </a:p>
      </dgm:t>
    </dgm:pt>
    <dgm:pt modelId="{AF9D5514-FFFB-4C6D-8D13-94B77B2F4EB0}" type="sibTrans" cxnId="{B357A3A0-E7A2-4449-9FFE-B53E3F8FAC3C}">
      <dgm:prSet/>
      <dgm:spPr/>
      <dgm:t>
        <a:bodyPr/>
        <a:lstStyle/>
        <a:p>
          <a:endParaRPr lang="en-US"/>
        </a:p>
      </dgm:t>
    </dgm:pt>
    <dgm:pt modelId="{C4BD28BE-2647-4C2C-962D-2305F162FC55}">
      <dgm:prSet custT="1"/>
      <dgm:spPr/>
      <dgm:t>
        <a:bodyPr/>
        <a:lstStyle/>
        <a:p>
          <a:pPr rtl="0"/>
          <a:r>
            <a:rPr lang="en-US" sz="2800" b="1" dirty="0" smtClean="0"/>
            <a:t>Being specific and tentative                               </a:t>
          </a:r>
          <a:endParaRPr lang="en-IN" sz="2800" b="1" dirty="0"/>
        </a:p>
      </dgm:t>
    </dgm:pt>
    <dgm:pt modelId="{04BEB03F-1AB3-4DA9-A77E-9AAABA469F80}" type="parTrans" cxnId="{72569FC0-18C7-407D-9D98-2940541BB1CD}">
      <dgm:prSet/>
      <dgm:spPr/>
      <dgm:t>
        <a:bodyPr/>
        <a:lstStyle/>
        <a:p>
          <a:endParaRPr lang="en-US"/>
        </a:p>
      </dgm:t>
    </dgm:pt>
    <dgm:pt modelId="{4607F81F-9D15-41D2-BE57-0F39DC52C87C}" type="sibTrans" cxnId="{72569FC0-18C7-407D-9D98-2940541BB1CD}">
      <dgm:prSet/>
      <dgm:spPr/>
      <dgm:t>
        <a:bodyPr/>
        <a:lstStyle/>
        <a:p>
          <a:endParaRPr lang="en-US"/>
        </a:p>
      </dgm:t>
    </dgm:pt>
    <dgm:pt modelId="{66F35AED-7C15-447F-96BE-DE4B00D6AD22}">
      <dgm:prSet custT="1"/>
      <dgm:spPr/>
      <dgm:t>
        <a:bodyPr/>
        <a:lstStyle/>
        <a:p>
          <a:pPr rtl="0"/>
          <a:r>
            <a:rPr lang="en-US" sz="2800" b="1" dirty="0" smtClean="0"/>
            <a:t>Using open ended questions</a:t>
          </a:r>
          <a:endParaRPr lang="en-IN" sz="2800" b="1" dirty="0"/>
        </a:p>
      </dgm:t>
    </dgm:pt>
    <dgm:pt modelId="{A9B4310A-8391-4A0F-AC65-AE080D824C8E}" type="parTrans" cxnId="{EB67B722-AF87-4A64-9253-18CF2CFF3A9B}">
      <dgm:prSet/>
      <dgm:spPr/>
      <dgm:t>
        <a:bodyPr/>
        <a:lstStyle/>
        <a:p>
          <a:endParaRPr lang="en-US"/>
        </a:p>
      </dgm:t>
    </dgm:pt>
    <dgm:pt modelId="{DEA7FABB-B22A-48FD-9713-F115221E7009}" type="sibTrans" cxnId="{EB67B722-AF87-4A64-9253-18CF2CFF3A9B}">
      <dgm:prSet/>
      <dgm:spPr/>
      <dgm:t>
        <a:bodyPr/>
        <a:lstStyle/>
        <a:p>
          <a:endParaRPr lang="en-US"/>
        </a:p>
      </dgm:t>
    </dgm:pt>
    <dgm:pt modelId="{351C7662-99B7-4353-B82A-33B2D15DDE1D}">
      <dgm:prSet custT="1"/>
      <dgm:spPr/>
      <dgm:t>
        <a:bodyPr/>
        <a:lstStyle/>
        <a:p>
          <a:pPr rtl="0"/>
          <a:r>
            <a:rPr lang="en-US" sz="2800" b="1" dirty="0" smtClean="0"/>
            <a:t>Using therapeutic touch</a:t>
          </a:r>
          <a:endParaRPr lang="en-IN" sz="2800" b="1" dirty="0"/>
        </a:p>
      </dgm:t>
    </dgm:pt>
    <dgm:pt modelId="{AD5C3001-6EB2-48BF-B634-25F52C1F5D21}" type="parTrans" cxnId="{7299A9ED-7145-4946-9BB6-F2C147C3FEA7}">
      <dgm:prSet/>
      <dgm:spPr/>
      <dgm:t>
        <a:bodyPr/>
        <a:lstStyle/>
        <a:p>
          <a:endParaRPr lang="en-US"/>
        </a:p>
      </dgm:t>
    </dgm:pt>
    <dgm:pt modelId="{1C1E3A5A-6AEB-4A52-8DCD-F5F992883218}" type="sibTrans" cxnId="{7299A9ED-7145-4946-9BB6-F2C147C3FEA7}">
      <dgm:prSet/>
      <dgm:spPr/>
      <dgm:t>
        <a:bodyPr/>
        <a:lstStyle/>
        <a:p>
          <a:endParaRPr lang="en-US"/>
        </a:p>
      </dgm:t>
    </dgm:pt>
    <dgm:pt modelId="{850DBF55-04F7-4050-AC8F-14BFA3222C8D}">
      <dgm:prSet custT="1"/>
      <dgm:spPr/>
      <dgm:t>
        <a:bodyPr/>
        <a:lstStyle/>
        <a:p>
          <a:pPr rtl="0"/>
          <a:r>
            <a:rPr lang="en-US" sz="2800" b="1" dirty="0" smtClean="0"/>
            <a:t>Restating and doing</a:t>
          </a:r>
          <a:endParaRPr lang="en-IN" sz="2800" b="1" dirty="0"/>
        </a:p>
      </dgm:t>
    </dgm:pt>
    <dgm:pt modelId="{9CEC6226-CF35-4C2C-A0B5-9E7F20D3222D}" type="parTrans" cxnId="{9B493102-23F6-466F-B9E0-CBC2EF16B911}">
      <dgm:prSet/>
      <dgm:spPr/>
      <dgm:t>
        <a:bodyPr/>
        <a:lstStyle/>
        <a:p>
          <a:endParaRPr lang="en-US"/>
        </a:p>
      </dgm:t>
    </dgm:pt>
    <dgm:pt modelId="{707A4584-77D6-419A-B33C-1B394E011AF6}" type="sibTrans" cxnId="{9B493102-23F6-466F-B9E0-CBC2EF16B911}">
      <dgm:prSet/>
      <dgm:spPr/>
      <dgm:t>
        <a:bodyPr/>
        <a:lstStyle/>
        <a:p>
          <a:endParaRPr lang="en-US"/>
        </a:p>
      </dgm:t>
    </dgm:pt>
    <dgm:pt modelId="{7221D426-4AB4-4FE9-B53D-276AD2BC38FF}">
      <dgm:prSet custT="1"/>
      <dgm:spPr/>
      <dgm:t>
        <a:bodyPr/>
        <a:lstStyle/>
        <a:p>
          <a:pPr rtl="0"/>
          <a:r>
            <a:rPr lang="en-US" sz="2800" b="1" dirty="0" smtClean="0"/>
            <a:t>Seeking clarifications </a:t>
          </a:r>
          <a:endParaRPr lang="en-IN" sz="2800" b="1" dirty="0"/>
        </a:p>
      </dgm:t>
    </dgm:pt>
    <dgm:pt modelId="{E98855DA-745D-474D-8207-DE47886125C0}" type="parTrans" cxnId="{E78774CC-E7FD-4FDD-A756-E1AEB8810360}">
      <dgm:prSet/>
      <dgm:spPr/>
      <dgm:t>
        <a:bodyPr/>
        <a:lstStyle/>
        <a:p>
          <a:endParaRPr lang="en-US"/>
        </a:p>
      </dgm:t>
    </dgm:pt>
    <dgm:pt modelId="{1937A499-6F8C-495D-B24E-0B6FE9A11895}" type="sibTrans" cxnId="{E78774CC-E7FD-4FDD-A756-E1AEB8810360}">
      <dgm:prSet/>
      <dgm:spPr/>
      <dgm:t>
        <a:bodyPr/>
        <a:lstStyle/>
        <a:p>
          <a:endParaRPr lang="en-US"/>
        </a:p>
      </dgm:t>
    </dgm:pt>
    <dgm:pt modelId="{36854D3B-4797-486E-823A-D9DF2A277C66}" type="pres">
      <dgm:prSet presAssocID="{EC67FB06-78AD-4D3C-9CA1-59CDAFD65C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0CCC51-38DD-4AE3-BE82-745481F1F4EA}" type="pres">
      <dgm:prSet presAssocID="{BB17EA7D-C478-4BA0-A193-8FD508539B1C}" presName="linNode" presStyleCnt="0"/>
      <dgm:spPr/>
    </dgm:pt>
    <dgm:pt modelId="{AFC9B339-689A-44D6-AB42-54AA522C0696}" type="pres">
      <dgm:prSet presAssocID="{BB17EA7D-C478-4BA0-A193-8FD508539B1C}" presName="parentText" presStyleLbl="node1" presStyleIdx="0" presStyleCnt="6" custScaleX="201324" custLinFactNeighborX="2549" custLinFactNeighborY="-50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A68B4-3583-4C9E-B29E-334273C44C89}" type="pres">
      <dgm:prSet presAssocID="{AF9D5514-FFFB-4C6D-8D13-94B77B2F4EB0}" presName="sp" presStyleCnt="0"/>
      <dgm:spPr/>
    </dgm:pt>
    <dgm:pt modelId="{94BED928-7496-45BC-9C6B-04B5AE6148D3}" type="pres">
      <dgm:prSet presAssocID="{C4BD28BE-2647-4C2C-962D-2305F162FC55}" presName="linNode" presStyleCnt="0"/>
      <dgm:spPr/>
    </dgm:pt>
    <dgm:pt modelId="{A2FEBCB5-8D47-40BA-BDB2-5F9DE8993FCF}" type="pres">
      <dgm:prSet presAssocID="{C4BD28BE-2647-4C2C-962D-2305F162FC55}" presName="parentText" presStyleLbl="node1" presStyleIdx="1" presStyleCnt="6" custScaleX="201324" custLinFactNeighborX="2549" custLinFactNeighborY="-50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73009-C1FA-477F-8590-1261E04A739E}" type="pres">
      <dgm:prSet presAssocID="{4607F81F-9D15-41D2-BE57-0F39DC52C87C}" presName="sp" presStyleCnt="0"/>
      <dgm:spPr/>
    </dgm:pt>
    <dgm:pt modelId="{6A5DEB09-B9EF-48CC-B5A4-1B9619ACE91E}" type="pres">
      <dgm:prSet presAssocID="{66F35AED-7C15-447F-96BE-DE4B00D6AD22}" presName="linNode" presStyleCnt="0"/>
      <dgm:spPr/>
    </dgm:pt>
    <dgm:pt modelId="{02A1AEC4-EFE9-4CCF-8BED-95EA437F0F9D}" type="pres">
      <dgm:prSet presAssocID="{66F35AED-7C15-447F-96BE-DE4B00D6AD22}" presName="parentText" presStyleLbl="node1" presStyleIdx="2" presStyleCnt="6" custScaleX="201324" custLinFactNeighborX="2549" custLinFactNeighborY="-50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C33B5-6BBE-4212-B00C-ED109B39F66C}" type="pres">
      <dgm:prSet presAssocID="{DEA7FABB-B22A-48FD-9713-F115221E7009}" presName="sp" presStyleCnt="0"/>
      <dgm:spPr/>
    </dgm:pt>
    <dgm:pt modelId="{5A544544-F027-42AE-B656-4E11BF92C533}" type="pres">
      <dgm:prSet presAssocID="{351C7662-99B7-4353-B82A-33B2D15DDE1D}" presName="linNode" presStyleCnt="0"/>
      <dgm:spPr/>
    </dgm:pt>
    <dgm:pt modelId="{A88B2183-DF24-4A91-BA66-B9AB1EAC92F5}" type="pres">
      <dgm:prSet presAssocID="{351C7662-99B7-4353-B82A-33B2D15DDE1D}" presName="parentText" presStyleLbl="node1" presStyleIdx="3" presStyleCnt="6" custScaleX="201324" custLinFactNeighborX="2549" custLinFactNeighborY="-50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F2A99-C1F3-480F-B96A-61C847E25121}" type="pres">
      <dgm:prSet presAssocID="{1C1E3A5A-6AEB-4A52-8DCD-F5F992883218}" presName="sp" presStyleCnt="0"/>
      <dgm:spPr/>
    </dgm:pt>
    <dgm:pt modelId="{259B5F5E-E74A-41FF-8F41-04A4832BA4BB}" type="pres">
      <dgm:prSet presAssocID="{850DBF55-04F7-4050-AC8F-14BFA3222C8D}" presName="linNode" presStyleCnt="0"/>
      <dgm:spPr/>
    </dgm:pt>
    <dgm:pt modelId="{DAF0A101-724D-4327-B9D2-BBB965D1E1F4}" type="pres">
      <dgm:prSet presAssocID="{850DBF55-04F7-4050-AC8F-14BFA3222C8D}" presName="parentText" presStyleLbl="node1" presStyleIdx="4" presStyleCnt="6" custScaleX="201324" custLinFactNeighborX="2549" custLinFactNeighborY="-50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EDC2C-93E7-4C0E-AFF8-B3908E3D4CB0}" type="pres">
      <dgm:prSet presAssocID="{707A4584-77D6-419A-B33C-1B394E011AF6}" presName="sp" presStyleCnt="0"/>
      <dgm:spPr/>
    </dgm:pt>
    <dgm:pt modelId="{3B724623-BECB-4452-9E5B-E384C257A11B}" type="pres">
      <dgm:prSet presAssocID="{7221D426-4AB4-4FE9-B53D-276AD2BC38FF}" presName="linNode" presStyleCnt="0"/>
      <dgm:spPr/>
    </dgm:pt>
    <dgm:pt modelId="{7BC1A906-3F40-4D6F-B3F5-2AF18BB5C244}" type="pres">
      <dgm:prSet presAssocID="{7221D426-4AB4-4FE9-B53D-276AD2BC38FF}" presName="parentText" presStyleLbl="node1" presStyleIdx="5" presStyleCnt="6" custScaleX="201324" custLinFactNeighborX="2549" custLinFactNeighborY="-50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12C0C-B4EA-4A3F-AA9D-E21CC0D8F6DD}" type="presOf" srcId="{EC67FB06-78AD-4D3C-9CA1-59CDAFD65C7F}" destId="{36854D3B-4797-486E-823A-D9DF2A277C66}" srcOrd="0" destOrd="0" presId="urn:microsoft.com/office/officeart/2005/8/layout/vList5"/>
    <dgm:cxn modelId="{EB67B722-AF87-4A64-9253-18CF2CFF3A9B}" srcId="{EC67FB06-78AD-4D3C-9CA1-59CDAFD65C7F}" destId="{66F35AED-7C15-447F-96BE-DE4B00D6AD22}" srcOrd="2" destOrd="0" parTransId="{A9B4310A-8391-4A0F-AC65-AE080D824C8E}" sibTransId="{DEA7FABB-B22A-48FD-9713-F115221E7009}"/>
    <dgm:cxn modelId="{28254A3D-8948-4DE0-944E-B3C3B4F80C16}" type="presOf" srcId="{C4BD28BE-2647-4C2C-962D-2305F162FC55}" destId="{A2FEBCB5-8D47-40BA-BDB2-5F9DE8993FCF}" srcOrd="0" destOrd="0" presId="urn:microsoft.com/office/officeart/2005/8/layout/vList5"/>
    <dgm:cxn modelId="{9B493102-23F6-466F-B9E0-CBC2EF16B911}" srcId="{EC67FB06-78AD-4D3C-9CA1-59CDAFD65C7F}" destId="{850DBF55-04F7-4050-AC8F-14BFA3222C8D}" srcOrd="4" destOrd="0" parTransId="{9CEC6226-CF35-4C2C-A0B5-9E7F20D3222D}" sibTransId="{707A4584-77D6-419A-B33C-1B394E011AF6}"/>
    <dgm:cxn modelId="{7E0C9E17-CA58-479B-8B0B-933F69950736}" type="presOf" srcId="{66F35AED-7C15-447F-96BE-DE4B00D6AD22}" destId="{02A1AEC4-EFE9-4CCF-8BED-95EA437F0F9D}" srcOrd="0" destOrd="0" presId="urn:microsoft.com/office/officeart/2005/8/layout/vList5"/>
    <dgm:cxn modelId="{E7840FF1-D298-4D29-B479-01905C2CCEBA}" type="presOf" srcId="{351C7662-99B7-4353-B82A-33B2D15DDE1D}" destId="{A88B2183-DF24-4A91-BA66-B9AB1EAC92F5}" srcOrd="0" destOrd="0" presId="urn:microsoft.com/office/officeart/2005/8/layout/vList5"/>
    <dgm:cxn modelId="{7299A9ED-7145-4946-9BB6-F2C147C3FEA7}" srcId="{EC67FB06-78AD-4D3C-9CA1-59CDAFD65C7F}" destId="{351C7662-99B7-4353-B82A-33B2D15DDE1D}" srcOrd="3" destOrd="0" parTransId="{AD5C3001-6EB2-48BF-B634-25F52C1F5D21}" sibTransId="{1C1E3A5A-6AEB-4A52-8DCD-F5F992883218}"/>
    <dgm:cxn modelId="{E78774CC-E7FD-4FDD-A756-E1AEB8810360}" srcId="{EC67FB06-78AD-4D3C-9CA1-59CDAFD65C7F}" destId="{7221D426-4AB4-4FE9-B53D-276AD2BC38FF}" srcOrd="5" destOrd="0" parTransId="{E98855DA-745D-474D-8207-DE47886125C0}" sibTransId="{1937A499-6F8C-495D-B24E-0B6FE9A11895}"/>
    <dgm:cxn modelId="{B357A3A0-E7A2-4449-9FFE-B53E3F8FAC3C}" srcId="{EC67FB06-78AD-4D3C-9CA1-59CDAFD65C7F}" destId="{BB17EA7D-C478-4BA0-A193-8FD508539B1C}" srcOrd="0" destOrd="0" parTransId="{CD1E21B4-D790-4D23-B2C8-1329C701F46D}" sibTransId="{AF9D5514-FFFB-4C6D-8D13-94B77B2F4EB0}"/>
    <dgm:cxn modelId="{72569FC0-18C7-407D-9D98-2940541BB1CD}" srcId="{EC67FB06-78AD-4D3C-9CA1-59CDAFD65C7F}" destId="{C4BD28BE-2647-4C2C-962D-2305F162FC55}" srcOrd="1" destOrd="0" parTransId="{04BEB03F-1AB3-4DA9-A77E-9AAABA469F80}" sibTransId="{4607F81F-9D15-41D2-BE57-0F39DC52C87C}"/>
    <dgm:cxn modelId="{E724C853-710E-4585-BC8D-4EEB1987097F}" type="presOf" srcId="{BB17EA7D-C478-4BA0-A193-8FD508539B1C}" destId="{AFC9B339-689A-44D6-AB42-54AA522C0696}" srcOrd="0" destOrd="0" presId="urn:microsoft.com/office/officeart/2005/8/layout/vList5"/>
    <dgm:cxn modelId="{7DC6CC3A-9D22-45B8-AD5F-22988D915E36}" type="presOf" srcId="{7221D426-4AB4-4FE9-B53D-276AD2BC38FF}" destId="{7BC1A906-3F40-4D6F-B3F5-2AF18BB5C244}" srcOrd="0" destOrd="0" presId="urn:microsoft.com/office/officeart/2005/8/layout/vList5"/>
    <dgm:cxn modelId="{6D46FE1F-DDBE-4605-B734-B69A8EA5E3BD}" type="presOf" srcId="{850DBF55-04F7-4050-AC8F-14BFA3222C8D}" destId="{DAF0A101-724D-4327-B9D2-BBB965D1E1F4}" srcOrd="0" destOrd="0" presId="urn:microsoft.com/office/officeart/2005/8/layout/vList5"/>
    <dgm:cxn modelId="{D2D52BE9-CA81-4C63-A956-F5B01344AC97}" type="presParOf" srcId="{36854D3B-4797-486E-823A-D9DF2A277C66}" destId="{CC0CCC51-38DD-4AE3-BE82-745481F1F4EA}" srcOrd="0" destOrd="0" presId="urn:microsoft.com/office/officeart/2005/8/layout/vList5"/>
    <dgm:cxn modelId="{F69C03B7-E6B2-4352-A2AC-7AC90A02827A}" type="presParOf" srcId="{CC0CCC51-38DD-4AE3-BE82-745481F1F4EA}" destId="{AFC9B339-689A-44D6-AB42-54AA522C0696}" srcOrd="0" destOrd="0" presId="urn:microsoft.com/office/officeart/2005/8/layout/vList5"/>
    <dgm:cxn modelId="{0105F4E7-E59C-4CD1-BFC6-253F00FBB932}" type="presParOf" srcId="{36854D3B-4797-486E-823A-D9DF2A277C66}" destId="{183A68B4-3583-4C9E-B29E-334273C44C89}" srcOrd="1" destOrd="0" presId="urn:microsoft.com/office/officeart/2005/8/layout/vList5"/>
    <dgm:cxn modelId="{7DED0B27-2D27-48E7-BC60-5232EDD7B52A}" type="presParOf" srcId="{36854D3B-4797-486E-823A-D9DF2A277C66}" destId="{94BED928-7496-45BC-9C6B-04B5AE6148D3}" srcOrd="2" destOrd="0" presId="urn:microsoft.com/office/officeart/2005/8/layout/vList5"/>
    <dgm:cxn modelId="{A771514E-287D-4983-97E6-9B3963D974BC}" type="presParOf" srcId="{94BED928-7496-45BC-9C6B-04B5AE6148D3}" destId="{A2FEBCB5-8D47-40BA-BDB2-5F9DE8993FCF}" srcOrd="0" destOrd="0" presId="urn:microsoft.com/office/officeart/2005/8/layout/vList5"/>
    <dgm:cxn modelId="{F17FB7D3-D6FE-41CF-8646-BBE996F5BBF0}" type="presParOf" srcId="{36854D3B-4797-486E-823A-D9DF2A277C66}" destId="{8E973009-C1FA-477F-8590-1261E04A739E}" srcOrd="3" destOrd="0" presId="urn:microsoft.com/office/officeart/2005/8/layout/vList5"/>
    <dgm:cxn modelId="{D9545B1D-24C5-4F42-AD8F-07BCCF81E08A}" type="presParOf" srcId="{36854D3B-4797-486E-823A-D9DF2A277C66}" destId="{6A5DEB09-B9EF-48CC-B5A4-1B9619ACE91E}" srcOrd="4" destOrd="0" presId="urn:microsoft.com/office/officeart/2005/8/layout/vList5"/>
    <dgm:cxn modelId="{C1FB6BF5-DCD4-4F4D-BA82-1929ED214C16}" type="presParOf" srcId="{6A5DEB09-B9EF-48CC-B5A4-1B9619ACE91E}" destId="{02A1AEC4-EFE9-4CCF-8BED-95EA437F0F9D}" srcOrd="0" destOrd="0" presId="urn:microsoft.com/office/officeart/2005/8/layout/vList5"/>
    <dgm:cxn modelId="{2EB02FA3-7470-4B6F-B947-FA6D9FC4FFC1}" type="presParOf" srcId="{36854D3B-4797-486E-823A-D9DF2A277C66}" destId="{FD4C33B5-6BBE-4212-B00C-ED109B39F66C}" srcOrd="5" destOrd="0" presId="urn:microsoft.com/office/officeart/2005/8/layout/vList5"/>
    <dgm:cxn modelId="{7AF23F0F-63B1-4A4F-B783-7E15D014CD12}" type="presParOf" srcId="{36854D3B-4797-486E-823A-D9DF2A277C66}" destId="{5A544544-F027-42AE-B656-4E11BF92C533}" srcOrd="6" destOrd="0" presId="urn:microsoft.com/office/officeart/2005/8/layout/vList5"/>
    <dgm:cxn modelId="{ABB1E8F8-2B23-4598-9DE5-D04DF209A2BA}" type="presParOf" srcId="{5A544544-F027-42AE-B656-4E11BF92C533}" destId="{A88B2183-DF24-4A91-BA66-B9AB1EAC92F5}" srcOrd="0" destOrd="0" presId="urn:microsoft.com/office/officeart/2005/8/layout/vList5"/>
    <dgm:cxn modelId="{C9A51F92-AF37-463B-87C3-C44E66FF974A}" type="presParOf" srcId="{36854D3B-4797-486E-823A-D9DF2A277C66}" destId="{0B6F2A99-C1F3-480F-B96A-61C847E25121}" srcOrd="7" destOrd="0" presId="urn:microsoft.com/office/officeart/2005/8/layout/vList5"/>
    <dgm:cxn modelId="{DB1D1EB6-E5A9-417F-A935-E2B1ED2A5D9A}" type="presParOf" srcId="{36854D3B-4797-486E-823A-D9DF2A277C66}" destId="{259B5F5E-E74A-41FF-8F41-04A4832BA4BB}" srcOrd="8" destOrd="0" presId="urn:microsoft.com/office/officeart/2005/8/layout/vList5"/>
    <dgm:cxn modelId="{EDAA8E1C-9682-4585-873E-F528DC9DB9F4}" type="presParOf" srcId="{259B5F5E-E74A-41FF-8F41-04A4832BA4BB}" destId="{DAF0A101-724D-4327-B9D2-BBB965D1E1F4}" srcOrd="0" destOrd="0" presId="urn:microsoft.com/office/officeart/2005/8/layout/vList5"/>
    <dgm:cxn modelId="{46FC8493-1687-4AB2-BEC7-95EC2E258418}" type="presParOf" srcId="{36854D3B-4797-486E-823A-D9DF2A277C66}" destId="{534EDC2C-93E7-4C0E-AFF8-B3908E3D4CB0}" srcOrd="9" destOrd="0" presId="urn:microsoft.com/office/officeart/2005/8/layout/vList5"/>
    <dgm:cxn modelId="{A418E566-440B-4271-8538-01CE53D8088D}" type="presParOf" srcId="{36854D3B-4797-486E-823A-D9DF2A277C66}" destId="{3B724623-BECB-4452-9E5B-E384C257A11B}" srcOrd="10" destOrd="0" presId="urn:microsoft.com/office/officeart/2005/8/layout/vList5"/>
    <dgm:cxn modelId="{15E89188-B817-4B88-AB9C-2BCD5546BF5C}" type="presParOf" srcId="{3B724623-BECB-4452-9E5B-E384C257A11B}" destId="{7BC1A906-3F40-4D6F-B3F5-2AF18BB5C244}" srcOrd="0" destOrd="0" presId="urn:microsoft.com/office/officeart/2005/8/layout/vList5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CB42DA-A612-4686-8583-646475F72E4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22CA9A-F5D4-412D-9E2D-D8DCFEC3600B}">
      <dgm:prSet/>
      <dgm:spPr/>
      <dgm:t>
        <a:bodyPr/>
        <a:lstStyle/>
        <a:p>
          <a:pPr rtl="0"/>
          <a:r>
            <a:rPr lang="en-IN" dirty="0" smtClean="0"/>
            <a:t>HUMAN RELATIONS IN HOSPITAL</a:t>
          </a:r>
          <a:endParaRPr lang="en-IN" dirty="0"/>
        </a:p>
      </dgm:t>
    </dgm:pt>
    <dgm:pt modelId="{04C73C7A-1E97-4EEC-98B7-B9B1D0D2323D}" type="parTrans" cxnId="{E8027100-BD0B-4601-8F67-16E556FB8825}">
      <dgm:prSet/>
      <dgm:spPr/>
      <dgm:t>
        <a:bodyPr/>
        <a:lstStyle/>
        <a:p>
          <a:endParaRPr lang="en-US"/>
        </a:p>
      </dgm:t>
    </dgm:pt>
    <dgm:pt modelId="{89A7CD4E-23B6-4AF2-AF78-8A28756C4F52}" type="sibTrans" cxnId="{E8027100-BD0B-4601-8F67-16E556FB8825}">
      <dgm:prSet/>
      <dgm:spPr/>
      <dgm:t>
        <a:bodyPr/>
        <a:lstStyle/>
        <a:p>
          <a:endParaRPr lang="en-US"/>
        </a:p>
      </dgm:t>
    </dgm:pt>
    <dgm:pt modelId="{A8C2FACD-5F00-4C83-B101-D6EBAF6EB089}" type="pres">
      <dgm:prSet presAssocID="{05CB42DA-A612-4686-8583-646475F72E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96B55B-7DCB-48DB-BFDF-437B24F49A03}" type="pres">
      <dgm:prSet presAssocID="{FD22CA9A-F5D4-412D-9E2D-D8DCFEC3600B}" presName="composite" presStyleCnt="0"/>
      <dgm:spPr/>
    </dgm:pt>
    <dgm:pt modelId="{7896921E-F479-4502-AC87-F25B68C5CED3}" type="pres">
      <dgm:prSet presAssocID="{FD22CA9A-F5D4-412D-9E2D-D8DCFEC3600B}" presName="imgShp" presStyleLbl="fgImgPlace1" presStyleIdx="0" presStyleCnt="1" custScaleX="172360" custLinFactNeighborX="-461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54075A-FAE8-48D3-9DB4-ED0A3FFF1395}" type="pres">
      <dgm:prSet presAssocID="{FD22CA9A-F5D4-412D-9E2D-D8DCFEC3600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CA8B93-14C3-4B59-A834-48DA9E222555}" type="presOf" srcId="{05CB42DA-A612-4686-8583-646475F72E4C}" destId="{A8C2FACD-5F00-4C83-B101-D6EBAF6EB089}" srcOrd="0" destOrd="0" presId="urn:microsoft.com/office/officeart/2005/8/layout/vList3"/>
    <dgm:cxn modelId="{E8027100-BD0B-4601-8F67-16E556FB8825}" srcId="{05CB42DA-A612-4686-8583-646475F72E4C}" destId="{FD22CA9A-F5D4-412D-9E2D-D8DCFEC3600B}" srcOrd="0" destOrd="0" parTransId="{04C73C7A-1E97-4EEC-98B7-B9B1D0D2323D}" sibTransId="{89A7CD4E-23B6-4AF2-AF78-8A28756C4F52}"/>
    <dgm:cxn modelId="{5D240C81-02C0-4CA6-9AAC-C6862E0F6C47}" type="presOf" srcId="{FD22CA9A-F5D4-412D-9E2D-D8DCFEC3600B}" destId="{6954075A-FAE8-48D3-9DB4-ED0A3FFF1395}" srcOrd="0" destOrd="0" presId="urn:microsoft.com/office/officeart/2005/8/layout/vList3"/>
    <dgm:cxn modelId="{2831A64B-A19E-4179-94CD-72074DC499A6}" type="presParOf" srcId="{A8C2FACD-5F00-4C83-B101-D6EBAF6EB089}" destId="{4096B55B-7DCB-48DB-BFDF-437B24F49A03}" srcOrd="0" destOrd="0" presId="urn:microsoft.com/office/officeart/2005/8/layout/vList3"/>
    <dgm:cxn modelId="{C77A75D8-B322-4955-9D8F-38EEB6F35BAA}" type="presParOf" srcId="{4096B55B-7DCB-48DB-BFDF-437B24F49A03}" destId="{7896921E-F479-4502-AC87-F25B68C5CED3}" srcOrd="0" destOrd="0" presId="urn:microsoft.com/office/officeart/2005/8/layout/vList3"/>
    <dgm:cxn modelId="{9CCA0D29-7E22-470F-A7A5-65F9789372AB}" type="presParOf" srcId="{4096B55B-7DCB-48DB-BFDF-437B24F49A03}" destId="{6954075A-FAE8-48D3-9DB4-ED0A3FFF1395}" srcOrd="1" destOrd="0" presId="urn:microsoft.com/office/officeart/2005/8/layout/vList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0288CA-644A-44CA-B67B-37F1FF6CE1F6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33448E-9F87-450D-B518-22496FBB066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400" b="1" dirty="0" smtClean="0"/>
            <a:t>The primary aim of hospitals is to provide patient  care of the highest quality .</a:t>
          </a:r>
          <a:endParaRPr lang="en-US" sz="2400" b="1" dirty="0" smtClean="0"/>
        </a:p>
        <a:p>
          <a:pPr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500" dirty="0"/>
        </a:p>
      </dgm:t>
    </dgm:pt>
    <dgm:pt modelId="{79E82295-509D-41A6-8B00-105A39D5592B}" type="parTrans" cxnId="{6E4AA831-3174-4E13-B131-9FCD77EF84FF}">
      <dgm:prSet/>
      <dgm:spPr/>
      <dgm:t>
        <a:bodyPr/>
        <a:lstStyle/>
        <a:p>
          <a:endParaRPr lang="en-US"/>
        </a:p>
      </dgm:t>
    </dgm:pt>
    <dgm:pt modelId="{E87A8A50-CEAE-4369-9EE8-C58D25B9D315}" type="sibTrans" cxnId="{6E4AA831-3174-4E13-B131-9FCD77EF84FF}">
      <dgm:prSet/>
      <dgm:spPr/>
      <dgm:t>
        <a:bodyPr/>
        <a:lstStyle/>
        <a:p>
          <a:endParaRPr lang="en-US"/>
        </a:p>
      </dgm:t>
    </dgm:pt>
    <dgm:pt modelId="{1F3A96F0-DAD4-401D-8CC6-294A2B555FC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600" b="1" dirty="0" smtClean="0"/>
            <a:t>Is developed  not  from modern medical equipment and drug  alone but from the work force, a group of well –rewarded and motivated medical, paramedical ,and skilled personnel.</a:t>
          </a:r>
        </a:p>
        <a:p>
          <a:pPr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dirty="0"/>
        </a:p>
      </dgm:t>
    </dgm:pt>
    <dgm:pt modelId="{A505ACE1-1445-4DF2-A8B0-72C314A2B73B}" type="parTrans" cxnId="{9168F168-D329-4F57-B390-4685249603D5}">
      <dgm:prSet/>
      <dgm:spPr/>
      <dgm:t>
        <a:bodyPr/>
        <a:lstStyle/>
        <a:p>
          <a:endParaRPr lang="en-US"/>
        </a:p>
      </dgm:t>
    </dgm:pt>
    <dgm:pt modelId="{A1082794-9568-4D3F-AB06-3F36F3A8BC1F}" type="sibTrans" cxnId="{9168F168-D329-4F57-B390-4685249603D5}">
      <dgm:prSet/>
      <dgm:spPr/>
      <dgm:t>
        <a:bodyPr/>
        <a:lstStyle/>
        <a:p>
          <a:endParaRPr lang="en-US"/>
        </a:p>
      </dgm:t>
    </dgm:pt>
    <dgm:pt modelId="{F6BF97C2-99C5-4515-9B97-A264F4F751D8}">
      <dgm:prSet/>
      <dgm:spPr/>
      <dgm:t>
        <a:bodyPr/>
        <a:lstStyle/>
        <a:p>
          <a:pPr rtl="0"/>
          <a:r>
            <a:rPr lang="en-IN" dirty="0" smtClean="0"/>
            <a:t>Effective Patient care</a:t>
          </a:r>
          <a:endParaRPr lang="en-IN" dirty="0"/>
        </a:p>
      </dgm:t>
    </dgm:pt>
    <dgm:pt modelId="{5A141BC2-3F1A-44E2-8B71-6DD4BAD9B4E7}" type="parTrans" cxnId="{D0D48E06-EE9C-416F-9F27-A05646C228DD}">
      <dgm:prSet/>
      <dgm:spPr/>
      <dgm:t>
        <a:bodyPr/>
        <a:lstStyle/>
        <a:p>
          <a:endParaRPr lang="en-US"/>
        </a:p>
      </dgm:t>
    </dgm:pt>
    <dgm:pt modelId="{93205E5C-815A-4A19-99DF-D06F12836B24}" type="sibTrans" cxnId="{D0D48E06-EE9C-416F-9F27-A05646C228DD}">
      <dgm:prSet/>
      <dgm:spPr/>
      <dgm:t>
        <a:bodyPr/>
        <a:lstStyle/>
        <a:p>
          <a:endParaRPr lang="en-US"/>
        </a:p>
      </dgm:t>
    </dgm:pt>
    <dgm:pt modelId="{9131EF28-DC27-4568-B8FF-EFBE804AD777}" type="pres">
      <dgm:prSet presAssocID="{B80288CA-644A-44CA-B67B-37F1FF6CE1F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776A3-E5E9-41B8-8D2C-B7689FC645AA}" type="pres">
      <dgm:prSet presAssocID="{B80288CA-644A-44CA-B67B-37F1FF6CE1F6}" presName="arrow" presStyleLbl="bgShp" presStyleIdx="0" presStyleCnt="1"/>
      <dgm:spPr/>
    </dgm:pt>
    <dgm:pt modelId="{048A5616-B335-4B17-9AB4-AAC77EF6C69A}" type="pres">
      <dgm:prSet presAssocID="{B80288CA-644A-44CA-B67B-37F1FF6CE1F6}" presName="linearProcess" presStyleCnt="0"/>
      <dgm:spPr/>
    </dgm:pt>
    <dgm:pt modelId="{E6B586D5-68B4-4124-8CFD-91C34B1BEAE1}" type="pres">
      <dgm:prSet presAssocID="{FD33448E-9F87-450D-B518-22496FBB066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52128-1FAA-4560-BC05-82DD91B9989F}" type="pres">
      <dgm:prSet presAssocID="{E87A8A50-CEAE-4369-9EE8-C58D25B9D315}" presName="sibTrans" presStyleCnt="0"/>
      <dgm:spPr/>
    </dgm:pt>
    <dgm:pt modelId="{A184CECC-D81B-46F9-AAFE-B939E65ADE41}" type="pres">
      <dgm:prSet presAssocID="{1F3A96F0-DAD4-401D-8CC6-294A2B555FC5}" presName="textNode" presStyleLbl="node1" presStyleIdx="1" presStyleCnt="3" custScaleX="109269" custScaleY="11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C79F0-BD10-406E-A574-609F38F94FCC}" type="pres">
      <dgm:prSet presAssocID="{A1082794-9568-4D3F-AB06-3F36F3A8BC1F}" presName="sibTrans" presStyleCnt="0"/>
      <dgm:spPr/>
    </dgm:pt>
    <dgm:pt modelId="{D061DCD4-4BD9-41D1-8A0D-C3F783217691}" type="pres">
      <dgm:prSet presAssocID="{F6BF97C2-99C5-4515-9B97-A264F4F751D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4AA831-3174-4E13-B131-9FCD77EF84FF}" srcId="{B80288CA-644A-44CA-B67B-37F1FF6CE1F6}" destId="{FD33448E-9F87-450D-B518-22496FBB066D}" srcOrd="0" destOrd="0" parTransId="{79E82295-509D-41A6-8B00-105A39D5592B}" sibTransId="{E87A8A50-CEAE-4369-9EE8-C58D25B9D315}"/>
    <dgm:cxn modelId="{01E486C0-02EA-4314-B484-5F086C38DB3D}" type="presOf" srcId="{1F3A96F0-DAD4-401D-8CC6-294A2B555FC5}" destId="{A184CECC-D81B-46F9-AAFE-B939E65ADE41}" srcOrd="0" destOrd="0" presId="urn:microsoft.com/office/officeart/2005/8/layout/hProcess9"/>
    <dgm:cxn modelId="{DC0B1187-2B19-4075-B9D9-843BBEF6ECEB}" type="presOf" srcId="{FD33448E-9F87-450D-B518-22496FBB066D}" destId="{E6B586D5-68B4-4124-8CFD-91C34B1BEAE1}" srcOrd="0" destOrd="0" presId="urn:microsoft.com/office/officeart/2005/8/layout/hProcess9"/>
    <dgm:cxn modelId="{5CE7ED64-C89F-4C47-BE1C-4C7998F8F32D}" type="presOf" srcId="{B80288CA-644A-44CA-B67B-37F1FF6CE1F6}" destId="{9131EF28-DC27-4568-B8FF-EFBE804AD777}" srcOrd="0" destOrd="0" presId="urn:microsoft.com/office/officeart/2005/8/layout/hProcess9"/>
    <dgm:cxn modelId="{F3F7E93A-0718-4479-8DAA-8104669D60CB}" type="presOf" srcId="{F6BF97C2-99C5-4515-9B97-A264F4F751D8}" destId="{D061DCD4-4BD9-41D1-8A0D-C3F783217691}" srcOrd="0" destOrd="0" presId="urn:microsoft.com/office/officeart/2005/8/layout/hProcess9"/>
    <dgm:cxn modelId="{9168F168-D329-4F57-B390-4685249603D5}" srcId="{B80288CA-644A-44CA-B67B-37F1FF6CE1F6}" destId="{1F3A96F0-DAD4-401D-8CC6-294A2B555FC5}" srcOrd="1" destOrd="0" parTransId="{A505ACE1-1445-4DF2-A8B0-72C314A2B73B}" sibTransId="{A1082794-9568-4D3F-AB06-3F36F3A8BC1F}"/>
    <dgm:cxn modelId="{D0D48E06-EE9C-416F-9F27-A05646C228DD}" srcId="{B80288CA-644A-44CA-B67B-37F1FF6CE1F6}" destId="{F6BF97C2-99C5-4515-9B97-A264F4F751D8}" srcOrd="2" destOrd="0" parTransId="{5A141BC2-3F1A-44E2-8B71-6DD4BAD9B4E7}" sibTransId="{93205E5C-815A-4A19-99DF-D06F12836B24}"/>
    <dgm:cxn modelId="{BC0D8255-932B-4700-AA19-0701DDF322C6}" type="presParOf" srcId="{9131EF28-DC27-4568-B8FF-EFBE804AD777}" destId="{56E776A3-E5E9-41B8-8D2C-B7689FC645AA}" srcOrd="0" destOrd="0" presId="urn:microsoft.com/office/officeart/2005/8/layout/hProcess9"/>
    <dgm:cxn modelId="{4FFC2DB1-8E61-4199-99CC-8B4A55409039}" type="presParOf" srcId="{9131EF28-DC27-4568-B8FF-EFBE804AD777}" destId="{048A5616-B335-4B17-9AB4-AAC77EF6C69A}" srcOrd="1" destOrd="0" presId="urn:microsoft.com/office/officeart/2005/8/layout/hProcess9"/>
    <dgm:cxn modelId="{C0B910B5-7520-493E-A8BB-71B6FAFBF6F8}" type="presParOf" srcId="{048A5616-B335-4B17-9AB4-AAC77EF6C69A}" destId="{E6B586D5-68B4-4124-8CFD-91C34B1BEAE1}" srcOrd="0" destOrd="0" presId="urn:microsoft.com/office/officeart/2005/8/layout/hProcess9"/>
    <dgm:cxn modelId="{42EC0706-1D96-492A-832A-5C66100AE2E8}" type="presParOf" srcId="{048A5616-B335-4B17-9AB4-AAC77EF6C69A}" destId="{B6A52128-1FAA-4560-BC05-82DD91B9989F}" srcOrd="1" destOrd="0" presId="urn:microsoft.com/office/officeart/2005/8/layout/hProcess9"/>
    <dgm:cxn modelId="{6351540E-1BC7-43E4-BE4F-D05230FA75BB}" type="presParOf" srcId="{048A5616-B335-4B17-9AB4-AAC77EF6C69A}" destId="{A184CECC-D81B-46F9-AAFE-B939E65ADE41}" srcOrd="2" destOrd="0" presId="urn:microsoft.com/office/officeart/2005/8/layout/hProcess9"/>
    <dgm:cxn modelId="{8F990079-510E-4FC4-8166-9CBEAC901685}" type="presParOf" srcId="{048A5616-B335-4B17-9AB4-AAC77EF6C69A}" destId="{7DDC79F0-BD10-406E-A574-609F38F94FCC}" srcOrd="3" destOrd="0" presId="urn:microsoft.com/office/officeart/2005/8/layout/hProcess9"/>
    <dgm:cxn modelId="{C9B5A8D8-B221-42F1-9EDD-C2CAA1F07A43}" type="presParOf" srcId="{048A5616-B335-4B17-9AB4-AAC77EF6C69A}" destId="{D061DCD4-4BD9-41D1-8A0D-C3F783217691}" srcOrd="4" destOrd="0" presId="urn:microsoft.com/office/officeart/2005/8/layout/hProcess9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84489D7-E019-4947-ACDC-88933CFB346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412F70-8A09-46F8-86AB-78E8C6E8C863}">
      <dgm:prSet/>
      <dgm:spPr/>
      <dgm:t>
        <a:bodyPr/>
        <a:lstStyle/>
        <a:p>
          <a:pPr rtl="0"/>
          <a:r>
            <a:rPr lang="en-US" dirty="0" smtClean="0"/>
            <a:t>Hospital….</a:t>
          </a:r>
          <a:endParaRPr lang="en-US" dirty="0"/>
        </a:p>
      </dgm:t>
    </dgm:pt>
    <dgm:pt modelId="{DF0EEAAD-F26D-44F2-BCC6-33F0F8031175}" type="parTrans" cxnId="{FB6CA09A-45C9-4D6C-9D51-64E981F8FF9C}">
      <dgm:prSet/>
      <dgm:spPr/>
      <dgm:t>
        <a:bodyPr/>
        <a:lstStyle/>
        <a:p>
          <a:endParaRPr lang="en-US"/>
        </a:p>
      </dgm:t>
    </dgm:pt>
    <dgm:pt modelId="{BD6779D1-9721-4759-9CAD-3BFFBA301C9A}" type="sibTrans" cxnId="{FB6CA09A-45C9-4D6C-9D51-64E981F8FF9C}">
      <dgm:prSet/>
      <dgm:spPr/>
      <dgm:t>
        <a:bodyPr/>
        <a:lstStyle/>
        <a:p>
          <a:endParaRPr lang="en-US"/>
        </a:p>
      </dgm:t>
    </dgm:pt>
    <dgm:pt modelId="{8AD5B8A4-A99D-412D-9685-535F3F24297F}" type="pres">
      <dgm:prSet presAssocID="{184489D7-E019-4947-ACDC-88933CFB346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B2FA1B-BE7D-48BC-A586-3B72072130B6}" type="pres">
      <dgm:prSet presAssocID="{59412F70-8A09-46F8-86AB-78E8C6E8C863}" presName="composite" presStyleCnt="0"/>
      <dgm:spPr/>
    </dgm:pt>
    <dgm:pt modelId="{BBC00A92-E2A4-461F-8A35-ABEA3D599351}" type="pres">
      <dgm:prSet presAssocID="{59412F70-8A09-46F8-86AB-78E8C6E8C863}" presName="imgShp" presStyleLbl="fgImgPlace1" presStyleIdx="0" presStyleCnt="1" custScaleX="137955" custLinFactNeighborX="-25797" custLinFactNeighborY="54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E66B629-B1F0-4DDA-A1B5-E1F5F424FBD8}" type="pres">
      <dgm:prSet presAssocID="{59412F70-8A09-46F8-86AB-78E8C6E8C863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CA09A-45C9-4D6C-9D51-64E981F8FF9C}" srcId="{184489D7-E019-4947-ACDC-88933CFB3465}" destId="{59412F70-8A09-46F8-86AB-78E8C6E8C863}" srcOrd="0" destOrd="0" parTransId="{DF0EEAAD-F26D-44F2-BCC6-33F0F8031175}" sibTransId="{BD6779D1-9721-4759-9CAD-3BFFBA301C9A}"/>
    <dgm:cxn modelId="{5E2B4F96-7A4E-4F15-AC44-F22272606017}" type="presOf" srcId="{184489D7-E019-4947-ACDC-88933CFB3465}" destId="{8AD5B8A4-A99D-412D-9685-535F3F24297F}" srcOrd="0" destOrd="0" presId="urn:microsoft.com/office/officeart/2005/8/layout/vList3"/>
    <dgm:cxn modelId="{541EF349-9CA3-43FA-BF10-EEDFC81FE0A7}" type="presOf" srcId="{59412F70-8A09-46F8-86AB-78E8C6E8C863}" destId="{AE66B629-B1F0-4DDA-A1B5-E1F5F424FBD8}" srcOrd="0" destOrd="0" presId="urn:microsoft.com/office/officeart/2005/8/layout/vList3"/>
    <dgm:cxn modelId="{49421BE4-7584-4E17-B66D-F57C56BBE129}" type="presParOf" srcId="{8AD5B8A4-A99D-412D-9685-535F3F24297F}" destId="{5CB2FA1B-BE7D-48BC-A586-3B72072130B6}" srcOrd="0" destOrd="0" presId="urn:microsoft.com/office/officeart/2005/8/layout/vList3"/>
    <dgm:cxn modelId="{559EE84D-CC66-4A11-BADA-A22DC5986A5C}" type="presParOf" srcId="{5CB2FA1B-BE7D-48BC-A586-3B72072130B6}" destId="{BBC00A92-E2A4-461F-8A35-ABEA3D599351}" srcOrd="0" destOrd="0" presId="urn:microsoft.com/office/officeart/2005/8/layout/vList3"/>
    <dgm:cxn modelId="{58B0ECB5-4B07-4D12-B283-069311DB58A9}" type="presParOf" srcId="{5CB2FA1B-BE7D-48BC-A586-3B72072130B6}" destId="{AE66B629-B1F0-4DDA-A1B5-E1F5F424FBD8}" srcOrd="1" destOrd="0" presId="urn:microsoft.com/office/officeart/2005/8/layout/vList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4832DC8-82E0-45D5-B0F1-701D54339DD4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3F3AE-67AC-456E-98FB-792FC91701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A part of social system</a:t>
          </a:r>
          <a:endParaRPr lang="en-US" dirty="0"/>
        </a:p>
      </dgm:t>
    </dgm:pt>
    <dgm:pt modelId="{E7EBDD15-8FB7-4998-92AB-77FD28DC1D16}" type="parTrans" cxnId="{9D95E850-6C20-416E-93D0-98FC5FC49755}">
      <dgm:prSet/>
      <dgm:spPr/>
      <dgm:t>
        <a:bodyPr/>
        <a:lstStyle/>
        <a:p>
          <a:endParaRPr lang="en-US"/>
        </a:p>
      </dgm:t>
    </dgm:pt>
    <dgm:pt modelId="{76CFCB28-0161-4E43-90F6-D181DE068704}" type="sibTrans" cxnId="{9D95E850-6C20-416E-93D0-98FC5FC49755}">
      <dgm:prSet/>
      <dgm:spPr/>
      <dgm:t>
        <a:bodyPr/>
        <a:lstStyle/>
        <a:p>
          <a:endParaRPr lang="en-US"/>
        </a:p>
      </dgm:t>
    </dgm:pt>
    <dgm:pt modelId="{ECFC0225-514F-473E-9491-3C2D9DC3C7B0}">
      <dgm:prSet/>
      <dgm:spPr/>
      <dgm:t>
        <a:bodyPr/>
        <a:lstStyle/>
        <a:p>
          <a:pPr rtl="0"/>
          <a:r>
            <a:rPr lang="en-US" dirty="0" smtClean="0"/>
            <a:t>Dealings with </a:t>
          </a:r>
          <a:endParaRPr lang="en-US" dirty="0"/>
        </a:p>
      </dgm:t>
    </dgm:pt>
    <dgm:pt modelId="{9C117211-6666-4405-BEE2-FEF257973BA2}" type="parTrans" cxnId="{2EBF84FE-BFB2-495D-A042-3CACAD8A4DE9}">
      <dgm:prSet/>
      <dgm:spPr/>
      <dgm:t>
        <a:bodyPr/>
        <a:lstStyle/>
        <a:p>
          <a:endParaRPr lang="en-US"/>
        </a:p>
      </dgm:t>
    </dgm:pt>
    <dgm:pt modelId="{C1DD514C-4269-49B3-8A7F-A039F6C07E8B}" type="sibTrans" cxnId="{2EBF84FE-BFB2-495D-A042-3CACAD8A4DE9}">
      <dgm:prSet/>
      <dgm:spPr/>
      <dgm:t>
        <a:bodyPr/>
        <a:lstStyle/>
        <a:p>
          <a:endParaRPr lang="en-US"/>
        </a:p>
      </dgm:t>
    </dgm:pt>
    <dgm:pt modelId="{3901B873-8B82-48D6-8A1A-05BB006C8D4A}">
      <dgm:prSet/>
      <dgm:spPr/>
      <dgm:t>
        <a:bodyPr/>
        <a:lstStyle/>
        <a:p>
          <a:pPr rtl="0"/>
          <a:r>
            <a:rPr lang="en-US" dirty="0" smtClean="0"/>
            <a:t>Professionals – Nurses, doctors, technicians, paramedics</a:t>
          </a:r>
          <a:endParaRPr lang="en-US" dirty="0"/>
        </a:p>
      </dgm:t>
    </dgm:pt>
    <dgm:pt modelId="{A90A5E0D-F6F9-4599-BF39-560716DACA73}" type="parTrans" cxnId="{E153ECB5-D471-4AE2-B911-F8FA5B1E76BB}">
      <dgm:prSet/>
      <dgm:spPr/>
      <dgm:t>
        <a:bodyPr/>
        <a:lstStyle/>
        <a:p>
          <a:endParaRPr lang="en-US"/>
        </a:p>
      </dgm:t>
    </dgm:pt>
    <dgm:pt modelId="{0D043925-F00C-4136-85F3-B8B21F3FFE22}" type="sibTrans" cxnId="{E153ECB5-D471-4AE2-B911-F8FA5B1E76BB}">
      <dgm:prSet/>
      <dgm:spPr/>
      <dgm:t>
        <a:bodyPr/>
        <a:lstStyle/>
        <a:p>
          <a:endParaRPr lang="en-US"/>
        </a:p>
      </dgm:t>
    </dgm:pt>
    <dgm:pt modelId="{DC8C8E6D-9825-4FFF-8284-E6C433AE8C09}">
      <dgm:prSet/>
      <dgm:spPr/>
      <dgm:t>
        <a:bodyPr/>
        <a:lstStyle/>
        <a:p>
          <a:pPr rtl="0"/>
          <a:r>
            <a:rPr lang="en-US" dirty="0" smtClean="0"/>
            <a:t>Other personnel – housekeeping, dietary, laundry, supplies, accounts…</a:t>
          </a:r>
          <a:endParaRPr lang="en-US" dirty="0"/>
        </a:p>
      </dgm:t>
    </dgm:pt>
    <dgm:pt modelId="{E6B0FD41-6773-45F6-8D4E-03EC157E92BE}" type="parTrans" cxnId="{830B1447-F559-4F75-8A65-C2EBB25E2481}">
      <dgm:prSet/>
      <dgm:spPr/>
      <dgm:t>
        <a:bodyPr/>
        <a:lstStyle/>
        <a:p>
          <a:endParaRPr lang="en-US"/>
        </a:p>
      </dgm:t>
    </dgm:pt>
    <dgm:pt modelId="{809BA261-280D-44A3-AD0C-FE09649AABE9}" type="sibTrans" cxnId="{830B1447-F559-4F75-8A65-C2EBB25E2481}">
      <dgm:prSet/>
      <dgm:spPr/>
      <dgm:t>
        <a:bodyPr/>
        <a:lstStyle/>
        <a:p>
          <a:endParaRPr lang="en-US"/>
        </a:p>
      </dgm:t>
    </dgm:pt>
    <dgm:pt modelId="{F86F7D27-EB0E-4D44-AE69-EB360F4D33F0}">
      <dgm:prSet/>
      <dgm:spPr/>
      <dgm:t>
        <a:bodyPr/>
        <a:lstStyle/>
        <a:p>
          <a:pPr rtl="0"/>
          <a:r>
            <a:rPr lang="en-US" dirty="0" smtClean="0"/>
            <a:t>Clients, relatives, friends visitors, other customers</a:t>
          </a:r>
          <a:endParaRPr lang="en-US" dirty="0"/>
        </a:p>
      </dgm:t>
    </dgm:pt>
    <dgm:pt modelId="{5FD399AA-B7C2-4E45-8629-064BC5AB5C71}" type="parTrans" cxnId="{200EEBD4-8075-4645-BEF4-6567C2768865}">
      <dgm:prSet/>
      <dgm:spPr/>
      <dgm:t>
        <a:bodyPr/>
        <a:lstStyle/>
        <a:p>
          <a:endParaRPr lang="en-US"/>
        </a:p>
      </dgm:t>
    </dgm:pt>
    <dgm:pt modelId="{948ADEB2-E6AD-465D-85E4-4E2B19106E0A}" type="sibTrans" cxnId="{200EEBD4-8075-4645-BEF4-6567C2768865}">
      <dgm:prSet/>
      <dgm:spPr/>
      <dgm:t>
        <a:bodyPr/>
        <a:lstStyle/>
        <a:p>
          <a:endParaRPr lang="en-US"/>
        </a:p>
      </dgm:t>
    </dgm:pt>
    <dgm:pt modelId="{A1CF859C-FA91-4154-9C93-D8B2F6CB057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All lead to public relations within the hospital</a:t>
          </a:r>
          <a:endParaRPr lang="en-US" dirty="0"/>
        </a:p>
      </dgm:t>
    </dgm:pt>
    <dgm:pt modelId="{6F84C4D8-F6AB-40A7-AD2E-35071FA3F589}" type="parTrans" cxnId="{3B6A371E-C19F-4912-84E8-62641BDE0766}">
      <dgm:prSet/>
      <dgm:spPr/>
      <dgm:t>
        <a:bodyPr/>
        <a:lstStyle/>
        <a:p>
          <a:endParaRPr lang="en-US"/>
        </a:p>
      </dgm:t>
    </dgm:pt>
    <dgm:pt modelId="{BC2E4FD6-5560-4A45-A1D0-B26071D460B9}" type="sibTrans" cxnId="{3B6A371E-C19F-4912-84E8-62641BDE0766}">
      <dgm:prSet/>
      <dgm:spPr/>
      <dgm:t>
        <a:bodyPr/>
        <a:lstStyle/>
        <a:p>
          <a:endParaRPr lang="en-US"/>
        </a:p>
      </dgm:t>
    </dgm:pt>
    <dgm:pt modelId="{5E86B5B9-D6D5-4854-81FA-81304B46ECE7}" type="pres">
      <dgm:prSet presAssocID="{94832DC8-82E0-45D5-B0F1-701D54339D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5677B8-7B61-4F4C-A312-80F494EE9E17}" type="pres">
      <dgm:prSet presAssocID="{57B3F3AE-67AC-456E-98FB-792FC91701FA}" presName="hierRoot1" presStyleCnt="0">
        <dgm:presLayoutVars>
          <dgm:hierBranch val="init"/>
        </dgm:presLayoutVars>
      </dgm:prSet>
      <dgm:spPr/>
    </dgm:pt>
    <dgm:pt modelId="{FB07BE95-70DD-41E9-B477-D0141A04F932}" type="pres">
      <dgm:prSet presAssocID="{57B3F3AE-67AC-456E-98FB-792FC91701FA}" presName="rootComposite1" presStyleCnt="0"/>
      <dgm:spPr/>
    </dgm:pt>
    <dgm:pt modelId="{7250A1FF-9DDC-4DCA-873C-B314C6A2166F}" type="pres">
      <dgm:prSet presAssocID="{57B3F3AE-67AC-456E-98FB-792FC91701FA}" presName="rootText1" presStyleLbl="node0" presStyleIdx="0" presStyleCnt="3" custScaleY="125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12503-A6BA-4EEB-88F5-B123541CAC35}" type="pres">
      <dgm:prSet presAssocID="{57B3F3AE-67AC-456E-98FB-792FC91701F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83DF7B5-970F-409A-BC02-61D3F97C6DC6}" type="pres">
      <dgm:prSet presAssocID="{57B3F3AE-67AC-456E-98FB-792FC91701FA}" presName="hierChild2" presStyleCnt="0"/>
      <dgm:spPr/>
    </dgm:pt>
    <dgm:pt modelId="{563F2B43-B793-462E-A95F-DF068BB6322B}" type="pres">
      <dgm:prSet presAssocID="{57B3F3AE-67AC-456E-98FB-792FC91701FA}" presName="hierChild3" presStyleCnt="0"/>
      <dgm:spPr/>
    </dgm:pt>
    <dgm:pt modelId="{19852501-7A73-4290-845D-2E5A94EBD945}" type="pres">
      <dgm:prSet presAssocID="{ECFC0225-514F-473E-9491-3C2D9DC3C7B0}" presName="hierRoot1" presStyleCnt="0">
        <dgm:presLayoutVars>
          <dgm:hierBranch val="init"/>
        </dgm:presLayoutVars>
      </dgm:prSet>
      <dgm:spPr/>
    </dgm:pt>
    <dgm:pt modelId="{65746D27-8E98-4496-985B-13148944232E}" type="pres">
      <dgm:prSet presAssocID="{ECFC0225-514F-473E-9491-3C2D9DC3C7B0}" presName="rootComposite1" presStyleCnt="0"/>
      <dgm:spPr/>
    </dgm:pt>
    <dgm:pt modelId="{CB16DB7C-A195-46E9-82EE-332F5F71CF73}" type="pres">
      <dgm:prSet presAssocID="{ECFC0225-514F-473E-9491-3C2D9DC3C7B0}" presName="rootText1" presStyleLbl="node0" presStyleIdx="1" presStyleCnt="3" custScaleY="130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889EA-BC61-459F-A154-1AEFC0CAF0AE}" type="pres">
      <dgm:prSet presAssocID="{ECFC0225-514F-473E-9491-3C2D9DC3C7B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611FFB-E5A4-46CF-9023-5D79BCA67859}" type="pres">
      <dgm:prSet presAssocID="{ECFC0225-514F-473E-9491-3C2D9DC3C7B0}" presName="hierChild2" presStyleCnt="0"/>
      <dgm:spPr/>
    </dgm:pt>
    <dgm:pt modelId="{1DA1FC8B-6564-4B62-89A7-9D13FFF90CA4}" type="pres">
      <dgm:prSet presAssocID="{A90A5E0D-F6F9-4599-BF39-560716DACA7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7C3E4E1-2030-4B6D-ABD9-49B830204E4C}" type="pres">
      <dgm:prSet presAssocID="{3901B873-8B82-48D6-8A1A-05BB006C8D4A}" presName="hierRoot2" presStyleCnt="0">
        <dgm:presLayoutVars>
          <dgm:hierBranch val="init"/>
        </dgm:presLayoutVars>
      </dgm:prSet>
      <dgm:spPr/>
    </dgm:pt>
    <dgm:pt modelId="{00047E96-C2F5-4D8D-839E-A824A2E4101A}" type="pres">
      <dgm:prSet presAssocID="{3901B873-8B82-48D6-8A1A-05BB006C8D4A}" presName="rootComposite" presStyleCnt="0"/>
      <dgm:spPr/>
    </dgm:pt>
    <dgm:pt modelId="{741C4667-BE64-4183-A23A-609DEA63446F}" type="pres">
      <dgm:prSet presAssocID="{3901B873-8B82-48D6-8A1A-05BB006C8D4A}" presName="rootText" presStyleLbl="node2" presStyleIdx="0" presStyleCnt="3" custScaleY="151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4478BD-8A02-455B-B168-E16454CED57B}" type="pres">
      <dgm:prSet presAssocID="{3901B873-8B82-48D6-8A1A-05BB006C8D4A}" presName="rootConnector" presStyleLbl="node2" presStyleIdx="0" presStyleCnt="3"/>
      <dgm:spPr/>
      <dgm:t>
        <a:bodyPr/>
        <a:lstStyle/>
        <a:p>
          <a:endParaRPr lang="en-US"/>
        </a:p>
      </dgm:t>
    </dgm:pt>
    <dgm:pt modelId="{3D8DF265-EE78-46D7-A398-8F1FE3133970}" type="pres">
      <dgm:prSet presAssocID="{3901B873-8B82-48D6-8A1A-05BB006C8D4A}" presName="hierChild4" presStyleCnt="0"/>
      <dgm:spPr/>
    </dgm:pt>
    <dgm:pt modelId="{EAB68774-9F3C-46FD-AC22-3F46576B111B}" type="pres">
      <dgm:prSet presAssocID="{3901B873-8B82-48D6-8A1A-05BB006C8D4A}" presName="hierChild5" presStyleCnt="0"/>
      <dgm:spPr/>
    </dgm:pt>
    <dgm:pt modelId="{152F44CC-CF2E-4EA7-986B-116C3E0E5E89}" type="pres">
      <dgm:prSet presAssocID="{E6B0FD41-6773-45F6-8D4E-03EC157E92BE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9BF65F9-EBC3-4B06-90D7-0F9DAE3E6FB8}" type="pres">
      <dgm:prSet presAssocID="{DC8C8E6D-9825-4FFF-8284-E6C433AE8C09}" presName="hierRoot2" presStyleCnt="0">
        <dgm:presLayoutVars>
          <dgm:hierBranch val="init"/>
        </dgm:presLayoutVars>
      </dgm:prSet>
      <dgm:spPr/>
    </dgm:pt>
    <dgm:pt modelId="{0E83978D-EE77-4DB9-8C96-655DA0D04A64}" type="pres">
      <dgm:prSet presAssocID="{DC8C8E6D-9825-4FFF-8284-E6C433AE8C09}" presName="rootComposite" presStyleCnt="0"/>
      <dgm:spPr/>
    </dgm:pt>
    <dgm:pt modelId="{C83A86BD-062C-4125-9A45-64529AD1F622}" type="pres">
      <dgm:prSet presAssocID="{DC8C8E6D-9825-4FFF-8284-E6C433AE8C09}" presName="rootText" presStyleLbl="node2" presStyleIdx="1" presStyleCnt="3" custScaleY="141943" custLinFactNeighborY="11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A8FD82-6499-4B8D-A61B-DBCEE888126D}" type="pres">
      <dgm:prSet presAssocID="{DC8C8E6D-9825-4FFF-8284-E6C433AE8C09}" presName="rootConnector" presStyleLbl="node2" presStyleIdx="1" presStyleCnt="3"/>
      <dgm:spPr/>
      <dgm:t>
        <a:bodyPr/>
        <a:lstStyle/>
        <a:p>
          <a:endParaRPr lang="en-US"/>
        </a:p>
      </dgm:t>
    </dgm:pt>
    <dgm:pt modelId="{A2BEAC13-6210-42E0-AACE-1FA1FD3F76E2}" type="pres">
      <dgm:prSet presAssocID="{DC8C8E6D-9825-4FFF-8284-E6C433AE8C09}" presName="hierChild4" presStyleCnt="0"/>
      <dgm:spPr/>
    </dgm:pt>
    <dgm:pt modelId="{94B2C941-73EC-48D7-82D3-E506C61C6C19}" type="pres">
      <dgm:prSet presAssocID="{DC8C8E6D-9825-4FFF-8284-E6C433AE8C09}" presName="hierChild5" presStyleCnt="0"/>
      <dgm:spPr/>
    </dgm:pt>
    <dgm:pt modelId="{47C08FA7-2B15-4D12-ABE0-1D3A936C56AC}" type="pres">
      <dgm:prSet presAssocID="{5FD399AA-B7C2-4E45-8629-064BC5AB5C7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FAC721F-23B8-46EE-BB37-E5E9A19A668A}" type="pres">
      <dgm:prSet presAssocID="{F86F7D27-EB0E-4D44-AE69-EB360F4D33F0}" presName="hierRoot2" presStyleCnt="0">
        <dgm:presLayoutVars>
          <dgm:hierBranch val="init"/>
        </dgm:presLayoutVars>
      </dgm:prSet>
      <dgm:spPr/>
    </dgm:pt>
    <dgm:pt modelId="{BA5F846E-39F2-4391-AE83-BC5EFDE11D1B}" type="pres">
      <dgm:prSet presAssocID="{F86F7D27-EB0E-4D44-AE69-EB360F4D33F0}" presName="rootComposite" presStyleCnt="0"/>
      <dgm:spPr/>
    </dgm:pt>
    <dgm:pt modelId="{53B6D6E6-06C3-4FDB-AB72-509FA4F85F3D}" type="pres">
      <dgm:prSet presAssocID="{F86F7D27-EB0E-4D44-AE69-EB360F4D33F0}" presName="rootText" presStyleLbl="node2" presStyleIdx="2" presStyleCnt="3" custScaleY="146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78EF56-A67B-40C6-9090-CAF576D78D25}" type="pres">
      <dgm:prSet presAssocID="{F86F7D27-EB0E-4D44-AE69-EB360F4D33F0}" presName="rootConnector" presStyleLbl="node2" presStyleIdx="2" presStyleCnt="3"/>
      <dgm:spPr/>
      <dgm:t>
        <a:bodyPr/>
        <a:lstStyle/>
        <a:p>
          <a:endParaRPr lang="en-US"/>
        </a:p>
      </dgm:t>
    </dgm:pt>
    <dgm:pt modelId="{F825ED44-D269-4CEA-8DDF-8014D4ACDF8E}" type="pres">
      <dgm:prSet presAssocID="{F86F7D27-EB0E-4D44-AE69-EB360F4D33F0}" presName="hierChild4" presStyleCnt="0"/>
      <dgm:spPr/>
    </dgm:pt>
    <dgm:pt modelId="{CB8B3709-EA08-4C91-8531-433D1CA4F634}" type="pres">
      <dgm:prSet presAssocID="{F86F7D27-EB0E-4D44-AE69-EB360F4D33F0}" presName="hierChild5" presStyleCnt="0"/>
      <dgm:spPr/>
    </dgm:pt>
    <dgm:pt modelId="{6737A5AE-A60D-4E11-8E08-8BBB809DF477}" type="pres">
      <dgm:prSet presAssocID="{ECFC0225-514F-473E-9491-3C2D9DC3C7B0}" presName="hierChild3" presStyleCnt="0"/>
      <dgm:spPr/>
    </dgm:pt>
    <dgm:pt modelId="{147AF827-ECCC-49B3-85E4-88A8E446C2E7}" type="pres">
      <dgm:prSet presAssocID="{A1CF859C-FA91-4154-9C93-D8B2F6CB057C}" presName="hierRoot1" presStyleCnt="0">
        <dgm:presLayoutVars>
          <dgm:hierBranch val="init"/>
        </dgm:presLayoutVars>
      </dgm:prSet>
      <dgm:spPr/>
    </dgm:pt>
    <dgm:pt modelId="{43C70430-E61E-4305-97A9-4E0D440A1E2F}" type="pres">
      <dgm:prSet presAssocID="{A1CF859C-FA91-4154-9C93-D8B2F6CB057C}" presName="rootComposite1" presStyleCnt="0"/>
      <dgm:spPr/>
    </dgm:pt>
    <dgm:pt modelId="{A47BFFC6-D6FB-4C00-8BE1-619CDB1573E3}" type="pres">
      <dgm:prSet presAssocID="{A1CF859C-FA91-4154-9C93-D8B2F6CB057C}" presName="rootText1" presStyleLbl="node0" presStyleIdx="2" presStyleCnt="3" custScaleY="125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47ED8F-1BF3-464C-B0A8-4E1D250A6FAB}" type="pres">
      <dgm:prSet presAssocID="{A1CF859C-FA91-4154-9C93-D8B2F6CB05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B09242A-B3F5-48DA-A299-E3DAE00FED77}" type="pres">
      <dgm:prSet presAssocID="{A1CF859C-FA91-4154-9C93-D8B2F6CB057C}" presName="hierChild2" presStyleCnt="0"/>
      <dgm:spPr/>
    </dgm:pt>
    <dgm:pt modelId="{E1AB0B02-202E-4ED1-90A3-E40093782413}" type="pres">
      <dgm:prSet presAssocID="{A1CF859C-FA91-4154-9C93-D8B2F6CB057C}" presName="hierChild3" presStyleCnt="0"/>
      <dgm:spPr/>
    </dgm:pt>
  </dgm:ptLst>
  <dgm:cxnLst>
    <dgm:cxn modelId="{AB24837B-D3DB-4E9D-B9FD-B91F0CD09D91}" type="presOf" srcId="{A1CF859C-FA91-4154-9C93-D8B2F6CB057C}" destId="{A47BFFC6-D6FB-4C00-8BE1-619CDB1573E3}" srcOrd="0" destOrd="0" presId="urn:microsoft.com/office/officeart/2005/8/layout/orgChart1"/>
    <dgm:cxn modelId="{389F715E-FEA9-447D-9933-EEDC1CF2DC78}" type="presOf" srcId="{3901B873-8B82-48D6-8A1A-05BB006C8D4A}" destId="{741C4667-BE64-4183-A23A-609DEA63446F}" srcOrd="0" destOrd="0" presId="urn:microsoft.com/office/officeart/2005/8/layout/orgChart1"/>
    <dgm:cxn modelId="{384EC673-D33B-47AE-A99C-7933EDE98E89}" type="presOf" srcId="{57B3F3AE-67AC-456E-98FB-792FC91701FA}" destId="{7250A1FF-9DDC-4DCA-873C-B314C6A2166F}" srcOrd="0" destOrd="0" presId="urn:microsoft.com/office/officeart/2005/8/layout/orgChart1"/>
    <dgm:cxn modelId="{15A4C9D7-47F5-41F8-A310-7DC806E111CD}" type="presOf" srcId="{A90A5E0D-F6F9-4599-BF39-560716DACA73}" destId="{1DA1FC8B-6564-4B62-89A7-9D13FFF90CA4}" srcOrd="0" destOrd="0" presId="urn:microsoft.com/office/officeart/2005/8/layout/orgChart1"/>
    <dgm:cxn modelId="{200EEBD4-8075-4645-BEF4-6567C2768865}" srcId="{ECFC0225-514F-473E-9491-3C2D9DC3C7B0}" destId="{F86F7D27-EB0E-4D44-AE69-EB360F4D33F0}" srcOrd="2" destOrd="0" parTransId="{5FD399AA-B7C2-4E45-8629-064BC5AB5C71}" sibTransId="{948ADEB2-E6AD-465D-85E4-4E2B19106E0A}"/>
    <dgm:cxn modelId="{2EBF84FE-BFB2-495D-A042-3CACAD8A4DE9}" srcId="{94832DC8-82E0-45D5-B0F1-701D54339DD4}" destId="{ECFC0225-514F-473E-9491-3C2D9DC3C7B0}" srcOrd="1" destOrd="0" parTransId="{9C117211-6666-4405-BEE2-FEF257973BA2}" sibTransId="{C1DD514C-4269-49B3-8A7F-A039F6C07E8B}"/>
    <dgm:cxn modelId="{E153ECB5-D471-4AE2-B911-F8FA5B1E76BB}" srcId="{ECFC0225-514F-473E-9491-3C2D9DC3C7B0}" destId="{3901B873-8B82-48D6-8A1A-05BB006C8D4A}" srcOrd="0" destOrd="0" parTransId="{A90A5E0D-F6F9-4599-BF39-560716DACA73}" sibTransId="{0D043925-F00C-4136-85F3-B8B21F3FFE22}"/>
    <dgm:cxn modelId="{830B1447-F559-4F75-8A65-C2EBB25E2481}" srcId="{ECFC0225-514F-473E-9491-3C2D9DC3C7B0}" destId="{DC8C8E6D-9825-4FFF-8284-E6C433AE8C09}" srcOrd="1" destOrd="0" parTransId="{E6B0FD41-6773-45F6-8D4E-03EC157E92BE}" sibTransId="{809BA261-280D-44A3-AD0C-FE09649AABE9}"/>
    <dgm:cxn modelId="{5D07D9B6-0212-4972-A83F-26F3A985B248}" type="presOf" srcId="{3901B873-8B82-48D6-8A1A-05BB006C8D4A}" destId="{554478BD-8A02-455B-B168-E16454CED57B}" srcOrd="1" destOrd="0" presId="urn:microsoft.com/office/officeart/2005/8/layout/orgChart1"/>
    <dgm:cxn modelId="{9D95E850-6C20-416E-93D0-98FC5FC49755}" srcId="{94832DC8-82E0-45D5-B0F1-701D54339DD4}" destId="{57B3F3AE-67AC-456E-98FB-792FC91701FA}" srcOrd="0" destOrd="0" parTransId="{E7EBDD15-8FB7-4998-92AB-77FD28DC1D16}" sibTransId="{76CFCB28-0161-4E43-90F6-D181DE068704}"/>
    <dgm:cxn modelId="{1F646BD9-5583-47EE-8FAD-62D62D6CBA3C}" type="presOf" srcId="{DC8C8E6D-9825-4FFF-8284-E6C433AE8C09}" destId="{90A8FD82-6499-4B8D-A61B-DBCEE888126D}" srcOrd="1" destOrd="0" presId="urn:microsoft.com/office/officeart/2005/8/layout/orgChart1"/>
    <dgm:cxn modelId="{F68E24CE-A80D-4F8D-95B2-6DDD2E186FD3}" type="presOf" srcId="{F86F7D27-EB0E-4D44-AE69-EB360F4D33F0}" destId="{2578EF56-A67B-40C6-9090-CAF576D78D25}" srcOrd="1" destOrd="0" presId="urn:microsoft.com/office/officeart/2005/8/layout/orgChart1"/>
    <dgm:cxn modelId="{052303F5-8AE9-43DF-9715-BF7D87521E45}" type="presOf" srcId="{94832DC8-82E0-45D5-B0F1-701D54339DD4}" destId="{5E86B5B9-D6D5-4854-81FA-81304B46ECE7}" srcOrd="0" destOrd="0" presId="urn:microsoft.com/office/officeart/2005/8/layout/orgChart1"/>
    <dgm:cxn modelId="{63F8EBE2-2297-4C75-B68A-70B4240F7490}" type="presOf" srcId="{ECFC0225-514F-473E-9491-3C2D9DC3C7B0}" destId="{3B1889EA-BC61-459F-A154-1AEFC0CAF0AE}" srcOrd="1" destOrd="0" presId="urn:microsoft.com/office/officeart/2005/8/layout/orgChart1"/>
    <dgm:cxn modelId="{FAAAE66B-72B2-4B0E-8AB1-2CAA84583263}" type="presOf" srcId="{E6B0FD41-6773-45F6-8D4E-03EC157E92BE}" destId="{152F44CC-CF2E-4EA7-986B-116C3E0E5E89}" srcOrd="0" destOrd="0" presId="urn:microsoft.com/office/officeart/2005/8/layout/orgChart1"/>
    <dgm:cxn modelId="{BC8B9371-75AF-4AEE-B080-D3588D2ADEAF}" type="presOf" srcId="{DC8C8E6D-9825-4FFF-8284-E6C433AE8C09}" destId="{C83A86BD-062C-4125-9A45-64529AD1F622}" srcOrd="0" destOrd="0" presId="urn:microsoft.com/office/officeart/2005/8/layout/orgChart1"/>
    <dgm:cxn modelId="{3B6A371E-C19F-4912-84E8-62641BDE0766}" srcId="{94832DC8-82E0-45D5-B0F1-701D54339DD4}" destId="{A1CF859C-FA91-4154-9C93-D8B2F6CB057C}" srcOrd="2" destOrd="0" parTransId="{6F84C4D8-F6AB-40A7-AD2E-35071FA3F589}" sibTransId="{BC2E4FD6-5560-4A45-A1D0-B26071D460B9}"/>
    <dgm:cxn modelId="{990FB118-7A68-4875-9AD4-D340057EA063}" type="presOf" srcId="{5FD399AA-B7C2-4E45-8629-064BC5AB5C71}" destId="{47C08FA7-2B15-4D12-ABE0-1D3A936C56AC}" srcOrd="0" destOrd="0" presId="urn:microsoft.com/office/officeart/2005/8/layout/orgChart1"/>
    <dgm:cxn modelId="{21925911-5F05-4AC0-89A4-1283B9484CEB}" type="presOf" srcId="{F86F7D27-EB0E-4D44-AE69-EB360F4D33F0}" destId="{53B6D6E6-06C3-4FDB-AB72-509FA4F85F3D}" srcOrd="0" destOrd="0" presId="urn:microsoft.com/office/officeart/2005/8/layout/orgChart1"/>
    <dgm:cxn modelId="{7651AD41-C88F-458E-94B8-0F6358D90CE7}" type="presOf" srcId="{ECFC0225-514F-473E-9491-3C2D9DC3C7B0}" destId="{CB16DB7C-A195-46E9-82EE-332F5F71CF73}" srcOrd="0" destOrd="0" presId="urn:microsoft.com/office/officeart/2005/8/layout/orgChart1"/>
    <dgm:cxn modelId="{161E13B3-CEBD-4A0F-A426-8F6AD6ED517A}" type="presOf" srcId="{A1CF859C-FA91-4154-9C93-D8B2F6CB057C}" destId="{C147ED8F-1BF3-464C-B0A8-4E1D250A6FAB}" srcOrd="1" destOrd="0" presId="urn:microsoft.com/office/officeart/2005/8/layout/orgChart1"/>
    <dgm:cxn modelId="{00D47629-A7AE-48BB-8EA5-8CD47025D40B}" type="presOf" srcId="{57B3F3AE-67AC-456E-98FB-792FC91701FA}" destId="{40A12503-A6BA-4EEB-88F5-B123541CAC35}" srcOrd="1" destOrd="0" presId="urn:microsoft.com/office/officeart/2005/8/layout/orgChart1"/>
    <dgm:cxn modelId="{CB2E4EB8-F99B-407E-8714-369EBE382A59}" type="presParOf" srcId="{5E86B5B9-D6D5-4854-81FA-81304B46ECE7}" destId="{E85677B8-7B61-4F4C-A312-80F494EE9E17}" srcOrd="0" destOrd="0" presId="urn:microsoft.com/office/officeart/2005/8/layout/orgChart1"/>
    <dgm:cxn modelId="{76CED66F-8A4B-4D6D-9FA1-0E2D30B4F77C}" type="presParOf" srcId="{E85677B8-7B61-4F4C-A312-80F494EE9E17}" destId="{FB07BE95-70DD-41E9-B477-D0141A04F932}" srcOrd="0" destOrd="0" presId="urn:microsoft.com/office/officeart/2005/8/layout/orgChart1"/>
    <dgm:cxn modelId="{397FB95C-45CD-441C-87C8-4BAE9A88320A}" type="presParOf" srcId="{FB07BE95-70DD-41E9-B477-D0141A04F932}" destId="{7250A1FF-9DDC-4DCA-873C-B314C6A2166F}" srcOrd="0" destOrd="0" presId="urn:microsoft.com/office/officeart/2005/8/layout/orgChart1"/>
    <dgm:cxn modelId="{B859B920-B334-46F4-9BA4-2F7F43F324A0}" type="presParOf" srcId="{FB07BE95-70DD-41E9-B477-D0141A04F932}" destId="{40A12503-A6BA-4EEB-88F5-B123541CAC35}" srcOrd="1" destOrd="0" presId="urn:microsoft.com/office/officeart/2005/8/layout/orgChart1"/>
    <dgm:cxn modelId="{2440BE50-C098-4E66-A021-8C00CB283DC9}" type="presParOf" srcId="{E85677B8-7B61-4F4C-A312-80F494EE9E17}" destId="{583DF7B5-970F-409A-BC02-61D3F97C6DC6}" srcOrd="1" destOrd="0" presId="urn:microsoft.com/office/officeart/2005/8/layout/orgChart1"/>
    <dgm:cxn modelId="{4BF52850-51D7-42DF-8B6F-1532E6B278FE}" type="presParOf" srcId="{E85677B8-7B61-4F4C-A312-80F494EE9E17}" destId="{563F2B43-B793-462E-A95F-DF068BB6322B}" srcOrd="2" destOrd="0" presId="urn:microsoft.com/office/officeart/2005/8/layout/orgChart1"/>
    <dgm:cxn modelId="{E8E32F18-D952-495B-A818-B0345557816A}" type="presParOf" srcId="{5E86B5B9-D6D5-4854-81FA-81304B46ECE7}" destId="{19852501-7A73-4290-845D-2E5A94EBD945}" srcOrd="1" destOrd="0" presId="urn:microsoft.com/office/officeart/2005/8/layout/orgChart1"/>
    <dgm:cxn modelId="{84FE990B-0923-47B2-A0BA-0D355E302C76}" type="presParOf" srcId="{19852501-7A73-4290-845D-2E5A94EBD945}" destId="{65746D27-8E98-4496-985B-13148944232E}" srcOrd="0" destOrd="0" presId="urn:microsoft.com/office/officeart/2005/8/layout/orgChart1"/>
    <dgm:cxn modelId="{801809CF-09B1-4359-A3B4-6DD595371B23}" type="presParOf" srcId="{65746D27-8E98-4496-985B-13148944232E}" destId="{CB16DB7C-A195-46E9-82EE-332F5F71CF73}" srcOrd="0" destOrd="0" presId="urn:microsoft.com/office/officeart/2005/8/layout/orgChart1"/>
    <dgm:cxn modelId="{8B100A4A-0C32-426B-94F3-4C360963D78D}" type="presParOf" srcId="{65746D27-8E98-4496-985B-13148944232E}" destId="{3B1889EA-BC61-459F-A154-1AEFC0CAF0AE}" srcOrd="1" destOrd="0" presId="urn:microsoft.com/office/officeart/2005/8/layout/orgChart1"/>
    <dgm:cxn modelId="{DA0E36F7-4188-4EE7-85E6-8FA510B31B02}" type="presParOf" srcId="{19852501-7A73-4290-845D-2E5A94EBD945}" destId="{5D611FFB-E5A4-46CF-9023-5D79BCA67859}" srcOrd="1" destOrd="0" presId="urn:microsoft.com/office/officeart/2005/8/layout/orgChart1"/>
    <dgm:cxn modelId="{7F24A758-9CC2-45AC-AC5F-DEC9633BB656}" type="presParOf" srcId="{5D611FFB-E5A4-46CF-9023-5D79BCA67859}" destId="{1DA1FC8B-6564-4B62-89A7-9D13FFF90CA4}" srcOrd="0" destOrd="0" presId="urn:microsoft.com/office/officeart/2005/8/layout/orgChart1"/>
    <dgm:cxn modelId="{08EF742C-DAE5-4C5A-A559-1D2D50559494}" type="presParOf" srcId="{5D611FFB-E5A4-46CF-9023-5D79BCA67859}" destId="{87C3E4E1-2030-4B6D-ABD9-49B830204E4C}" srcOrd="1" destOrd="0" presId="urn:microsoft.com/office/officeart/2005/8/layout/orgChart1"/>
    <dgm:cxn modelId="{896E644A-DB54-43A5-9FA1-ED25F1C4405C}" type="presParOf" srcId="{87C3E4E1-2030-4B6D-ABD9-49B830204E4C}" destId="{00047E96-C2F5-4D8D-839E-A824A2E4101A}" srcOrd="0" destOrd="0" presId="urn:microsoft.com/office/officeart/2005/8/layout/orgChart1"/>
    <dgm:cxn modelId="{E6C5F73E-8DC2-45E7-ABCC-A217399ACB56}" type="presParOf" srcId="{00047E96-C2F5-4D8D-839E-A824A2E4101A}" destId="{741C4667-BE64-4183-A23A-609DEA63446F}" srcOrd="0" destOrd="0" presId="urn:microsoft.com/office/officeart/2005/8/layout/orgChart1"/>
    <dgm:cxn modelId="{75636FA6-4EC3-485C-8B2A-B57B6CDBACFA}" type="presParOf" srcId="{00047E96-C2F5-4D8D-839E-A824A2E4101A}" destId="{554478BD-8A02-455B-B168-E16454CED57B}" srcOrd="1" destOrd="0" presId="urn:microsoft.com/office/officeart/2005/8/layout/orgChart1"/>
    <dgm:cxn modelId="{961AA0F8-913B-45C7-B5C5-347384827FF5}" type="presParOf" srcId="{87C3E4E1-2030-4B6D-ABD9-49B830204E4C}" destId="{3D8DF265-EE78-46D7-A398-8F1FE3133970}" srcOrd="1" destOrd="0" presId="urn:microsoft.com/office/officeart/2005/8/layout/orgChart1"/>
    <dgm:cxn modelId="{0E719439-FBAA-41FF-ACAC-AB4DB58A0C5F}" type="presParOf" srcId="{87C3E4E1-2030-4B6D-ABD9-49B830204E4C}" destId="{EAB68774-9F3C-46FD-AC22-3F46576B111B}" srcOrd="2" destOrd="0" presId="urn:microsoft.com/office/officeart/2005/8/layout/orgChart1"/>
    <dgm:cxn modelId="{ADD602F8-F7DE-4CB7-81C3-61D3B32C7CEE}" type="presParOf" srcId="{5D611FFB-E5A4-46CF-9023-5D79BCA67859}" destId="{152F44CC-CF2E-4EA7-986B-116C3E0E5E89}" srcOrd="2" destOrd="0" presId="urn:microsoft.com/office/officeart/2005/8/layout/orgChart1"/>
    <dgm:cxn modelId="{2497FC83-612B-4251-BB7D-4473A3342888}" type="presParOf" srcId="{5D611FFB-E5A4-46CF-9023-5D79BCA67859}" destId="{99BF65F9-EBC3-4B06-90D7-0F9DAE3E6FB8}" srcOrd="3" destOrd="0" presId="urn:microsoft.com/office/officeart/2005/8/layout/orgChart1"/>
    <dgm:cxn modelId="{6D0BED4A-DCD6-4C79-A1EB-D3CC78548EDE}" type="presParOf" srcId="{99BF65F9-EBC3-4B06-90D7-0F9DAE3E6FB8}" destId="{0E83978D-EE77-4DB9-8C96-655DA0D04A64}" srcOrd="0" destOrd="0" presId="urn:microsoft.com/office/officeart/2005/8/layout/orgChart1"/>
    <dgm:cxn modelId="{5EFD470C-ECD4-4A23-AA0D-0970B32218C8}" type="presParOf" srcId="{0E83978D-EE77-4DB9-8C96-655DA0D04A64}" destId="{C83A86BD-062C-4125-9A45-64529AD1F622}" srcOrd="0" destOrd="0" presId="urn:microsoft.com/office/officeart/2005/8/layout/orgChart1"/>
    <dgm:cxn modelId="{FC76166A-5939-492C-8997-F82EC5AEA854}" type="presParOf" srcId="{0E83978D-EE77-4DB9-8C96-655DA0D04A64}" destId="{90A8FD82-6499-4B8D-A61B-DBCEE888126D}" srcOrd="1" destOrd="0" presId="urn:microsoft.com/office/officeart/2005/8/layout/orgChart1"/>
    <dgm:cxn modelId="{47733CCF-C404-4FAE-B2FB-F09180923FD9}" type="presParOf" srcId="{99BF65F9-EBC3-4B06-90D7-0F9DAE3E6FB8}" destId="{A2BEAC13-6210-42E0-AACE-1FA1FD3F76E2}" srcOrd="1" destOrd="0" presId="urn:microsoft.com/office/officeart/2005/8/layout/orgChart1"/>
    <dgm:cxn modelId="{06970389-AF18-4C52-9566-F0E902C18E47}" type="presParOf" srcId="{99BF65F9-EBC3-4B06-90D7-0F9DAE3E6FB8}" destId="{94B2C941-73EC-48D7-82D3-E506C61C6C19}" srcOrd="2" destOrd="0" presId="urn:microsoft.com/office/officeart/2005/8/layout/orgChart1"/>
    <dgm:cxn modelId="{59E19185-61FF-4182-9DC4-911A134CDB13}" type="presParOf" srcId="{5D611FFB-E5A4-46CF-9023-5D79BCA67859}" destId="{47C08FA7-2B15-4D12-ABE0-1D3A936C56AC}" srcOrd="4" destOrd="0" presId="urn:microsoft.com/office/officeart/2005/8/layout/orgChart1"/>
    <dgm:cxn modelId="{AAA6EF80-29F8-42EF-AC10-DDF8DB4357F1}" type="presParOf" srcId="{5D611FFB-E5A4-46CF-9023-5D79BCA67859}" destId="{3FAC721F-23B8-46EE-BB37-E5E9A19A668A}" srcOrd="5" destOrd="0" presId="urn:microsoft.com/office/officeart/2005/8/layout/orgChart1"/>
    <dgm:cxn modelId="{4662F297-FEDD-4991-ADB3-B6DC2C3AF55D}" type="presParOf" srcId="{3FAC721F-23B8-46EE-BB37-E5E9A19A668A}" destId="{BA5F846E-39F2-4391-AE83-BC5EFDE11D1B}" srcOrd="0" destOrd="0" presId="urn:microsoft.com/office/officeart/2005/8/layout/orgChart1"/>
    <dgm:cxn modelId="{626A679E-D49C-45AC-91CA-2A91FFA09CBE}" type="presParOf" srcId="{BA5F846E-39F2-4391-AE83-BC5EFDE11D1B}" destId="{53B6D6E6-06C3-4FDB-AB72-509FA4F85F3D}" srcOrd="0" destOrd="0" presId="urn:microsoft.com/office/officeart/2005/8/layout/orgChart1"/>
    <dgm:cxn modelId="{945E84E7-88B1-4757-B43A-873E4B4B1D95}" type="presParOf" srcId="{BA5F846E-39F2-4391-AE83-BC5EFDE11D1B}" destId="{2578EF56-A67B-40C6-9090-CAF576D78D25}" srcOrd="1" destOrd="0" presId="urn:microsoft.com/office/officeart/2005/8/layout/orgChart1"/>
    <dgm:cxn modelId="{1E6ED50B-B5CA-4AF8-A55B-3D622EB248F1}" type="presParOf" srcId="{3FAC721F-23B8-46EE-BB37-E5E9A19A668A}" destId="{F825ED44-D269-4CEA-8DDF-8014D4ACDF8E}" srcOrd="1" destOrd="0" presId="urn:microsoft.com/office/officeart/2005/8/layout/orgChart1"/>
    <dgm:cxn modelId="{87135B97-608E-456D-98E6-79BA35BD050E}" type="presParOf" srcId="{3FAC721F-23B8-46EE-BB37-E5E9A19A668A}" destId="{CB8B3709-EA08-4C91-8531-433D1CA4F634}" srcOrd="2" destOrd="0" presId="urn:microsoft.com/office/officeart/2005/8/layout/orgChart1"/>
    <dgm:cxn modelId="{A02DD86A-749A-444A-9078-2C5783FCA53D}" type="presParOf" srcId="{19852501-7A73-4290-845D-2E5A94EBD945}" destId="{6737A5AE-A60D-4E11-8E08-8BBB809DF477}" srcOrd="2" destOrd="0" presId="urn:microsoft.com/office/officeart/2005/8/layout/orgChart1"/>
    <dgm:cxn modelId="{40C3AA53-5F91-4F02-9FD5-5915A0E454C4}" type="presParOf" srcId="{5E86B5B9-D6D5-4854-81FA-81304B46ECE7}" destId="{147AF827-ECCC-49B3-85E4-88A8E446C2E7}" srcOrd="2" destOrd="0" presId="urn:microsoft.com/office/officeart/2005/8/layout/orgChart1"/>
    <dgm:cxn modelId="{7DFA598E-0E56-463C-955B-C83506A95046}" type="presParOf" srcId="{147AF827-ECCC-49B3-85E4-88A8E446C2E7}" destId="{43C70430-E61E-4305-97A9-4E0D440A1E2F}" srcOrd="0" destOrd="0" presId="urn:microsoft.com/office/officeart/2005/8/layout/orgChart1"/>
    <dgm:cxn modelId="{87DF6F22-9272-4280-8296-544A188887C7}" type="presParOf" srcId="{43C70430-E61E-4305-97A9-4E0D440A1E2F}" destId="{A47BFFC6-D6FB-4C00-8BE1-619CDB1573E3}" srcOrd="0" destOrd="0" presId="urn:microsoft.com/office/officeart/2005/8/layout/orgChart1"/>
    <dgm:cxn modelId="{8D4704A0-3FE6-415B-876B-44FBC123BA0B}" type="presParOf" srcId="{43C70430-E61E-4305-97A9-4E0D440A1E2F}" destId="{C147ED8F-1BF3-464C-B0A8-4E1D250A6FAB}" srcOrd="1" destOrd="0" presId="urn:microsoft.com/office/officeart/2005/8/layout/orgChart1"/>
    <dgm:cxn modelId="{48D5070E-2914-426C-A1EA-26031814672D}" type="presParOf" srcId="{147AF827-ECCC-49B3-85E4-88A8E446C2E7}" destId="{EB09242A-B3F5-48DA-A299-E3DAE00FED77}" srcOrd="1" destOrd="0" presId="urn:microsoft.com/office/officeart/2005/8/layout/orgChart1"/>
    <dgm:cxn modelId="{18E25F11-B92A-4102-92FE-8CC016E27670}" type="presParOf" srcId="{147AF827-ECCC-49B3-85E4-88A8E446C2E7}" destId="{E1AB0B02-202E-4ED1-90A3-E40093782413}" srcOrd="2" destOrd="0" presId="urn:microsoft.com/office/officeart/2005/8/layout/orgChar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B93F4-3B94-4E91-A23E-4DEFC4E356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C1764C-13B5-4994-878C-C13E197B1B90}">
      <dgm:prSet/>
      <dgm:spPr/>
      <dgm:t>
        <a:bodyPr/>
        <a:lstStyle/>
        <a:p>
          <a:pPr rtl="0"/>
          <a:r>
            <a:rPr lang="en-US" dirty="0" smtClean="0"/>
            <a:t>HUMAN RELATIONS</a:t>
          </a:r>
          <a:endParaRPr lang="en-US" dirty="0"/>
        </a:p>
      </dgm:t>
    </dgm:pt>
    <dgm:pt modelId="{7DBCB602-566F-4ED6-8CB3-C3C3C84A9010}" type="parTrans" cxnId="{4F046624-7117-4794-8A9E-DF1EC5F90848}">
      <dgm:prSet/>
      <dgm:spPr/>
      <dgm:t>
        <a:bodyPr/>
        <a:lstStyle/>
        <a:p>
          <a:endParaRPr lang="en-US"/>
        </a:p>
      </dgm:t>
    </dgm:pt>
    <dgm:pt modelId="{42D7AFFE-B401-4821-978C-552F4BB64AB9}" type="sibTrans" cxnId="{4F046624-7117-4794-8A9E-DF1EC5F90848}">
      <dgm:prSet/>
      <dgm:spPr/>
      <dgm:t>
        <a:bodyPr/>
        <a:lstStyle/>
        <a:p>
          <a:endParaRPr lang="en-US"/>
        </a:p>
      </dgm:t>
    </dgm:pt>
    <dgm:pt modelId="{41AEF633-E78D-44A3-B2B7-6C881181763C}" type="pres">
      <dgm:prSet presAssocID="{A0CB93F4-3B94-4E91-A23E-4DEFC4E356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6249A-A8EF-4EEF-9698-1E2CA3FE55A2}" type="pres">
      <dgm:prSet presAssocID="{7CC1764C-13B5-4994-878C-C13E197B1B90}" presName="linNode" presStyleCnt="0"/>
      <dgm:spPr/>
    </dgm:pt>
    <dgm:pt modelId="{0203C0EC-3917-4924-9700-B5E08074423E}" type="pres">
      <dgm:prSet presAssocID="{7CC1764C-13B5-4994-878C-C13E197B1B90}" presName="parentText" presStyleLbl="node1" presStyleIdx="0" presStyleCnt="1" custScaleX="241770" custLinFactNeighborX="-77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2D83E-2170-4BDE-8E06-BB9915888364}" type="presOf" srcId="{7CC1764C-13B5-4994-878C-C13E197B1B90}" destId="{0203C0EC-3917-4924-9700-B5E08074423E}" srcOrd="0" destOrd="0" presId="urn:microsoft.com/office/officeart/2005/8/layout/vList5"/>
    <dgm:cxn modelId="{3507E8E7-8B03-4D94-8E37-B82D7BB070AF}" type="presOf" srcId="{A0CB93F4-3B94-4E91-A23E-4DEFC4E35626}" destId="{41AEF633-E78D-44A3-B2B7-6C881181763C}" srcOrd="0" destOrd="0" presId="urn:microsoft.com/office/officeart/2005/8/layout/vList5"/>
    <dgm:cxn modelId="{4F046624-7117-4794-8A9E-DF1EC5F90848}" srcId="{A0CB93F4-3B94-4E91-A23E-4DEFC4E35626}" destId="{7CC1764C-13B5-4994-878C-C13E197B1B90}" srcOrd="0" destOrd="0" parTransId="{7DBCB602-566F-4ED6-8CB3-C3C3C84A9010}" sibTransId="{42D7AFFE-B401-4821-978C-552F4BB64AB9}"/>
    <dgm:cxn modelId="{4697CB2F-412A-48A9-931A-D2E3E826E474}" type="presParOf" srcId="{41AEF633-E78D-44A3-B2B7-6C881181763C}" destId="{9766249A-A8EF-4EEF-9698-1E2CA3FE55A2}" srcOrd="0" destOrd="0" presId="urn:microsoft.com/office/officeart/2005/8/layout/vList5"/>
    <dgm:cxn modelId="{E88549C8-F16D-4C37-8B40-225B836B2F15}" type="presParOf" srcId="{9766249A-A8EF-4EEF-9698-1E2CA3FE55A2}" destId="{0203C0EC-3917-4924-9700-B5E08074423E}" srcOrd="0" destOrd="0" presId="urn:microsoft.com/office/officeart/2005/8/layout/vList5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1780E6F-8C3A-41CB-B2AD-B2A54A77C9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70DD63-0889-4CE9-A80F-C51CEC887AC4}">
      <dgm:prSet/>
      <dgm:spPr/>
      <dgm:t>
        <a:bodyPr/>
        <a:lstStyle/>
        <a:p>
          <a:pPr rtl="0"/>
          <a:r>
            <a:rPr lang="en-US" b="1" dirty="0" smtClean="0"/>
            <a:t>Strategies to promote cardinal human relations</a:t>
          </a:r>
          <a:endParaRPr lang="en-US" dirty="0"/>
        </a:p>
      </dgm:t>
    </dgm:pt>
    <dgm:pt modelId="{FBBC9F1D-D6F3-457E-91E3-F89ADEC2DF8D}" type="parTrans" cxnId="{81D2ED76-2BA4-4E2C-A16F-CCB852D5D94F}">
      <dgm:prSet/>
      <dgm:spPr/>
      <dgm:t>
        <a:bodyPr/>
        <a:lstStyle/>
        <a:p>
          <a:endParaRPr lang="en-US"/>
        </a:p>
      </dgm:t>
    </dgm:pt>
    <dgm:pt modelId="{6F325E0C-1D6F-4706-A841-62C2E13A0B2E}" type="sibTrans" cxnId="{81D2ED76-2BA4-4E2C-A16F-CCB852D5D94F}">
      <dgm:prSet/>
      <dgm:spPr/>
      <dgm:t>
        <a:bodyPr/>
        <a:lstStyle/>
        <a:p>
          <a:endParaRPr lang="en-US"/>
        </a:p>
      </dgm:t>
    </dgm:pt>
    <dgm:pt modelId="{2E80D06F-82E6-4703-8EA6-07F7EBFFB61A}" type="pres">
      <dgm:prSet presAssocID="{31780E6F-8C3A-41CB-B2AD-B2A54A77C9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D85A32-8076-4BCD-9507-C239C9FFC29C}" type="pres">
      <dgm:prSet presAssocID="{7470DD63-0889-4CE9-A80F-C51CEC887AC4}" presName="parentText" presStyleLbl="node1" presStyleIdx="0" presStyleCnt="1" custLinFactNeighborY="-330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4DCA1-26AE-4851-8F34-CD4D1DC66FD0}" type="presOf" srcId="{7470DD63-0889-4CE9-A80F-C51CEC887AC4}" destId="{50D85A32-8076-4BCD-9507-C239C9FFC29C}" srcOrd="0" destOrd="0" presId="urn:microsoft.com/office/officeart/2005/8/layout/vList2"/>
    <dgm:cxn modelId="{81D2ED76-2BA4-4E2C-A16F-CCB852D5D94F}" srcId="{31780E6F-8C3A-41CB-B2AD-B2A54A77C9F7}" destId="{7470DD63-0889-4CE9-A80F-C51CEC887AC4}" srcOrd="0" destOrd="0" parTransId="{FBBC9F1D-D6F3-457E-91E3-F89ADEC2DF8D}" sibTransId="{6F325E0C-1D6F-4706-A841-62C2E13A0B2E}"/>
    <dgm:cxn modelId="{B7E01145-5E3B-43EB-A091-930E75284566}" type="presOf" srcId="{31780E6F-8C3A-41CB-B2AD-B2A54A77C9F7}" destId="{2E80D06F-82E6-4703-8EA6-07F7EBFFB61A}" srcOrd="0" destOrd="0" presId="urn:microsoft.com/office/officeart/2005/8/layout/vList2"/>
    <dgm:cxn modelId="{93B26400-5F60-446F-809D-764675987C69}" type="presParOf" srcId="{2E80D06F-82E6-4703-8EA6-07F7EBFFB61A}" destId="{50D85A32-8076-4BCD-9507-C239C9FFC29C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C316A4D-56AD-433F-B904-1DDDE472CCF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DA94A-4BD9-49C5-9D20-9AF4A769C1B5}">
      <dgm:prSet/>
      <dgm:spPr/>
      <dgm:t>
        <a:bodyPr/>
        <a:lstStyle/>
        <a:p>
          <a:pPr rtl="0"/>
          <a:r>
            <a:rPr lang="en-US" b="1" dirty="0" smtClean="0"/>
            <a:t>HUMAN RELATIONS IN NURSING</a:t>
          </a:r>
          <a:endParaRPr lang="en-US" dirty="0"/>
        </a:p>
      </dgm:t>
    </dgm:pt>
    <dgm:pt modelId="{670F13DD-28DD-4CE4-A19E-5D60494BFC2D}" type="parTrans" cxnId="{5A132076-4469-4BAB-8DAF-9C759A4C3B41}">
      <dgm:prSet/>
      <dgm:spPr/>
      <dgm:t>
        <a:bodyPr/>
        <a:lstStyle/>
        <a:p>
          <a:endParaRPr lang="en-US"/>
        </a:p>
      </dgm:t>
    </dgm:pt>
    <dgm:pt modelId="{F1EBD763-48B4-4EC9-97BD-59D56308BEB6}" type="sibTrans" cxnId="{5A132076-4469-4BAB-8DAF-9C759A4C3B41}">
      <dgm:prSet/>
      <dgm:spPr/>
      <dgm:t>
        <a:bodyPr/>
        <a:lstStyle/>
        <a:p>
          <a:endParaRPr lang="en-US"/>
        </a:p>
      </dgm:t>
    </dgm:pt>
    <dgm:pt modelId="{C5B29CAD-8801-4AC8-9C38-605CD1124F78}" type="pres">
      <dgm:prSet presAssocID="{7C316A4D-56AD-433F-B904-1DDDE472CC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EE5019-0349-4B2E-8FDE-C4B8AD2A0562}" type="pres">
      <dgm:prSet presAssocID="{995DA94A-4BD9-49C5-9D20-9AF4A769C1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5A0337-D81C-4793-B4F5-91E4133A885D}" type="presOf" srcId="{7C316A4D-56AD-433F-B904-1DDDE472CCF6}" destId="{C5B29CAD-8801-4AC8-9C38-605CD1124F78}" srcOrd="0" destOrd="0" presId="urn:microsoft.com/office/officeart/2005/8/layout/vList2"/>
    <dgm:cxn modelId="{5A132076-4469-4BAB-8DAF-9C759A4C3B41}" srcId="{7C316A4D-56AD-433F-B904-1DDDE472CCF6}" destId="{995DA94A-4BD9-49C5-9D20-9AF4A769C1B5}" srcOrd="0" destOrd="0" parTransId="{670F13DD-28DD-4CE4-A19E-5D60494BFC2D}" sibTransId="{F1EBD763-48B4-4EC9-97BD-59D56308BEB6}"/>
    <dgm:cxn modelId="{7015D24A-E86F-4A7F-9770-54BAE0E97E00}" type="presOf" srcId="{995DA94A-4BD9-49C5-9D20-9AF4A769C1B5}" destId="{D4EE5019-0349-4B2E-8FDE-C4B8AD2A0562}" srcOrd="0" destOrd="0" presId="urn:microsoft.com/office/officeart/2005/8/layout/vList2"/>
    <dgm:cxn modelId="{7980B14D-E9C7-4C39-981F-2684C07FFE16}" type="presParOf" srcId="{C5B29CAD-8801-4AC8-9C38-605CD1124F78}" destId="{D4EE5019-0349-4B2E-8FDE-C4B8AD2A0562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854E0A3-90E1-4E94-AA6B-EA735392044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C236A-7839-4750-BF81-A5B3D82FE7B4}">
      <dgm:prSet/>
      <dgm:spPr/>
      <dgm:t>
        <a:bodyPr/>
        <a:lstStyle/>
        <a:p>
          <a:pPr rtl="0"/>
          <a:r>
            <a:rPr lang="en-US" dirty="0" smtClean="0"/>
            <a:t>Human relation in nursing refer to the relationship of nurses with colleagues &amp; other department of personnel &amp;  with patient.</a:t>
          </a:r>
          <a:endParaRPr lang="en-US" dirty="0"/>
        </a:p>
      </dgm:t>
    </dgm:pt>
    <dgm:pt modelId="{9F8F2C80-0004-44AF-B247-6EC48FA1C357}" type="parTrans" cxnId="{24E6BE5B-5454-4E71-A4EB-F8DB2C459A80}">
      <dgm:prSet/>
      <dgm:spPr/>
      <dgm:t>
        <a:bodyPr/>
        <a:lstStyle/>
        <a:p>
          <a:endParaRPr lang="en-US"/>
        </a:p>
      </dgm:t>
    </dgm:pt>
    <dgm:pt modelId="{EA77E263-D081-45E9-89C2-186D56A0ED78}" type="sibTrans" cxnId="{24E6BE5B-5454-4E71-A4EB-F8DB2C459A80}">
      <dgm:prSet/>
      <dgm:spPr/>
      <dgm:t>
        <a:bodyPr/>
        <a:lstStyle/>
        <a:p>
          <a:endParaRPr lang="en-US"/>
        </a:p>
      </dgm:t>
    </dgm:pt>
    <dgm:pt modelId="{2E877FB8-9035-42C5-A8DD-761454EB25B0}">
      <dgm:prSet/>
      <dgm:spPr/>
      <dgm:t>
        <a:bodyPr/>
        <a:lstStyle/>
        <a:p>
          <a:pPr rtl="0"/>
          <a:r>
            <a:rPr lang="en-US" dirty="0" smtClean="0"/>
            <a:t>It is interdepartmental &amp; interpersonal relationship to provide the quality care to their patients.</a:t>
          </a:r>
          <a:endParaRPr lang="en-US" dirty="0"/>
        </a:p>
      </dgm:t>
    </dgm:pt>
    <dgm:pt modelId="{C68D8FD0-D648-4A3F-BC6B-A8CB0206B904}" type="parTrans" cxnId="{CFEA1939-0FB2-455B-906A-7A620711EE1E}">
      <dgm:prSet/>
      <dgm:spPr/>
      <dgm:t>
        <a:bodyPr/>
        <a:lstStyle/>
        <a:p>
          <a:endParaRPr lang="en-US"/>
        </a:p>
      </dgm:t>
    </dgm:pt>
    <dgm:pt modelId="{B80432B0-80AA-45DB-9E6E-B92898ACFAA2}" type="sibTrans" cxnId="{CFEA1939-0FB2-455B-906A-7A620711EE1E}">
      <dgm:prSet/>
      <dgm:spPr/>
      <dgm:t>
        <a:bodyPr/>
        <a:lstStyle/>
        <a:p>
          <a:endParaRPr lang="en-US"/>
        </a:p>
      </dgm:t>
    </dgm:pt>
    <dgm:pt modelId="{1F205779-E05C-4708-9F7C-19286C34AF28}">
      <dgm:prSet/>
      <dgm:spPr/>
      <dgm:t>
        <a:bodyPr/>
        <a:lstStyle/>
        <a:p>
          <a:pPr rtl="0"/>
          <a:r>
            <a:rPr lang="en-US" dirty="0" smtClean="0"/>
            <a:t>Human relations in nursing also develop when two health care personnel interact with each other to achieve the primary goal of maximum patient satisfaction &amp; health promotion.</a:t>
          </a:r>
          <a:endParaRPr lang="en-US" dirty="0"/>
        </a:p>
      </dgm:t>
    </dgm:pt>
    <dgm:pt modelId="{5B702BAC-3E2F-4A23-BEC7-B1B15960642E}" type="parTrans" cxnId="{0E892F2B-B7E7-419F-90DD-A55FD6BCB404}">
      <dgm:prSet/>
      <dgm:spPr/>
      <dgm:t>
        <a:bodyPr/>
        <a:lstStyle/>
        <a:p>
          <a:endParaRPr lang="en-US"/>
        </a:p>
      </dgm:t>
    </dgm:pt>
    <dgm:pt modelId="{168BD2A6-A30F-4780-A1F6-D0DD9EEE1DD9}" type="sibTrans" cxnId="{0E892F2B-B7E7-419F-90DD-A55FD6BCB404}">
      <dgm:prSet/>
      <dgm:spPr/>
      <dgm:t>
        <a:bodyPr/>
        <a:lstStyle/>
        <a:p>
          <a:endParaRPr lang="en-US"/>
        </a:p>
      </dgm:t>
    </dgm:pt>
    <dgm:pt modelId="{0774A798-8F4D-42EB-BC47-B6A1FE2FEE1F}" type="pres">
      <dgm:prSet presAssocID="{8854E0A3-90E1-4E94-AA6B-EA73539204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5C600-EEC2-4939-93AF-B8E9EF19A797}" type="pres">
      <dgm:prSet presAssocID="{E2EC236A-7839-4750-BF81-A5B3D82FE7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C34B6-296F-4F6B-BC3F-44FD217B26F0}" type="pres">
      <dgm:prSet presAssocID="{EA77E263-D081-45E9-89C2-186D56A0ED78}" presName="spacer" presStyleCnt="0"/>
      <dgm:spPr/>
    </dgm:pt>
    <dgm:pt modelId="{136D6AB6-23E5-469D-A1B9-95BF01C773A8}" type="pres">
      <dgm:prSet presAssocID="{2E877FB8-9035-42C5-A8DD-761454EB25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3B0BF-1FC0-4A9C-9587-2074D10C4695}" type="pres">
      <dgm:prSet presAssocID="{B80432B0-80AA-45DB-9E6E-B92898ACFAA2}" presName="spacer" presStyleCnt="0"/>
      <dgm:spPr/>
    </dgm:pt>
    <dgm:pt modelId="{67BB7793-1A57-480D-80B3-7CD99320750F}" type="pres">
      <dgm:prSet presAssocID="{1F205779-E05C-4708-9F7C-19286C34AF2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E6BE5B-5454-4E71-A4EB-F8DB2C459A80}" srcId="{8854E0A3-90E1-4E94-AA6B-EA7353920440}" destId="{E2EC236A-7839-4750-BF81-A5B3D82FE7B4}" srcOrd="0" destOrd="0" parTransId="{9F8F2C80-0004-44AF-B247-6EC48FA1C357}" sibTransId="{EA77E263-D081-45E9-89C2-186D56A0ED78}"/>
    <dgm:cxn modelId="{0E892F2B-B7E7-419F-90DD-A55FD6BCB404}" srcId="{8854E0A3-90E1-4E94-AA6B-EA7353920440}" destId="{1F205779-E05C-4708-9F7C-19286C34AF28}" srcOrd="2" destOrd="0" parTransId="{5B702BAC-3E2F-4A23-BEC7-B1B15960642E}" sibTransId="{168BD2A6-A30F-4780-A1F6-D0DD9EEE1DD9}"/>
    <dgm:cxn modelId="{CFEA1939-0FB2-455B-906A-7A620711EE1E}" srcId="{8854E0A3-90E1-4E94-AA6B-EA7353920440}" destId="{2E877FB8-9035-42C5-A8DD-761454EB25B0}" srcOrd="1" destOrd="0" parTransId="{C68D8FD0-D648-4A3F-BC6B-A8CB0206B904}" sibTransId="{B80432B0-80AA-45DB-9E6E-B92898ACFAA2}"/>
    <dgm:cxn modelId="{297C6B9C-8116-4F75-9D1B-7B175E332D70}" type="presOf" srcId="{E2EC236A-7839-4750-BF81-A5B3D82FE7B4}" destId="{2225C600-EEC2-4939-93AF-B8E9EF19A797}" srcOrd="0" destOrd="0" presId="urn:microsoft.com/office/officeart/2005/8/layout/vList2"/>
    <dgm:cxn modelId="{4BAA2199-7816-47DF-BAC7-7E9099693433}" type="presOf" srcId="{8854E0A3-90E1-4E94-AA6B-EA7353920440}" destId="{0774A798-8F4D-42EB-BC47-B6A1FE2FEE1F}" srcOrd="0" destOrd="0" presId="urn:microsoft.com/office/officeart/2005/8/layout/vList2"/>
    <dgm:cxn modelId="{00F500F6-85CF-483C-8300-06D06DCCEE1B}" type="presOf" srcId="{1F205779-E05C-4708-9F7C-19286C34AF28}" destId="{67BB7793-1A57-480D-80B3-7CD99320750F}" srcOrd="0" destOrd="0" presId="urn:microsoft.com/office/officeart/2005/8/layout/vList2"/>
    <dgm:cxn modelId="{69E70E31-6A10-4C1B-A740-E9D3E60314AB}" type="presOf" srcId="{2E877FB8-9035-42C5-A8DD-761454EB25B0}" destId="{136D6AB6-23E5-469D-A1B9-95BF01C773A8}" srcOrd="0" destOrd="0" presId="urn:microsoft.com/office/officeart/2005/8/layout/vList2"/>
    <dgm:cxn modelId="{0944C660-F6B1-47DC-B524-31BB1927829B}" type="presParOf" srcId="{0774A798-8F4D-42EB-BC47-B6A1FE2FEE1F}" destId="{2225C600-EEC2-4939-93AF-B8E9EF19A797}" srcOrd="0" destOrd="0" presId="urn:microsoft.com/office/officeart/2005/8/layout/vList2"/>
    <dgm:cxn modelId="{7EC08951-24C4-4CEA-BDA9-E1C4C2434D90}" type="presParOf" srcId="{0774A798-8F4D-42EB-BC47-B6A1FE2FEE1F}" destId="{81AC34B6-296F-4F6B-BC3F-44FD217B26F0}" srcOrd="1" destOrd="0" presId="urn:microsoft.com/office/officeart/2005/8/layout/vList2"/>
    <dgm:cxn modelId="{FFF63C5A-7997-4E37-98D0-CA9887F4D180}" type="presParOf" srcId="{0774A798-8F4D-42EB-BC47-B6A1FE2FEE1F}" destId="{136D6AB6-23E5-469D-A1B9-95BF01C773A8}" srcOrd="2" destOrd="0" presId="urn:microsoft.com/office/officeart/2005/8/layout/vList2"/>
    <dgm:cxn modelId="{47EB37D8-C79A-4C5D-BD8A-EE885B9F3601}" type="presParOf" srcId="{0774A798-8F4D-42EB-BC47-B6A1FE2FEE1F}" destId="{EC53B0BF-1FC0-4A9C-9587-2074D10C4695}" srcOrd="3" destOrd="0" presId="urn:microsoft.com/office/officeart/2005/8/layout/vList2"/>
    <dgm:cxn modelId="{A7ABDA60-6C32-4F94-8C7B-0982034FDB99}" type="presParOf" srcId="{0774A798-8F4D-42EB-BC47-B6A1FE2FEE1F}" destId="{67BB7793-1A57-480D-80B3-7CD99320750F}" srcOrd="4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CA185D3-7C7D-42AC-8EC0-8646DB9209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29B423-20C8-4CF4-BA9A-8875D9FC929A}">
      <dgm:prSet custT="1"/>
      <dgm:spPr/>
      <dgm:t>
        <a:bodyPr/>
        <a:lstStyle/>
        <a:p>
          <a:pPr rtl="0"/>
          <a:r>
            <a:rPr lang="en-US" sz="2800" b="1" dirty="0" smtClean="0"/>
            <a:t>Health team - </a:t>
          </a:r>
          <a:r>
            <a:rPr lang="en-US" sz="2500" dirty="0" smtClean="0"/>
            <a:t>A group of people who coordinate their particular skills in order to assist a client or his family, to achieve optimum health</a:t>
          </a:r>
          <a:endParaRPr lang="en-US" sz="2500" dirty="0"/>
        </a:p>
      </dgm:t>
    </dgm:pt>
    <dgm:pt modelId="{27C0831F-A706-4FE9-96C6-BD8BE78AFB65}" type="parTrans" cxnId="{A5877725-159A-4563-B741-E32562289F6D}">
      <dgm:prSet/>
      <dgm:spPr/>
      <dgm:t>
        <a:bodyPr/>
        <a:lstStyle/>
        <a:p>
          <a:endParaRPr lang="en-US"/>
        </a:p>
      </dgm:t>
    </dgm:pt>
    <dgm:pt modelId="{9AA6CC0C-90E8-4A36-AA95-4B6885747B43}" type="sibTrans" cxnId="{A5877725-159A-4563-B741-E32562289F6D}">
      <dgm:prSet/>
      <dgm:spPr/>
      <dgm:t>
        <a:bodyPr/>
        <a:lstStyle/>
        <a:p>
          <a:endParaRPr lang="en-US"/>
        </a:p>
      </dgm:t>
    </dgm:pt>
    <dgm:pt modelId="{5FE41170-1B04-45F4-BBAD-2AA31D950504}">
      <dgm:prSet/>
      <dgm:spPr/>
      <dgm:t>
        <a:bodyPr/>
        <a:lstStyle/>
        <a:p>
          <a:pPr rtl="0"/>
          <a:r>
            <a:rPr lang="en-US" dirty="0" smtClean="0"/>
            <a:t>The quality and quantity of personnel in the health team will depend upon the needs of the client</a:t>
          </a:r>
          <a:endParaRPr lang="en-US" dirty="0"/>
        </a:p>
      </dgm:t>
    </dgm:pt>
    <dgm:pt modelId="{130AF59C-51EB-4260-8645-FD3F6348BCA0}" type="parTrans" cxnId="{D17213F6-6836-4A18-992D-DFC4F6B6EAD7}">
      <dgm:prSet/>
      <dgm:spPr/>
      <dgm:t>
        <a:bodyPr/>
        <a:lstStyle/>
        <a:p>
          <a:endParaRPr lang="en-US"/>
        </a:p>
      </dgm:t>
    </dgm:pt>
    <dgm:pt modelId="{2957773E-C95F-4D93-927B-2F58A16901AB}" type="sibTrans" cxnId="{D17213F6-6836-4A18-992D-DFC4F6B6EAD7}">
      <dgm:prSet/>
      <dgm:spPr/>
      <dgm:t>
        <a:bodyPr/>
        <a:lstStyle/>
        <a:p>
          <a:endParaRPr lang="en-US"/>
        </a:p>
      </dgm:t>
    </dgm:pt>
    <dgm:pt modelId="{2056971C-068E-4676-A177-BC4762FC11F5}" type="pres">
      <dgm:prSet presAssocID="{1CA185D3-7C7D-42AC-8EC0-8646DB9209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12AA2D-9557-4C47-8092-3C56A0CA4F84}" type="pres">
      <dgm:prSet presAssocID="{6F29B423-20C8-4CF4-BA9A-8875D9FC929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135F4-8F0C-4E4C-BADE-F4771E6F1C4C}" type="pres">
      <dgm:prSet presAssocID="{9AA6CC0C-90E8-4A36-AA95-4B6885747B43}" presName="spacer" presStyleCnt="0"/>
      <dgm:spPr/>
    </dgm:pt>
    <dgm:pt modelId="{607EFBD8-6E8C-4657-861E-D96D5FAA4E75}" type="pres">
      <dgm:prSet presAssocID="{5FE41170-1B04-45F4-BBAD-2AA31D9505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7D5797-8EE0-4EEA-9A8A-2BEDB4290270}" type="presOf" srcId="{6F29B423-20C8-4CF4-BA9A-8875D9FC929A}" destId="{0F12AA2D-9557-4C47-8092-3C56A0CA4F84}" srcOrd="0" destOrd="0" presId="urn:microsoft.com/office/officeart/2005/8/layout/vList2"/>
    <dgm:cxn modelId="{D17213F6-6836-4A18-992D-DFC4F6B6EAD7}" srcId="{1CA185D3-7C7D-42AC-8EC0-8646DB9209B2}" destId="{5FE41170-1B04-45F4-BBAD-2AA31D950504}" srcOrd="1" destOrd="0" parTransId="{130AF59C-51EB-4260-8645-FD3F6348BCA0}" sibTransId="{2957773E-C95F-4D93-927B-2F58A16901AB}"/>
    <dgm:cxn modelId="{A5877725-159A-4563-B741-E32562289F6D}" srcId="{1CA185D3-7C7D-42AC-8EC0-8646DB9209B2}" destId="{6F29B423-20C8-4CF4-BA9A-8875D9FC929A}" srcOrd="0" destOrd="0" parTransId="{27C0831F-A706-4FE9-96C6-BD8BE78AFB65}" sibTransId="{9AA6CC0C-90E8-4A36-AA95-4B6885747B43}"/>
    <dgm:cxn modelId="{9B4EEE41-7143-451F-9187-7CA81689532E}" type="presOf" srcId="{1CA185D3-7C7D-42AC-8EC0-8646DB9209B2}" destId="{2056971C-068E-4676-A177-BC4762FC11F5}" srcOrd="0" destOrd="0" presId="urn:microsoft.com/office/officeart/2005/8/layout/vList2"/>
    <dgm:cxn modelId="{B1B8CD30-E0AE-4413-9C75-F2DD4F362E0E}" type="presOf" srcId="{5FE41170-1B04-45F4-BBAD-2AA31D950504}" destId="{607EFBD8-6E8C-4657-861E-D96D5FAA4E75}" srcOrd="0" destOrd="0" presId="urn:microsoft.com/office/officeart/2005/8/layout/vList2"/>
    <dgm:cxn modelId="{CFFF87FE-A6F8-4652-8D67-E87DDAD586C5}" type="presParOf" srcId="{2056971C-068E-4676-A177-BC4762FC11F5}" destId="{0F12AA2D-9557-4C47-8092-3C56A0CA4F84}" srcOrd="0" destOrd="0" presId="urn:microsoft.com/office/officeart/2005/8/layout/vList2"/>
    <dgm:cxn modelId="{163982BF-23E9-43FD-962B-25222B4C2780}" type="presParOf" srcId="{2056971C-068E-4676-A177-BC4762FC11F5}" destId="{DF1135F4-8F0C-4E4C-BADE-F4771E6F1C4C}" srcOrd="1" destOrd="0" presId="urn:microsoft.com/office/officeart/2005/8/layout/vList2"/>
    <dgm:cxn modelId="{C64C2450-5A2E-4CCE-BCA3-C262CF28D553}" type="presParOf" srcId="{2056971C-068E-4676-A177-BC4762FC11F5}" destId="{607EFBD8-6E8C-4657-861E-D96D5FAA4E75}" srcOrd="2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CB5BC8-A63D-4E77-A432-2477C392DF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A2375-DB0D-41A8-A54E-541B0352A7E5}">
      <dgm:prSet/>
      <dgm:spPr/>
      <dgm:t>
        <a:bodyPr/>
        <a:lstStyle/>
        <a:p>
          <a:pPr rtl="0"/>
          <a:r>
            <a:rPr lang="en-US" dirty="0" smtClean="0"/>
            <a:t>Relationship of nurse with the members of health team</a:t>
          </a:r>
          <a:endParaRPr lang="en-US" dirty="0"/>
        </a:p>
      </dgm:t>
    </dgm:pt>
    <dgm:pt modelId="{DBCFABB9-A730-4789-B2DF-FB5DF942AA4D}" type="parTrans" cxnId="{21627D6F-C8D6-4206-8AE1-6D7C40A48AB6}">
      <dgm:prSet/>
      <dgm:spPr/>
      <dgm:t>
        <a:bodyPr/>
        <a:lstStyle/>
        <a:p>
          <a:endParaRPr lang="en-US"/>
        </a:p>
      </dgm:t>
    </dgm:pt>
    <dgm:pt modelId="{29EA94B1-7909-4CA3-A0E9-841D52AB6524}" type="sibTrans" cxnId="{21627D6F-C8D6-4206-8AE1-6D7C40A48AB6}">
      <dgm:prSet/>
      <dgm:spPr/>
      <dgm:t>
        <a:bodyPr/>
        <a:lstStyle/>
        <a:p>
          <a:endParaRPr lang="en-US"/>
        </a:p>
      </dgm:t>
    </dgm:pt>
    <dgm:pt modelId="{39EC045D-4E4C-4539-85F6-6BAA15A9C84C}" type="pres">
      <dgm:prSet presAssocID="{45CB5BC8-A63D-4E77-A432-2477C392DF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6DE47C-B54F-4CA3-B0C8-34D1CC26D7A0}" type="pres">
      <dgm:prSet presAssocID="{E91A2375-DB0D-41A8-A54E-541B0352A7E5}" presName="linNode" presStyleCnt="0"/>
      <dgm:spPr/>
    </dgm:pt>
    <dgm:pt modelId="{C0D43181-5FB2-43D2-A140-FF43925A8D31}" type="pres">
      <dgm:prSet presAssocID="{E91A2375-DB0D-41A8-A54E-541B0352A7E5}" presName="parentText" presStyleLbl="node1" presStyleIdx="0" presStyleCnt="1" custScaleX="144033" custLinFactNeighborY="25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27D6F-C8D6-4206-8AE1-6D7C40A48AB6}" srcId="{45CB5BC8-A63D-4E77-A432-2477C392DF21}" destId="{E91A2375-DB0D-41A8-A54E-541B0352A7E5}" srcOrd="0" destOrd="0" parTransId="{DBCFABB9-A730-4789-B2DF-FB5DF942AA4D}" sibTransId="{29EA94B1-7909-4CA3-A0E9-841D52AB6524}"/>
    <dgm:cxn modelId="{44B11714-9D98-45BC-AB61-B07FE168E1EF}" type="presOf" srcId="{E91A2375-DB0D-41A8-A54E-541B0352A7E5}" destId="{C0D43181-5FB2-43D2-A140-FF43925A8D31}" srcOrd="0" destOrd="0" presId="urn:microsoft.com/office/officeart/2005/8/layout/vList5"/>
    <dgm:cxn modelId="{CE142373-1010-4D69-88DF-B2F70B14B51E}" type="presOf" srcId="{45CB5BC8-A63D-4E77-A432-2477C392DF21}" destId="{39EC045D-4E4C-4539-85F6-6BAA15A9C84C}" srcOrd="0" destOrd="0" presId="urn:microsoft.com/office/officeart/2005/8/layout/vList5"/>
    <dgm:cxn modelId="{8F01E78E-5AB1-4AB2-961E-82805942D776}" type="presParOf" srcId="{39EC045D-4E4C-4539-85F6-6BAA15A9C84C}" destId="{AE6DE47C-B54F-4CA3-B0C8-34D1CC26D7A0}" srcOrd="0" destOrd="0" presId="urn:microsoft.com/office/officeart/2005/8/layout/vList5"/>
    <dgm:cxn modelId="{24831058-BB08-47A7-AD0D-0DF85EC23B2D}" type="presParOf" srcId="{AE6DE47C-B54F-4CA3-B0C8-34D1CC26D7A0}" destId="{C0D43181-5FB2-43D2-A140-FF43925A8D31}" srcOrd="0" destOrd="0" presId="urn:microsoft.com/office/officeart/2005/8/layout/vList5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B150FF9-0BC7-4F80-A5E3-BDC1DA7DB4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AAAD77-1CC6-4979-B7C5-DC68FA97386E}">
      <dgm:prSet/>
      <dgm:spPr/>
      <dgm:t>
        <a:bodyPr/>
        <a:lstStyle/>
        <a:p>
          <a:pPr rtl="0"/>
          <a:r>
            <a:rPr lang="en-US" dirty="0" smtClean="0"/>
            <a:t>Nurse and the Physician</a:t>
          </a:r>
          <a:endParaRPr lang="en-US" dirty="0"/>
        </a:p>
      </dgm:t>
    </dgm:pt>
    <dgm:pt modelId="{AABF8D6A-3D98-418C-8A9E-6F5687A880AE}" type="parTrans" cxnId="{8E04F3C3-6084-4F82-AC12-A326398259C6}">
      <dgm:prSet/>
      <dgm:spPr/>
      <dgm:t>
        <a:bodyPr/>
        <a:lstStyle/>
        <a:p>
          <a:endParaRPr lang="en-US"/>
        </a:p>
      </dgm:t>
    </dgm:pt>
    <dgm:pt modelId="{87909215-8A70-45A6-840A-BDB6F9833306}" type="sibTrans" cxnId="{8E04F3C3-6084-4F82-AC12-A326398259C6}">
      <dgm:prSet/>
      <dgm:spPr/>
      <dgm:t>
        <a:bodyPr/>
        <a:lstStyle/>
        <a:p>
          <a:endParaRPr lang="en-US"/>
        </a:p>
      </dgm:t>
    </dgm:pt>
    <dgm:pt modelId="{55F2A469-C6E9-4E75-A485-903E1716E1AA}" type="pres">
      <dgm:prSet presAssocID="{0B150FF9-0BC7-4F80-A5E3-BDC1DA7DB4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ABED79-29EF-478A-8BAA-7CD832FCB5EC}" type="pres">
      <dgm:prSet presAssocID="{21AAAD77-1CC6-4979-B7C5-DC68FA9738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4F3C3-6084-4F82-AC12-A326398259C6}" srcId="{0B150FF9-0BC7-4F80-A5E3-BDC1DA7DB4DB}" destId="{21AAAD77-1CC6-4979-B7C5-DC68FA97386E}" srcOrd="0" destOrd="0" parTransId="{AABF8D6A-3D98-418C-8A9E-6F5687A880AE}" sibTransId="{87909215-8A70-45A6-840A-BDB6F9833306}"/>
    <dgm:cxn modelId="{EA74C407-9E73-4A7C-97D6-050F0A8F34D3}" type="presOf" srcId="{0B150FF9-0BC7-4F80-A5E3-BDC1DA7DB4DB}" destId="{55F2A469-C6E9-4E75-A485-903E1716E1AA}" srcOrd="0" destOrd="0" presId="urn:microsoft.com/office/officeart/2005/8/layout/vList2"/>
    <dgm:cxn modelId="{DE4EC585-B716-45C1-A010-9122E9CDE7CC}" type="presOf" srcId="{21AAAD77-1CC6-4979-B7C5-DC68FA97386E}" destId="{B2ABED79-29EF-478A-8BAA-7CD832FCB5EC}" srcOrd="0" destOrd="0" presId="urn:microsoft.com/office/officeart/2005/8/layout/vList2"/>
    <dgm:cxn modelId="{2CE24EF6-1C66-4671-8647-26305C937526}" type="presParOf" srcId="{55F2A469-C6E9-4E75-A485-903E1716E1AA}" destId="{B2ABED79-29EF-478A-8BAA-7CD832FCB5EC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90A78CF-6B06-4892-83BF-27410E81C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CC7380-50D6-4996-812C-331A4884D729}">
      <dgm:prSet/>
      <dgm:spPr/>
      <dgm:t>
        <a:bodyPr/>
        <a:lstStyle/>
        <a:p>
          <a:pPr rtl="0"/>
          <a:r>
            <a:rPr lang="en-US" dirty="0" smtClean="0"/>
            <a:t>Have team spirit &amp; co-worker relationship</a:t>
          </a:r>
          <a:endParaRPr lang="en-US" dirty="0"/>
        </a:p>
      </dgm:t>
    </dgm:pt>
    <dgm:pt modelId="{92FF82E7-1575-4799-89BF-F003C78327E9}" type="parTrans" cxnId="{B4899EC5-A616-4782-A662-D70ADABFA09B}">
      <dgm:prSet/>
      <dgm:spPr/>
      <dgm:t>
        <a:bodyPr/>
        <a:lstStyle/>
        <a:p>
          <a:endParaRPr lang="en-US"/>
        </a:p>
      </dgm:t>
    </dgm:pt>
    <dgm:pt modelId="{832FE9CB-0EB0-450F-8F73-76494C33614F}" type="sibTrans" cxnId="{B4899EC5-A616-4782-A662-D70ADABFA09B}">
      <dgm:prSet/>
      <dgm:spPr/>
      <dgm:t>
        <a:bodyPr/>
        <a:lstStyle/>
        <a:p>
          <a:endParaRPr lang="en-US"/>
        </a:p>
      </dgm:t>
    </dgm:pt>
    <dgm:pt modelId="{7F6D2FDA-1C6B-4491-B250-FE69D2ED2E3D}">
      <dgm:prSet/>
      <dgm:spPr/>
      <dgm:t>
        <a:bodyPr/>
        <a:lstStyle/>
        <a:p>
          <a:pPr rtl="0"/>
          <a:r>
            <a:rPr lang="en-US" dirty="0" smtClean="0"/>
            <a:t>Be loyal, honest and dependable</a:t>
          </a:r>
          <a:endParaRPr lang="en-US" dirty="0"/>
        </a:p>
      </dgm:t>
    </dgm:pt>
    <dgm:pt modelId="{796795EC-E5F0-44AE-AA00-C5BF1723B482}" type="parTrans" cxnId="{4B5EC2F4-3285-430A-94B5-34FE3121DCF2}">
      <dgm:prSet/>
      <dgm:spPr/>
      <dgm:t>
        <a:bodyPr/>
        <a:lstStyle/>
        <a:p>
          <a:endParaRPr lang="en-US"/>
        </a:p>
      </dgm:t>
    </dgm:pt>
    <dgm:pt modelId="{BE879819-C97C-4A32-B1EE-2684744D9E0D}" type="sibTrans" cxnId="{4B5EC2F4-3285-430A-94B5-34FE3121DCF2}">
      <dgm:prSet/>
      <dgm:spPr/>
      <dgm:t>
        <a:bodyPr/>
        <a:lstStyle/>
        <a:p>
          <a:endParaRPr lang="en-US"/>
        </a:p>
      </dgm:t>
    </dgm:pt>
    <dgm:pt modelId="{B90E1B1F-BEE8-448D-B5A8-FACAFE53D24D}">
      <dgm:prSet/>
      <dgm:spPr/>
      <dgm:t>
        <a:bodyPr/>
        <a:lstStyle/>
        <a:p>
          <a:pPr rtl="0"/>
          <a:r>
            <a:rPr lang="en-US" dirty="0" smtClean="0"/>
            <a:t>Carry out instructions intelligently</a:t>
          </a:r>
          <a:endParaRPr lang="en-US" dirty="0"/>
        </a:p>
      </dgm:t>
    </dgm:pt>
    <dgm:pt modelId="{5340F9C2-04D5-45F0-A5C3-10CD6A366EF9}" type="parTrans" cxnId="{C19050B6-2600-4D22-9CD0-9AD7485FDF00}">
      <dgm:prSet/>
      <dgm:spPr/>
      <dgm:t>
        <a:bodyPr/>
        <a:lstStyle/>
        <a:p>
          <a:endParaRPr lang="en-US"/>
        </a:p>
      </dgm:t>
    </dgm:pt>
    <dgm:pt modelId="{7941D92D-7C6E-4F17-9BE3-69EC32A481A5}" type="sibTrans" cxnId="{C19050B6-2600-4D22-9CD0-9AD7485FDF00}">
      <dgm:prSet/>
      <dgm:spPr/>
      <dgm:t>
        <a:bodyPr/>
        <a:lstStyle/>
        <a:p>
          <a:endParaRPr lang="en-US"/>
        </a:p>
      </dgm:t>
    </dgm:pt>
    <dgm:pt modelId="{58ACD846-A02A-46CE-9D55-0DD92DB79DFB}">
      <dgm:prSet/>
      <dgm:spPr/>
      <dgm:t>
        <a:bodyPr/>
        <a:lstStyle/>
        <a:p>
          <a:pPr rtl="0"/>
          <a:r>
            <a:rPr lang="en-US" dirty="0" smtClean="0"/>
            <a:t>DO NOT take verbal orders. </a:t>
          </a:r>
          <a:endParaRPr lang="en-US" dirty="0"/>
        </a:p>
      </dgm:t>
    </dgm:pt>
    <dgm:pt modelId="{5D1E1124-C7EE-475B-B6FE-6CEEC4BF1FC7}" type="parTrans" cxnId="{1C5604B0-CEE1-4CE6-8C79-05D66C699113}">
      <dgm:prSet/>
      <dgm:spPr/>
      <dgm:t>
        <a:bodyPr/>
        <a:lstStyle/>
        <a:p>
          <a:endParaRPr lang="en-US"/>
        </a:p>
      </dgm:t>
    </dgm:pt>
    <dgm:pt modelId="{B925D885-B74E-4CCA-AB84-6C4B3E1335B3}" type="sibTrans" cxnId="{1C5604B0-CEE1-4CE6-8C79-05D66C699113}">
      <dgm:prSet/>
      <dgm:spPr/>
      <dgm:t>
        <a:bodyPr/>
        <a:lstStyle/>
        <a:p>
          <a:endParaRPr lang="en-US"/>
        </a:p>
      </dgm:t>
    </dgm:pt>
    <dgm:pt modelId="{9D05B809-0200-435A-A88E-1DFD044F8E0A}" type="pres">
      <dgm:prSet presAssocID="{790A78CF-6B06-4892-83BF-27410E81C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D8CB0-9018-4928-9850-15A1A38A70A4}" type="pres">
      <dgm:prSet presAssocID="{28CC7380-50D6-4996-812C-331A4884D72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38B62-CEDF-41E5-AE06-9243D2EA131B}" type="pres">
      <dgm:prSet presAssocID="{832FE9CB-0EB0-450F-8F73-76494C33614F}" presName="spacer" presStyleCnt="0"/>
      <dgm:spPr/>
    </dgm:pt>
    <dgm:pt modelId="{6441CE17-FD53-4664-A455-C6FFBDCFB396}" type="pres">
      <dgm:prSet presAssocID="{7F6D2FDA-1C6B-4491-B250-FE69D2ED2E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69412-33D9-43E0-AA56-28A4B9644B33}" type="pres">
      <dgm:prSet presAssocID="{BE879819-C97C-4A32-B1EE-2684744D9E0D}" presName="spacer" presStyleCnt="0"/>
      <dgm:spPr/>
    </dgm:pt>
    <dgm:pt modelId="{BB8F8694-8C59-43C9-B3D5-2CDD5C49E22F}" type="pres">
      <dgm:prSet presAssocID="{B90E1B1F-BEE8-448D-B5A8-FACAFE53D24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5E32C-8F68-41BF-8236-2D45D13A12C0}" type="pres">
      <dgm:prSet presAssocID="{7941D92D-7C6E-4F17-9BE3-69EC32A481A5}" presName="spacer" presStyleCnt="0"/>
      <dgm:spPr/>
    </dgm:pt>
    <dgm:pt modelId="{A9273B2B-050A-4636-AD2E-389A3D410039}" type="pres">
      <dgm:prSet presAssocID="{58ACD846-A02A-46CE-9D55-0DD92DB79D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899EC5-A616-4782-A662-D70ADABFA09B}" srcId="{790A78CF-6B06-4892-83BF-27410E81CE1F}" destId="{28CC7380-50D6-4996-812C-331A4884D729}" srcOrd="0" destOrd="0" parTransId="{92FF82E7-1575-4799-89BF-F003C78327E9}" sibTransId="{832FE9CB-0EB0-450F-8F73-76494C33614F}"/>
    <dgm:cxn modelId="{1C56FA2D-5ECD-49FD-A186-7B6BCFDC2644}" type="presOf" srcId="{58ACD846-A02A-46CE-9D55-0DD92DB79DFB}" destId="{A9273B2B-050A-4636-AD2E-389A3D410039}" srcOrd="0" destOrd="0" presId="urn:microsoft.com/office/officeart/2005/8/layout/vList2"/>
    <dgm:cxn modelId="{C19050B6-2600-4D22-9CD0-9AD7485FDF00}" srcId="{790A78CF-6B06-4892-83BF-27410E81CE1F}" destId="{B90E1B1F-BEE8-448D-B5A8-FACAFE53D24D}" srcOrd="2" destOrd="0" parTransId="{5340F9C2-04D5-45F0-A5C3-10CD6A366EF9}" sibTransId="{7941D92D-7C6E-4F17-9BE3-69EC32A481A5}"/>
    <dgm:cxn modelId="{518900DE-27E2-4B32-8A92-2CC9ADB84DA8}" type="presOf" srcId="{7F6D2FDA-1C6B-4491-B250-FE69D2ED2E3D}" destId="{6441CE17-FD53-4664-A455-C6FFBDCFB396}" srcOrd="0" destOrd="0" presId="urn:microsoft.com/office/officeart/2005/8/layout/vList2"/>
    <dgm:cxn modelId="{6162F02C-A15B-49BA-A9E9-9EF5EBEE8F39}" type="presOf" srcId="{28CC7380-50D6-4996-812C-331A4884D729}" destId="{EEBD8CB0-9018-4928-9850-15A1A38A70A4}" srcOrd="0" destOrd="0" presId="urn:microsoft.com/office/officeart/2005/8/layout/vList2"/>
    <dgm:cxn modelId="{596D979A-9573-4490-BBDD-5116D219FE89}" type="presOf" srcId="{B90E1B1F-BEE8-448D-B5A8-FACAFE53D24D}" destId="{BB8F8694-8C59-43C9-B3D5-2CDD5C49E22F}" srcOrd="0" destOrd="0" presId="urn:microsoft.com/office/officeart/2005/8/layout/vList2"/>
    <dgm:cxn modelId="{1C5604B0-CEE1-4CE6-8C79-05D66C699113}" srcId="{790A78CF-6B06-4892-83BF-27410E81CE1F}" destId="{58ACD846-A02A-46CE-9D55-0DD92DB79DFB}" srcOrd="3" destOrd="0" parTransId="{5D1E1124-C7EE-475B-B6FE-6CEEC4BF1FC7}" sibTransId="{B925D885-B74E-4CCA-AB84-6C4B3E1335B3}"/>
    <dgm:cxn modelId="{4B5EC2F4-3285-430A-94B5-34FE3121DCF2}" srcId="{790A78CF-6B06-4892-83BF-27410E81CE1F}" destId="{7F6D2FDA-1C6B-4491-B250-FE69D2ED2E3D}" srcOrd="1" destOrd="0" parTransId="{796795EC-E5F0-44AE-AA00-C5BF1723B482}" sibTransId="{BE879819-C97C-4A32-B1EE-2684744D9E0D}"/>
    <dgm:cxn modelId="{044540FB-6234-4637-804D-9668BC945E46}" type="presOf" srcId="{790A78CF-6B06-4892-83BF-27410E81CE1F}" destId="{9D05B809-0200-435A-A88E-1DFD044F8E0A}" srcOrd="0" destOrd="0" presId="urn:microsoft.com/office/officeart/2005/8/layout/vList2"/>
    <dgm:cxn modelId="{DF3D213B-2040-4934-9B4F-AE5311B191EA}" type="presParOf" srcId="{9D05B809-0200-435A-A88E-1DFD044F8E0A}" destId="{EEBD8CB0-9018-4928-9850-15A1A38A70A4}" srcOrd="0" destOrd="0" presId="urn:microsoft.com/office/officeart/2005/8/layout/vList2"/>
    <dgm:cxn modelId="{1E0E557C-B5E4-4657-B417-3FD25FDD1ECD}" type="presParOf" srcId="{9D05B809-0200-435A-A88E-1DFD044F8E0A}" destId="{93438B62-CEDF-41E5-AE06-9243D2EA131B}" srcOrd="1" destOrd="0" presId="urn:microsoft.com/office/officeart/2005/8/layout/vList2"/>
    <dgm:cxn modelId="{141D82C1-EE02-4561-9F54-8CD41487F708}" type="presParOf" srcId="{9D05B809-0200-435A-A88E-1DFD044F8E0A}" destId="{6441CE17-FD53-4664-A455-C6FFBDCFB396}" srcOrd="2" destOrd="0" presId="urn:microsoft.com/office/officeart/2005/8/layout/vList2"/>
    <dgm:cxn modelId="{AA750F80-CCFA-4271-BA26-EFAA0B1D58D1}" type="presParOf" srcId="{9D05B809-0200-435A-A88E-1DFD044F8E0A}" destId="{4E069412-33D9-43E0-AA56-28A4B9644B33}" srcOrd="3" destOrd="0" presId="urn:microsoft.com/office/officeart/2005/8/layout/vList2"/>
    <dgm:cxn modelId="{E5C3B282-D665-4584-9937-DD3AECDC9B24}" type="presParOf" srcId="{9D05B809-0200-435A-A88E-1DFD044F8E0A}" destId="{BB8F8694-8C59-43C9-B3D5-2CDD5C49E22F}" srcOrd="4" destOrd="0" presId="urn:microsoft.com/office/officeart/2005/8/layout/vList2"/>
    <dgm:cxn modelId="{3ADC3413-4C4B-4E4B-9C6C-C3E29202A4DD}" type="presParOf" srcId="{9D05B809-0200-435A-A88E-1DFD044F8E0A}" destId="{6105E32C-8F68-41BF-8236-2D45D13A12C0}" srcOrd="5" destOrd="0" presId="urn:microsoft.com/office/officeart/2005/8/layout/vList2"/>
    <dgm:cxn modelId="{E5196014-29D6-4E8A-BDF4-B3FB09FAAA96}" type="presParOf" srcId="{9D05B809-0200-435A-A88E-1DFD044F8E0A}" destId="{A9273B2B-050A-4636-AD2E-389A3D410039}" srcOrd="6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4AD9016-510A-4201-B2B5-564CC4CDD5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188A2-BDEF-46FA-A90F-B8B0F311541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Nurse &amp; Nursing superintendent  </a:t>
          </a:r>
          <a:endParaRPr lang="en-US" dirty="0"/>
        </a:p>
      </dgm:t>
    </dgm:pt>
    <dgm:pt modelId="{04C48B12-1820-4529-91A1-613D7E57BA02}" type="parTrans" cxnId="{306B3EAA-C46E-4CA1-BDD4-97CC7A1E65F6}">
      <dgm:prSet/>
      <dgm:spPr/>
      <dgm:t>
        <a:bodyPr/>
        <a:lstStyle/>
        <a:p>
          <a:endParaRPr lang="en-US"/>
        </a:p>
      </dgm:t>
    </dgm:pt>
    <dgm:pt modelId="{DFD48C03-B2E2-4418-8303-0B76C05C1249}" type="sibTrans" cxnId="{306B3EAA-C46E-4CA1-BDD4-97CC7A1E65F6}">
      <dgm:prSet/>
      <dgm:spPr/>
      <dgm:t>
        <a:bodyPr/>
        <a:lstStyle/>
        <a:p>
          <a:endParaRPr lang="en-US"/>
        </a:p>
      </dgm:t>
    </dgm:pt>
    <dgm:pt modelId="{2995AFFE-64D3-41CE-95A2-DF7D8C9F353B}" type="pres">
      <dgm:prSet presAssocID="{44AD9016-510A-4201-B2B5-564CC4CDD5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35D25E-489D-451C-959D-B03FAB380E73}" type="pres">
      <dgm:prSet presAssocID="{12A188A2-BDEF-46FA-A90F-B8B0F311541F}" presName="linNode" presStyleCnt="0"/>
      <dgm:spPr/>
    </dgm:pt>
    <dgm:pt modelId="{A54B7D7A-25C3-4DF0-B53E-DE8665881FC0}" type="pres">
      <dgm:prSet presAssocID="{12A188A2-BDEF-46FA-A90F-B8B0F311541F}" presName="parentText" presStyleLbl="node1" presStyleIdx="0" presStyleCnt="1" custScaleX="1700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8FC09-687C-4F7E-AF4F-857F60791202}" type="presOf" srcId="{12A188A2-BDEF-46FA-A90F-B8B0F311541F}" destId="{A54B7D7A-25C3-4DF0-B53E-DE8665881FC0}" srcOrd="0" destOrd="0" presId="urn:microsoft.com/office/officeart/2005/8/layout/vList5"/>
    <dgm:cxn modelId="{306B3EAA-C46E-4CA1-BDD4-97CC7A1E65F6}" srcId="{44AD9016-510A-4201-B2B5-564CC4CDD577}" destId="{12A188A2-BDEF-46FA-A90F-B8B0F311541F}" srcOrd="0" destOrd="0" parTransId="{04C48B12-1820-4529-91A1-613D7E57BA02}" sibTransId="{DFD48C03-B2E2-4418-8303-0B76C05C1249}"/>
    <dgm:cxn modelId="{AA1BA512-4A27-4834-BB47-8311BC808AF6}" type="presOf" srcId="{44AD9016-510A-4201-B2B5-564CC4CDD577}" destId="{2995AFFE-64D3-41CE-95A2-DF7D8C9F353B}" srcOrd="0" destOrd="0" presId="urn:microsoft.com/office/officeart/2005/8/layout/vList5"/>
    <dgm:cxn modelId="{5C1418CD-73D5-4845-9EB7-6A90756923D3}" type="presParOf" srcId="{2995AFFE-64D3-41CE-95A2-DF7D8C9F353B}" destId="{D035D25E-489D-451C-959D-B03FAB380E73}" srcOrd="0" destOrd="0" presId="urn:microsoft.com/office/officeart/2005/8/layout/vList5"/>
    <dgm:cxn modelId="{6E0490FC-7EEA-4FA4-9FD0-29A180855DDA}" type="presParOf" srcId="{D035D25E-489D-451C-959D-B03FAB380E73}" destId="{A54B7D7A-25C3-4DF0-B53E-DE8665881FC0}" srcOrd="0" destOrd="0" presId="urn:microsoft.com/office/officeart/2005/8/layout/vList5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4C2F7E0-E5A7-47BD-9E6E-694B04DB75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43DA1-7CBD-4EB4-A426-770FF629780B}">
      <dgm:prSet custT="1"/>
      <dgm:spPr/>
      <dgm:t>
        <a:bodyPr/>
        <a:lstStyle/>
        <a:p>
          <a:pPr rtl="0"/>
          <a:r>
            <a:rPr lang="en-US" sz="2800" dirty="0" smtClean="0"/>
            <a:t>Respect &amp; cooperate</a:t>
          </a:r>
          <a:endParaRPr lang="en-US" sz="2800" dirty="0"/>
        </a:p>
      </dgm:t>
    </dgm:pt>
    <dgm:pt modelId="{494860CA-596D-480E-8C7E-B3980BA1FC8A}" type="parTrans" cxnId="{599043CA-157C-4F9A-956E-5F3FEC5F5E0C}">
      <dgm:prSet/>
      <dgm:spPr/>
      <dgm:t>
        <a:bodyPr/>
        <a:lstStyle/>
        <a:p>
          <a:endParaRPr lang="en-US"/>
        </a:p>
      </dgm:t>
    </dgm:pt>
    <dgm:pt modelId="{EC197FEF-CC7F-4995-8B84-70DED7B84D7A}" type="sibTrans" cxnId="{599043CA-157C-4F9A-956E-5F3FEC5F5E0C}">
      <dgm:prSet/>
      <dgm:spPr/>
      <dgm:t>
        <a:bodyPr/>
        <a:lstStyle/>
        <a:p>
          <a:endParaRPr lang="en-US"/>
        </a:p>
      </dgm:t>
    </dgm:pt>
    <dgm:pt modelId="{D61DF80D-F6C8-482F-B06D-77B23AD4FADD}">
      <dgm:prSet custT="1"/>
      <dgm:spPr/>
      <dgm:t>
        <a:bodyPr/>
        <a:lstStyle/>
        <a:p>
          <a:pPr rtl="0"/>
          <a:r>
            <a:rPr lang="en-US" sz="2800" dirty="0" smtClean="0"/>
            <a:t>Reporting punctually</a:t>
          </a:r>
          <a:endParaRPr lang="en-US" sz="2800" dirty="0"/>
        </a:p>
      </dgm:t>
    </dgm:pt>
    <dgm:pt modelId="{990AC12E-4278-4BED-8559-8868EEF6FA2E}" type="parTrans" cxnId="{8B42E792-D5C5-4CAE-809A-C56329418634}">
      <dgm:prSet/>
      <dgm:spPr/>
      <dgm:t>
        <a:bodyPr/>
        <a:lstStyle/>
        <a:p>
          <a:endParaRPr lang="en-US"/>
        </a:p>
      </dgm:t>
    </dgm:pt>
    <dgm:pt modelId="{ACCAC88F-FD14-45C0-AFD0-998435F15426}" type="sibTrans" cxnId="{8B42E792-D5C5-4CAE-809A-C56329418634}">
      <dgm:prSet/>
      <dgm:spPr/>
      <dgm:t>
        <a:bodyPr/>
        <a:lstStyle/>
        <a:p>
          <a:endParaRPr lang="en-US"/>
        </a:p>
      </dgm:t>
    </dgm:pt>
    <dgm:pt modelId="{048F9E18-ACBA-4D3D-A121-BB681E2E54BA}">
      <dgm:prSet custT="1"/>
      <dgm:spPr/>
      <dgm:t>
        <a:bodyPr/>
        <a:lstStyle/>
        <a:p>
          <a:pPr rtl="0"/>
          <a:r>
            <a:rPr lang="en-US" sz="2800" dirty="0" smtClean="0"/>
            <a:t>Maintain courtesy when taking ward rounds</a:t>
          </a:r>
          <a:endParaRPr lang="en-US" sz="2800" dirty="0"/>
        </a:p>
      </dgm:t>
    </dgm:pt>
    <dgm:pt modelId="{899D0A50-E1F3-4905-ADED-EB98933987EE}" type="parTrans" cxnId="{81A20363-045A-4877-8523-8ECD764DB8C3}">
      <dgm:prSet/>
      <dgm:spPr/>
      <dgm:t>
        <a:bodyPr/>
        <a:lstStyle/>
        <a:p>
          <a:endParaRPr lang="en-US"/>
        </a:p>
      </dgm:t>
    </dgm:pt>
    <dgm:pt modelId="{1D081FFD-64CD-443F-A884-3C6030A99E05}" type="sibTrans" cxnId="{81A20363-045A-4877-8523-8ECD764DB8C3}">
      <dgm:prSet/>
      <dgm:spPr/>
      <dgm:t>
        <a:bodyPr/>
        <a:lstStyle/>
        <a:p>
          <a:endParaRPr lang="en-US"/>
        </a:p>
      </dgm:t>
    </dgm:pt>
    <dgm:pt modelId="{6CF0ADDF-609F-41F6-AE8E-4669914917DA}">
      <dgm:prSet custT="1"/>
      <dgm:spPr/>
      <dgm:t>
        <a:bodyPr/>
        <a:lstStyle/>
        <a:p>
          <a:pPr rtl="0"/>
          <a:r>
            <a:rPr lang="en-US" sz="3200" dirty="0" smtClean="0"/>
            <a:t>Take assistance for problem solving</a:t>
          </a:r>
          <a:endParaRPr lang="en-US" sz="3200" dirty="0"/>
        </a:p>
      </dgm:t>
    </dgm:pt>
    <dgm:pt modelId="{467D1684-12B1-4F01-A7BB-3CD8362999F4}" type="parTrans" cxnId="{9D690DAD-F8E9-4526-AD04-CAC741363B51}">
      <dgm:prSet/>
      <dgm:spPr/>
      <dgm:t>
        <a:bodyPr/>
        <a:lstStyle/>
        <a:p>
          <a:endParaRPr lang="en-US"/>
        </a:p>
      </dgm:t>
    </dgm:pt>
    <dgm:pt modelId="{FEACC8F3-0CD0-4B21-AF76-87107FC62070}" type="sibTrans" cxnId="{9D690DAD-F8E9-4526-AD04-CAC741363B51}">
      <dgm:prSet/>
      <dgm:spPr/>
      <dgm:t>
        <a:bodyPr/>
        <a:lstStyle/>
        <a:p>
          <a:endParaRPr lang="en-US"/>
        </a:p>
      </dgm:t>
    </dgm:pt>
    <dgm:pt modelId="{3CF056D6-799C-4458-B44F-A03D099AB8E2}" type="pres">
      <dgm:prSet presAssocID="{94C2F7E0-E5A7-47BD-9E6E-694B04DB75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B64A35-9421-450C-950F-D290895E9001}" type="pres">
      <dgm:prSet presAssocID="{3DE43DA1-7CBD-4EB4-A426-770FF629780B}" presName="linNode" presStyleCnt="0"/>
      <dgm:spPr/>
    </dgm:pt>
    <dgm:pt modelId="{C6A3111C-44D6-44BA-B779-1AA19C2317CD}" type="pres">
      <dgm:prSet presAssocID="{3DE43DA1-7CBD-4EB4-A426-770FF629780B}" presName="parentText" presStyleLbl="node1" presStyleIdx="0" presStyleCnt="4" custScaleX="277778" custLinFactX="100000" custLinFactNeighborX="102686" custLinFactNeighborY="-351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C584E-6330-4F77-87D7-BC62E3569BFD}" type="pres">
      <dgm:prSet presAssocID="{EC197FEF-CC7F-4995-8B84-70DED7B84D7A}" presName="sp" presStyleCnt="0"/>
      <dgm:spPr/>
    </dgm:pt>
    <dgm:pt modelId="{5EE74187-109A-40E7-A0CA-49AAC90BEA0D}" type="pres">
      <dgm:prSet presAssocID="{D61DF80D-F6C8-482F-B06D-77B23AD4FADD}" presName="linNode" presStyleCnt="0"/>
      <dgm:spPr/>
    </dgm:pt>
    <dgm:pt modelId="{264E66B4-9F6A-4F95-9485-E78D03A5531B}" type="pres">
      <dgm:prSet presAssocID="{D61DF80D-F6C8-482F-B06D-77B23AD4FADD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F22F0-EDD8-442A-8469-CB1C24B87439}" type="pres">
      <dgm:prSet presAssocID="{ACCAC88F-FD14-45C0-AFD0-998435F15426}" presName="sp" presStyleCnt="0"/>
      <dgm:spPr/>
    </dgm:pt>
    <dgm:pt modelId="{C8B84E65-56AE-4909-9B19-0E3288EB9EB9}" type="pres">
      <dgm:prSet presAssocID="{048F9E18-ACBA-4D3D-A121-BB681E2E54BA}" presName="linNode" presStyleCnt="0"/>
      <dgm:spPr/>
    </dgm:pt>
    <dgm:pt modelId="{2AA00CC5-3956-483D-A4FA-55C420B66880}" type="pres">
      <dgm:prSet presAssocID="{048F9E18-ACBA-4D3D-A121-BB681E2E54BA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9549A-B8F0-4414-B8BD-06E48BC9FE91}" type="pres">
      <dgm:prSet presAssocID="{1D081FFD-64CD-443F-A884-3C6030A99E05}" presName="sp" presStyleCnt="0"/>
      <dgm:spPr/>
    </dgm:pt>
    <dgm:pt modelId="{92A863FA-959E-4318-B649-5581AD8E4E1A}" type="pres">
      <dgm:prSet presAssocID="{6CF0ADDF-609F-41F6-AE8E-4669914917DA}" presName="linNode" presStyleCnt="0"/>
      <dgm:spPr/>
    </dgm:pt>
    <dgm:pt modelId="{538CA232-374B-48D4-BA96-7C9753DDCB4D}" type="pres">
      <dgm:prSet presAssocID="{6CF0ADDF-609F-41F6-AE8E-4669914917DA}" presName="parentText" presStyleLbl="node1" presStyleIdx="3" presStyleCnt="4" custScaleX="277778" custLinFactNeighborY="44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3B2423-73D6-4E78-A3B5-B401465B66B7}" type="presOf" srcId="{3DE43DA1-7CBD-4EB4-A426-770FF629780B}" destId="{C6A3111C-44D6-44BA-B779-1AA19C2317CD}" srcOrd="0" destOrd="0" presId="urn:microsoft.com/office/officeart/2005/8/layout/vList5"/>
    <dgm:cxn modelId="{599043CA-157C-4F9A-956E-5F3FEC5F5E0C}" srcId="{94C2F7E0-E5A7-47BD-9E6E-694B04DB7587}" destId="{3DE43DA1-7CBD-4EB4-A426-770FF629780B}" srcOrd="0" destOrd="0" parTransId="{494860CA-596D-480E-8C7E-B3980BA1FC8A}" sibTransId="{EC197FEF-CC7F-4995-8B84-70DED7B84D7A}"/>
    <dgm:cxn modelId="{A12C6FB2-09C4-459B-BB75-1B1BC9E43416}" type="presOf" srcId="{94C2F7E0-E5A7-47BD-9E6E-694B04DB7587}" destId="{3CF056D6-799C-4458-B44F-A03D099AB8E2}" srcOrd="0" destOrd="0" presId="urn:microsoft.com/office/officeart/2005/8/layout/vList5"/>
    <dgm:cxn modelId="{8B42E792-D5C5-4CAE-809A-C56329418634}" srcId="{94C2F7E0-E5A7-47BD-9E6E-694B04DB7587}" destId="{D61DF80D-F6C8-482F-B06D-77B23AD4FADD}" srcOrd="1" destOrd="0" parTransId="{990AC12E-4278-4BED-8559-8868EEF6FA2E}" sibTransId="{ACCAC88F-FD14-45C0-AFD0-998435F15426}"/>
    <dgm:cxn modelId="{81A20363-045A-4877-8523-8ECD764DB8C3}" srcId="{94C2F7E0-E5A7-47BD-9E6E-694B04DB7587}" destId="{048F9E18-ACBA-4D3D-A121-BB681E2E54BA}" srcOrd="2" destOrd="0" parTransId="{899D0A50-E1F3-4905-ADED-EB98933987EE}" sibTransId="{1D081FFD-64CD-443F-A884-3C6030A99E05}"/>
    <dgm:cxn modelId="{8585AFDC-B770-4BA4-A12E-E8B40F61C02B}" type="presOf" srcId="{D61DF80D-F6C8-482F-B06D-77B23AD4FADD}" destId="{264E66B4-9F6A-4F95-9485-E78D03A5531B}" srcOrd="0" destOrd="0" presId="urn:microsoft.com/office/officeart/2005/8/layout/vList5"/>
    <dgm:cxn modelId="{9D690DAD-F8E9-4526-AD04-CAC741363B51}" srcId="{94C2F7E0-E5A7-47BD-9E6E-694B04DB7587}" destId="{6CF0ADDF-609F-41F6-AE8E-4669914917DA}" srcOrd="3" destOrd="0" parTransId="{467D1684-12B1-4F01-A7BB-3CD8362999F4}" sibTransId="{FEACC8F3-0CD0-4B21-AF76-87107FC62070}"/>
    <dgm:cxn modelId="{FF0FE32F-85EE-4CB0-A4B7-903447F5B062}" type="presOf" srcId="{048F9E18-ACBA-4D3D-A121-BB681E2E54BA}" destId="{2AA00CC5-3956-483D-A4FA-55C420B66880}" srcOrd="0" destOrd="0" presId="urn:microsoft.com/office/officeart/2005/8/layout/vList5"/>
    <dgm:cxn modelId="{250027D7-5EFD-476B-AB88-FCAA9FC813F5}" type="presOf" srcId="{6CF0ADDF-609F-41F6-AE8E-4669914917DA}" destId="{538CA232-374B-48D4-BA96-7C9753DDCB4D}" srcOrd="0" destOrd="0" presId="urn:microsoft.com/office/officeart/2005/8/layout/vList5"/>
    <dgm:cxn modelId="{F708C977-3899-423C-99DA-588561C1B200}" type="presParOf" srcId="{3CF056D6-799C-4458-B44F-A03D099AB8E2}" destId="{DFB64A35-9421-450C-950F-D290895E9001}" srcOrd="0" destOrd="0" presId="urn:microsoft.com/office/officeart/2005/8/layout/vList5"/>
    <dgm:cxn modelId="{5D6D777E-3BB3-4415-AA50-0B3AAD905A2E}" type="presParOf" srcId="{DFB64A35-9421-450C-950F-D290895E9001}" destId="{C6A3111C-44D6-44BA-B779-1AA19C2317CD}" srcOrd="0" destOrd="0" presId="urn:microsoft.com/office/officeart/2005/8/layout/vList5"/>
    <dgm:cxn modelId="{D39029A6-94EE-431A-B09E-809A8A8C35C0}" type="presParOf" srcId="{3CF056D6-799C-4458-B44F-A03D099AB8E2}" destId="{F9EC584E-6330-4F77-87D7-BC62E3569BFD}" srcOrd="1" destOrd="0" presId="urn:microsoft.com/office/officeart/2005/8/layout/vList5"/>
    <dgm:cxn modelId="{BE79770B-6500-4C8E-8F44-CC1E7D9B74E6}" type="presParOf" srcId="{3CF056D6-799C-4458-B44F-A03D099AB8E2}" destId="{5EE74187-109A-40E7-A0CA-49AAC90BEA0D}" srcOrd="2" destOrd="0" presId="urn:microsoft.com/office/officeart/2005/8/layout/vList5"/>
    <dgm:cxn modelId="{11ECA724-79AD-4A63-949E-3A8D454EE698}" type="presParOf" srcId="{5EE74187-109A-40E7-A0CA-49AAC90BEA0D}" destId="{264E66B4-9F6A-4F95-9485-E78D03A5531B}" srcOrd="0" destOrd="0" presId="urn:microsoft.com/office/officeart/2005/8/layout/vList5"/>
    <dgm:cxn modelId="{F53D209B-4419-4AF5-B2A5-3040F2640134}" type="presParOf" srcId="{3CF056D6-799C-4458-B44F-A03D099AB8E2}" destId="{074F22F0-EDD8-442A-8469-CB1C24B87439}" srcOrd="3" destOrd="0" presId="urn:microsoft.com/office/officeart/2005/8/layout/vList5"/>
    <dgm:cxn modelId="{2F6D8210-29AF-446E-9778-0FEC588898D5}" type="presParOf" srcId="{3CF056D6-799C-4458-B44F-A03D099AB8E2}" destId="{C8B84E65-56AE-4909-9B19-0E3288EB9EB9}" srcOrd="4" destOrd="0" presId="urn:microsoft.com/office/officeart/2005/8/layout/vList5"/>
    <dgm:cxn modelId="{A9C94C23-8095-4CA8-A3C8-044067106280}" type="presParOf" srcId="{C8B84E65-56AE-4909-9B19-0E3288EB9EB9}" destId="{2AA00CC5-3956-483D-A4FA-55C420B66880}" srcOrd="0" destOrd="0" presId="urn:microsoft.com/office/officeart/2005/8/layout/vList5"/>
    <dgm:cxn modelId="{7E19F161-7311-4386-A02A-7763F3E66E35}" type="presParOf" srcId="{3CF056D6-799C-4458-B44F-A03D099AB8E2}" destId="{B359549A-B8F0-4414-B8BD-06E48BC9FE91}" srcOrd="5" destOrd="0" presId="urn:microsoft.com/office/officeart/2005/8/layout/vList5"/>
    <dgm:cxn modelId="{E7001DF3-8CBC-4297-8103-14B4E690866A}" type="presParOf" srcId="{3CF056D6-799C-4458-B44F-A03D099AB8E2}" destId="{92A863FA-959E-4318-B649-5581AD8E4E1A}" srcOrd="6" destOrd="0" presId="urn:microsoft.com/office/officeart/2005/8/layout/vList5"/>
    <dgm:cxn modelId="{34E64311-4BE9-488B-AA92-93013CFEF747}" type="presParOf" srcId="{92A863FA-959E-4318-B649-5581AD8E4E1A}" destId="{538CA232-374B-48D4-BA96-7C9753DDCB4D}" srcOrd="0" destOrd="0" presId="urn:microsoft.com/office/officeart/2005/8/layout/vList5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D3FE35E-C9CD-485D-8BB0-005343D645A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78D5C8-48D6-47B4-BA73-C13EE9222FDF}">
      <dgm:prSet/>
      <dgm:spPr/>
      <dgm:t>
        <a:bodyPr/>
        <a:lstStyle/>
        <a:p>
          <a:pPr rtl="0"/>
          <a:r>
            <a:rPr lang="en-US" dirty="0" smtClean="0"/>
            <a:t>Nurse and the Head nurse</a:t>
          </a:r>
          <a:endParaRPr lang="en-US" dirty="0"/>
        </a:p>
      </dgm:t>
    </dgm:pt>
    <dgm:pt modelId="{29480EDB-C3AB-4180-A80F-B8279B3BDE16}" type="parTrans" cxnId="{43DB06EA-6288-44D1-849F-F697B984C9E4}">
      <dgm:prSet/>
      <dgm:spPr/>
      <dgm:t>
        <a:bodyPr/>
        <a:lstStyle/>
        <a:p>
          <a:endParaRPr lang="en-US"/>
        </a:p>
      </dgm:t>
    </dgm:pt>
    <dgm:pt modelId="{F7B32E80-B692-4033-A50D-EBBE7C87068D}" type="sibTrans" cxnId="{43DB06EA-6288-44D1-849F-F697B984C9E4}">
      <dgm:prSet/>
      <dgm:spPr/>
      <dgm:t>
        <a:bodyPr/>
        <a:lstStyle/>
        <a:p>
          <a:endParaRPr lang="en-US"/>
        </a:p>
      </dgm:t>
    </dgm:pt>
    <dgm:pt modelId="{D8909CD5-B974-4F24-BDB0-C1EF1D7A1BF1}" type="pres">
      <dgm:prSet presAssocID="{FD3FE35E-C9CD-485D-8BB0-005343D64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EF0A3-5A21-46D5-AC55-E2B1972CBDB8}" type="pres">
      <dgm:prSet presAssocID="{8F78D5C8-48D6-47B4-BA73-C13EE9222FDF}" presName="linNode" presStyleCnt="0"/>
      <dgm:spPr/>
    </dgm:pt>
    <dgm:pt modelId="{B1C608DC-4C25-4065-A83E-C1475CF219B5}" type="pres">
      <dgm:prSet presAssocID="{8F78D5C8-48D6-47B4-BA73-C13EE9222FD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B06EA-6288-44D1-849F-F697B984C9E4}" srcId="{FD3FE35E-C9CD-485D-8BB0-005343D645AB}" destId="{8F78D5C8-48D6-47B4-BA73-C13EE9222FDF}" srcOrd="0" destOrd="0" parTransId="{29480EDB-C3AB-4180-A80F-B8279B3BDE16}" sibTransId="{F7B32E80-B692-4033-A50D-EBBE7C87068D}"/>
    <dgm:cxn modelId="{84F8A117-B9FF-47CF-A131-188EC56801F9}" type="presOf" srcId="{FD3FE35E-C9CD-485D-8BB0-005343D645AB}" destId="{D8909CD5-B974-4F24-BDB0-C1EF1D7A1BF1}" srcOrd="0" destOrd="0" presId="urn:microsoft.com/office/officeart/2005/8/layout/vList5"/>
    <dgm:cxn modelId="{50C84F45-5C8C-433E-8C02-64B6F2372D9E}" type="presOf" srcId="{8F78D5C8-48D6-47B4-BA73-C13EE9222FDF}" destId="{B1C608DC-4C25-4065-A83E-C1475CF219B5}" srcOrd="0" destOrd="0" presId="urn:microsoft.com/office/officeart/2005/8/layout/vList5"/>
    <dgm:cxn modelId="{81274E8C-E57C-4FE7-8AAD-EBB4F50525FE}" type="presParOf" srcId="{D8909CD5-B974-4F24-BDB0-C1EF1D7A1BF1}" destId="{68DEF0A3-5A21-46D5-AC55-E2B1972CBDB8}" srcOrd="0" destOrd="0" presId="urn:microsoft.com/office/officeart/2005/8/layout/vList5"/>
    <dgm:cxn modelId="{7C926B0D-2544-4EBC-99F2-63D38FA26817}" type="presParOf" srcId="{68DEF0A3-5A21-46D5-AC55-E2B1972CBDB8}" destId="{B1C608DC-4C25-4065-A83E-C1475CF219B5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36475-D298-4C62-99C0-88F2456211AC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753DD7-72D3-49A8-8DE2-25B632A261D4}">
      <dgm:prSet/>
      <dgm:spPr/>
      <dgm:t>
        <a:bodyPr/>
        <a:lstStyle/>
        <a:p>
          <a:pPr rtl="0"/>
          <a:r>
            <a:rPr lang="en-US" b="1" dirty="0" smtClean="0"/>
            <a:t>INTRODUCTION</a:t>
          </a:r>
          <a:endParaRPr lang="en-US" dirty="0"/>
        </a:p>
      </dgm:t>
    </dgm:pt>
    <dgm:pt modelId="{011F26B2-1717-4875-B551-DC1E965DA4BA}" type="parTrans" cxnId="{71C6A5D0-69F3-4326-BC19-E992F9198995}">
      <dgm:prSet/>
      <dgm:spPr/>
      <dgm:t>
        <a:bodyPr/>
        <a:lstStyle/>
        <a:p>
          <a:endParaRPr lang="en-US"/>
        </a:p>
      </dgm:t>
    </dgm:pt>
    <dgm:pt modelId="{295FC1B8-33D2-41C1-B70E-EDC089110AFC}" type="sibTrans" cxnId="{71C6A5D0-69F3-4326-BC19-E992F9198995}">
      <dgm:prSet/>
      <dgm:spPr/>
      <dgm:t>
        <a:bodyPr/>
        <a:lstStyle/>
        <a:p>
          <a:endParaRPr lang="en-US"/>
        </a:p>
      </dgm:t>
    </dgm:pt>
    <dgm:pt modelId="{F5550F18-C804-4630-9A70-A40ADEC90589}" type="pres">
      <dgm:prSet presAssocID="{1E636475-D298-4C62-99C0-88F2456211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CB764A-6ED2-460A-B46A-A187635B111C}" type="pres">
      <dgm:prSet presAssocID="{5C753DD7-72D3-49A8-8DE2-25B632A261D4}" presName="linNode" presStyleCnt="0"/>
      <dgm:spPr/>
    </dgm:pt>
    <dgm:pt modelId="{1C2D1334-7108-440A-887D-573DAE338038}" type="pres">
      <dgm:prSet presAssocID="{5C753DD7-72D3-49A8-8DE2-25B632A261D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6680C4-90A2-45E7-995E-45843ADF3BCC}" type="presOf" srcId="{5C753DD7-72D3-49A8-8DE2-25B632A261D4}" destId="{1C2D1334-7108-440A-887D-573DAE338038}" srcOrd="0" destOrd="0" presId="urn:microsoft.com/office/officeart/2005/8/layout/vList5"/>
    <dgm:cxn modelId="{C7AD28AE-E40D-4831-9899-15861D983E8B}" type="presOf" srcId="{1E636475-D298-4C62-99C0-88F2456211AC}" destId="{F5550F18-C804-4630-9A70-A40ADEC90589}" srcOrd="0" destOrd="0" presId="urn:microsoft.com/office/officeart/2005/8/layout/vList5"/>
    <dgm:cxn modelId="{71C6A5D0-69F3-4326-BC19-E992F9198995}" srcId="{1E636475-D298-4C62-99C0-88F2456211AC}" destId="{5C753DD7-72D3-49A8-8DE2-25B632A261D4}" srcOrd="0" destOrd="0" parTransId="{011F26B2-1717-4875-B551-DC1E965DA4BA}" sibTransId="{295FC1B8-33D2-41C1-B70E-EDC089110AFC}"/>
    <dgm:cxn modelId="{FE146BFD-832E-4422-852D-6E85ACF6D5C6}" type="presParOf" srcId="{F5550F18-C804-4630-9A70-A40ADEC90589}" destId="{90CB764A-6ED2-460A-B46A-A187635B111C}" srcOrd="0" destOrd="0" presId="urn:microsoft.com/office/officeart/2005/8/layout/vList5"/>
    <dgm:cxn modelId="{73131EEF-0DA9-4B2B-AF23-4C1015F1FED2}" type="presParOf" srcId="{90CB764A-6ED2-460A-B46A-A187635B111C}" destId="{1C2D1334-7108-440A-887D-573DAE338038}" srcOrd="0" destOrd="0" presId="urn:microsoft.com/office/officeart/2005/8/layout/vList5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4397064-A83A-4CB1-BEA5-1DFF950C51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AF191F-5527-4402-AFD5-7257B5C6E793}">
      <dgm:prSet/>
      <dgm:spPr/>
      <dgm:t>
        <a:bodyPr/>
        <a:lstStyle/>
        <a:p>
          <a:pPr rtl="0"/>
          <a:r>
            <a:rPr lang="en-US" dirty="0" smtClean="0"/>
            <a:t>Head Nurse is the team leader</a:t>
          </a:r>
          <a:endParaRPr lang="en-US" dirty="0"/>
        </a:p>
      </dgm:t>
    </dgm:pt>
    <dgm:pt modelId="{1B673863-23D2-4E78-95FE-F861999E90B9}" type="parTrans" cxnId="{416254DE-2EA7-4A7E-B09B-AA2B6E8FD9EA}">
      <dgm:prSet/>
      <dgm:spPr/>
      <dgm:t>
        <a:bodyPr/>
        <a:lstStyle/>
        <a:p>
          <a:endParaRPr lang="en-US"/>
        </a:p>
      </dgm:t>
    </dgm:pt>
    <dgm:pt modelId="{81BC3791-A92F-438C-95A7-606C79E4951A}" type="sibTrans" cxnId="{416254DE-2EA7-4A7E-B09B-AA2B6E8FD9EA}">
      <dgm:prSet/>
      <dgm:spPr/>
      <dgm:t>
        <a:bodyPr/>
        <a:lstStyle/>
        <a:p>
          <a:endParaRPr lang="en-US"/>
        </a:p>
      </dgm:t>
    </dgm:pt>
    <dgm:pt modelId="{188E92CC-7122-4C7A-9372-19CA4894C2EA}">
      <dgm:prSet/>
      <dgm:spPr/>
      <dgm:t>
        <a:bodyPr/>
        <a:lstStyle/>
        <a:p>
          <a:pPr rtl="0"/>
          <a:r>
            <a:rPr lang="en-US" dirty="0" smtClean="0"/>
            <a:t>Respect &amp; support her</a:t>
          </a:r>
          <a:endParaRPr lang="en-US" dirty="0"/>
        </a:p>
      </dgm:t>
    </dgm:pt>
    <dgm:pt modelId="{6D0C2E3B-1AE5-4688-9E2D-FC526F5ADD77}" type="parTrans" cxnId="{88D4C638-093F-4234-B22F-924F26DFA829}">
      <dgm:prSet/>
      <dgm:spPr/>
      <dgm:t>
        <a:bodyPr/>
        <a:lstStyle/>
        <a:p>
          <a:endParaRPr lang="en-US"/>
        </a:p>
      </dgm:t>
    </dgm:pt>
    <dgm:pt modelId="{6CC20D56-3A09-4395-9512-3E349362672A}" type="sibTrans" cxnId="{88D4C638-093F-4234-B22F-924F26DFA829}">
      <dgm:prSet/>
      <dgm:spPr/>
      <dgm:t>
        <a:bodyPr/>
        <a:lstStyle/>
        <a:p>
          <a:endParaRPr lang="en-US"/>
        </a:p>
      </dgm:t>
    </dgm:pt>
    <dgm:pt modelId="{08E12323-4B1B-41F2-9077-E06EBC795E71}">
      <dgm:prSet/>
      <dgm:spPr/>
      <dgm:t>
        <a:bodyPr/>
        <a:lstStyle/>
        <a:p>
          <a:pPr rtl="0"/>
          <a:r>
            <a:rPr lang="en-US" dirty="0" smtClean="0"/>
            <a:t>Cooperate intelligently </a:t>
          </a:r>
          <a:endParaRPr lang="en-US" dirty="0"/>
        </a:p>
      </dgm:t>
    </dgm:pt>
    <dgm:pt modelId="{33C4401F-E02A-4547-8E35-CACD3D84C56B}" type="parTrans" cxnId="{85ECEDFC-D170-4D1E-96CF-385FCE4672C5}">
      <dgm:prSet/>
      <dgm:spPr/>
      <dgm:t>
        <a:bodyPr/>
        <a:lstStyle/>
        <a:p>
          <a:endParaRPr lang="en-US"/>
        </a:p>
      </dgm:t>
    </dgm:pt>
    <dgm:pt modelId="{B45058AB-82AA-474B-A284-42851008FFD8}" type="sibTrans" cxnId="{85ECEDFC-D170-4D1E-96CF-385FCE4672C5}">
      <dgm:prSet/>
      <dgm:spPr/>
      <dgm:t>
        <a:bodyPr/>
        <a:lstStyle/>
        <a:p>
          <a:endParaRPr lang="en-US"/>
        </a:p>
      </dgm:t>
    </dgm:pt>
    <dgm:pt modelId="{9B1DB217-CFFA-4297-A37F-E3F3068C6123}">
      <dgm:prSet/>
      <dgm:spPr/>
      <dgm:t>
        <a:bodyPr/>
        <a:lstStyle/>
        <a:p>
          <a:pPr rtl="0"/>
          <a:r>
            <a:rPr lang="en-US" dirty="0" smtClean="0"/>
            <a:t>Reporting on duty and leaving off duty</a:t>
          </a:r>
          <a:endParaRPr lang="en-US" dirty="0"/>
        </a:p>
      </dgm:t>
    </dgm:pt>
    <dgm:pt modelId="{6CAFB17C-184E-43A3-8179-BE404B8EB843}" type="parTrans" cxnId="{64940EA3-A5B1-472B-9B62-30386F0A39BB}">
      <dgm:prSet/>
      <dgm:spPr/>
      <dgm:t>
        <a:bodyPr/>
        <a:lstStyle/>
        <a:p>
          <a:endParaRPr lang="en-US"/>
        </a:p>
      </dgm:t>
    </dgm:pt>
    <dgm:pt modelId="{91B5F789-5012-4C23-A5D3-235E683104F8}" type="sibTrans" cxnId="{64940EA3-A5B1-472B-9B62-30386F0A39BB}">
      <dgm:prSet/>
      <dgm:spPr/>
      <dgm:t>
        <a:bodyPr/>
        <a:lstStyle/>
        <a:p>
          <a:endParaRPr lang="en-US"/>
        </a:p>
      </dgm:t>
    </dgm:pt>
    <dgm:pt modelId="{4F667BA7-24F2-4C19-B272-97F7EF7F3969}">
      <dgm:prSet/>
      <dgm:spPr/>
      <dgm:t>
        <a:bodyPr/>
        <a:lstStyle/>
        <a:p>
          <a:pPr rtl="0"/>
          <a:r>
            <a:rPr lang="en-US" dirty="0" smtClean="0"/>
            <a:t>Hand over &amp; take over important issues</a:t>
          </a:r>
          <a:endParaRPr lang="en-US" dirty="0"/>
        </a:p>
      </dgm:t>
    </dgm:pt>
    <dgm:pt modelId="{EDC3D663-4FC6-4DAE-BF69-A67CDEC4C55F}" type="parTrans" cxnId="{6BAF4781-4499-4562-B5F5-06467BFAF930}">
      <dgm:prSet/>
      <dgm:spPr/>
      <dgm:t>
        <a:bodyPr/>
        <a:lstStyle/>
        <a:p>
          <a:endParaRPr lang="en-US"/>
        </a:p>
      </dgm:t>
    </dgm:pt>
    <dgm:pt modelId="{ADF36E81-EB34-4A9B-950B-C011BDCBE3CC}" type="sibTrans" cxnId="{6BAF4781-4499-4562-B5F5-06467BFAF930}">
      <dgm:prSet/>
      <dgm:spPr/>
      <dgm:t>
        <a:bodyPr/>
        <a:lstStyle/>
        <a:p>
          <a:endParaRPr lang="en-US"/>
        </a:p>
      </dgm:t>
    </dgm:pt>
    <dgm:pt modelId="{5F507751-746B-4259-95DA-BC05C88A58D3}" type="pres">
      <dgm:prSet presAssocID="{E4397064-A83A-4CB1-BEA5-1DFF950C5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CEA2E-E01B-4465-9C46-48C95600BB35}" type="pres">
      <dgm:prSet presAssocID="{54AF191F-5527-4402-AFD5-7257B5C6E79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5A95C-7E20-4A8F-A6EA-4E20096463BD}" type="pres">
      <dgm:prSet presAssocID="{81BC3791-A92F-438C-95A7-606C79E4951A}" presName="spacer" presStyleCnt="0"/>
      <dgm:spPr/>
    </dgm:pt>
    <dgm:pt modelId="{88660614-9BC6-4A0A-B0F6-C9D2003FE15F}" type="pres">
      <dgm:prSet presAssocID="{188E92CC-7122-4C7A-9372-19CA4894C2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835B7-140A-4E31-B44E-CEE8AF592277}" type="pres">
      <dgm:prSet presAssocID="{6CC20D56-3A09-4395-9512-3E349362672A}" presName="spacer" presStyleCnt="0"/>
      <dgm:spPr/>
    </dgm:pt>
    <dgm:pt modelId="{50E19C75-0DED-406E-AA90-408E0D2C355E}" type="pres">
      <dgm:prSet presAssocID="{08E12323-4B1B-41F2-9077-E06EBC795E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17738-0DFA-436B-BF3B-5579B72EC755}" type="pres">
      <dgm:prSet presAssocID="{B45058AB-82AA-474B-A284-42851008FFD8}" presName="spacer" presStyleCnt="0"/>
      <dgm:spPr/>
    </dgm:pt>
    <dgm:pt modelId="{4859066A-5F92-4D31-98AF-7D21716E595E}" type="pres">
      <dgm:prSet presAssocID="{9B1DB217-CFFA-4297-A37F-E3F3068C612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B700A-8032-4191-97D0-D9F840F7214C}" type="pres">
      <dgm:prSet presAssocID="{91B5F789-5012-4C23-A5D3-235E683104F8}" presName="spacer" presStyleCnt="0"/>
      <dgm:spPr/>
    </dgm:pt>
    <dgm:pt modelId="{EC17C210-601A-4DD1-8DA2-29CB18CCB04A}" type="pres">
      <dgm:prSet presAssocID="{4F667BA7-24F2-4C19-B272-97F7EF7F396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40EA3-A5B1-472B-9B62-30386F0A39BB}" srcId="{E4397064-A83A-4CB1-BEA5-1DFF950C51CE}" destId="{9B1DB217-CFFA-4297-A37F-E3F3068C6123}" srcOrd="3" destOrd="0" parTransId="{6CAFB17C-184E-43A3-8179-BE404B8EB843}" sibTransId="{91B5F789-5012-4C23-A5D3-235E683104F8}"/>
    <dgm:cxn modelId="{416254DE-2EA7-4A7E-B09B-AA2B6E8FD9EA}" srcId="{E4397064-A83A-4CB1-BEA5-1DFF950C51CE}" destId="{54AF191F-5527-4402-AFD5-7257B5C6E793}" srcOrd="0" destOrd="0" parTransId="{1B673863-23D2-4E78-95FE-F861999E90B9}" sibTransId="{81BC3791-A92F-438C-95A7-606C79E4951A}"/>
    <dgm:cxn modelId="{52C96D8E-0F82-4CCC-9C53-2ED2F5AABA60}" type="presOf" srcId="{08E12323-4B1B-41F2-9077-E06EBC795E71}" destId="{50E19C75-0DED-406E-AA90-408E0D2C355E}" srcOrd="0" destOrd="0" presId="urn:microsoft.com/office/officeart/2005/8/layout/vList2"/>
    <dgm:cxn modelId="{85ECEDFC-D170-4D1E-96CF-385FCE4672C5}" srcId="{E4397064-A83A-4CB1-BEA5-1DFF950C51CE}" destId="{08E12323-4B1B-41F2-9077-E06EBC795E71}" srcOrd="2" destOrd="0" parTransId="{33C4401F-E02A-4547-8E35-CACD3D84C56B}" sibTransId="{B45058AB-82AA-474B-A284-42851008FFD8}"/>
    <dgm:cxn modelId="{20775EFF-9581-49CD-B4DF-A8CFFB0E8631}" type="presOf" srcId="{54AF191F-5527-4402-AFD5-7257B5C6E793}" destId="{B06CEA2E-E01B-4465-9C46-48C95600BB35}" srcOrd="0" destOrd="0" presId="urn:microsoft.com/office/officeart/2005/8/layout/vList2"/>
    <dgm:cxn modelId="{25C031AE-6B09-4E5A-A408-776E035DA7FB}" type="presOf" srcId="{9B1DB217-CFFA-4297-A37F-E3F3068C6123}" destId="{4859066A-5F92-4D31-98AF-7D21716E595E}" srcOrd="0" destOrd="0" presId="urn:microsoft.com/office/officeart/2005/8/layout/vList2"/>
    <dgm:cxn modelId="{62963DCB-D1D5-45ED-AAFE-75BB9C0F19AA}" type="presOf" srcId="{4F667BA7-24F2-4C19-B272-97F7EF7F3969}" destId="{EC17C210-601A-4DD1-8DA2-29CB18CCB04A}" srcOrd="0" destOrd="0" presId="urn:microsoft.com/office/officeart/2005/8/layout/vList2"/>
    <dgm:cxn modelId="{F2603FFB-3828-41E9-9DCE-3212A9506998}" type="presOf" srcId="{188E92CC-7122-4C7A-9372-19CA4894C2EA}" destId="{88660614-9BC6-4A0A-B0F6-C9D2003FE15F}" srcOrd="0" destOrd="0" presId="urn:microsoft.com/office/officeart/2005/8/layout/vList2"/>
    <dgm:cxn modelId="{88D4C638-093F-4234-B22F-924F26DFA829}" srcId="{E4397064-A83A-4CB1-BEA5-1DFF950C51CE}" destId="{188E92CC-7122-4C7A-9372-19CA4894C2EA}" srcOrd="1" destOrd="0" parTransId="{6D0C2E3B-1AE5-4688-9E2D-FC526F5ADD77}" sibTransId="{6CC20D56-3A09-4395-9512-3E349362672A}"/>
    <dgm:cxn modelId="{186EC6CC-2AC5-42D7-BF19-21C407F7B7BD}" type="presOf" srcId="{E4397064-A83A-4CB1-BEA5-1DFF950C51CE}" destId="{5F507751-746B-4259-95DA-BC05C88A58D3}" srcOrd="0" destOrd="0" presId="urn:microsoft.com/office/officeart/2005/8/layout/vList2"/>
    <dgm:cxn modelId="{6BAF4781-4499-4562-B5F5-06467BFAF930}" srcId="{E4397064-A83A-4CB1-BEA5-1DFF950C51CE}" destId="{4F667BA7-24F2-4C19-B272-97F7EF7F3969}" srcOrd="4" destOrd="0" parTransId="{EDC3D663-4FC6-4DAE-BF69-A67CDEC4C55F}" sibTransId="{ADF36E81-EB34-4A9B-950B-C011BDCBE3CC}"/>
    <dgm:cxn modelId="{AB520C42-20C4-4C28-8F35-78FF0974A3C8}" type="presParOf" srcId="{5F507751-746B-4259-95DA-BC05C88A58D3}" destId="{B06CEA2E-E01B-4465-9C46-48C95600BB35}" srcOrd="0" destOrd="0" presId="urn:microsoft.com/office/officeart/2005/8/layout/vList2"/>
    <dgm:cxn modelId="{85D1625B-AA72-4B6B-8EAC-1EB7F9523F7F}" type="presParOf" srcId="{5F507751-746B-4259-95DA-BC05C88A58D3}" destId="{0FE5A95C-7E20-4A8F-A6EA-4E20096463BD}" srcOrd="1" destOrd="0" presId="urn:microsoft.com/office/officeart/2005/8/layout/vList2"/>
    <dgm:cxn modelId="{BF3F2515-F7CF-4513-AA5C-978E176869A9}" type="presParOf" srcId="{5F507751-746B-4259-95DA-BC05C88A58D3}" destId="{88660614-9BC6-4A0A-B0F6-C9D2003FE15F}" srcOrd="2" destOrd="0" presId="urn:microsoft.com/office/officeart/2005/8/layout/vList2"/>
    <dgm:cxn modelId="{97FBB208-51B2-4B98-A207-B1D153FAD41E}" type="presParOf" srcId="{5F507751-746B-4259-95DA-BC05C88A58D3}" destId="{9A8835B7-140A-4E31-B44E-CEE8AF592277}" srcOrd="3" destOrd="0" presId="urn:microsoft.com/office/officeart/2005/8/layout/vList2"/>
    <dgm:cxn modelId="{0E913F92-D2E2-448B-A525-FD1934342F6D}" type="presParOf" srcId="{5F507751-746B-4259-95DA-BC05C88A58D3}" destId="{50E19C75-0DED-406E-AA90-408E0D2C355E}" srcOrd="4" destOrd="0" presId="urn:microsoft.com/office/officeart/2005/8/layout/vList2"/>
    <dgm:cxn modelId="{C6FECCD5-BE2E-4CAA-89B8-E194222F0870}" type="presParOf" srcId="{5F507751-746B-4259-95DA-BC05C88A58D3}" destId="{E5217738-0DFA-436B-BF3B-5579B72EC755}" srcOrd="5" destOrd="0" presId="urn:microsoft.com/office/officeart/2005/8/layout/vList2"/>
    <dgm:cxn modelId="{9AB19BF5-8C46-4D13-AD9B-9A9DCE6FC421}" type="presParOf" srcId="{5F507751-746B-4259-95DA-BC05C88A58D3}" destId="{4859066A-5F92-4D31-98AF-7D21716E595E}" srcOrd="6" destOrd="0" presId="urn:microsoft.com/office/officeart/2005/8/layout/vList2"/>
    <dgm:cxn modelId="{6F31171F-ABBA-445F-8473-955637CFDBAD}" type="presParOf" srcId="{5F507751-746B-4259-95DA-BC05C88A58D3}" destId="{B35B700A-8032-4191-97D0-D9F840F7214C}" srcOrd="7" destOrd="0" presId="urn:microsoft.com/office/officeart/2005/8/layout/vList2"/>
    <dgm:cxn modelId="{C675F202-CFB5-4B1C-9E13-E2F7CBAA3672}" type="presParOf" srcId="{5F507751-746B-4259-95DA-BC05C88A58D3}" destId="{EC17C210-601A-4DD1-8DA2-29CB18CCB04A}" srcOrd="8" destOrd="0" presId="urn:microsoft.com/office/officeart/2005/8/layout/vList2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3EA63BC-19EB-4159-B38E-D4BE22052C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B20655-932B-4A5D-8431-AAA5A81D0516}">
      <dgm:prSet/>
      <dgm:spPr/>
      <dgm:t>
        <a:bodyPr/>
        <a:lstStyle/>
        <a:p>
          <a:pPr rtl="0"/>
          <a:r>
            <a:rPr lang="en-US" dirty="0" smtClean="0"/>
            <a:t>Nurse and fellow nurses</a:t>
          </a:r>
          <a:endParaRPr lang="en-US" dirty="0"/>
        </a:p>
      </dgm:t>
    </dgm:pt>
    <dgm:pt modelId="{100CA575-563E-4394-8478-468C0D01C2B8}" type="parTrans" cxnId="{586AE52B-1C99-4EAC-812E-B3E0F80FAEA6}">
      <dgm:prSet/>
      <dgm:spPr/>
      <dgm:t>
        <a:bodyPr/>
        <a:lstStyle/>
        <a:p>
          <a:endParaRPr lang="en-US"/>
        </a:p>
      </dgm:t>
    </dgm:pt>
    <dgm:pt modelId="{672DD016-B051-459C-B562-EA8612B7BEB1}" type="sibTrans" cxnId="{586AE52B-1C99-4EAC-812E-B3E0F80FAEA6}">
      <dgm:prSet/>
      <dgm:spPr/>
      <dgm:t>
        <a:bodyPr/>
        <a:lstStyle/>
        <a:p>
          <a:endParaRPr lang="en-US"/>
        </a:p>
      </dgm:t>
    </dgm:pt>
    <dgm:pt modelId="{4050AB20-50EC-4E63-B94F-6A986C686C38}" type="pres">
      <dgm:prSet presAssocID="{43EA63BC-19EB-4159-B38E-D4BE22052C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6F1BA5-CCDC-493E-9E78-8A251B5296D0}" type="pres">
      <dgm:prSet presAssocID="{C6B20655-932B-4A5D-8431-AAA5A81D05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610F9-35C6-4706-8B1B-4C169A4512B9}" type="presOf" srcId="{43EA63BC-19EB-4159-B38E-D4BE22052C01}" destId="{4050AB20-50EC-4E63-B94F-6A986C686C38}" srcOrd="0" destOrd="0" presId="urn:microsoft.com/office/officeart/2005/8/layout/vList2"/>
    <dgm:cxn modelId="{586AE52B-1C99-4EAC-812E-B3E0F80FAEA6}" srcId="{43EA63BC-19EB-4159-B38E-D4BE22052C01}" destId="{C6B20655-932B-4A5D-8431-AAA5A81D0516}" srcOrd="0" destOrd="0" parTransId="{100CA575-563E-4394-8478-468C0D01C2B8}" sibTransId="{672DD016-B051-459C-B562-EA8612B7BEB1}"/>
    <dgm:cxn modelId="{944A2105-045C-48EC-B78E-1CCA8FEE123B}" type="presOf" srcId="{C6B20655-932B-4A5D-8431-AAA5A81D0516}" destId="{476F1BA5-CCDC-493E-9E78-8A251B5296D0}" srcOrd="0" destOrd="0" presId="urn:microsoft.com/office/officeart/2005/8/layout/vList2"/>
    <dgm:cxn modelId="{7710B941-5D88-42A9-A8DF-9161B5637D07}" type="presParOf" srcId="{4050AB20-50EC-4E63-B94F-6A986C686C38}" destId="{476F1BA5-CCDC-493E-9E78-8A251B5296D0}" srcOrd="0" destOrd="0" presId="urn:microsoft.com/office/officeart/2005/8/layout/vList2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6A763E3-8234-43D9-AB86-6D174A30491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B74FA3-A2B5-4100-AC2C-94B5B851E9D5}">
      <dgm:prSet/>
      <dgm:spPr/>
      <dgm:t>
        <a:bodyPr/>
        <a:lstStyle/>
        <a:p>
          <a:pPr rtl="0"/>
          <a:r>
            <a:rPr lang="en-US" dirty="0" smtClean="0"/>
            <a:t>Treat seniors with respect</a:t>
          </a:r>
          <a:endParaRPr lang="en-US" dirty="0"/>
        </a:p>
      </dgm:t>
    </dgm:pt>
    <dgm:pt modelId="{D2579F6D-1DDC-42C8-A048-F8ECE469917B}" type="parTrans" cxnId="{E1170EF8-2BEC-4F93-9C9B-7DF1F2FDA6A6}">
      <dgm:prSet/>
      <dgm:spPr/>
      <dgm:t>
        <a:bodyPr/>
        <a:lstStyle/>
        <a:p>
          <a:endParaRPr lang="en-US"/>
        </a:p>
      </dgm:t>
    </dgm:pt>
    <dgm:pt modelId="{FD78E0DF-8E93-4A15-B25C-E6E072A3F85B}" type="sibTrans" cxnId="{E1170EF8-2BEC-4F93-9C9B-7DF1F2FDA6A6}">
      <dgm:prSet/>
      <dgm:spPr/>
      <dgm:t>
        <a:bodyPr/>
        <a:lstStyle/>
        <a:p>
          <a:endParaRPr lang="en-US"/>
        </a:p>
      </dgm:t>
    </dgm:pt>
    <dgm:pt modelId="{B8C1EA79-EC6D-4F90-992C-D673670CB106}">
      <dgm:prSet/>
      <dgm:spPr/>
      <dgm:t>
        <a:bodyPr/>
        <a:lstStyle/>
        <a:p>
          <a:pPr rtl="0"/>
          <a:r>
            <a:rPr lang="en-US" dirty="0" smtClean="0"/>
            <a:t>Maintain good team work/ spirit</a:t>
          </a:r>
          <a:endParaRPr lang="en-US" dirty="0"/>
        </a:p>
      </dgm:t>
    </dgm:pt>
    <dgm:pt modelId="{F753EF14-879D-4A34-A46D-1D09350B1817}" type="parTrans" cxnId="{4EE4FD06-89B8-447E-83E6-87AC4B282527}">
      <dgm:prSet/>
      <dgm:spPr/>
      <dgm:t>
        <a:bodyPr/>
        <a:lstStyle/>
        <a:p>
          <a:endParaRPr lang="en-US"/>
        </a:p>
      </dgm:t>
    </dgm:pt>
    <dgm:pt modelId="{56D46A53-A3F8-40EB-8117-FCB8F8BF8424}" type="sibTrans" cxnId="{4EE4FD06-89B8-447E-83E6-87AC4B282527}">
      <dgm:prSet/>
      <dgm:spPr/>
      <dgm:t>
        <a:bodyPr/>
        <a:lstStyle/>
        <a:p>
          <a:endParaRPr lang="en-US"/>
        </a:p>
      </dgm:t>
    </dgm:pt>
    <dgm:pt modelId="{111BA496-585D-4D0D-9DDE-3E98422D16EE}">
      <dgm:prSet/>
      <dgm:spPr/>
      <dgm:t>
        <a:bodyPr/>
        <a:lstStyle/>
        <a:p>
          <a:pPr rtl="0"/>
          <a:r>
            <a:rPr lang="en-US" dirty="0" smtClean="0"/>
            <a:t>Share information to achieve best care of the sick</a:t>
          </a:r>
          <a:endParaRPr lang="en-US" dirty="0"/>
        </a:p>
      </dgm:t>
    </dgm:pt>
    <dgm:pt modelId="{79D7A058-B46B-4205-B2BB-47C90D6E21DF}" type="parTrans" cxnId="{7D40416F-50E0-43FF-A1D2-DFBF48783EEC}">
      <dgm:prSet/>
      <dgm:spPr/>
      <dgm:t>
        <a:bodyPr/>
        <a:lstStyle/>
        <a:p>
          <a:endParaRPr lang="en-US"/>
        </a:p>
      </dgm:t>
    </dgm:pt>
    <dgm:pt modelId="{63A28C86-E6AD-46FD-B39B-3CA154A47588}" type="sibTrans" cxnId="{7D40416F-50E0-43FF-A1D2-DFBF48783EEC}">
      <dgm:prSet/>
      <dgm:spPr/>
      <dgm:t>
        <a:bodyPr/>
        <a:lstStyle/>
        <a:p>
          <a:endParaRPr lang="en-US"/>
        </a:p>
      </dgm:t>
    </dgm:pt>
    <dgm:pt modelId="{29C5C2FA-B700-4847-9837-5C7F6D90CE96}">
      <dgm:prSet/>
      <dgm:spPr/>
      <dgm:t>
        <a:bodyPr/>
        <a:lstStyle/>
        <a:p>
          <a:pPr rtl="0"/>
          <a:r>
            <a:rPr lang="en-US" dirty="0" smtClean="0"/>
            <a:t>Correctly hand over and take over patient concerning information</a:t>
          </a:r>
          <a:endParaRPr lang="en-US" dirty="0"/>
        </a:p>
      </dgm:t>
    </dgm:pt>
    <dgm:pt modelId="{E3B56789-6795-4590-9871-97B5733793A7}" type="parTrans" cxnId="{3756F3B9-FC19-418D-9E13-28DB9B0B772E}">
      <dgm:prSet/>
      <dgm:spPr/>
      <dgm:t>
        <a:bodyPr/>
        <a:lstStyle/>
        <a:p>
          <a:endParaRPr lang="en-US"/>
        </a:p>
      </dgm:t>
    </dgm:pt>
    <dgm:pt modelId="{F100632A-FED4-4C79-8B2B-92B8F1FBBE9A}" type="sibTrans" cxnId="{3756F3B9-FC19-418D-9E13-28DB9B0B772E}">
      <dgm:prSet/>
      <dgm:spPr/>
      <dgm:t>
        <a:bodyPr/>
        <a:lstStyle/>
        <a:p>
          <a:endParaRPr lang="en-US"/>
        </a:p>
      </dgm:t>
    </dgm:pt>
    <dgm:pt modelId="{F6421CBD-3857-4DE7-84F9-80FEBB95666C}" type="pres">
      <dgm:prSet presAssocID="{A6A763E3-8234-43D9-AB86-6D174A3049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9A0BD-E3C2-49E2-A800-71F3071C228F}" type="pres">
      <dgm:prSet presAssocID="{10B74FA3-A2B5-4100-AC2C-94B5B851E9D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07CA3-1A23-46B6-B647-76BCC8D9899D}" type="pres">
      <dgm:prSet presAssocID="{FD78E0DF-8E93-4A15-B25C-E6E072A3F85B}" presName="spacer" presStyleCnt="0"/>
      <dgm:spPr/>
    </dgm:pt>
    <dgm:pt modelId="{BF535689-4597-45D2-980E-B7BEC525FC67}" type="pres">
      <dgm:prSet presAssocID="{B8C1EA79-EC6D-4F90-992C-D673670CB10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80936-F265-4599-9FE6-4F6B1C24F7AA}" type="pres">
      <dgm:prSet presAssocID="{56D46A53-A3F8-40EB-8117-FCB8F8BF8424}" presName="spacer" presStyleCnt="0"/>
      <dgm:spPr/>
    </dgm:pt>
    <dgm:pt modelId="{F04248DE-CB42-4E26-8D83-E66C577630C3}" type="pres">
      <dgm:prSet presAssocID="{111BA496-585D-4D0D-9DDE-3E98422D16E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D3229-C575-4180-88DB-3D409A8C7AE8}" type="pres">
      <dgm:prSet presAssocID="{63A28C86-E6AD-46FD-B39B-3CA154A47588}" presName="spacer" presStyleCnt="0"/>
      <dgm:spPr/>
    </dgm:pt>
    <dgm:pt modelId="{E96FB44B-7B08-4707-8FDE-E4313D1AE1B0}" type="pres">
      <dgm:prSet presAssocID="{29C5C2FA-B700-4847-9837-5C7F6D90CE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D8EA8-1E17-4AC8-854B-9DC699A0E02E}" type="presOf" srcId="{111BA496-585D-4D0D-9DDE-3E98422D16EE}" destId="{F04248DE-CB42-4E26-8D83-E66C577630C3}" srcOrd="0" destOrd="0" presId="urn:microsoft.com/office/officeart/2005/8/layout/vList2"/>
    <dgm:cxn modelId="{4EE4FD06-89B8-447E-83E6-87AC4B282527}" srcId="{A6A763E3-8234-43D9-AB86-6D174A304917}" destId="{B8C1EA79-EC6D-4F90-992C-D673670CB106}" srcOrd="1" destOrd="0" parTransId="{F753EF14-879D-4A34-A46D-1D09350B1817}" sibTransId="{56D46A53-A3F8-40EB-8117-FCB8F8BF8424}"/>
    <dgm:cxn modelId="{E51F012D-B813-4933-86D1-2B07CEE3B00E}" type="presOf" srcId="{29C5C2FA-B700-4847-9837-5C7F6D90CE96}" destId="{E96FB44B-7B08-4707-8FDE-E4313D1AE1B0}" srcOrd="0" destOrd="0" presId="urn:microsoft.com/office/officeart/2005/8/layout/vList2"/>
    <dgm:cxn modelId="{7D40416F-50E0-43FF-A1D2-DFBF48783EEC}" srcId="{A6A763E3-8234-43D9-AB86-6D174A304917}" destId="{111BA496-585D-4D0D-9DDE-3E98422D16EE}" srcOrd="2" destOrd="0" parTransId="{79D7A058-B46B-4205-B2BB-47C90D6E21DF}" sibTransId="{63A28C86-E6AD-46FD-B39B-3CA154A47588}"/>
    <dgm:cxn modelId="{7CCF9381-5851-4A96-841B-0C74D0E9C947}" type="presOf" srcId="{10B74FA3-A2B5-4100-AC2C-94B5B851E9D5}" destId="{5959A0BD-E3C2-49E2-A800-71F3071C228F}" srcOrd="0" destOrd="0" presId="urn:microsoft.com/office/officeart/2005/8/layout/vList2"/>
    <dgm:cxn modelId="{A9E39527-3BCE-4254-BA5A-C449194637E1}" type="presOf" srcId="{B8C1EA79-EC6D-4F90-992C-D673670CB106}" destId="{BF535689-4597-45D2-980E-B7BEC525FC67}" srcOrd="0" destOrd="0" presId="urn:microsoft.com/office/officeart/2005/8/layout/vList2"/>
    <dgm:cxn modelId="{E1170EF8-2BEC-4F93-9C9B-7DF1F2FDA6A6}" srcId="{A6A763E3-8234-43D9-AB86-6D174A304917}" destId="{10B74FA3-A2B5-4100-AC2C-94B5B851E9D5}" srcOrd="0" destOrd="0" parTransId="{D2579F6D-1DDC-42C8-A048-F8ECE469917B}" sibTransId="{FD78E0DF-8E93-4A15-B25C-E6E072A3F85B}"/>
    <dgm:cxn modelId="{73D65418-5F73-4F74-AB37-709D2207A96B}" type="presOf" srcId="{A6A763E3-8234-43D9-AB86-6D174A304917}" destId="{F6421CBD-3857-4DE7-84F9-80FEBB95666C}" srcOrd="0" destOrd="0" presId="urn:microsoft.com/office/officeart/2005/8/layout/vList2"/>
    <dgm:cxn modelId="{3756F3B9-FC19-418D-9E13-28DB9B0B772E}" srcId="{A6A763E3-8234-43D9-AB86-6D174A304917}" destId="{29C5C2FA-B700-4847-9837-5C7F6D90CE96}" srcOrd="3" destOrd="0" parTransId="{E3B56789-6795-4590-9871-97B5733793A7}" sibTransId="{F100632A-FED4-4C79-8B2B-92B8F1FBBE9A}"/>
    <dgm:cxn modelId="{DD8B14FF-FD0C-4104-9906-49D01DF649E4}" type="presParOf" srcId="{F6421CBD-3857-4DE7-84F9-80FEBB95666C}" destId="{5959A0BD-E3C2-49E2-A800-71F3071C228F}" srcOrd="0" destOrd="0" presId="urn:microsoft.com/office/officeart/2005/8/layout/vList2"/>
    <dgm:cxn modelId="{2F2C4CEF-38E3-4FDD-8CD3-CFB7E30D50D3}" type="presParOf" srcId="{F6421CBD-3857-4DE7-84F9-80FEBB95666C}" destId="{01407CA3-1A23-46B6-B647-76BCC8D9899D}" srcOrd="1" destOrd="0" presId="urn:microsoft.com/office/officeart/2005/8/layout/vList2"/>
    <dgm:cxn modelId="{013E1E29-6C68-4785-9403-68E9CE3747D2}" type="presParOf" srcId="{F6421CBD-3857-4DE7-84F9-80FEBB95666C}" destId="{BF535689-4597-45D2-980E-B7BEC525FC67}" srcOrd="2" destOrd="0" presId="urn:microsoft.com/office/officeart/2005/8/layout/vList2"/>
    <dgm:cxn modelId="{FD582B7F-4D6D-44FD-89DF-4E2EA21D2AFC}" type="presParOf" srcId="{F6421CBD-3857-4DE7-84F9-80FEBB95666C}" destId="{B4680936-F265-4599-9FE6-4F6B1C24F7AA}" srcOrd="3" destOrd="0" presId="urn:microsoft.com/office/officeart/2005/8/layout/vList2"/>
    <dgm:cxn modelId="{8F50EFB0-1129-410F-BD44-377AF656D90E}" type="presParOf" srcId="{F6421CBD-3857-4DE7-84F9-80FEBB95666C}" destId="{F04248DE-CB42-4E26-8D83-E66C577630C3}" srcOrd="4" destOrd="0" presId="urn:microsoft.com/office/officeart/2005/8/layout/vList2"/>
    <dgm:cxn modelId="{8AECF992-A262-4B24-BE1A-A707D2ECDBEB}" type="presParOf" srcId="{F6421CBD-3857-4DE7-84F9-80FEBB95666C}" destId="{54CD3229-C575-4180-88DB-3D409A8C7AE8}" srcOrd="5" destOrd="0" presId="urn:microsoft.com/office/officeart/2005/8/layout/vList2"/>
    <dgm:cxn modelId="{77DF885E-EFC9-495B-92FF-04CF3820EC59}" type="presParOf" srcId="{F6421CBD-3857-4DE7-84F9-80FEBB95666C}" destId="{E96FB44B-7B08-4707-8FDE-E4313D1AE1B0}" srcOrd="6" destOrd="0" presId="urn:microsoft.com/office/officeart/2005/8/layout/vList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F9338E8-A6EB-4192-A3A4-B51B560C29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5B7F06-CC5A-4132-99C9-11B211B8153E}">
      <dgm:prSet/>
      <dgm:spPr/>
      <dgm:t>
        <a:bodyPr/>
        <a:lstStyle/>
        <a:p>
          <a:pPr rtl="0"/>
          <a:r>
            <a:rPr lang="en-US" dirty="0" smtClean="0"/>
            <a:t>Nurse and other hospital personnel</a:t>
          </a:r>
          <a:endParaRPr lang="en-US" dirty="0"/>
        </a:p>
      </dgm:t>
    </dgm:pt>
    <dgm:pt modelId="{55B176DA-E2FD-4190-B9C2-B156742AC5D8}" type="parTrans" cxnId="{BC693B43-6740-4F16-A519-A280B8AA4244}">
      <dgm:prSet/>
      <dgm:spPr/>
      <dgm:t>
        <a:bodyPr/>
        <a:lstStyle/>
        <a:p>
          <a:endParaRPr lang="en-US"/>
        </a:p>
      </dgm:t>
    </dgm:pt>
    <dgm:pt modelId="{A307A235-DA4B-4AA2-A58D-E0329B38F0E5}" type="sibTrans" cxnId="{BC693B43-6740-4F16-A519-A280B8AA4244}">
      <dgm:prSet/>
      <dgm:spPr/>
      <dgm:t>
        <a:bodyPr/>
        <a:lstStyle/>
        <a:p>
          <a:endParaRPr lang="en-US"/>
        </a:p>
      </dgm:t>
    </dgm:pt>
    <dgm:pt modelId="{11ACFF2F-63FC-43F1-8420-C28198F405ED}" type="pres">
      <dgm:prSet presAssocID="{DF9338E8-A6EB-4192-A3A4-B51B560C29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CC54CF-08E0-46A7-9634-87417443C413}" type="pres">
      <dgm:prSet presAssocID="{8F5B7F06-CC5A-4132-99C9-11B211B815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93B43-6740-4F16-A519-A280B8AA4244}" srcId="{DF9338E8-A6EB-4192-A3A4-B51B560C2900}" destId="{8F5B7F06-CC5A-4132-99C9-11B211B8153E}" srcOrd="0" destOrd="0" parTransId="{55B176DA-E2FD-4190-B9C2-B156742AC5D8}" sibTransId="{A307A235-DA4B-4AA2-A58D-E0329B38F0E5}"/>
    <dgm:cxn modelId="{62268FD1-428D-4D10-8D73-17660247C09C}" type="presOf" srcId="{DF9338E8-A6EB-4192-A3A4-B51B560C2900}" destId="{11ACFF2F-63FC-43F1-8420-C28198F405ED}" srcOrd="0" destOrd="0" presId="urn:microsoft.com/office/officeart/2005/8/layout/vList2"/>
    <dgm:cxn modelId="{2086B4E0-F61D-4456-8527-369C4496FA50}" type="presOf" srcId="{8F5B7F06-CC5A-4132-99C9-11B211B8153E}" destId="{58CC54CF-08E0-46A7-9634-87417443C413}" srcOrd="0" destOrd="0" presId="urn:microsoft.com/office/officeart/2005/8/layout/vList2"/>
    <dgm:cxn modelId="{50466536-99A2-4B57-964F-57C4FF63B122}" type="presParOf" srcId="{11ACFF2F-63FC-43F1-8420-C28198F405ED}" destId="{58CC54CF-08E0-46A7-9634-87417443C413}" srcOrd="0" destOrd="0" presId="urn:microsoft.com/office/officeart/2005/8/layout/vList2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B6D15A0-7404-45F2-AFF9-95DAEFE7FB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423851-0747-47F6-9CEC-6BC407A50942}">
      <dgm:prSet/>
      <dgm:spPr/>
      <dgm:t>
        <a:bodyPr/>
        <a:lstStyle/>
        <a:p>
          <a:pPr rtl="0"/>
          <a:r>
            <a:rPr lang="en-US" dirty="0" smtClean="0"/>
            <a:t>Maintain good relationship with all departments</a:t>
          </a:r>
          <a:endParaRPr lang="en-US" dirty="0"/>
        </a:p>
      </dgm:t>
    </dgm:pt>
    <dgm:pt modelId="{AFD9B45F-80D9-4760-8425-A7FE02F3D61B}" type="parTrans" cxnId="{B0C5BF71-D145-4C40-844B-B0EB7436776B}">
      <dgm:prSet/>
      <dgm:spPr/>
      <dgm:t>
        <a:bodyPr/>
        <a:lstStyle/>
        <a:p>
          <a:endParaRPr lang="en-US"/>
        </a:p>
      </dgm:t>
    </dgm:pt>
    <dgm:pt modelId="{D190AC9A-A616-4B95-A760-A9B809CED54E}" type="sibTrans" cxnId="{B0C5BF71-D145-4C40-844B-B0EB7436776B}">
      <dgm:prSet/>
      <dgm:spPr/>
      <dgm:t>
        <a:bodyPr/>
        <a:lstStyle/>
        <a:p>
          <a:endParaRPr lang="en-US"/>
        </a:p>
      </dgm:t>
    </dgm:pt>
    <dgm:pt modelId="{1DFA2291-75AA-402F-84C9-69A4CCC62AD4}">
      <dgm:prSet/>
      <dgm:spPr/>
      <dgm:t>
        <a:bodyPr/>
        <a:lstStyle/>
        <a:p>
          <a:pPr rtl="0"/>
          <a:r>
            <a:rPr lang="en-US" dirty="0" smtClean="0"/>
            <a:t>Maintain smooth coordination between patient unit and the departments</a:t>
          </a:r>
          <a:endParaRPr lang="en-US" dirty="0"/>
        </a:p>
      </dgm:t>
    </dgm:pt>
    <dgm:pt modelId="{6CEE6DE2-22F5-44D0-8730-349F7AD79EA8}" type="parTrans" cxnId="{E093F2A5-AD94-424B-BF5E-DD0DDFBF8AC9}">
      <dgm:prSet/>
      <dgm:spPr/>
      <dgm:t>
        <a:bodyPr/>
        <a:lstStyle/>
        <a:p>
          <a:endParaRPr lang="en-US"/>
        </a:p>
      </dgm:t>
    </dgm:pt>
    <dgm:pt modelId="{A40F5A7B-BC01-444C-928E-D244D0EF4627}" type="sibTrans" cxnId="{E093F2A5-AD94-424B-BF5E-DD0DDFBF8AC9}">
      <dgm:prSet/>
      <dgm:spPr/>
      <dgm:t>
        <a:bodyPr/>
        <a:lstStyle/>
        <a:p>
          <a:endParaRPr lang="en-US"/>
        </a:p>
      </dgm:t>
    </dgm:pt>
    <dgm:pt modelId="{BA3AD73C-FF07-45C4-9EF2-705DB50EFC70}" type="pres">
      <dgm:prSet presAssocID="{4B6D15A0-7404-45F2-AFF9-95DAEFE7FB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8C76B9-3C3A-43C6-9147-2D014FF3A07B}" type="pres">
      <dgm:prSet presAssocID="{1D423851-0747-47F6-9CEC-6BC407A509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10565-AF02-4AA2-8989-38556908A0F4}" type="pres">
      <dgm:prSet presAssocID="{D190AC9A-A616-4B95-A760-A9B809CED54E}" presName="spacer" presStyleCnt="0"/>
      <dgm:spPr/>
    </dgm:pt>
    <dgm:pt modelId="{31B31FA5-D427-4908-B699-26882F4BB45F}" type="pres">
      <dgm:prSet presAssocID="{1DFA2291-75AA-402F-84C9-69A4CCC62AD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BAAE24-42E5-455B-9B15-6F024AB6EA2E}" type="presOf" srcId="{1DFA2291-75AA-402F-84C9-69A4CCC62AD4}" destId="{31B31FA5-D427-4908-B699-26882F4BB45F}" srcOrd="0" destOrd="0" presId="urn:microsoft.com/office/officeart/2005/8/layout/vList2"/>
    <dgm:cxn modelId="{5164FA7F-C4C6-433D-B0C0-86C6A66D973A}" type="presOf" srcId="{1D423851-0747-47F6-9CEC-6BC407A50942}" destId="{858C76B9-3C3A-43C6-9147-2D014FF3A07B}" srcOrd="0" destOrd="0" presId="urn:microsoft.com/office/officeart/2005/8/layout/vList2"/>
    <dgm:cxn modelId="{B0C5BF71-D145-4C40-844B-B0EB7436776B}" srcId="{4B6D15A0-7404-45F2-AFF9-95DAEFE7FB72}" destId="{1D423851-0747-47F6-9CEC-6BC407A50942}" srcOrd="0" destOrd="0" parTransId="{AFD9B45F-80D9-4760-8425-A7FE02F3D61B}" sibTransId="{D190AC9A-A616-4B95-A760-A9B809CED54E}"/>
    <dgm:cxn modelId="{E093F2A5-AD94-424B-BF5E-DD0DDFBF8AC9}" srcId="{4B6D15A0-7404-45F2-AFF9-95DAEFE7FB72}" destId="{1DFA2291-75AA-402F-84C9-69A4CCC62AD4}" srcOrd="1" destOrd="0" parTransId="{6CEE6DE2-22F5-44D0-8730-349F7AD79EA8}" sibTransId="{A40F5A7B-BC01-444C-928E-D244D0EF4627}"/>
    <dgm:cxn modelId="{351D53C1-582C-476D-8D1D-5941A3662104}" type="presOf" srcId="{4B6D15A0-7404-45F2-AFF9-95DAEFE7FB72}" destId="{BA3AD73C-FF07-45C4-9EF2-705DB50EFC70}" srcOrd="0" destOrd="0" presId="urn:microsoft.com/office/officeart/2005/8/layout/vList2"/>
    <dgm:cxn modelId="{B1F6E809-7DA7-4586-985B-E2D78E284566}" type="presParOf" srcId="{BA3AD73C-FF07-45C4-9EF2-705DB50EFC70}" destId="{858C76B9-3C3A-43C6-9147-2D014FF3A07B}" srcOrd="0" destOrd="0" presId="urn:microsoft.com/office/officeart/2005/8/layout/vList2"/>
    <dgm:cxn modelId="{45B4FB22-9AB3-4E49-A99A-9DDE79086BE3}" type="presParOf" srcId="{BA3AD73C-FF07-45C4-9EF2-705DB50EFC70}" destId="{A1810565-AF02-4AA2-8989-38556908A0F4}" srcOrd="1" destOrd="0" presId="urn:microsoft.com/office/officeart/2005/8/layout/vList2"/>
    <dgm:cxn modelId="{B156BD0C-0BAF-4AD9-B2D3-E50EA09B723F}" type="presParOf" srcId="{BA3AD73C-FF07-45C4-9EF2-705DB50EFC70}" destId="{31B31FA5-D427-4908-B699-26882F4BB45F}" srcOrd="2" destOrd="0" presId="urn:microsoft.com/office/officeart/2005/8/layout/vList2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E7F694F-F6C7-46DB-8850-F2694B8AB33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409091-B614-414F-9147-5EF8D2418D95}">
      <dgm:prSet/>
      <dgm:spPr/>
      <dgm:t>
        <a:bodyPr/>
        <a:lstStyle/>
        <a:p>
          <a:pPr rtl="0"/>
          <a:r>
            <a:rPr lang="en-US" dirty="0" smtClean="0"/>
            <a:t>Nurse and the non professional workers</a:t>
          </a:r>
          <a:endParaRPr lang="en-US" dirty="0"/>
        </a:p>
      </dgm:t>
    </dgm:pt>
    <dgm:pt modelId="{EC1253F3-ED78-4F4D-A72D-D02010523121}" type="parTrans" cxnId="{6BF66F51-B78F-4A04-921B-17A192CE3DA9}">
      <dgm:prSet/>
      <dgm:spPr/>
      <dgm:t>
        <a:bodyPr/>
        <a:lstStyle/>
        <a:p>
          <a:endParaRPr lang="en-US"/>
        </a:p>
      </dgm:t>
    </dgm:pt>
    <dgm:pt modelId="{45D9D0DB-B261-495F-B1E0-241CC1D589FB}" type="sibTrans" cxnId="{6BF66F51-B78F-4A04-921B-17A192CE3DA9}">
      <dgm:prSet/>
      <dgm:spPr/>
      <dgm:t>
        <a:bodyPr/>
        <a:lstStyle/>
        <a:p>
          <a:endParaRPr lang="en-US"/>
        </a:p>
      </dgm:t>
    </dgm:pt>
    <dgm:pt modelId="{3CD6BEE3-88B3-41EC-B028-68580CABC95B}" type="pres">
      <dgm:prSet presAssocID="{9E7F694F-F6C7-46DB-8850-F2694B8AB3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FBDF5-1609-45C9-AF6A-055F9F5C28EB}" type="pres">
      <dgm:prSet presAssocID="{1D409091-B614-414F-9147-5EF8D2418D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8CA57-602A-4061-90C3-10F419DA7174}" type="presOf" srcId="{1D409091-B614-414F-9147-5EF8D2418D95}" destId="{95AFBDF5-1609-45C9-AF6A-055F9F5C28EB}" srcOrd="0" destOrd="0" presId="urn:microsoft.com/office/officeart/2005/8/layout/vList2"/>
    <dgm:cxn modelId="{B263A4E5-B7F2-46CA-A542-B9283774A20E}" type="presOf" srcId="{9E7F694F-F6C7-46DB-8850-F2694B8AB336}" destId="{3CD6BEE3-88B3-41EC-B028-68580CABC95B}" srcOrd="0" destOrd="0" presId="urn:microsoft.com/office/officeart/2005/8/layout/vList2"/>
    <dgm:cxn modelId="{6BF66F51-B78F-4A04-921B-17A192CE3DA9}" srcId="{9E7F694F-F6C7-46DB-8850-F2694B8AB336}" destId="{1D409091-B614-414F-9147-5EF8D2418D95}" srcOrd="0" destOrd="0" parTransId="{EC1253F3-ED78-4F4D-A72D-D02010523121}" sibTransId="{45D9D0DB-B261-495F-B1E0-241CC1D589FB}"/>
    <dgm:cxn modelId="{10330E9E-B483-46E0-BCAB-7623C7E539CF}" type="presParOf" srcId="{3CD6BEE3-88B3-41EC-B028-68580CABC95B}" destId="{95AFBDF5-1609-45C9-AF6A-055F9F5C28EB}" srcOrd="0" destOrd="0" presId="urn:microsoft.com/office/officeart/2005/8/layout/vList2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9A67E75-B939-4933-B8BA-A17FB34F52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3B79E68-3E48-4E63-9DD4-F9FE5B2FD44E}">
      <dgm:prSet/>
      <dgm:spPr/>
      <dgm:t>
        <a:bodyPr/>
        <a:lstStyle/>
        <a:p>
          <a:pPr rtl="0"/>
          <a:r>
            <a:rPr lang="en-US" dirty="0" smtClean="0"/>
            <a:t>Be decent &amp; considerate</a:t>
          </a:r>
          <a:endParaRPr lang="en-US" dirty="0"/>
        </a:p>
      </dgm:t>
    </dgm:pt>
    <dgm:pt modelId="{08FFF0AB-45B8-43F0-A9CC-428EDFD6031D}" type="parTrans" cxnId="{94A1B4BE-D5D6-4402-99BF-7B41936066B3}">
      <dgm:prSet/>
      <dgm:spPr/>
      <dgm:t>
        <a:bodyPr/>
        <a:lstStyle/>
        <a:p>
          <a:endParaRPr lang="en-US"/>
        </a:p>
      </dgm:t>
    </dgm:pt>
    <dgm:pt modelId="{784594C4-995E-44C1-B353-9BB418FAC8AA}" type="sibTrans" cxnId="{94A1B4BE-D5D6-4402-99BF-7B41936066B3}">
      <dgm:prSet/>
      <dgm:spPr/>
      <dgm:t>
        <a:bodyPr/>
        <a:lstStyle/>
        <a:p>
          <a:endParaRPr lang="en-US"/>
        </a:p>
      </dgm:t>
    </dgm:pt>
    <dgm:pt modelId="{49A33A56-8239-41F8-886F-BF34F7B676B2}">
      <dgm:prSet/>
      <dgm:spPr/>
      <dgm:t>
        <a:bodyPr/>
        <a:lstStyle/>
        <a:p>
          <a:pPr rtl="0"/>
          <a:r>
            <a:rPr lang="en-US" dirty="0" smtClean="0"/>
            <a:t>Maintain good relationship</a:t>
          </a:r>
          <a:endParaRPr lang="en-US" dirty="0"/>
        </a:p>
      </dgm:t>
    </dgm:pt>
    <dgm:pt modelId="{59953E62-48B4-4D1E-86FC-12D3B300E231}" type="parTrans" cxnId="{99723F9F-DFEE-4818-A644-0A7D77730973}">
      <dgm:prSet/>
      <dgm:spPr/>
      <dgm:t>
        <a:bodyPr/>
        <a:lstStyle/>
        <a:p>
          <a:endParaRPr lang="en-US"/>
        </a:p>
      </dgm:t>
    </dgm:pt>
    <dgm:pt modelId="{A883591E-B51F-4BAA-9FFB-5A458C4F8922}" type="sibTrans" cxnId="{99723F9F-DFEE-4818-A644-0A7D77730973}">
      <dgm:prSet/>
      <dgm:spPr/>
      <dgm:t>
        <a:bodyPr/>
        <a:lstStyle/>
        <a:p>
          <a:endParaRPr lang="en-US"/>
        </a:p>
      </dgm:t>
    </dgm:pt>
    <dgm:pt modelId="{05639DC1-2C46-4E11-BE54-399A3EF2F799}">
      <dgm:prSet/>
      <dgm:spPr/>
      <dgm:t>
        <a:bodyPr/>
        <a:lstStyle/>
        <a:p>
          <a:pPr rtl="0"/>
          <a:r>
            <a:rPr lang="en-US" dirty="0" smtClean="0"/>
            <a:t>Provide guidance and teaching</a:t>
          </a:r>
          <a:br>
            <a:rPr lang="en-US" dirty="0" smtClean="0"/>
          </a:br>
          <a:endParaRPr lang="en-US" dirty="0"/>
        </a:p>
      </dgm:t>
    </dgm:pt>
    <dgm:pt modelId="{02159F25-B73C-47C8-A008-63BBE88C8DB9}" type="parTrans" cxnId="{0F249FEC-AC18-4749-94ED-A7531F3EA3B7}">
      <dgm:prSet/>
      <dgm:spPr/>
      <dgm:t>
        <a:bodyPr/>
        <a:lstStyle/>
        <a:p>
          <a:endParaRPr lang="en-US"/>
        </a:p>
      </dgm:t>
    </dgm:pt>
    <dgm:pt modelId="{D7F14781-33EA-4703-BFAE-FDCD1DE8F383}" type="sibTrans" cxnId="{0F249FEC-AC18-4749-94ED-A7531F3EA3B7}">
      <dgm:prSet/>
      <dgm:spPr/>
      <dgm:t>
        <a:bodyPr/>
        <a:lstStyle/>
        <a:p>
          <a:endParaRPr lang="en-US"/>
        </a:p>
      </dgm:t>
    </dgm:pt>
    <dgm:pt modelId="{573AC2A9-CA61-4C69-8583-3D6A85677F22}" type="pres">
      <dgm:prSet presAssocID="{E9A67E75-B939-4933-B8BA-A17FB34F52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FCABAE-444A-41C5-9A60-1D8EB0A398E7}" type="pres">
      <dgm:prSet presAssocID="{83B79E68-3E48-4E63-9DD4-F9FE5B2FD44E}" presName="hierRoot1" presStyleCnt="0">
        <dgm:presLayoutVars>
          <dgm:hierBranch val="init"/>
        </dgm:presLayoutVars>
      </dgm:prSet>
      <dgm:spPr/>
    </dgm:pt>
    <dgm:pt modelId="{99B30A47-B918-46C8-A07E-8165B0AAFB2E}" type="pres">
      <dgm:prSet presAssocID="{83B79E68-3E48-4E63-9DD4-F9FE5B2FD44E}" presName="rootComposite1" presStyleCnt="0"/>
      <dgm:spPr/>
    </dgm:pt>
    <dgm:pt modelId="{A473F289-6E81-4B3B-B868-F1107B5D66E3}" type="pres">
      <dgm:prSet presAssocID="{83B79E68-3E48-4E63-9DD4-F9FE5B2FD44E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519A9-9AF2-4E8A-A29C-63A6F7D66AC2}" type="pres">
      <dgm:prSet presAssocID="{83B79E68-3E48-4E63-9DD4-F9FE5B2FD44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A35644-046D-4287-8273-53CAC527A391}" type="pres">
      <dgm:prSet presAssocID="{83B79E68-3E48-4E63-9DD4-F9FE5B2FD44E}" presName="hierChild2" presStyleCnt="0"/>
      <dgm:spPr/>
    </dgm:pt>
    <dgm:pt modelId="{9D4F32BA-75BB-41CF-AA8B-B41949E56E03}" type="pres">
      <dgm:prSet presAssocID="{83B79E68-3E48-4E63-9DD4-F9FE5B2FD44E}" presName="hierChild3" presStyleCnt="0"/>
      <dgm:spPr/>
    </dgm:pt>
    <dgm:pt modelId="{B45A4519-059B-433F-953D-5C541CF3153F}" type="pres">
      <dgm:prSet presAssocID="{49A33A56-8239-41F8-886F-BF34F7B676B2}" presName="hierRoot1" presStyleCnt="0">
        <dgm:presLayoutVars>
          <dgm:hierBranch val="init"/>
        </dgm:presLayoutVars>
      </dgm:prSet>
      <dgm:spPr/>
    </dgm:pt>
    <dgm:pt modelId="{CD10E846-D2DB-4409-A016-42E13D075958}" type="pres">
      <dgm:prSet presAssocID="{49A33A56-8239-41F8-886F-BF34F7B676B2}" presName="rootComposite1" presStyleCnt="0"/>
      <dgm:spPr/>
    </dgm:pt>
    <dgm:pt modelId="{74047A4A-E1D1-4DC4-8593-8B43B1926CBD}" type="pres">
      <dgm:prSet presAssocID="{49A33A56-8239-41F8-886F-BF34F7B676B2}" presName="rootText1" presStyleLbl="node0" presStyleIdx="1" presStyleCnt="3" custLinFactX="-21023" custLinFactY="-14689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4DD09-AE4F-4132-B0BF-FC38D1C0ED2F}" type="pres">
      <dgm:prSet presAssocID="{49A33A56-8239-41F8-886F-BF34F7B676B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A9D9757-AA3C-4DDD-8B39-15A997F7FFC1}" type="pres">
      <dgm:prSet presAssocID="{49A33A56-8239-41F8-886F-BF34F7B676B2}" presName="hierChild2" presStyleCnt="0"/>
      <dgm:spPr/>
    </dgm:pt>
    <dgm:pt modelId="{7CE7EB6C-4A41-4EE3-B5E9-AE72517DFFE1}" type="pres">
      <dgm:prSet presAssocID="{49A33A56-8239-41F8-886F-BF34F7B676B2}" presName="hierChild3" presStyleCnt="0"/>
      <dgm:spPr/>
    </dgm:pt>
    <dgm:pt modelId="{5C6DDC07-64B2-452A-9E58-118FF552DF06}" type="pres">
      <dgm:prSet presAssocID="{05639DC1-2C46-4E11-BE54-399A3EF2F799}" presName="hierRoot1" presStyleCnt="0">
        <dgm:presLayoutVars>
          <dgm:hierBranch val="init"/>
        </dgm:presLayoutVars>
      </dgm:prSet>
      <dgm:spPr/>
    </dgm:pt>
    <dgm:pt modelId="{AA1C84F6-4A4F-4102-8BCB-6C8FDDCC71F1}" type="pres">
      <dgm:prSet presAssocID="{05639DC1-2C46-4E11-BE54-399A3EF2F799}" presName="rootComposite1" presStyleCnt="0"/>
      <dgm:spPr/>
    </dgm:pt>
    <dgm:pt modelId="{D0C5A596-AAF5-4265-A799-989B5A8B01FC}" type="pres">
      <dgm:prSet presAssocID="{05639DC1-2C46-4E11-BE54-399A3EF2F799}" presName="rootText1" presStyleLbl="node0" presStyleIdx="2" presStyleCnt="3" custLinFactX="-28008" custLinFactNeighborX="-100000" custLinFactNeighborY="-38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E85F89-BCA4-461A-9560-8ADF627074FE}" type="pres">
      <dgm:prSet presAssocID="{05639DC1-2C46-4E11-BE54-399A3EF2F7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E1FD0A8-DD99-4F05-923C-9A9709C3F886}" type="pres">
      <dgm:prSet presAssocID="{05639DC1-2C46-4E11-BE54-399A3EF2F799}" presName="hierChild2" presStyleCnt="0"/>
      <dgm:spPr/>
    </dgm:pt>
    <dgm:pt modelId="{3FE15F11-586B-49A0-AB49-132CC526509B}" type="pres">
      <dgm:prSet presAssocID="{05639DC1-2C46-4E11-BE54-399A3EF2F799}" presName="hierChild3" presStyleCnt="0"/>
      <dgm:spPr/>
    </dgm:pt>
  </dgm:ptLst>
  <dgm:cxnLst>
    <dgm:cxn modelId="{F7FCF7C4-E08C-49AB-8190-D39F62BDE77C}" type="presOf" srcId="{E9A67E75-B939-4933-B8BA-A17FB34F525A}" destId="{573AC2A9-CA61-4C69-8583-3D6A85677F22}" srcOrd="0" destOrd="0" presId="urn:microsoft.com/office/officeart/2005/8/layout/orgChart1"/>
    <dgm:cxn modelId="{890F5597-9E36-4AD8-BDDE-300D4A6E6CCA}" type="presOf" srcId="{49A33A56-8239-41F8-886F-BF34F7B676B2}" destId="{CB84DD09-AE4F-4132-B0BF-FC38D1C0ED2F}" srcOrd="1" destOrd="0" presId="urn:microsoft.com/office/officeart/2005/8/layout/orgChart1"/>
    <dgm:cxn modelId="{99723F9F-DFEE-4818-A644-0A7D77730973}" srcId="{E9A67E75-B939-4933-B8BA-A17FB34F525A}" destId="{49A33A56-8239-41F8-886F-BF34F7B676B2}" srcOrd="1" destOrd="0" parTransId="{59953E62-48B4-4D1E-86FC-12D3B300E231}" sibTransId="{A883591E-B51F-4BAA-9FFB-5A458C4F8922}"/>
    <dgm:cxn modelId="{673D63B1-94DE-42CB-8707-C14F26C0DE24}" type="presOf" srcId="{05639DC1-2C46-4E11-BE54-399A3EF2F799}" destId="{B8E85F89-BCA4-461A-9560-8ADF627074FE}" srcOrd="1" destOrd="0" presId="urn:microsoft.com/office/officeart/2005/8/layout/orgChart1"/>
    <dgm:cxn modelId="{B0771A71-B223-4DE6-B331-AAE9EC5D61CF}" type="presOf" srcId="{83B79E68-3E48-4E63-9DD4-F9FE5B2FD44E}" destId="{A473F289-6E81-4B3B-B868-F1107B5D66E3}" srcOrd="0" destOrd="0" presId="urn:microsoft.com/office/officeart/2005/8/layout/orgChart1"/>
    <dgm:cxn modelId="{94A1B4BE-D5D6-4402-99BF-7B41936066B3}" srcId="{E9A67E75-B939-4933-B8BA-A17FB34F525A}" destId="{83B79E68-3E48-4E63-9DD4-F9FE5B2FD44E}" srcOrd="0" destOrd="0" parTransId="{08FFF0AB-45B8-43F0-A9CC-428EDFD6031D}" sibTransId="{784594C4-995E-44C1-B353-9BB418FAC8AA}"/>
    <dgm:cxn modelId="{0F249FEC-AC18-4749-94ED-A7531F3EA3B7}" srcId="{E9A67E75-B939-4933-B8BA-A17FB34F525A}" destId="{05639DC1-2C46-4E11-BE54-399A3EF2F799}" srcOrd="2" destOrd="0" parTransId="{02159F25-B73C-47C8-A008-63BBE88C8DB9}" sibTransId="{D7F14781-33EA-4703-BFAE-FDCD1DE8F383}"/>
    <dgm:cxn modelId="{5363C446-83FD-486F-A997-2C207D08D25B}" type="presOf" srcId="{83B79E68-3E48-4E63-9DD4-F9FE5B2FD44E}" destId="{C4B519A9-9AF2-4E8A-A29C-63A6F7D66AC2}" srcOrd="1" destOrd="0" presId="urn:microsoft.com/office/officeart/2005/8/layout/orgChart1"/>
    <dgm:cxn modelId="{6ED640C8-3609-48B2-9EF3-A99EB31E2CE4}" type="presOf" srcId="{05639DC1-2C46-4E11-BE54-399A3EF2F799}" destId="{D0C5A596-AAF5-4265-A799-989B5A8B01FC}" srcOrd="0" destOrd="0" presId="urn:microsoft.com/office/officeart/2005/8/layout/orgChart1"/>
    <dgm:cxn modelId="{5A5BBE2C-EF81-42F6-B775-F2E8BCA3964C}" type="presOf" srcId="{49A33A56-8239-41F8-886F-BF34F7B676B2}" destId="{74047A4A-E1D1-4DC4-8593-8B43B1926CBD}" srcOrd="0" destOrd="0" presId="urn:microsoft.com/office/officeart/2005/8/layout/orgChart1"/>
    <dgm:cxn modelId="{4103E6C6-DDB1-4C32-806D-8F94DE0B1215}" type="presParOf" srcId="{573AC2A9-CA61-4C69-8583-3D6A85677F22}" destId="{22FCABAE-444A-41C5-9A60-1D8EB0A398E7}" srcOrd="0" destOrd="0" presId="urn:microsoft.com/office/officeart/2005/8/layout/orgChart1"/>
    <dgm:cxn modelId="{9F306333-83DB-447F-8329-F1C86C82C54A}" type="presParOf" srcId="{22FCABAE-444A-41C5-9A60-1D8EB0A398E7}" destId="{99B30A47-B918-46C8-A07E-8165B0AAFB2E}" srcOrd="0" destOrd="0" presId="urn:microsoft.com/office/officeart/2005/8/layout/orgChart1"/>
    <dgm:cxn modelId="{833B9819-9203-45F5-A3B4-EF611F11EBE6}" type="presParOf" srcId="{99B30A47-B918-46C8-A07E-8165B0AAFB2E}" destId="{A473F289-6E81-4B3B-B868-F1107B5D66E3}" srcOrd="0" destOrd="0" presId="urn:microsoft.com/office/officeart/2005/8/layout/orgChart1"/>
    <dgm:cxn modelId="{C677F58D-ECA8-42BA-BF8D-DE482E6B5F8B}" type="presParOf" srcId="{99B30A47-B918-46C8-A07E-8165B0AAFB2E}" destId="{C4B519A9-9AF2-4E8A-A29C-63A6F7D66AC2}" srcOrd="1" destOrd="0" presId="urn:microsoft.com/office/officeart/2005/8/layout/orgChart1"/>
    <dgm:cxn modelId="{1C5C925F-E12B-4C20-A27D-77C5A82257D3}" type="presParOf" srcId="{22FCABAE-444A-41C5-9A60-1D8EB0A398E7}" destId="{4AA35644-046D-4287-8273-53CAC527A391}" srcOrd="1" destOrd="0" presId="urn:microsoft.com/office/officeart/2005/8/layout/orgChart1"/>
    <dgm:cxn modelId="{25C69DFA-E0ED-493D-80C9-45EBE355BB5E}" type="presParOf" srcId="{22FCABAE-444A-41C5-9A60-1D8EB0A398E7}" destId="{9D4F32BA-75BB-41CF-AA8B-B41949E56E03}" srcOrd="2" destOrd="0" presId="urn:microsoft.com/office/officeart/2005/8/layout/orgChart1"/>
    <dgm:cxn modelId="{B83DBB79-C3EA-4DDC-A18F-0EA669A5D516}" type="presParOf" srcId="{573AC2A9-CA61-4C69-8583-3D6A85677F22}" destId="{B45A4519-059B-433F-953D-5C541CF3153F}" srcOrd="1" destOrd="0" presId="urn:microsoft.com/office/officeart/2005/8/layout/orgChart1"/>
    <dgm:cxn modelId="{9B57B27E-87A9-47B9-AF98-886D1626D78D}" type="presParOf" srcId="{B45A4519-059B-433F-953D-5C541CF3153F}" destId="{CD10E846-D2DB-4409-A016-42E13D075958}" srcOrd="0" destOrd="0" presId="urn:microsoft.com/office/officeart/2005/8/layout/orgChart1"/>
    <dgm:cxn modelId="{3A05BF2C-5ACA-4179-ACB8-47B933E8FE8B}" type="presParOf" srcId="{CD10E846-D2DB-4409-A016-42E13D075958}" destId="{74047A4A-E1D1-4DC4-8593-8B43B1926CBD}" srcOrd="0" destOrd="0" presId="urn:microsoft.com/office/officeart/2005/8/layout/orgChart1"/>
    <dgm:cxn modelId="{C06B9595-7078-460F-AACB-2FB72B8E1AD9}" type="presParOf" srcId="{CD10E846-D2DB-4409-A016-42E13D075958}" destId="{CB84DD09-AE4F-4132-B0BF-FC38D1C0ED2F}" srcOrd="1" destOrd="0" presId="urn:microsoft.com/office/officeart/2005/8/layout/orgChart1"/>
    <dgm:cxn modelId="{E42A3885-9F47-45EF-9420-1BC35514C6B6}" type="presParOf" srcId="{B45A4519-059B-433F-953D-5C541CF3153F}" destId="{1A9D9757-AA3C-4DDD-8B39-15A997F7FFC1}" srcOrd="1" destOrd="0" presId="urn:microsoft.com/office/officeart/2005/8/layout/orgChart1"/>
    <dgm:cxn modelId="{D262BA19-97F8-498E-B1CA-95C34241BA5D}" type="presParOf" srcId="{B45A4519-059B-433F-953D-5C541CF3153F}" destId="{7CE7EB6C-4A41-4EE3-B5E9-AE72517DFFE1}" srcOrd="2" destOrd="0" presId="urn:microsoft.com/office/officeart/2005/8/layout/orgChart1"/>
    <dgm:cxn modelId="{2870AF24-5C2A-4494-B05C-130ADE7D27F2}" type="presParOf" srcId="{573AC2A9-CA61-4C69-8583-3D6A85677F22}" destId="{5C6DDC07-64B2-452A-9E58-118FF552DF06}" srcOrd="2" destOrd="0" presId="urn:microsoft.com/office/officeart/2005/8/layout/orgChart1"/>
    <dgm:cxn modelId="{6E081A9B-7B57-4686-B3D3-BE60E171254D}" type="presParOf" srcId="{5C6DDC07-64B2-452A-9E58-118FF552DF06}" destId="{AA1C84F6-4A4F-4102-8BCB-6C8FDDCC71F1}" srcOrd="0" destOrd="0" presId="urn:microsoft.com/office/officeart/2005/8/layout/orgChart1"/>
    <dgm:cxn modelId="{96B025DF-8EFF-4315-8BC8-98E1E79FB838}" type="presParOf" srcId="{AA1C84F6-4A4F-4102-8BCB-6C8FDDCC71F1}" destId="{D0C5A596-AAF5-4265-A799-989B5A8B01FC}" srcOrd="0" destOrd="0" presId="urn:microsoft.com/office/officeart/2005/8/layout/orgChart1"/>
    <dgm:cxn modelId="{11A7A02D-5DEC-49F5-9249-15B9C09A3640}" type="presParOf" srcId="{AA1C84F6-4A4F-4102-8BCB-6C8FDDCC71F1}" destId="{B8E85F89-BCA4-461A-9560-8ADF627074FE}" srcOrd="1" destOrd="0" presId="urn:microsoft.com/office/officeart/2005/8/layout/orgChart1"/>
    <dgm:cxn modelId="{3E62CB8F-6FA0-4A44-99E6-9F1851034641}" type="presParOf" srcId="{5C6DDC07-64B2-452A-9E58-118FF552DF06}" destId="{6E1FD0A8-DD99-4F05-923C-9A9709C3F886}" srcOrd="1" destOrd="0" presId="urn:microsoft.com/office/officeart/2005/8/layout/orgChart1"/>
    <dgm:cxn modelId="{881B6260-6774-4910-AC16-755A48BE899F}" type="presParOf" srcId="{5C6DDC07-64B2-452A-9E58-118FF552DF06}" destId="{3FE15F11-586B-49A0-AB49-132CC526509B}" srcOrd="2" destOrd="0" presId="urn:microsoft.com/office/officeart/2005/8/layout/orgChart1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259B32A-6F21-452B-9CDF-E024DC21EF8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A1BBA6-877E-44BF-88E0-E29F2ACC5059}">
      <dgm:prSet/>
      <dgm:spPr/>
      <dgm:t>
        <a:bodyPr/>
        <a:lstStyle/>
        <a:p>
          <a:pPr rtl="0"/>
          <a:r>
            <a:rPr lang="en-US" dirty="0" smtClean="0"/>
            <a:t>Nurse and the Client</a:t>
          </a:r>
          <a:endParaRPr lang="en-US" dirty="0"/>
        </a:p>
      </dgm:t>
    </dgm:pt>
    <dgm:pt modelId="{87DD4506-3661-409F-88B7-EA639295BF48}" type="parTrans" cxnId="{0D8A9E83-456D-4D5A-A568-5529238F9A27}">
      <dgm:prSet/>
      <dgm:spPr/>
      <dgm:t>
        <a:bodyPr/>
        <a:lstStyle/>
        <a:p>
          <a:endParaRPr lang="en-US"/>
        </a:p>
      </dgm:t>
    </dgm:pt>
    <dgm:pt modelId="{6AB33E8A-3769-4A27-8D8E-30BC7C746BE1}" type="sibTrans" cxnId="{0D8A9E83-456D-4D5A-A568-5529238F9A27}">
      <dgm:prSet/>
      <dgm:spPr/>
      <dgm:t>
        <a:bodyPr/>
        <a:lstStyle/>
        <a:p>
          <a:endParaRPr lang="en-US"/>
        </a:p>
      </dgm:t>
    </dgm:pt>
    <dgm:pt modelId="{3745E32D-2E5A-453B-91D0-9D131C4270D2}" type="pres">
      <dgm:prSet presAssocID="{4259B32A-6F21-452B-9CDF-E024DC21EF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B44F1C-D62A-4547-82DA-41A1DACD3133}" type="pres">
      <dgm:prSet presAssocID="{F0A1BBA6-877E-44BF-88E0-E29F2ACC50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F18D9C-CB65-4E69-8136-33B2314F8045}" type="presOf" srcId="{4259B32A-6F21-452B-9CDF-E024DC21EF86}" destId="{3745E32D-2E5A-453B-91D0-9D131C4270D2}" srcOrd="0" destOrd="0" presId="urn:microsoft.com/office/officeart/2005/8/layout/vList2"/>
    <dgm:cxn modelId="{0D8A9E83-456D-4D5A-A568-5529238F9A27}" srcId="{4259B32A-6F21-452B-9CDF-E024DC21EF86}" destId="{F0A1BBA6-877E-44BF-88E0-E29F2ACC5059}" srcOrd="0" destOrd="0" parTransId="{87DD4506-3661-409F-88B7-EA639295BF48}" sibTransId="{6AB33E8A-3769-4A27-8D8E-30BC7C746BE1}"/>
    <dgm:cxn modelId="{045E456C-CA73-4144-A0CB-102E4C3E755E}" type="presOf" srcId="{F0A1BBA6-877E-44BF-88E0-E29F2ACC5059}" destId="{72B44F1C-D62A-4547-82DA-41A1DACD3133}" srcOrd="0" destOrd="0" presId="urn:microsoft.com/office/officeart/2005/8/layout/vList2"/>
    <dgm:cxn modelId="{0AD8DDE9-09C8-410F-8902-6299FFB60477}" type="presParOf" srcId="{3745E32D-2E5A-453B-91D0-9D131C4270D2}" destId="{72B44F1C-D62A-4547-82DA-41A1DACD3133}" srcOrd="0" destOrd="0" presId="urn:microsoft.com/office/officeart/2005/8/layout/vList2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D05FE6F-387F-439E-8256-65A9949474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686C0-B863-4758-8078-140C5DA4AC7E}">
      <dgm:prSet custT="1"/>
      <dgm:spPr/>
      <dgm:t>
        <a:bodyPr/>
        <a:lstStyle/>
        <a:p>
          <a:pPr algn="ctr" rtl="0"/>
          <a:r>
            <a:rPr lang="en-IN" sz="2800" b="1" u="sng" dirty="0" smtClean="0"/>
            <a:t>IMPORTANCE OF HUMAN RELATIONS IN HEALTH CARE SETTING</a:t>
          </a:r>
          <a:endParaRPr lang="en-IN" sz="1500" dirty="0"/>
        </a:p>
      </dgm:t>
    </dgm:pt>
    <dgm:pt modelId="{542B5DB6-3713-472E-9E57-9666988850D1}" type="parTrans" cxnId="{782D2DDF-7479-4758-BEEF-8BC493679886}">
      <dgm:prSet/>
      <dgm:spPr/>
      <dgm:t>
        <a:bodyPr/>
        <a:lstStyle/>
        <a:p>
          <a:endParaRPr lang="en-US"/>
        </a:p>
      </dgm:t>
    </dgm:pt>
    <dgm:pt modelId="{67DB4E0D-BF2E-440A-9270-C1EABD559DD4}" type="sibTrans" cxnId="{782D2DDF-7479-4758-BEEF-8BC493679886}">
      <dgm:prSet/>
      <dgm:spPr/>
      <dgm:t>
        <a:bodyPr/>
        <a:lstStyle/>
        <a:p>
          <a:endParaRPr lang="en-US"/>
        </a:p>
      </dgm:t>
    </dgm:pt>
    <dgm:pt modelId="{04B5FE42-5964-4609-8DBE-745CADF66819}" type="pres">
      <dgm:prSet presAssocID="{3D05FE6F-387F-439E-8256-65A9949474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123AF-FA22-4552-A78D-7C057513C5B3}" type="pres">
      <dgm:prSet presAssocID="{423686C0-B863-4758-8078-140C5DA4AC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EE429F-DF84-463C-9831-BD182DD8508F}" type="presOf" srcId="{423686C0-B863-4758-8078-140C5DA4AC7E}" destId="{FCA123AF-FA22-4552-A78D-7C057513C5B3}" srcOrd="0" destOrd="0" presId="urn:microsoft.com/office/officeart/2005/8/layout/vList2"/>
    <dgm:cxn modelId="{782D2DDF-7479-4758-BEEF-8BC493679886}" srcId="{3D05FE6F-387F-439E-8256-65A994947490}" destId="{423686C0-B863-4758-8078-140C5DA4AC7E}" srcOrd="0" destOrd="0" parTransId="{542B5DB6-3713-472E-9E57-9666988850D1}" sibTransId="{67DB4E0D-BF2E-440A-9270-C1EABD559DD4}"/>
    <dgm:cxn modelId="{6FB1364F-5244-4ABA-8CC2-3A737810CEFC}" type="presOf" srcId="{3D05FE6F-387F-439E-8256-65A994947490}" destId="{04B5FE42-5964-4609-8DBE-745CADF66819}" srcOrd="0" destOrd="0" presId="urn:microsoft.com/office/officeart/2005/8/layout/vList2"/>
    <dgm:cxn modelId="{A7914AC0-9C58-438D-A0B6-2DAFD5F980E4}" type="presParOf" srcId="{04B5FE42-5964-4609-8DBE-745CADF66819}" destId="{FCA123AF-FA22-4552-A78D-7C057513C5B3}" srcOrd="0" destOrd="0" presId="urn:microsoft.com/office/officeart/2005/8/layout/vList2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637F9DA-A6D2-4F39-BBAD-DCA264E278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95BCA5-BD63-4084-957B-A283250EAB2C}">
      <dgm:prSet/>
      <dgm:spPr/>
      <dgm:t>
        <a:bodyPr/>
        <a:lstStyle/>
        <a:p>
          <a:pPr rtl="0"/>
          <a:r>
            <a:rPr lang="en-US" b="1" dirty="0" smtClean="0"/>
            <a:t>HUMAN RELATION IN THE CONTEXT OF NURSING PRACTICE:</a:t>
          </a:r>
          <a:r>
            <a:rPr lang="en-US" dirty="0" smtClean="0"/>
            <a:t> </a:t>
          </a:r>
          <a:endParaRPr lang="en-US" dirty="0"/>
        </a:p>
      </dgm:t>
    </dgm:pt>
    <dgm:pt modelId="{5A1AB41A-3A96-4126-88E0-DD3F4E53EAE3}" type="parTrans" cxnId="{D8D6EDD4-3E14-44BD-B7AF-F3088EF0BBAE}">
      <dgm:prSet/>
      <dgm:spPr/>
      <dgm:t>
        <a:bodyPr/>
        <a:lstStyle/>
        <a:p>
          <a:endParaRPr lang="en-US"/>
        </a:p>
      </dgm:t>
    </dgm:pt>
    <dgm:pt modelId="{777733CC-1761-48F2-A692-89133B47EDD9}" type="sibTrans" cxnId="{D8D6EDD4-3E14-44BD-B7AF-F3088EF0BBAE}">
      <dgm:prSet/>
      <dgm:spPr/>
      <dgm:t>
        <a:bodyPr/>
        <a:lstStyle/>
        <a:p>
          <a:endParaRPr lang="en-US"/>
        </a:p>
      </dgm:t>
    </dgm:pt>
    <dgm:pt modelId="{C30BACC0-D502-4385-9829-90684FFF91EA}" type="pres">
      <dgm:prSet presAssocID="{C637F9DA-A6D2-4F39-BBAD-DCA264E278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DF883C-9662-492C-A88A-4843F10669B7}" type="pres">
      <dgm:prSet presAssocID="{B895BCA5-BD63-4084-957B-A283250EAB2C}" presName="linNode" presStyleCnt="0"/>
      <dgm:spPr/>
    </dgm:pt>
    <dgm:pt modelId="{3B16C1AD-E233-4310-A5F8-736B1C42A370}" type="pres">
      <dgm:prSet presAssocID="{B895BCA5-BD63-4084-957B-A283250EAB2C}" presName="parentText" presStyleLbl="node1" presStyleIdx="0" presStyleCnt="1" custScaleX="2109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695D2-10BB-4C1D-921C-DBB8DB644393}" type="presOf" srcId="{B895BCA5-BD63-4084-957B-A283250EAB2C}" destId="{3B16C1AD-E233-4310-A5F8-736B1C42A370}" srcOrd="0" destOrd="0" presId="urn:microsoft.com/office/officeart/2005/8/layout/vList5"/>
    <dgm:cxn modelId="{0C06AA9A-0B63-48C6-A6E2-A5EA8335F2C9}" type="presOf" srcId="{C637F9DA-A6D2-4F39-BBAD-DCA264E278DC}" destId="{C30BACC0-D502-4385-9829-90684FFF91EA}" srcOrd="0" destOrd="0" presId="urn:microsoft.com/office/officeart/2005/8/layout/vList5"/>
    <dgm:cxn modelId="{D8D6EDD4-3E14-44BD-B7AF-F3088EF0BBAE}" srcId="{C637F9DA-A6D2-4F39-BBAD-DCA264E278DC}" destId="{B895BCA5-BD63-4084-957B-A283250EAB2C}" srcOrd="0" destOrd="0" parTransId="{5A1AB41A-3A96-4126-88E0-DD3F4E53EAE3}" sibTransId="{777733CC-1761-48F2-A692-89133B47EDD9}"/>
    <dgm:cxn modelId="{EDFCC931-7D92-4F50-8FAE-DAD74226A611}" type="presParOf" srcId="{C30BACC0-D502-4385-9829-90684FFF91EA}" destId="{F2DF883C-9662-492C-A88A-4843F10669B7}" srcOrd="0" destOrd="0" presId="urn:microsoft.com/office/officeart/2005/8/layout/vList5"/>
    <dgm:cxn modelId="{83283CC3-CBA7-45E0-94D5-ED4F8713C2C6}" type="presParOf" srcId="{F2DF883C-9662-492C-A88A-4843F10669B7}" destId="{3B16C1AD-E233-4310-A5F8-736B1C42A370}" srcOrd="0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C0292-B016-4477-B78D-87C6890D7B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1D841-E37A-4DB2-8D8C-FE011DF33428}">
      <dgm:prSet/>
      <dgm:spPr/>
      <dgm:t>
        <a:bodyPr/>
        <a:lstStyle/>
        <a:p>
          <a:pPr rtl="0"/>
          <a:r>
            <a:rPr lang="en-US" dirty="0" smtClean="0"/>
            <a:t>Human relations are fundamental in a civil society &amp; in each profession.</a:t>
          </a:r>
          <a:endParaRPr lang="en-US" dirty="0"/>
        </a:p>
      </dgm:t>
    </dgm:pt>
    <dgm:pt modelId="{A223CEA2-051C-4D33-A08A-9620B09BD425}" type="parTrans" cxnId="{3D5D7F4D-FED0-428A-A2D3-7D53715B1355}">
      <dgm:prSet/>
      <dgm:spPr/>
      <dgm:t>
        <a:bodyPr/>
        <a:lstStyle/>
        <a:p>
          <a:endParaRPr lang="en-US"/>
        </a:p>
      </dgm:t>
    </dgm:pt>
    <dgm:pt modelId="{D815CF15-B7E7-45C1-9E7C-3D6D98034421}" type="sibTrans" cxnId="{3D5D7F4D-FED0-428A-A2D3-7D53715B1355}">
      <dgm:prSet/>
      <dgm:spPr/>
      <dgm:t>
        <a:bodyPr/>
        <a:lstStyle/>
        <a:p>
          <a:endParaRPr lang="en-US"/>
        </a:p>
      </dgm:t>
    </dgm:pt>
    <dgm:pt modelId="{A6BBED47-BC50-43F0-8A81-A9F4B0209628}">
      <dgm:prSet/>
      <dgm:spPr/>
      <dgm:t>
        <a:bodyPr/>
        <a:lstStyle/>
        <a:p>
          <a:pPr rtl="0"/>
          <a:r>
            <a:rPr lang="en-US" dirty="0" smtClean="0"/>
            <a:t>Nurses are one of the largest groups in health care workforce &amp; are constantly interacting with patients, their relatives, colleagues as well as other members of the  health care team inside &amp; outside the health care organization. </a:t>
          </a:r>
          <a:endParaRPr lang="en-US" dirty="0"/>
        </a:p>
      </dgm:t>
    </dgm:pt>
    <dgm:pt modelId="{5F70D56F-BD1E-4D8E-82F4-2F3922A03BAB}" type="parTrans" cxnId="{E81ED2AA-C88F-457B-8506-E99E20B4C4E6}">
      <dgm:prSet/>
      <dgm:spPr/>
      <dgm:t>
        <a:bodyPr/>
        <a:lstStyle/>
        <a:p>
          <a:endParaRPr lang="en-US"/>
        </a:p>
      </dgm:t>
    </dgm:pt>
    <dgm:pt modelId="{ACF18B3C-6873-4391-8FE8-A2328F9748B8}" type="sibTrans" cxnId="{E81ED2AA-C88F-457B-8506-E99E20B4C4E6}">
      <dgm:prSet/>
      <dgm:spPr/>
      <dgm:t>
        <a:bodyPr/>
        <a:lstStyle/>
        <a:p>
          <a:endParaRPr lang="en-US"/>
        </a:p>
      </dgm:t>
    </dgm:pt>
    <dgm:pt modelId="{FFFFA7E1-492C-49CD-9C99-0475721925A4}" type="pres">
      <dgm:prSet presAssocID="{01AC0292-B016-4477-B78D-87C6890D7B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45CA24-4A3C-48B1-8E6E-ADFC1556FB26}" type="pres">
      <dgm:prSet presAssocID="{C1A1D841-E37A-4DB2-8D8C-FE011DF33428}" presName="linNode" presStyleCnt="0"/>
      <dgm:spPr/>
    </dgm:pt>
    <dgm:pt modelId="{5073A716-F5AF-4FE0-AB4E-B6356FD649F4}" type="pres">
      <dgm:prSet presAssocID="{C1A1D841-E37A-4DB2-8D8C-FE011DF33428}" presName="parentText" presStyleLbl="node1" presStyleIdx="0" presStyleCnt="2" custLinFactX="15605" custLinFactNeighborX="100000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B34FC-7B60-4447-9E6F-34F42081B77D}" type="pres">
      <dgm:prSet presAssocID="{D815CF15-B7E7-45C1-9E7C-3D6D98034421}" presName="sp" presStyleCnt="0"/>
      <dgm:spPr/>
    </dgm:pt>
    <dgm:pt modelId="{7782649D-851D-4F6C-B68A-8FF907355054}" type="pres">
      <dgm:prSet presAssocID="{A6BBED47-BC50-43F0-8A81-A9F4B0209628}" presName="linNode" presStyleCnt="0"/>
      <dgm:spPr/>
    </dgm:pt>
    <dgm:pt modelId="{C70E0B87-8411-4554-AC42-7CF81C3A787A}" type="pres">
      <dgm:prSet presAssocID="{A6BBED47-BC50-43F0-8A81-A9F4B0209628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1979C-2352-4678-A5E9-D670FCB805AE}" type="presOf" srcId="{01AC0292-B016-4477-B78D-87C6890D7BD5}" destId="{FFFFA7E1-492C-49CD-9C99-0475721925A4}" srcOrd="0" destOrd="0" presId="urn:microsoft.com/office/officeart/2005/8/layout/vList5"/>
    <dgm:cxn modelId="{F43FC6F5-0C26-483B-8DBF-F2EF9468AA6C}" type="presOf" srcId="{A6BBED47-BC50-43F0-8A81-A9F4B0209628}" destId="{C70E0B87-8411-4554-AC42-7CF81C3A787A}" srcOrd="0" destOrd="0" presId="urn:microsoft.com/office/officeart/2005/8/layout/vList5"/>
    <dgm:cxn modelId="{E81ED2AA-C88F-457B-8506-E99E20B4C4E6}" srcId="{01AC0292-B016-4477-B78D-87C6890D7BD5}" destId="{A6BBED47-BC50-43F0-8A81-A9F4B0209628}" srcOrd="1" destOrd="0" parTransId="{5F70D56F-BD1E-4D8E-82F4-2F3922A03BAB}" sibTransId="{ACF18B3C-6873-4391-8FE8-A2328F9748B8}"/>
    <dgm:cxn modelId="{3D5D7F4D-FED0-428A-A2D3-7D53715B1355}" srcId="{01AC0292-B016-4477-B78D-87C6890D7BD5}" destId="{C1A1D841-E37A-4DB2-8D8C-FE011DF33428}" srcOrd="0" destOrd="0" parTransId="{A223CEA2-051C-4D33-A08A-9620B09BD425}" sibTransId="{D815CF15-B7E7-45C1-9E7C-3D6D98034421}"/>
    <dgm:cxn modelId="{A5298234-E3D8-41C3-9B1B-42202B124A64}" type="presOf" srcId="{C1A1D841-E37A-4DB2-8D8C-FE011DF33428}" destId="{5073A716-F5AF-4FE0-AB4E-B6356FD649F4}" srcOrd="0" destOrd="0" presId="urn:microsoft.com/office/officeart/2005/8/layout/vList5"/>
    <dgm:cxn modelId="{1720ADB9-3CC0-4379-83F6-B7AB5951DCB1}" type="presParOf" srcId="{FFFFA7E1-492C-49CD-9C99-0475721925A4}" destId="{3A45CA24-4A3C-48B1-8E6E-ADFC1556FB26}" srcOrd="0" destOrd="0" presId="urn:microsoft.com/office/officeart/2005/8/layout/vList5"/>
    <dgm:cxn modelId="{B8EA9B1E-D2EE-41B6-ABCE-BD37F0555748}" type="presParOf" srcId="{3A45CA24-4A3C-48B1-8E6E-ADFC1556FB26}" destId="{5073A716-F5AF-4FE0-AB4E-B6356FD649F4}" srcOrd="0" destOrd="0" presId="urn:microsoft.com/office/officeart/2005/8/layout/vList5"/>
    <dgm:cxn modelId="{11DFDEAA-C02E-4243-BED3-9336E6048AA1}" type="presParOf" srcId="{FFFFA7E1-492C-49CD-9C99-0475721925A4}" destId="{E8EB34FC-7B60-4447-9E6F-34F42081B77D}" srcOrd="1" destOrd="0" presId="urn:microsoft.com/office/officeart/2005/8/layout/vList5"/>
    <dgm:cxn modelId="{327B4B93-2BDA-458A-ACB4-173528C85459}" type="presParOf" srcId="{FFFFA7E1-492C-49CD-9C99-0475721925A4}" destId="{7782649D-851D-4F6C-B68A-8FF907355054}" srcOrd="2" destOrd="0" presId="urn:microsoft.com/office/officeart/2005/8/layout/vList5"/>
    <dgm:cxn modelId="{B9D346D1-FF2B-426C-8E3C-9778803923D8}" type="presParOf" srcId="{7782649D-851D-4F6C-B68A-8FF907355054}" destId="{C70E0B87-8411-4554-AC42-7CF81C3A787A}" srcOrd="0" destOrd="0" presId="urn:microsoft.com/office/officeart/2005/8/layout/vList5"/>
  </dgm:cxnLst>
  <dgm:bg>
    <a:blipFill>
      <a:blip xmlns:r="http://schemas.openxmlformats.org/officeDocument/2006/relationships" r:embed="rId1"/>
      <a:tile tx="0" ty="0" sx="100000" sy="100000" flip="none" algn="tl"/>
    </a:blipFill>
  </dgm:bg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A9C290E-940E-4F59-B6FC-2EB27F102C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13192-6478-4EB1-91DB-AE18A6DD8BE7}">
      <dgm:prSet custT="1"/>
      <dgm:spPr/>
      <dgm:t>
        <a:bodyPr/>
        <a:lstStyle/>
        <a:p>
          <a:pPr rtl="0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 WHO expert committee defined nursing as “the conscious practice of human relationships”. This definition itself signifies the importance of human relation in the nursing practice.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ABE2794-0CE5-4D21-A597-C2083678673D}" type="parTrans" cxnId="{99C3E6BC-877A-4D87-B3A2-80AD78A9119F}">
      <dgm:prSet/>
      <dgm:spPr/>
      <dgm:t>
        <a:bodyPr/>
        <a:lstStyle/>
        <a:p>
          <a:endParaRPr lang="en-US"/>
        </a:p>
      </dgm:t>
    </dgm:pt>
    <dgm:pt modelId="{8BD4E818-4209-4D52-B436-45F779E259D2}" type="sibTrans" cxnId="{99C3E6BC-877A-4D87-B3A2-80AD78A9119F}">
      <dgm:prSet/>
      <dgm:spPr/>
      <dgm:t>
        <a:bodyPr/>
        <a:lstStyle/>
        <a:p>
          <a:endParaRPr lang="en-US"/>
        </a:p>
      </dgm:t>
    </dgm:pt>
    <dgm:pt modelId="{F6B9BEDF-0D66-4B05-ABB5-C31FA04A71DC}">
      <dgm:prSet custT="1"/>
      <dgm:spPr/>
      <dgm:t>
        <a:bodyPr/>
        <a:lstStyle/>
        <a:p>
          <a:pPr rtl="0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The relationships like nurse-patient relationship, nurse-family relationship, nurse-community relationship and nurse –health team relationship are based in human relationships. 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DB608E29-03D3-41C0-AC6F-A9A9C9C50DDF}" type="parTrans" cxnId="{5AAA2CBF-D60D-4DCE-87D2-E714A920EF6E}">
      <dgm:prSet/>
      <dgm:spPr/>
      <dgm:t>
        <a:bodyPr/>
        <a:lstStyle/>
        <a:p>
          <a:endParaRPr lang="en-US"/>
        </a:p>
      </dgm:t>
    </dgm:pt>
    <dgm:pt modelId="{09E048D6-A33E-44CB-BA3E-A888F4A072C2}" type="sibTrans" cxnId="{5AAA2CBF-D60D-4DCE-87D2-E714A920EF6E}">
      <dgm:prSet/>
      <dgm:spPr/>
      <dgm:t>
        <a:bodyPr/>
        <a:lstStyle/>
        <a:p>
          <a:endParaRPr lang="en-US"/>
        </a:p>
      </dgm:t>
    </dgm:pt>
    <dgm:pt modelId="{DE3D109E-21EC-4C7A-94DF-A9AA1207559D}">
      <dgm:prSet custT="1"/>
      <dgm:spPr/>
      <dgm:t>
        <a:bodyPr/>
        <a:lstStyle/>
        <a:p>
          <a:pPr rtl="0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Nursing is regarded as the most caring one among health care profession.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3051DB3B-38C9-4CEC-A6CF-47112EE6AB08}" type="parTrans" cxnId="{7C3A9D7E-4369-4BB2-851B-09DB2A4BB188}">
      <dgm:prSet/>
      <dgm:spPr/>
      <dgm:t>
        <a:bodyPr/>
        <a:lstStyle/>
        <a:p>
          <a:endParaRPr lang="en-US"/>
        </a:p>
      </dgm:t>
    </dgm:pt>
    <dgm:pt modelId="{44C86A8A-F138-4D95-BF0C-DF0AF45A4F60}" type="sibTrans" cxnId="{7C3A9D7E-4369-4BB2-851B-09DB2A4BB188}">
      <dgm:prSet/>
      <dgm:spPr/>
      <dgm:t>
        <a:bodyPr/>
        <a:lstStyle/>
        <a:p>
          <a:endParaRPr lang="en-US"/>
        </a:p>
      </dgm:t>
    </dgm:pt>
    <dgm:pt modelId="{5BAEE9DA-5D6D-4019-A68D-6C86FAC4D51C}" type="pres">
      <dgm:prSet presAssocID="{3A9C290E-940E-4F59-B6FC-2EB27F102C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FD89D-A70C-4A50-A462-8A68B0016BC2}" type="pres">
      <dgm:prSet presAssocID="{D7B13192-6478-4EB1-91DB-AE18A6DD8BE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0DB1B-BDBE-428C-8AA2-37806A7D73BF}" type="pres">
      <dgm:prSet presAssocID="{8BD4E818-4209-4D52-B436-45F779E259D2}" presName="spacer" presStyleCnt="0"/>
      <dgm:spPr/>
    </dgm:pt>
    <dgm:pt modelId="{7EEF1EAC-B31C-4A0F-AA39-70F8963AC229}" type="pres">
      <dgm:prSet presAssocID="{F6B9BEDF-0D66-4B05-ABB5-C31FA04A71D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FC3CE-8611-4D2C-9EE1-17106A50F243}" type="pres">
      <dgm:prSet presAssocID="{09E048D6-A33E-44CB-BA3E-A888F4A072C2}" presName="spacer" presStyleCnt="0"/>
      <dgm:spPr/>
    </dgm:pt>
    <dgm:pt modelId="{8CF610F7-A741-419E-932D-4C8B346181F7}" type="pres">
      <dgm:prSet presAssocID="{DE3D109E-21EC-4C7A-94DF-A9AA120755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D031BD-FAAB-4BC0-BC06-F03ECE0F2AFF}" type="presOf" srcId="{3A9C290E-940E-4F59-B6FC-2EB27F102CD4}" destId="{5BAEE9DA-5D6D-4019-A68D-6C86FAC4D51C}" srcOrd="0" destOrd="0" presId="urn:microsoft.com/office/officeart/2005/8/layout/vList2"/>
    <dgm:cxn modelId="{9EC37B62-F99D-45B9-BFD0-14ED8DB53D78}" type="presOf" srcId="{DE3D109E-21EC-4C7A-94DF-A9AA1207559D}" destId="{8CF610F7-A741-419E-932D-4C8B346181F7}" srcOrd="0" destOrd="0" presId="urn:microsoft.com/office/officeart/2005/8/layout/vList2"/>
    <dgm:cxn modelId="{99C3E6BC-877A-4D87-B3A2-80AD78A9119F}" srcId="{3A9C290E-940E-4F59-B6FC-2EB27F102CD4}" destId="{D7B13192-6478-4EB1-91DB-AE18A6DD8BE7}" srcOrd="0" destOrd="0" parTransId="{8ABE2794-0CE5-4D21-A597-C2083678673D}" sibTransId="{8BD4E818-4209-4D52-B436-45F779E259D2}"/>
    <dgm:cxn modelId="{552401D2-FAF1-4F8E-92E7-5A99D1300654}" type="presOf" srcId="{D7B13192-6478-4EB1-91DB-AE18A6DD8BE7}" destId="{296FD89D-A70C-4A50-A462-8A68B0016BC2}" srcOrd="0" destOrd="0" presId="urn:microsoft.com/office/officeart/2005/8/layout/vList2"/>
    <dgm:cxn modelId="{7C3A9D7E-4369-4BB2-851B-09DB2A4BB188}" srcId="{3A9C290E-940E-4F59-B6FC-2EB27F102CD4}" destId="{DE3D109E-21EC-4C7A-94DF-A9AA1207559D}" srcOrd="2" destOrd="0" parTransId="{3051DB3B-38C9-4CEC-A6CF-47112EE6AB08}" sibTransId="{44C86A8A-F138-4D95-BF0C-DF0AF45A4F60}"/>
    <dgm:cxn modelId="{5AAA2CBF-D60D-4DCE-87D2-E714A920EF6E}" srcId="{3A9C290E-940E-4F59-B6FC-2EB27F102CD4}" destId="{F6B9BEDF-0D66-4B05-ABB5-C31FA04A71DC}" srcOrd="1" destOrd="0" parTransId="{DB608E29-03D3-41C0-AC6F-A9A9C9C50DDF}" sibTransId="{09E048D6-A33E-44CB-BA3E-A888F4A072C2}"/>
    <dgm:cxn modelId="{304C95C2-68F8-4E0A-AC6D-EEB2D5EF45D5}" type="presOf" srcId="{F6B9BEDF-0D66-4B05-ABB5-C31FA04A71DC}" destId="{7EEF1EAC-B31C-4A0F-AA39-70F8963AC229}" srcOrd="0" destOrd="0" presId="urn:microsoft.com/office/officeart/2005/8/layout/vList2"/>
    <dgm:cxn modelId="{25FBB374-06CF-4E98-841C-910F814BE949}" type="presParOf" srcId="{5BAEE9DA-5D6D-4019-A68D-6C86FAC4D51C}" destId="{296FD89D-A70C-4A50-A462-8A68B0016BC2}" srcOrd="0" destOrd="0" presId="urn:microsoft.com/office/officeart/2005/8/layout/vList2"/>
    <dgm:cxn modelId="{FDE4D9A6-FFE6-4D98-B6D6-D70810E55856}" type="presParOf" srcId="{5BAEE9DA-5D6D-4019-A68D-6C86FAC4D51C}" destId="{C760DB1B-BDBE-428C-8AA2-37806A7D73BF}" srcOrd="1" destOrd="0" presId="urn:microsoft.com/office/officeart/2005/8/layout/vList2"/>
    <dgm:cxn modelId="{37DF2730-D437-495A-88F4-14A21F18E77E}" type="presParOf" srcId="{5BAEE9DA-5D6D-4019-A68D-6C86FAC4D51C}" destId="{7EEF1EAC-B31C-4A0F-AA39-70F8963AC229}" srcOrd="2" destOrd="0" presId="urn:microsoft.com/office/officeart/2005/8/layout/vList2"/>
    <dgm:cxn modelId="{D26AA8FF-6E55-4E4D-9E06-03C8AB8C23B3}" type="presParOf" srcId="{5BAEE9DA-5D6D-4019-A68D-6C86FAC4D51C}" destId="{867FC3CE-8611-4D2C-9EE1-17106A50F243}" srcOrd="3" destOrd="0" presId="urn:microsoft.com/office/officeart/2005/8/layout/vList2"/>
    <dgm:cxn modelId="{24AD7CFC-E083-4B13-B798-DABD394F31E4}" type="presParOf" srcId="{5BAEE9DA-5D6D-4019-A68D-6C86FAC4D51C}" destId="{8CF610F7-A741-419E-932D-4C8B346181F7}" srcOrd="4" destOrd="0" presId="urn:microsoft.com/office/officeart/2005/8/layout/vList2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D56C41FC-8480-44A6-A310-D440C6414C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D51FEE-4FEC-4E4B-9912-EADE56ADC1C6}">
      <dgm:prSet custT="1"/>
      <dgm:spPr/>
      <dgm:t>
        <a:bodyPr/>
        <a:lstStyle/>
        <a:p>
          <a:pPr rtl="0"/>
          <a:r>
            <a:rPr lang="en-US" sz="4400" b="1" dirty="0" smtClean="0"/>
            <a:t>SOCIAL BEHAVIOUR</a:t>
          </a:r>
          <a:endParaRPr lang="en-US" sz="4400" dirty="0"/>
        </a:p>
      </dgm:t>
    </dgm:pt>
    <dgm:pt modelId="{C26958D8-C6B6-461B-AE93-AC37E45B1F3E}" type="parTrans" cxnId="{72FDE711-80F5-43AF-800D-69E632303268}">
      <dgm:prSet/>
      <dgm:spPr/>
      <dgm:t>
        <a:bodyPr/>
        <a:lstStyle/>
        <a:p>
          <a:endParaRPr lang="en-US"/>
        </a:p>
      </dgm:t>
    </dgm:pt>
    <dgm:pt modelId="{8213C0B1-A353-421A-AABC-0C5FD4348DA4}" type="sibTrans" cxnId="{72FDE711-80F5-43AF-800D-69E632303268}">
      <dgm:prSet/>
      <dgm:spPr/>
      <dgm:t>
        <a:bodyPr/>
        <a:lstStyle/>
        <a:p>
          <a:endParaRPr lang="en-US"/>
        </a:p>
      </dgm:t>
    </dgm:pt>
    <dgm:pt modelId="{F86D3C88-5F76-4E14-AB97-7B29C834DC43}" type="pres">
      <dgm:prSet presAssocID="{D56C41FC-8480-44A6-A310-D440C6414C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9C1B0-693F-43A8-BDF4-631FD4CC49ED}" type="pres">
      <dgm:prSet presAssocID="{77D51FEE-4FEC-4E4B-9912-EADE56ADC1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FDE711-80F5-43AF-800D-69E632303268}" srcId="{D56C41FC-8480-44A6-A310-D440C6414C51}" destId="{77D51FEE-4FEC-4E4B-9912-EADE56ADC1C6}" srcOrd="0" destOrd="0" parTransId="{C26958D8-C6B6-461B-AE93-AC37E45B1F3E}" sibTransId="{8213C0B1-A353-421A-AABC-0C5FD4348DA4}"/>
    <dgm:cxn modelId="{9BF934E7-8FEE-4843-90B3-65122349D999}" type="presOf" srcId="{77D51FEE-4FEC-4E4B-9912-EADE56ADC1C6}" destId="{1B89C1B0-693F-43A8-BDF4-631FD4CC49ED}" srcOrd="0" destOrd="0" presId="urn:microsoft.com/office/officeart/2005/8/layout/vList2"/>
    <dgm:cxn modelId="{23644266-88CE-4182-B5AE-04B33946F4D2}" type="presOf" srcId="{D56C41FC-8480-44A6-A310-D440C6414C51}" destId="{F86D3C88-5F76-4E14-AB97-7B29C834DC43}" srcOrd="0" destOrd="0" presId="urn:microsoft.com/office/officeart/2005/8/layout/vList2"/>
    <dgm:cxn modelId="{2C5D0649-6E05-42ED-A12C-657931AB0106}" type="presParOf" srcId="{F86D3C88-5F76-4E14-AB97-7B29C834DC43}" destId="{1B89C1B0-693F-43A8-BDF4-631FD4CC49ED}" srcOrd="0" destOrd="0" presId="urn:microsoft.com/office/officeart/2005/8/layout/vList2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0280F5E-A073-404E-BE73-EF493278CF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57767B-6F8B-4FA7-A061-6293F28DF194}">
      <dgm:prSet/>
      <dgm:spPr/>
      <dgm:t>
        <a:bodyPr/>
        <a:lstStyle/>
        <a:p>
          <a:pPr rtl="0"/>
          <a:r>
            <a:rPr lang="en-US" dirty="0" smtClean="0"/>
            <a:t>The interaction that takes between members of the same species or the behavior directed towards the society is known as social behavior.</a:t>
          </a:r>
          <a:endParaRPr lang="en-US" dirty="0"/>
        </a:p>
      </dgm:t>
    </dgm:pt>
    <dgm:pt modelId="{8B7D6CEE-68CA-4D7C-B1DE-56A0B997297A}" type="parTrans" cxnId="{20F6B338-0A8C-4F83-8211-6067A22B3598}">
      <dgm:prSet/>
      <dgm:spPr/>
      <dgm:t>
        <a:bodyPr/>
        <a:lstStyle/>
        <a:p>
          <a:endParaRPr lang="en-US"/>
        </a:p>
      </dgm:t>
    </dgm:pt>
    <dgm:pt modelId="{45865246-C9A6-4163-9137-31979468D65D}" type="sibTrans" cxnId="{20F6B338-0A8C-4F83-8211-6067A22B3598}">
      <dgm:prSet/>
      <dgm:spPr/>
      <dgm:t>
        <a:bodyPr/>
        <a:lstStyle/>
        <a:p>
          <a:endParaRPr lang="en-US"/>
        </a:p>
      </dgm:t>
    </dgm:pt>
    <dgm:pt modelId="{D37494F3-22BE-4846-9FC1-DAE8E562BB86}">
      <dgm:prSet/>
      <dgm:spPr/>
      <dgm:t>
        <a:bodyPr/>
        <a:lstStyle/>
        <a:p>
          <a:pPr rtl="0"/>
          <a:r>
            <a:rPr lang="en-US" dirty="0" smtClean="0"/>
            <a:t>In a sociological hierarchy, social behavior is followed by social actions, is directed at other people &amp; designed to provoke a response.</a:t>
          </a:r>
          <a:endParaRPr lang="en-US" dirty="0"/>
        </a:p>
      </dgm:t>
    </dgm:pt>
    <dgm:pt modelId="{14C9C38D-F479-4349-ABA6-37244AAE4C2B}" type="parTrans" cxnId="{410CCDF5-E1AD-491A-9A9D-9F93963AEB8A}">
      <dgm:prSet/>
      <dgm:spPr/>
      <dgm:t>
        <a:bodyPr/>
        <a:lstStyle/>
        <a:p>
          <a:endParaRPr lang="en-US"/>
        </a:p>
      </dgm:t>
    </dgm:pt>
    <dgm:pt modelId="{230BA22A-B3F3-42E5-8DA4-C8043A9373E4}" type="sibTrans" cxnId="{410CCDF5-E1AD-491A-9A9D-9F93963AEB8A}">
      <dgm:prSet/>
      <dgm:spPr/>
      <dgm:t>
        <a:bodyPr/>
        <a:lstStyle/>
        <a:p>
          <a:endParaRPr lang="en-US"/>
        </a:p>
      </dgm:t>
    </dgm:pt>
    <dgm:pt modelId="{BDFF47F1-7370-490E-8030-9C422A3EAA7F}">
      <dgm:prSet/>
      <dgm:spPr/>
      <dgm:t>
        <a:bodyPr/>
        <a:lstStyle/>
        <a:p>
          <a:pPr rtl="0"/>
          <a:r>
            <a:rPr lang="en-US" dirty="0" smtClean="0"/>
            <a:t>Antisocial behavior refers to behavior that may cause harm to the society. </a:t>
          </a:r>
          <a:endParaRPr lang="en-US" dirty="0"/>
        </a:p>
      </dgm:t>
    </dgm:pt>
    <dgm:pt modelId="{A2052694-E340-4D13-8544-425AEB3534C1}" type="parTrans" cxnId="{C769C851-EE72-4E1F-A7C9-07F4294EDCBA}">
      <dgm:prSet/>
      <dgm:spPr/>
      <dgm:t>
        <a:bodyPr/>
        <a:lstStyle/>
        <a:p>
          <a:endParaRPr lang="en-US"/>
        </a:p>
      </dgm:t>
    </dgm:pt>
    <dgm:pt modelId="{037AD144-67C0-41B6-97C3-10CEE272F379}" type="sibTrans" cxnId="{C769C851-EE72-4E1F-A7C9-07F4294EDCBA}">
      <dgm:prSet/>
      <dgm:spPr/>
      <dgm:t>
        <a:bodyPr/>
        <a:lstStyle/>
        <a:p>
          <a:endParaRPr lang="en-US"/>
        </a:p>
      </dgm:t>
    </dgm:pt>
    <dgm:pt modelId="{12ACDCDC-4026-4147-B4E1-FD56A2A6D573}" type="pres">
      <dgm:prSet presAssocID="{40280F5E-A073-404E-BE73-EF493278CF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ED9C38-E111-4155-A754-DC8C6FFCF7B2}" type="pres">
      <dgm:prSet presAssocID="{8157767B-6F8B-4FA7-A061-6293F28DF1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80FD9-CEBC-426A-8A37-DBD98386D104}" type="pres">
      <dgm:prSet presAssocID="{45865246-C9A6-4163-9137-31979468D65D}" presName="spacer" presStyleCnt="0"/>
      <dgm:spPr/>
    </dgm:pt>
    <dgm:pt modelId="{F900890C-9DE8-4690-951B-5D1C515C96DA}" type="pres">
      <dgm:prSet presAssocID="{D37494F3-22BE-4846-9FC1-DAE8E562BB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047B8-0267-491E-9EC1-7E8E36AFD5D3}" type="pres">
      <dgm:prSet presAssocID="{230BA22A-B3F3-42E5-8DA4-C8043A9373E4}" presName="spacer" presStyleCnt="0"/>
      <dgm:spPr/>
    </dgm:pt>
    <dgm:pt modelId="{3D745299-2F9D-4119-9E5A-C9807D748636}" type="pres">
      <dgm:prSet presAssocID="{BDFF47F1-7370-490E-8030-9C422A3EAA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C3877-1D68-4048-A86A-4462BDB69025}" type="presOf" srcId="{40280F5E-A073-404E-BE73-EF493278CFF8}" destId="{12ACDCDC-4026-4147-B4E1-FD56A2A6D573}" srcOrd="0" destOrd="0" presId="urn:microsoft.com/office/officeart/2005/8/layout/vList2"/>
    <dgm:cxn modelId="{A5820867-8F2A-404B-9015-08C381826FD2}" type="presOf" srcId="{8157767B-6F8B-4FA7-A061-6293F28DF194}" destId="{F8ED9C38-E111-4155-A754-DC8C6FFCF7B2}" srcOrd="0" destOrd="0" presId="urn:microsoft.com/office/officeart/2005/8/layout/vList2"/>
    <dgm:cxn modelId="{C769C851-EE72-4E1F-A7C9-07F4294EDCBA}" srcId="{40280F5E-A073-404E-BE73-EF493278CFF8}" destId="{BDFF47F1-7370-490E-8030-9C422A3EAA7F}" srcOrd="2" destOrd="0" parTransId="{A2052694-E340-4D13-8544-425AEB3534C1}" sibTransId="{037AD144-67C0-41B6-97C3-10CEE272F379}"/>
    <dgm:cxn modelId="{410CCDF5-E1AD-491A-9A9D-9F93963AEB8A}" srcId="{40280F5E-A073-404E-BE73-EF493278CFF8}" destId="{D37494F3-22BE-4846-9FC1-DAE8E562BB86}" srcOrd="1" destOrd="0" parTransId="{14C9C38D-F479-4349-ABA6-37244AAE4C2B}" sibTransId="{230BA22A-B3F3-42E5-8DA4-C8043A9373E4}"/>
    <dgm:cxn modelId="{20F6B338-0A8C-4F83-8211-6067A22B3598}" srcId="{40280F5E-A073-404E-BE73-EF493278CFF8}" destId="{8157767B-6F8B-4FA7-A061-6293F28DF194}" srcOrd="0" destOrd="0" parTransId="{8B7D6CEE-68CA-4D7C-B1DE-56A0B997297A}" sibTransId="{45865246-C9A6-4163-9137-31979468D65D}"/>
    <dgm:cxn modelId="{BBFAE662-3476-4C9C-BF10-DF2DF6B4F230}" type="presOf" srcId="{D37494F3-22BE-4846-9FC1-DAE8E562BB86}" destId="{F900890C-9DE8-4690-951B-5D1C515C96DA}" srcOrd="0" destOrd="0" presId="urn:microsoft.com/office/officeart/2005/8/layout/vList2"/>
    <dgm:cxn modelId="{D57A6F51-4D7A-404E-9FA3-D37C06C13E45}" type="presOf" srcId="{BDFF47F1-7370-490E-8030-9C422A3EAA7F}" destId="{3D745299-2F9D-4119-9E5A-C9807D748636}" srcOrd="0" destOrd="0" presId="urn:microsoft.com/office/officeart/2005/8/layout/vList2"/>
    <dgm:cxn modelId="{1584A0FB-E48B-44B9-9A31-BEC8336BD1FA}" type="presParOf" srcId="{12ACDCDC-4026-4147-B4E1-FD56A2A6D573}" destId="{F8ED9C38-E111-4155-A754-DC8C6FFCF7B2}" srcOrd="0" destOrd="0" presId="urn:microsoft.com/office/officeart/2005/8/layout/vList2"/>
    <dgm:cxn modelId="{FA36023B-BA77-4EDC-9D01-372214E13C78}" type="presParOf" srcId="{12ACDCDC-4026-4147-B4E1-FD56A2A6D573}" destId="{11480FD9-CEBC-426A-8A37-DBD98386D104}" srcOrd="1" destOrd="0" presId="urn:microsoft.com/office/officeart/2005/8/layout/vList2"/>
    <dgm:cxn modelId="{F21BE105-230B-4B1E-BA27-E3075B027311}" type="presParOf" srcId="{12ACDCDC-4026-4147-B4E1-FD56A2A6D573}" destId="{F900890C-9DE8-4690-951B-5D1C515C96DA}" srcOrd="2" destOrd="0" presId="urn:microsoft.com/office/officeart/2005/8/layout/vList2"/>
    <dgm:cxn modelId="{C74CA79F-32F1-4EBE-B7FB-6362637BD531}" type="presParOf" srcId="{12ACDCDC-4026-4147-B4E1-FD56A2A6D573}" destId="{C13047B8-0267-491E-9EC1-7E8E36AFD5D3}" srcOrd="3" destOrd="0" presId="urn:microsoft.com/office/officeart/2005/8/layout/vList2"/>
    <dgm:cxn modelId="{0EE833BA-3840-4EF8-864A-B581436C8487}" type="presParOf" srcId="{12ACDCDC-4026-4147-B4E1-FD56A2A6D573}" destId="{3D745299-2F9D-4119-9E5A-C9807D748636}" srcOrd="4" destOrd="0" presId="urn:microsoft.com/office/officeart/2005/8/layout/vList2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F72D99B-5909-43CF-8320-696EAC17A3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89FC7C-B6D1-4EF4-A408-83F87EC3B7C4}">
      <dgm:prSet/>
      <dgm:spPr/>
      <dgm:t>
        <a:bodyPr/>
        <a:lstStyle/>
        <a:p>
          <a:pPr rtl="0"/>
          <a:r>
            <a:rPr lang="en-US" b="1" dirty="0" smtClean="0"/>
            <a:t>Factors influencing social behavior</a:t>
          </a:r>
          <a:endParaRPr lang="en-US" dirty="0"/>
        </a:p>
      </dgm:t>
    </dgm:pt>
    <dgm:pt modelId="{9BD1EBC4-F744-4E1A-B093-981E4668CCC1}" type="parTrans" cxnId="{1EE7C0BD-0F69-4FFC-A290-5D1110B2BFE1}">
      <dgm:prSet/>
      <dgm:spPr/>
      <dgm:t>
        <a:bodyPr/>
        <a:lstStyle/>
        <a:p>
          <a:endParaRPr lang="en-US"/>
        </a:p>
      </dgm:t>
    </dgm:pt>
    <dgm:pt modelId="{839055F1-A7D7-42F0-A2CC-2C2452BFA005}" type="sibTrans" cxnId="{1EE7C0BD-0F69-4FFC-A290-5D1110B2BFE1}">
      <dgm:prSet/>
      <dgm:spPr/>
      <dgm:t>
        <a:bodyPr/>
        <a:lstStyle/>
        <a:p>
          <a:endParaRPr lang="en-US"/>
        </a:p>
      </dgm:t>
    </dgm:pt>
    <dgm:pt modelId="{31B0F62F-53B5-40A2-A32F-390FBBAD52B9}" type="pres">
      <dgm:prSet presAssocID="{8F72D99B-5909-43CF-8320-696EAC17A3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D3B30-03F7-4A77-8306-650B72BA2AD3}" type="pres">
      <dgm:prSet presAssocID="{DA89FC7C-B6D1-4EF4-A408-83F87EC3B7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E7C0BD-0F69-4FFC-A290-5D1110B2BFE1}" srcId="{8F72D99B-5909-43CF-8320-696EAC17A3A0}" destId="{DA89FC7C-B6D1-4EF4-A408-83F87EC3B7C4}" srcOrd="0" destOrd="0" parTransId="{9BD1EBC4-F744-4E1A-B093-981E4668CCC1}" sibTransId="{839055F1-A7D7-42F0-A2CC-2C2452BFA005}"/>
    <dgm:cxn modelId="{27D99C80-6439-4A4A-94F1-992350D2A74D}" type="presOf" srcId="{DA89FC7C-B6D1-4EF4-A408-83F87EC3B7C4}" destId="{F9FD3B30-03F7-4A77-8306-650B72BA2AD3}" srcOrd="0" destOrd="0" presId="urn:microsoft.com/office/officeart/2005/8/layout/vList2"/>
    <dgm:cxn modelId="{5E92949E-03C8-42A2-BF0B-8ED85B0AEC9B}" type="presOf" srcId="{8F72D99B-5909-43CF-8320-696EAC17A3A0}" destId="{31B0F62F-53B5-40A2-A32F-390FBBAD52B9}" srcOrd="0" destOrd="0" presId="urn:microsoft.com/office/officeart/2005/8/layout/vList2"/>
    <dgm:cxn modelId="{CC2F8A08-B336-422E-ADAF-CA5D89663C78}" type="presParOf" srcId="{31B0F62F-53B5-40A2-A32F-390FBBAD52B9}" destId="{F9FD3B30-03F7-4A77-8306-650B72BA2AD3}" srcOrd="0" destOrd="0" presId="urn:microsoft.com/office/officeart/2005/8/layout/vList2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8A28BF3-5E72-41FB-B016-D4E4620FA6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61D7E-25F0-4F6E-9499-2DC23EB009C2}">
      <dgm:prSet/>
      <dgm:spPr/>
      <dgm:t>
        <a:bodyPr/>
        <a:lstStyle/>
        <a:p>
          <a:pPr rtl="0"/>
          <a:r>
            <a:rPr lang="en-US" b="1" dirty="0" smtClean="0"/>
            <a:t>INDIVIDUAL AND GROUPS</a:t>
          </a:r>
          <a:endParaRPr lang="en-US" dirty="0"/>
        </a:p>
      </dgm:t>
    </dgm:pt>
    <dgm:pt modelId="{CB4CEB35-8CBD-44B7-8A6E-D5F6D7373DBC}" type="parTrans" cxnId="{ADACF7B2-39D3-43BC-A78C-F1A3311BEE6A}">
      <dgm:prSet/>
      <dgm:spPr/>
      <dgm:t>
        <a:bodyPr/>
        <a:lstStyle/>
        <a:p>
          <a:endParaRPr lang="en-US"/>
        </a:p>
      </dgm:t>
    </dgm:pt>
    <dgm:pt modelId="{AF2121D8-2D42-4733-ABB6-8279A7FD9AFA}" type="sibTrans" cxnId="{ADACF7B2-39D3-43BC-A78C-F1A3311BEE6A}">
      <dgm:prSet/>
      <dgm:spPr/>
      <dgm:t>
        <a:bodyPr/>
        <a:lstStyle/>
        <a:p>
          <a:endParaRPr lang="en-US"/>
        </a:p>
      </dgm:t>
    </dgm:pt>
    <dgm:pt modelId="{A2004FBB-3791-4FFA-9F1C-388DF7D6730C}" type="pres">
      <dgm:prSet presAssocID="{58A28BF3-5E72-41FB-B016-D4E4620FA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D4D9C-06A7-4FA8-80BC-48A92EC266D5}" type="pres">
      <dgm:prSet presAssocID="{CA261D7E-25F0-4F6E-9499-2DC23EB009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AD7137-B335-4255-85A4-F71489104BC3}" type="presOf" srcId="{CA261D7E-25F0-4F6E-9499-2DC23EB009C2}" destId="{66DD4D9C-06A7-4FA8-80BC-48A92EC266D5}" srcOrd="0" destOrd="0" presId="urn:microsoft.com/office/officeart/2005/8/layout/vList2"/>
    <dgm:cxn modelId="{27BB8444-E036-4782-BA82-852E6BC8D07A}" type="presOf" srcId="{58A28BF3-5E72-41FB-B016-D4E4620FA68D}" destId="{A2004FBB-3791-4FFA-9F1C-388DF7D6730C}" srcOrd="0" destOrd="0" presId="urn:microsoft.com/office/officeart/2005/8/layout/vList2"/>
    <dgm:cxn modelId="{ADACF7B2-39D3-43BC-A78C-F1A3311BEE6A}" srcId="{58A28BF3-5E72-41FB-B016-D4E4620FA68D}" destId="{CA261D7E-25F0-4F6E-9499-2DC23EB009C2}" srcOrd="0" destOrd="0" parTransId="{CB4CEB35-8CBD-44B7-8A6E-D5F6D7373DBC}" sibTransId="{AF2121D8-2D42-4733-ABB6-8279A7FD9AFA}"/>
    <dgm:cxn modelId="{F21CC485-A527-41A4-A5F5-2A55CD568E28}" type="presParOf" srcId="{A2004FBB-3791-4FFA-9F1C-388DF7D6730C}" destId="{66DD4D9C-06A7-4FA8-80BC-48A92EC266D5}" srcOrd="0" destOrd="0" presId="urn:microsoft.com/office/officeart/2005/8/layout/vList2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C4BDB89-3E61-4CA9-9E07-1C3AC07B1C2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3EE72-7BA4-43E4-8661-15206F9D49B2}">
      <dgm:prSet/>
      <dgm:spPr/>
      <dgm:t>
        <a:bodyPr/>
        <a:lstStyle/>
        <a:p>
          <a:pPr rtl="0"/>
          <a:r>
            <a:rPr lang="en-US" dirty="0" smtClean="0"/>
            <a:t>An individual is a single unit in a group &amp; </a:t>
          </a:r>
        </a:p>
        <a:p>
          <a:pPr rtl="0"/>
          <a:r>
            <a:rPr lang="en-US" dirty="0" smtClean="0"/>
            <a:t>a group is a collection of many individuals with a common purpose. </a:t>
          </a:r>
          <a:endParaRPr lang="en-US" dirty="0"/>
        </a:p>
      </dgm:t>
    </dgm:pt>
    <dgm:pt modelId="{89596336-F4D8-45E6-B2CA-902B77D5FC65}" type="parTrans" cxnId="{0E08806F-345E-4A4F-9068-70452A02C2BB}">
      <dgm:prSet/>
      <dgm:spPr/>
      <dgm:t>
        <a:bodyPr/>
        <a:lstStyle/>
        <a:p>
          <a:endParaRPr lang="en-US"/>
        </a:p>
      </dgm:t>
    </dgm:pt>
    <dgm:pt modelId="{7814C875-8BE5-4911-9428-89C76E0657AE}" type="sibTrans" cxnId="{0E08806F-345E-4A4F-9068-70452A02C2BB}">
      <dgm:prSet/>
      <dgm:spPr/>
      <dgm:t>
        <a:bodyPr/>
        <a:lstStyle/>
        <a:p>
          <a:endParaRPr lang="en-US"/>
        </a:p>
      </dgm:t>
    </dgm:pt>
    <dgm:pt modelId="{C6A743D5-D5F5-440B-9D1F-5B8A2971A7AD}">
      <dgm:prSet/>
      <dgm:spPr/>
      <dgm:t>
        <a:bodyPr/>
        <a:lstStyle/>
        <a:p>
          <a:pPr rtl="0"/>
          <a:r>
            <a:rPr lang="en-US" dirty="0" smtClean="0"/>
            <a:t>Individuals &amp; groups are reciprocal to each other because without individuals groups cannot be formed &amp; individuals have no existence or cannot meet their physical, psychological, social &amp; spiritual needs without groups of other individuals. </a:t>
          </a:r>
          <a:endParaRPr lang="en-US" dirty="0"/>
        </a:p>
      </dgm:t>
    </dgm:pt>
    <dgm:pt modelId="{006093CF-8FE7-4E4C-AE3B-6AA5F0D85DB1}" type="parTrans" cxnId="{04BF1D91-1D2A-4CA1-BA7F-D47831A31218}">
      <dgm:prSet/>
      <dgm:spPr/>
      <dgm:t>
        <a:bodyPr/>
        <a:lstStyle/>
        <a:p>
          <a:endParaRPr lang="en-US"/>
        </a:p>
      </dgm:t>
    </dgm:pt>
    <dgm:pt modelId="{47E3AF45-AEA0-4EA0-B81F-49EC0367EC8F}" type="sibTrans" cxnId="{04BF1D91-1D2A-4CA1-BA7F-D47831A31218}">
      <dgm:prSet/>
      <dgm:spPr/>
      <dgm:t>
        <a:bodyPr/>
        <a:lstStyle/>
        <a:p>
          <a:endParaRPr lang="en-US"/>
        </a:p>
      </dgm:t>
    </dgm:pt>
    <dgm:pt modelId="{40717DFC-611C-49A3-B3CC-E06ADDA89B00}" type="pres">
      <dgm:prSet presAssocID="{EC4BDB89-3E61-4CA9-9E07-1C3AC07B1C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527C19-1999-4BFB-A38B-14A4EBCB60DD}" type="pres">
      <dgm:prSet presAssocID="{58F3EE72-7BA4-43E4-8661-15206F9D49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37778-05C5-497D-ACE1-60839E895E4E}" type="pres">
      <dgm:prSet presAssocID="{7814C875-8BE5-4911-9428-89C76E0657AE}" presName="spacer" presStyleCnt="0"/>
      <dgm:spPr/>
    </dgm:pt>
    <dgm:pt modelId="{E2C9D20A-69A3-4AB8-B813-0DA33833E10A}" type="pres">
      <dgm:prSet presAssocID="{C6A743D5-D5F5-440B-9D1F-5B8A2971A7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08806F-345E-4A4F-9068-70452A02C2BB}" srcId="{EC4BDB89-3E61-4CA9-9E07-1C3AC07B1C2C}" destId="{58F3EE72-7BA4-43E4-8661-15206F9D49B2}" srcOrd="0" destOrd="0" parTransId="{89596336-F4D8-45E6-B2CA-902B77D5FC65}" sibTransId="{7814C875-8BE5-4911-9428-89C76E0657AE}"/>
    <dgm:cxn modelId="{11895200-9EF1-445D-A6A6-CED0257C8C8D}" type="presOf" srcId="{EC4BDB89-3E61-4CA9-9E07-1C3AC07B1C2C}" destId="{40717DFC-611C-49A3-B3CC-E06ADDA89B00}" srcOrd="0" destOrd="0" presId="urn:microsoft.com/office/officeart/2005/8/layout/vList2"/>
    <dgm:cxn modelId="{04BF1D91-1D2A-4CA1-BA7F-D47831A31218}" srcId="{EC4BDB89-3E61-4CA9-9E07-1C3AC07B1C2C}" destId="{C6A743D5-D5F5-440B-9D1F-5B8A2971A7AD}" srcOrd="1" destOrd="0" parTransId="{006093CF-8FE7-4E4C-AE3B-6AA5F0D85DB1}" sibTransId="{47E3AF45-AEA0-4EA0-B81F-49EC0367EC8F}"/>
    <dgm:cxn modelId="{3EE99D58-0793-413D-B13D-63B8428392B6}" type="presOf" srcId="{C6A743D5-D5F5-440B-9D1F-5B8A2971A7AD}" destId="{E2C9D20A-69A3-4AB8-B813-0DA33833E10A}" srcOrd="0" destOrd="0" presId="urn:microsoft.com/office/officeart/2005/8/layout/vList2"/>
    <dgm:cxn modelId="{F9CB7E78-9680-41E9-880C-1ABC2B943978}" type="presOf" srcId="{58F3EE72-7BA4-43E4-8661-15206F9D49B2}" destId="{C6527C19-1999-4BFB-A38B-14A4EBCB60DD}" srcOrd="0" destOrd="0" presId="urn:microsoft.com/office/officeart/2005/8/layout/vList2"/>
    <dgm:cxn modelId="{AFC654D6-0B7B-4F80-ACA3-40535B86AF48}" type="presParOf" srcId="{40717DFC-611C-49A3-B3CC-E06ADDA89B00}" destId="{C6527C19-1999-4BFB-A38B-14A4EBCB60DD}" srcOrd="0" destOrd="0" presId="urn:microsoft.com/office/officeart/2005/8/layout/vList2"/>
    <dgm:cxn modelId="{CA61FD30-0FE9-4330-89D2-89E75438EF6D}" type="presParOf" srcId="{40717DFC-611C-49A3-B3CC-E06ADDA89B00}" destId="{4DA37778-05C5-497D-ACE1-60839E895E4E}" srcOrd="1" destOrd="0" presId="urn:microsoft.com/office/officeart/2005/8/layout/vList2"/>
    <dgm:cxn modelId="{ED6E3EAB-32B1-4F21-8A33-D1E9F57C9886}" type="presParOf" srcId="{40717DFC-611C-49A3-B3CC-E06ADDA89B00}" destId="{E2C9D20A-69A3-4AB8-B813-0DA33833E10A}" srcOrd="2" destOrd="0" presId="urn:microsoft.com/office/officeart/2005/8/layout/vList2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650ADB8A-29BD-46B5-B7F0-D9AA074D0D0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26AA91-7548-4A31-B0CE-DABB28961367}">
      <dgm:prSet/>
      <dgm:spPr/>
      <dgm:t>
        <a:bodyPr/>
        <a:lstStyle/>
        <a:p>
          <a:pPr rtl="0"/>
          <a:r>
            <a:rPr lang="en-US" b="1" dirty="0" smtClean="0"/>
            <a:t>Definition of group</a:t>
          </a:r>
          <a:endParaRPr lang="en-US" dirty="0"/>
        </a:p>
      </dgm:t>
    </dgm:pt>
    <dgm:pt modelId="{4C26BB0B-BD6C-4D1E-91FC-AAD4876FFB72}" type="parTrans" cxnId="{38ADBD0E-8F86-4FDF-ADBF-80F2D68CA53D}">
      <dgm:prSet/>
      <dgm:spPr/>
      <dgm:t>
        <a:bodyPr/>
        <a:lstStyle/>
        <a:p>
          <a:endParaRPr lang="en-US"/>
        </a:p>
      </dgm:t>
    </dgm:pt>
    <dgm:pt modelId="{6A1B1F59-770B-41F0-AB0F-B77C49A1A181}" type="sibTrans" cxnId="{38ADBD0E-8F86-4FDF-ADBF-80F2D68CA53D}">
      <dgm:prSet/>
      <dgm:spPr/>
      <dgm:t>
        <a:bodyPr/>
        <a:lstStyle/>
        <a:p>
          <a:endParaRPr lang="en-US"/>
        </a:p>
      </dgm:t>
    </dgm:pt>
    <dgm:pt modelId="{8A51B3A9-5ED3-46A3-974E-DCA24D416B18}" type="pres">
      <dgm:prSet presAssocID="{650ADB8A-29BD-46B5-B7F0-D9AA074D0D0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19A14D-8ED7-4C0B-ADBD-2EF44D83540B}" type="pres">
      <dgm:prSet presAssocID="{6F26AA91-7548-4A31-B0CE-DABB28961367}" presName="composite" presStyleCnt="0"/>
      <dgm:spPr/>
    </dgm:pt>
    <dgm:pt modelId="{569F1A92-AF90-4701-BF96-D0E0E3D5CAFD}" type="pres">
      <dgm:prSet presAssocID="{6F26AA91-7548-4A31-B0CE-DABB28961367}" presName="imgShp" presStyleLbl="fgImgPlace1" presStyleIdx="0" presStyleCnt="1" custScaleX="182427" custScaleY="78947" custLinFactNeighborX="-53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3E6FC4-44FF-4BBE-B8F6-244EC05C858C}" type="pres">
      <dgm:prSet presAssocID="{6F26AA91-7548-4A31-B0CE-DABB2896136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1873D5-3652-41D7-BBA4-72AFFBB6F584}" type="presOf" srcId="{6F26AA91-7548-4A31-B0CE-DABB28961367}" destId="{4D3E6FC4-44FF-4BBE-B8F6-244EC05C858C}" srcOrd="0" destOrd="0" presId="urn:microsoft.com/office/officeart/2005/8/layout/vList3"/>
    <dgm:cxn modelId="{38ADBD0E-8F86-4FDF-ADBF-80F2D68CA53D}" srcId="{650ADB8A-29BD-46B5-B7F0-D9AA074D0D0C}" destId="{6F26AA91-7548-4A31-B0CE-DABB28961367}" srcOrd="0" destOrd="0" parTransId="{4C26BB0B-BD6C-4D1E-91FC-AAD4876FFB72}" sibTransId="{6A1B1F59-770B-41F0-AB0F-B77C49A1A181}"/>
    <dgm:cxn modelId="{27C5F45E-580C-4231-B389-FBC20FFD5180}" type="presOf" srcId="{650ADB8A-29BD-46B5-B7F0-D9AA074D0D0C}" destId="{8A51B3A9-5ED3-46A3-974E-DCA24D416B18}" srcOrd="0" destOrd="0" presId="urn:microsoft.com/office/officeart/2005/8/layout/vList3"/>
    <dgm:cxn modelId="{50F941B7-465E-4659-9DDE-005AD62C98D4}" type="presParOf" srcId="{8A51B3A9-5ED3-46A3-974E-DCA24D416B18}" destId="{E319A14D-8ED7-4C0B-ADBD-2EF44D83540B}" srcOrd="0" destOrd="0" presId="urn:microsoft.com/office/officeart/2005/8/layout/vList3"/>
    <dgm:cxn modelId="{F71C064A-F677-4628-BC82-B47891C34604}" type="presParOf" srcId="{E319A14D-8ED7-4C0B-ADBD-2EF44D83540B}" destId="{569F1A92-AF90-4701-BF96-D0E0E3D5CAFD}" srcOrd="0" destOrd="0" presId="urn:microsoft.com/office/officeart/2005/8/layout/vList3"/>
    <dgm:cxn modelId="{C703FC7F-6B29-4DBA-9511-C45F49FE4168}" type="presParOf" srcId="{E319A14D-8ED7-4C0B-ADBD-2EF44D83540B}" destId="{4D3E6FC4-44FF-4BBE-B8F6-244EC05C858C}" srcOrd="1" destOrd="0" presId="urn:microsoft.com/office/officeart/2005/8/layout/vList3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8890317-8410-4B8D-946D-4B778FAEAEF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52D018-2BE6-46C9-AE00-C98CCCE31234}">
      <dgm:prSet/>
      <dgm:spPr/>
      <dgm:t>
        <a:bodyPr/>
        <a:lstStyle/>
        <a:p>
          <a:pPr rtl="0"/>
          <a:r>
            <a:rPr lang="en-US" dirty="0" smtClean="0"/>
            <a:t>A social group is a  aggregate of people, playing inter-related roles &amp; recognized by themselves or others as a unit of interaction.</a:t>
          </a:r>
          <a:endParaRPr lang="en-US" dirty="0"/>
        </a:p>
      </dgm:t>
    </dgm:pt>
    <dgm:pt modelId="{7C5535C0-7007-432B-B02F-07965E11D1C5}" type="parTrans" cxnId="{B27420D6-CDDA-4862-BA31-F037EBE8C9F2}">
      <dgm:prSet/>
      <dgm:spPr/>
      <dgm:t>
        <a:bodyPr/>
        <a:lstStyle/>
        <a:p>
          <a:endParaRPr lang="en-US"/>
        </a:p>
      </dgm:t>
    </dgm:pt>
    <dgm:pt modelId="{F668D0AC-DB54-4FC1-A5C5-1D9C4C2E9A9B}" type="sibTrans" cxnId="{B27420D6-CDDA-4862-BA31-F037EBE8C9F2}">
      <dgm:prSet/>
      <dgm:spPr/>
      <dgm:t>
        <a:bodyPr/>
        <a:lstStyle/>
        <a:p>
          <a:endParaRPr lang="en-US"/>
        </a:p>
      </dgm:t>
    </dgm:pt>
    <dgm:pt modelId="{EB984CA9-143C-4F78-A041-AD08BA7945EB}" type="pres">
      <dgm:prSet presAssocID="{E8890317-8410-4B8D-946D-4B778FAEAEF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0934D7-856F-438E-AC93-556E6E64F6CB}" type="pres">
      <dgm:prSet presAssocID="{2252D018-2BE6-46C9-AE00-C98CCCE31234}" presName="circ1TxSh" presStyleLbl="vennNode1" presStyleIdx="0" presStyleCnt="1" custScaleX="124588"/>
      <dgm:spPr/>
      <dgm:t>
        <a:bodyPr/>
        <a:lstStyle/>
        <a:p>
          <a:endParaRPr lang="en-US"/>
        </a:p>
      </dgm:t>
    </dgm:pt>
  </dgm:ptLst>
  <dgm:cxnLst>
    <dgm:cxn modelId="{CB5AED37-5A00-4E00-B9A1-281CE7E53662}" type="presOf" srcId="{E8890317-8410-4B8D-946D-4B778FAEAEF9}" destId="{EB984CA9-143C-4F78-A041-AD08BA7945EB}" srcOrd="0" destOrd="0" presId="urn:microsoft.com/office/officeart/2005/8/layout/venn1"/>
    <dgm:cxn modelId="{925399F7-9E5C-4C96-9A19-6343EEADB380}" type="presOf" srcId="{2252D018-2BE6-46C9-AE00-C98CCCE31234}" destId="{B20934D7-856F-438E-AC93-556E6E64F6CB}" srcOrd="0" destOrd="0" presId="urn:microsoft.com/office/officeart/2005/8/layout/venn1"/>
    <dgm:cxn modelId="{B27420D6-CDDA-4862-BA31-F037EBE8C9F2}" srcId="{E8890317-8410-4B8D-946D-4B778FAEAEF9}" destId="{2252D018-2BE6-46C9-AE00-C98CCCE31234}" srcOrd="0" destOrd="0" parTransId="{7C5535C0-7007-432B-B02F-07965E11D1C5}" sibTransId="{F668D0AC-DB54-4FC1-A5C5-1D9C4C2E9A9B}"/>
    <dgm:cxn modelId="{4E7CCA77-CF55-4534-BC4F-3F5219219B32}" type="presParOf" srcId="{EB984CA9-143C-4F78-A041-AD08BA7945EB}" destId="{B20934D7-856F-438E-AC93-556E6E64F6CB}" srcOrd="0" destOrd="0" presId="urn:microsoft.com/office/officeart/2005/8/layout/venn1"/>
  </dgm:cxnLst>
  <dgm:bg>
    <a:solidFill>
      <a:srgbClr val="84FAEC"/>
    </a:solidFill>
  </dgm:bg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6511C71-0F28-4076-87D5-516F59D6FC51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E1AEC-3369-49D1-B594-6F06AC42CDA6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Each group has its own identity &amp; structure.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FFAEB680-5301-4AD4-8008-384D4A028E97}" type="parTrans" cxnId="{8BFDE3F9-2D50-4897-8539-17F0F9BB8E07}">
      <dgm:prSet/>
      <dgm:spPr/>
      <dgm:t>
        <a:bodyPr/>
        <a:lstStyle/>
        <a:p>
          <a:endParaRPr lang="en-US"/>
        </a:p>
      </dgm:t>
    </dgm:pt>
    <dgm:pt modelId="{A869471C-0D09-45BF-B44D-E0889BC36249}" type="sibTrans" cxnId="{8BFDE3F9-2D50-4897-8539-17F0F9BB8E07}">
      <dgm:prSet/>
      <dgm:spPr/>
      <dgm:t>
        <a:bodyPr/>
        <a:lstStyle/>
        <a:p>
          <a:endParaRPr lang="en-US"/>
        </a:p>
      </dgm:t>
    </dgm:pt>
    <dgm:pt modelId="{E1441548-BE71-4477-9008-53DDE1313CB8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A group includes at least two or more people.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2F8331E4-71E5-44D2-9FBA-FA4B80705FB8}" type="parTrans" cxnId="{7020237B-C128-4F81-9314-99740A15896E}">
      <dgm:prSet/>
      <dgm:spPr/>
      <dgm:t>
        <a:bodyPr/>
        <a:lstStyle/>
        <a:p>
          <a:endParaRPr lang="en-US"/>
        </a:p>
      </dgm:t>
    </dgm:pt>
    <dgm:pt modelId="{7CE57D61-768D-4614-BD08-6BC4AFEF101A}" type="sibTrans" cxnId="{7020237B-C128-4F81-9314-99740A15896E}">
      <dgm:prSet/>
      <dgm:spPr/>
      <dgm:t>
        <a:bodyPr/>
        <a:lstStyle/>
        <a:p>
          <a:endParaRPr lang="en-US"/>
        </a:p>
      </dgm:t>
    </dgm:pt>
    <dgm:pt modelId="{AB350F98-07AC-426B-BD3A-4477A07A5D86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Group members have a shared purpose or goal.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6A9B3563-A738-4754-9D8F-428EC0FDFBCA}" type="parTrans" cxnId="{4B79DDE8-36A7-43DE-B82E-1FCF465A80B1}">
      <dgm:prSet/>
      <dgm:spPr/>
      <dgm:t>
        <a:bodyPr/>
        <a:lstStyle/>
        <a:p>
          <a:endParaRPr lang="en-US"/>
        </a:p>
      </dgm:t>
    </dgm:pt>
    <dgm:pt modelId="{D47CC5E7-02B1-4CDE-A11C-5CEE2542197A}" type="sibTrans" cxnId="{4B79DDE8-36A7-43DE-B82E-1FCF465A80B1}">
      <dgm:prSet/>
      <dgm:spPr/>
      <dgm:t>
        <a:bodyPr/>
        <a:lstStyle/>
        <a:p>
          <a:endParaRPr lang="en-US"/>
        </a:p>
      </dgm:t>
    </dgm:pt>
    <dgm:pt modelId="{599CE964-AF68-4B14-B2D7-A48CFCAE9FB2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Group members have a conscious identification with each other.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FE5A37A4-4F93-4DA1-8727-8A0E52598747}" type="parTrans" cxnId="{979DC379-19EF-433D-BC2F-DF67EC843679}">
      <dgm:prSet/>
      <dgm:spPr/>
      <dgm:t>
        <a:bodyPr/>
        <a:lstStyle/>
        <a:p>
          <a:endParaRPr lang="en-US"/>
        </a:p>
      </dgm:t>
    </dgm:pt>
    <dgm:pt modelId="{14E16BB8-B954-4D65-819F-58A4233658C7}" type="sibTrans" cxnId="{979DC379-19EF-433D-BC2F-DF67EC843679}">
      <dgm:prSet/>
      <dgm:spPr/>
      <dgm:t>
        <a:bodyPr/>
        <a:lstStyle/>
        <a:p>
          <a:endParaRPr lang="en-US"/>
        </a:p>
      </dgm:t>
    </dgm:pt>
    <dgm:pt modelId="{D55CBE89-6031-49F4-BCE8-E92347952674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Group members need each other’s help to accomplish the purposes for which they have organize.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BAC0500F-868F-4CB6-9099-C06B00175D48}" type="parTrans" cxnId="{5C95F001-9288-4D0F-B533-D7358EB1C561}">
      <dgm:prSet/>
      <dgm:spPr/>
      <dgm:t>
        <a:bodyPr/>
        <a:lstStyle/>
        <a:p>
          <a:endParaRPr lang="en-US"/>
        </a:p>
      </dgm:t>
    </dgm:pt>
    <dgm:pt modelId="{8061B68D-C27C-46A1-80FC-04CE2FF9FD87}" type="sibTrans" cxnId="{5C95F001-9288-4D0F-B533-D7358EB1C561}">
      <dgm:prSet/>
      <dgm:spPr/>
      <dgm:t>
        <a:bodyPr/>
        <a:lstStyle/>
        <a:p>
          <a:endParaRPr lang="en-US"/>
        </a:p>
      </dgm:t>
    </dgm:pt>
    <dgm:pt modelId="{5D0E12C3-2C12-4611-BA8E-21AF27C7B70B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Group members influence, interact with each other.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41785B65-4C6A-47FD-A71F-CB5DE78702EC}" type="parTrans" cxnId="{0CDFAD2D-5BFC-41DC-8683-87F252294AA1}">
      <dgm:prSet/>
      <dgm:spPr/>
      <dgm:t>
        <a:bodyPr/>
        <a:lstStyle/>
        <a:p>
          <a:endParaRPr lang="en-US"/>
        </a:p>
      </dgm:t>
    </dgm:pt>
    <dgm:pt modelId="{FDA81A71-54CA-4990-98BB-4C37F05BD64A}" type="sibTrans" cxnId="{0CDFAD2D-5BFC-41DC-8683-87F252294AA1}">
      <dgm:prSet/>
      <dgm:spPr/>
      <dgm:t>
        <a:bodyPr/>
        <a:lstStyle/>
        <a:p>
          <a:endParaRPr lang="en-US"/>
        </a:p>
      </dgm:t>
    </dgm:pt>
    <dgm:pt modelId="{88B79ADE-95DA-4811-8C02-85104B01D856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Every group has its own rules &amp; norms members are supposed to follow.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3A2E3513-754B-43D6-9EB7-73F4E6C58F2A}" type="parTrans" cxnId="{68233D5A-C936-4BF6-8EE4-F28C769C7777}">
      <dgm:prSet/>
      <dgm:spPr/>
      <dgm:t>
        <a:bodyPr/>
        <a:lstStyle/>
        <a:p>
          <a:endParaRPr lang="en-US"/>
        </a:p>
      </dgm:t>
    </dgm:pt>
    <dgm:pt modelId="{151EAC28-168E-4FA0-8F3F-1E0B7A78E17D}" type="sibTrans" cxnId="{68233D5A-C936-4BF6-8EE4-F28C769C7777}">
      <dgm:prSet/>
      <dgm:spPr/>
      <dgm:t>
        <a:bodyPr/>
        <a:lstStyle/>
        <a:p>
          <a:endParaRPr lang="en-US"/>
        </a:p>
      </dgm:t>
    </dgm:pt>
    <dgm:pt modelId="{B560326B-5DEA-4923-A6FE-DD2D93E37B87}" type="pres">
      <dgm:prSet presAssocID="{46511C71-0F28-4076-87D5-516F59D6FC5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C9DEF-2FBE-4BF4-A55B-FA27BF1B3CFA}" type="pres">
      <dgm:prSet presAssocID="{1F9E1AEC-3369-49D1-B594-6F06AC42CDA6}" presName="circ1" presStyleLbl="vennNode1" presStyleIdx="0" presStyleCnt="7" custScaleX="178667"/>
      <dgm:spPr/>
    </dgm:pt>
    <dgm:pt modelId="{18ACD86A-5B1C-469E-B53C-F6E8F1CD9803}" type="pres">
      <dgm:prSet presAssocID="{1F9E1AEC-3369-49D1-B594-6F06AC42CDA6}" presName="circ1Tx" presStyleLbl="revTx" presStyleIdx="0" presStyleCnt="0" custScaleX="178667" custLinFactNeighborY="178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E18CA-D62C-44CA-AB1D-298907E98F9A}" type="pres">
      <dgm:prSet presAssocID="{E1441548-BE71-4477-9008-53DDE1313CB8}" presName="circ2" presStyleLbl="vennNode1" presStyleIdx="1" presStyleCnt="7" custScaleX="178667"/>
      <dgm:spPr/>
    </dgm:pt>
    <dgm:pt modelId="{0B1261EF-8C61-4998-817F-1AEA0EF65688}" type="pres">
      <dgm:prSet presAssocID="{E1441548-BE71-4477-9008-53DDE1313CB8}" presName="circ2Tx" presStyleLbl="revTx" presStyleIdx="0" presStyleCnt="0" custScaleX="178667" custLinFactNeighborX="19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AB3E1-5E7D-4762-B1F9-3497FA54623A}" type="pres">
      <dgm:prSet presAssocID="{AB350F98-07AC-426B-BD3A-4477A07A5D86}" presName="circ3" presStyleLbl="vennNode1" presStyleIdx="2" presStyleCnt="7" custScaleX="178667"/>
      <dgm:spPr/>
    </dgm:pt>
    <dgm:pt modelId="{C67CCE63-6BCE-4FB5-9D59-AB1341A3CDAB}" type="pres">
      <dgm:prSet presAssocID="{AB350F98-07AC-426B-BD3A-4477A07A5D86}" presName="circ3Tx" presStyleLbl="revTx" presStyleIdx="0" presStyleCnt="0" custScaleX="178667" custLinFactNeighborX="31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284A8-3931-44D8-BEEE-E11F830856DD}" type="pres">
      <dgm:prSet presAssocID="{599CE964-AF68-4B14-B2D7-A48CFCAE9FB2}" presName="circ4" presStyleLbl="vennNode1" presStyleIdx="3" presStyleCnt="7" custScaleX="178667"/>
      <dgm:spPr/>
    </dgm:pt>
    <dgm:pt modelId="{0C449D20-3ADA-45D4-BB13-5D95A57CF417}" type="pres">
      <dgm:prSet presAssocID="{599CE964-AF68-4B14-B2D7-A48CFCAE9FB2}" presName="circ4Tx" presStyleLbl="revTx" presStyleIdx="0" presStyleCnt="0" custScaleX="178667" custLinFactNeighborX="27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60B1-7919-4757-A23D-C9424CFE171D}" type="pres">
      <dgm:prSet presAssocID="{D55CBE89-6031-49F4-BCE8-E92347952674}" presName="circ5" presStyleLbl="vennNode1" presStyleIdx="4" presStyleCnt="7" custScaleX="178667"/>
      <dgm:spPr/>
    </dgm:pt>
    <dgm:pt modelId="{AC1F5532-1241-4369-A70D-1DF0C53D31CE}" type="pres">
      <dgm:prSet presAssocID="{D55CBE89-6031-49F4-BCE8-E92347952674}" presName="circ5Tx" presStyleLbl="revTx" presStyleIdx="0" presStyleCnt="0" custScaleX="178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BEFAA-F923-4B82-9D07-7DF1113334A1}" type="pres">
      <dgm:prSet presAssocID="{5D0E12C3-2C12-4611-BA8E-21AF27C7B70B}" presName="circ6" presStyleLbl="vennNode1" presStyleIdx="5" presStyleCnt="7" custScaleX="178667"/>
      <dgm:spPr/>
    </dgm:pt>
    <dgm:pt modelId="{7D9085B0-ED49-4F09-B79E-0E0C68F9D23F}" type="pres">
      <dgm:prSet presAssocID="{5D0E12C3-2C12-4611-BA8E-21AF27C7B70B}" presName="circ6Tx" presStyleLbl="revTx" presStyleIdx="0" presStyleCnt="0" custScaleX="178667" custLinFactNeighborX="-31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6DCB1-D1AE-4033-A48D-46892335F06D}" type="pres">
      <dgm:prSet presAssocID="{88B79ADE-95DA-4811-8C02-85104B01D856}" presName="circ7" presStyleLbl="vennNode1" presStyleIdx="6" presStyleCnt="7" custScaleX="178667"/>
      <dgm:spPr/>
    </dgm:pt>
    <dgm:pt modelId="{AD793309-7A14-41B8-855F-119CFF039A21}" type="pres">
      <dgm:prSet presAssocID="{88B79ADE-95DA-4811-8C02-85104B01D856}" presName="circ7Tx" presStyleLbl="revTx" presStyleIdx="0" presStyleCnt="0" custScaleX="178667" custLinFactNeighborX="-14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BB09B9-31D7-4C9A-BA23-12DAAC24F43B}" type="presOf" srcId="{1F9E1AEC-3369-49D1-B594-6F06AC42CDA6}" destId="{18ACD86A-5B1C-469E-B53C-F6E8F1CD9803}" srcOrd="0" destOrd="0" presId="urn:microsoft.com/office/officeart/2005/8/layout/venn1"/>
    <dgm:cxn modelId="{68233D5A-C936-4BF6-8EE4-F28C769C7777}" srcId="{46511C71-0F28-4076-87D5-516F59D6FC51}" destId="{88B79ADE-95DA-4811-8C02-85104B01D856}" srcOrd="6" destOrd="0" parTransId="{3A2E3513-754B-43D6-9EB7-73F4E6C58F2A}" sibTransId="{151EAC28-168E-4FA0-8F3F-1E0B7A78E17D}"/>
    <dgm:cxn modelId="{B76110B0-5265-4FBC-94BB-5C6D81925EA6}" type="presOf" srcId="{D55CBE89-6031-49F4-BCE8-E92347952674}" destId="{AC1F5532-1241-4369-A70D-1DF0C53D31CE}" srcOrd="0" destOrd="0" presId="urn:microsoft.com/office/officeart/2005/8/layout/venn1"/>
    <dgm:cxn modelId="{7020237B-C128-4F81-9314-99740A15896E}" srcId="{46511C71-0F28-4076-87D5-516F59D6FC51}" destId="{E1441548-BE71-4477-9008-53DDE1313CB8}" srcOrd="1" destOrd="0" parTransId="{2F8331E4-71E5-44D2-9FBA-FA4B80705FB8}" sibTransId="{7CE57D61-768D-4614-BD08-6BC4AFEF101A}"/>
    <dgm:cxn modelId="{979DC379-19EF-433D-BC2F-DF67EC843679}" srcId="{46511C71-0F28-4076-87D5-516F59D6FC51}" destId="{599CE964-AF68-4B14-B2D7-A48CFCAE9FB2}" srcOrd="3" destOrd="0" parTransId="{FE5A37A4-4F93-4DA1-8727-8A0E52598747}" sibTransId="{14E16BB8-B954-4D65-819F-58A4233658C7}"/>
    <dgm:cxn modelId="{50E658CE-31DC-4519-848B-B9A3F117FDA0}" type="presOf" srcId="{599CE964-AF68-4B14-B2D7-A48CFCAE9FB2}" destId="{0C449D20-3ADA-45D4-BB13-5D95A57CF417}" srcOrd="0" destOrd="0" presId="urn:microsoft.com/office/officeart/2005/8/layout/venn1"/>
    <dgm:cxn modelId="{7647C967-87C7-4453-A75F-824A0FD55667}" type="presOf" srcId="{AB350F98-07AC-426B-BD3A-4477A07A5D86}" destId="{C67CCE63-6BCE-4FB5-9D59-AB1341A3CDAB}" srcOrd="0" destOrd="0" presId="urn:microsoft.com/office/officeart/2005/8/layout/venn1"/>
    <dgm:cxn modelId="{8BFDE3F9-2D50-4897-8539-17F0F9BB8E07}" srcId="{46511C71-0F28-4076-87D5-516F59D6FC51}" destId="{1F9E1AEC-3369-49D1-B594-6F06AC42CDA6}" srcOrd="0" destOrd="0" parTransId="{FFAEB680-5301-4AD4-8008-384D4A028E97}" sibTransId="{A869471C-0D09-45BF-B44D-E0889BC36249}"/>
    <dgm:cxn modelId="{369F3527-3557-491F-900E-A17384EB7666}" type="presOf" srcId="{E1441548-BE71-4477-9008-53DDE1313CB8}" destId="{0B1261EF-8C61-4998-817F-1AEA0EF65688}" srcOrd="0" destOrd="0" presId="urn:microsoft.com/office/officeart/2005/8/layout/venn1"/>
    <dgm:cxn modelId="{9E999CA0-9247-45AD-8247-4F8059CBD824}" type="presOf" srcId="{46511C71-0F28-4076-87D5-516F59D6FC51}" destId="{B560326B-5DEA-4923-A6FE-DD2D93E37B87}" srcOrd="0" destOrd="0" presId="urn:microsoft.com/office/officeart/2005/8/layout/venn1"/>
    <dgm:cxn modelId="{5C95F001-9288-4D0F-B533-D7358EB1C561}" srcId="{46511C71-0F28-4076-87D5-516F59D6FC51}" destId="{D55CBE89-6031-49F4-BCE8-E92347952674}" srcOrd="4" destOrd="0" parTransId="{BAC0500F-868F-4CB6-9099-C06B00175D48}" sibTransId="{8061B68D-C27C-46A1-80FC-04CE2FF9FD87}"/>
    <dgm:cxn modelId="{0CDFAD2D-5BFC-41DC-8683-87F252294AA1}" srcId="{46511C71-0F28-4076-87D5-516F59D6FC51}" destId="{5D0E12C3-2C12-4611-BA8E-21AF27C7B70B}" srcOrd="5" destOrd="0" parTransId="{41785B65-4C6A-47FD-A71F-CB5DE78702EC}" sibTransId="{FDA81A71-54CA-4990-98BB-4C37F05BD64A}"/>
    <dgm:cxn modelId="{54244EB1-5330-4CAF-A839-561944097E67}" type="presOf" srcId="{88B79ADE-95DA-4811-8C02-85104B01D856}" destId="{AD793309-7A14-41B8-855F-119CFF039A21}" srcOrd="0" destOrd="0" presId="urn:microsoft.com/office/officeart/2005/8/layout/venn1"/>
    <dgm:cxn modelId="{4B79DDE8-36A7-43DE-B82E-1FCF465A80B1}" srcId="{46511C71-0F28-4076-87D5-516F59D6FC51}" destId="{AB350F98-07AC-426B-BD3A-4477A07A5D86}" srcOrd="2" destOrd="0" parTransId="{6A9B3563-A738-4754-9D8F-428EC0FDFBCA}" sibTransId="{D47CC5E7-02B1-4CDE-A11C-5CEE2542197A}"/>
    <dgm:cxn modelId="{B9ED172D-C127-4E02-A6DA-518312DEBDF3}" type="presOf" srcId="{5D0E12C3-2C12-4611-BA8E-21AF27C7B70B}" destId="{7D9085B0-ED49-4F09-B79E-0E0C68F9D23F}" srcOrd="0" destOrd="0" presId="urn:microsoft.com/office/officeart/2005/8/layout/venn1"/>
    <dgm:cxn modelId="{0C682B52-E049-4C26-83D8-A734449D195A}" type="presParOf" srcId="{B560326B-5DEA-4923-A6FE-DD2D93E37B87}" destId="{B53C9DEF-2FBE-4BF4-A55B-FA27BF1B3CFA}" srcOrd="0" destOrd="0" presId="urn:microsoft.com/office/officeart/2005/8/layout/venn1"/>
    <dgm:cxn modelId="{DC410CEC-6111-413B-9156-70180F85D404}" type="presParOf" srcId="{B560326B-5DEA-4923-A6FE-DD2D93E37B87}" destId="{18ACD86A-5B1C-469E-B53C-F6E8F1CD9803}" srcOrd="1" destOrd="0" presId="urn:microsoft.com/office/officeart/2005/8/layout/venn1"/>
    <dgm:cxn modelId="{57D55A41-4442-4353-93D6-699725FBEA2C}" type="presParOf" srcId="{B560326B-5DEA-4923-A6FE-DD2D93E37B87}" destId="{6AFE18CA-D62C-44CA-AB1D-298907E98F9A}" srcOrd="2" destOrd="0" presId="urn:microsoft.com/office/officeart/2005/8/layout/venn1"/>
    <dgm:cxn modelId="{E3225207-2DB3-4845-8EEF-8DA77B7E8192}" type="presParOf" srcId="{B560326B-5DEA-4923-A6FE-DD2D93E37B87}" destId="{0B1261EF-8C61-4998-817F-1AEA0EF65688}" srcOrd="3" destOrd="0" presId="urn:microsoft.com/office/officeart/2005/8/layout/venn1"/>
    <dgm:cxn modelId="{C6DD68F3-972C-4C02-BB85-6D78223DF29A}" type="presParOf" srcId="{B560326B-5DEA-4923-A6FE-DD2D93E37B87}" destId="{554AB3E1-5E7D-4762-B1F9-3497FA54623A}" srcOrd="4" destOrd="0" presId="urn:microsoft.com/office/officeart/2005/8/layout/venn1"/>
    <dgm:cxn modelId="{EAC69368-8466-4B18-B05B-9EC64E184EED}" type="presParOf" srcId="{B560326B-5DEA-4923-A6FE-DD2D93E37B87}" destId="{C67CCE63-6BCE-4FB5-9D59-AB1341A3CDAB}" srcOrd="5" destOrd="0" presId="urn:microsoft.com/office/officeart/2005/8/layout/venn1"/>
    <dgm:cxn modelId="{A3F81273-E32A-4988-990F-25512D4C29D4}" type="presParOf" srcId="{B560326B-5DEA-4923-A6FE-DD2D93E37B87}" destId="{4F3284A8-3931-44D8-BEEE-E11F830856DD}" srcOrd="6" destOrd="0" presId="urn:microsoft.com/office/officeart/2005/8/layout/venn1"/>
    <dgm:cxn modelId="{EAC2273C-6CBF-47F5-AC3B-6AEDB64FB60D}" type="presParOf" srcId="{B560326B-5DEA-4923-A6FE-DD2D93E37B87}" destId="{0C449D20-3ADA-45D4-BB13-5D95A57CF417}" srcOrd="7" destOrd="0" presId="urn:microsoft.com/office/officeart/2005/8/layout/venn1"/>
    <dgm:cxn modelId="{EBD972E7-43B8-425B-B026-E6FE3530E286}" type="presParOf" srcId="{B560326B-5DEA-4923-A6FE-DD2D93E37B87}" destId="{62EE60B1-7919-4757-A23D-C9424CFE171D}" srcOrd="8" destOrd="0" presId="urn:microsoft.com/office/officeart/2005/8/layout/venn1"/>
    <dgm:cxn modelId="{50907D94-AFFC-43AC-88A4-F6E22B1A26E8}" type="presParOf" srcId="{B560326B-5DEA-4923-A6FE-DD2D93E37B87}" destId="{AC1F5532-1241-4369-A70D-1DF0C53D31CE}" srcOrd="9" destOrd="0" presId="urn:microsoft.com/office/officeart/2005/8/layout/venn1"/>
    <dgm:cxn modelId="{A7CEC1CE-B6EE-4046-8506-3FE2C042BCC1}" type="presParOf" srcId="{B560326B-5DEA-4923-A6FE-DD2D93E37B87}" destId="{A68BEFAA-F923-4B82-9D07-7DF1113334A1}" srcOrd="10" destOrd="0" presId="urn:microsoft.com/office/officeart/2005/8/layout/venn1"/>
    <dgm:cxn modelId="{C8C809F8-A02E-4A8D-948C-06CA0A365DB1}" type="presParOf" srcId="{B560326B-5DEA-4923-A6FE-DD2D93E37B87}" destId="{7D9085B0-ED49-4F09-B79E-0E0C68F9D23F}" srcOrd="11" destOrd="0" presId="urn:microsoft.com/office/officeart/2005/8/layout/venn1"/>
    <dgm:cxn modelId="{FA173608-4AAF-4EC5-8523-374865CE9EB5}" type="presParOf" srcId="{B560326B-5DEA-4923-A6FE-DD2D93E37B87}" destId="{3106DCB1-D1AE-4033-A48D-46892335F06D}" srcOrd="12" destOrd="0" presId="urn:microsoft.com/office/officeart/2005/8/layout/venn1"/>
    <dgm:cxn modelId="{E4B220D3-3E32-4BE4-83F1-C0200E954822}" type="presParOf" srcId="{B560326B-5DEA-4923-A6FE-DD2D93E37B87}" destId="{AD793309-7A14-41B8-855F-119CFF039A21}" srcOrd="13" destOrd="0" presId="urn:microsoft.com/office/officeart/2005/8/layout/venn1"/>
  </dgm:cxnLst>
  <dgm:bg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dgm:bg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A0329F90-0FAF-43AF-822E-4C3501FEFC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191D7-F11E-4352-98D0-93FC64522F8B}">
      <dgm:prSet/>
      <dgm:spPr/>
      <dgm:t>
        <a:bodyPr/>
        <a:lstStyle/>
        <a:p>
          <a:pPr rtl="0"/>
          <a:r>
            <a:rPr lang="en-US" b="1" dirty="0" smtClean="0"/>
            <a:t>Characteristics of a group</a:t>
          </a:r>
          <a:endParaRPr lang="en-US" dirty="0"/>
        </a:p>
      </dgm:t>
    </dgm:pt>
    <dgm:pt modelId="{EDE08405-9837-44F0-9B82-2B641F4780DE}" type="parTrans" cxnId="{173EEF22-7FB4-4770-B2C5-52F31EEE5C85}">
      <dgm:prSet/>
      <dgm:spPr/>
      <dgm:t>
        <a:bodyPr/>
        <a:lstStyle/>
        <a:p>
          <a:endParaRPr lang="en-US"/>
        </a:p>
      </dgm:t>
    </dgm:pt>
    <dgm:pt modelId="{A4D71043-FCA6-45EF-9900-6020D622C897}" type="sibTrans" cxnId="{173EEF22-7FB4-4770-B2C5-52F31EEE5C85}">
      <dgm:prSet/>
      <dgm:spPr/>
      <dgm:t>
        <a:bodyPr/>
        <a:lstStyle/>
        <a:p>
          <a:endParaRPr lang="en-US"/>
        </a:p>
      </dgm:t>
    </dgm:pt>
    <dgm:pt modelId="{4D5B069D-D335-4727-82F1-879D5D5C6508}" type="pres">
      <dgm:prSet presAssocID="{A0329F90-0FAF-43AF-822E-4C3501FEFC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CA81F8-17AD-4190-A8F4-484C166ECCC1}" type="pres">
      <dgm:prSet presAssocID="{248191D7-F11E-4352-98D0-93FC64522F8B}" presName="composite" presStyleCnt="0"/>
      <dgm:spPr/>
    </dgm:pt>
    <dgm:pt modelId="{616A094F-81D7-4C80-9588-E5042A8D736B}" type="pres">
      <dgm:prSet presAssocID="{248191D7-F11E-4352-98D0-93FC64522F8B}" presName="imgShp" presStyleLbl="fgImgPlace1" presStyleIdx="0" presStyleCnt="1" custScaleX="148942" custLinFactNeighborX="-22041" custLinFactNeighborY="-29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7F6AB6-AE72-4786-A6CF-0BFBEE3E06EA}" type="pres">
      <dgm:prSet presAssocID="{248191D7-F11E-4352-98D0-93FC64522F8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E4298-4199-4F54-AD52-D864A9766FC6}" type="presOf" srcId="{A0329F90-0FAF-43AF-822E-4C3501FEFC06}" destId="{4D5B069D-D335-4727-82F1-879D5D5C6508}" srcOrd="0" destOrd="0" presId="urn:microsoft.com/office/officeart/2005/8/layout/vList3"/>
    <dgm:cxn modelId="{A916E6CD-D0EF-461B-AD90-3EF214EA0C68}" type="presOf" srcId="{248191D7-F11E-4352-98D0-93FC64522F8B}" destId="{A27F6AB6-AE72-4786-A6CF-0BFBEE3E06EA}" srcOrd="0" destOrd="0" presId="urn:microsoft.com/office/officeart/2005/8/layout/vList3"/>
    <dgm:cxn modelId="{173EEF22-7FB4-4770-B2C5-52F31EEE5C85}" srcId="{A0329F90-0FAF-43AF-822E-4C3501FEFC06}" destId="{248191D7-F11E-4352-98D0-93FC64522F8B}" srcOrd="0" destOrd="0" parTransId="{EDE08405-9837-44F0-9B82-2B641F4780DE}" sibTransId="{A4D71043-FCA6-45EF-9900-6020D622C897}"/>
    <dgm:cxn modelId="{A589E6F2-EBD3-4803-94DA-974212FCA9A1}" type="presParOf" srcId="{4D5B069D-D335-4727-82F1-879D5D5C6508}" destId="{16CA81F8-17AD-4190-A8F4-484C166ECCC1}" srcOrd="0" destOrd="0" presId="urn:microsoft.com/office/officeart/2005/8/layout/vList3"/>
    <dgm:cxn modelId="{752EA2E9-5BED-4650-8A34-BD48B0E9382C}" type="presParOf" srcId="{16CA81F8-17AD-4190-A8F4-484C166ECCC1}" destId="{616A094F-81D7-4C80-9588-E5042A8D736B}" srcOrd="0" destOrd="0" presId="urn:microsoft.com/office/officeart/2005/8/layout/vList3"/>
    <dgm:cxn modelId="{0F67A741-C0AD-4C15-B5D0-7662ADDBFE87}" type="presParOf" srcId="{16CA81F8-17AD-4190-A8F4-484C166ECCC1}" destId="{A27F6AB6-AE72-4786-A6CF-0BFBEE3E06EA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485721-E47E-4D9A-A5FB-EA6A7ED3B65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F6F63-0357-4D25-9623-45825200E499}">
      <dgm:prSet custT="1"/>
      <dgm:spPr/>
      <dgm:t>
        <a:bodyPr/>
        <a:lstStyle/>
        <a:p>
          <a:pPr rtl="0"/>
          <a:r>
            <a:rPr lang="en-US" sz="3200" b="1" dirty="0" smtClean="0"/>
            <a:t>DEFINITIONS OF HUMAN RELATIONS</a:t>
          </a:r>
          <a:endParaRPr lang="en-US" sz="3200" dirty="0"/>
        </a:p>
      </dgm:t>
    </dgm:pt>
    <dgm:pt modelId="{4F18BF0B-A9E1-47A4-A3ED-7A252A5719FE}" type="parTrans" cxnId="{7865EEFD-3225-4E78-A39A-1E5A9BE463CD}">
      <dgm:prSet/>
      <dgm:spPr/>
      <dgm:t>
        <a:bodyPr/>
        <a:lstStyle/>
        <a:p>
          <a:endParaRPr lang="en-US"/>
        </a:p>
      </dgm:t>
    </dgm:pt>
    <dgm:pt modelId="{1F6BEDE3-E975-4882-B801-1AFC10780599}" type="sibTrans" cxnId="{7865EEFD-3225-4E78-A39A-1E5A9BE463CD}">
      <dgm:prSet/>
      <dgm:spPr/>
      <dgm:t>
        <a:bodyPr/>
        <a:lstStyle/>
        <a:p>
          <a:endParaRPr lang="en-US"/>
        </a:p>
      </dgm:t>
    </dgm:pt>
    <dgm:pt modelId="{A9FBDACB-09EF-4388-A44D-12EE78D3CE07}" type="pres">
      <dgm:prSet presAssocID="{4F485721-E47E-4D9A-A5FB-EA6A7ED3B6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95B20-88E9-4B12-8A57-DD8D95D96A08}" type="pres">
      <dgm:prSet presAssocID="{B8FF6F63-0357-4D25-9623-45825200E499}" presName="linNode" presStyleCnt="0"/>
      <dgm:spPr/>
    </dgm:pt>
    <dgm:pt modelId="{91C78DB2-1357-4426-B404-C3B53532B000}" type="pres">
      <dgm:prSet presAssocID="{B8FF6F63-0357-4D25-9623-45825200E499}" presName="parentText" presStyleLbl="node1" presStyleIdx="0" presStyleCnt="1" custScaleX="159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42949-81AF-453C-B812-608C7D165910}" type="presOf" srcId="{B8FF6F63-0357-4D25-9623-45825200E499}" destId="{91C78DB2-1357-4426-B404-C3B53532B000}" srcOrd="0" destOrd="0" presId="urn:microsoft.com/office/officeart/2005/8/layout/vList5"/>
    <dgm:cxn modelId="{7865EEFD-3225-4E78-A39A-1E5A9BE463CD}" srcId="{4F485721-E47E-4D9A-A5FB-EA6A7ED3B650}" destId="{B8FF6F63-0357-4D25-9623-45825200E499}" srcOrd="0" destOrd="0" parTransId="{4F18BF0B-A9E1-47A4-A3ED-7A252A5719FE}" sibTransId="{1F6BEDE3-E975-4882-B801-1AFC10780599}"/>
    <dgm:cxn modelId="{599ADF86-DEE3-457E-B1A1-2889E9861FA9}" type="presOf" srcId="{4F485721-E47E-4D9A-A5FB-EA6A7ED3B650}" destId="{A9FBDACB-09EF-4388-A44D-12EE78D3CE07}" srcOrd="0" destOrd="0" presId="urn:microsoft.com/office/officeart/2005/8/layout/vList5"/>
    <dgm:cxn modelId="{BC060E37-BBEB-4DA4-B818-935C52E2C04A}" type="presParOf" srcId="{A9FBDACB-09EF-4388-A44D-12EE78D3CE07}" destId="{C2795B20-88E9-4B12-8A57-DD8D95D96A08}" srcOrd="0" destOrd="0" presId="urn:microsoft.com/office/officeart/2005/8/layout/vList5"/>
    <dgm:cxn modelId="{966740FD-F842-41D9-9676-03BF936E5ACE}" type="presParOf" srcId="{C2795B20-88E9-4B12-8A57-DD8D95D96A08}" destId="{91C78DB2-1357-4426-B404-C3B53532B000}" srcOrd="0" destOrd="0" presId="urn:microsoft.com/office/officeart/2005/8/layout/vList5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F2CCA08-06BA-4D9D-9492-7DF16F4AA8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530BCE-F585-41F7-B2CA-6580855748F0}">
      <dgm:prSet/>
      <dgm:spPr/>
      <dgm:t>
        <a:bodyPr/>
        <a:lstStyle/>
        <a:p>
          <a:pPr rtl="0"/>
          <a:r>
            <a:rPr lang="en-US" b="1" dirty="0" smtClean="0"/>
            <a:t>Tasks or roles of an individual in a group </a:t>
          </a:r>
          <a:endParaRPr lang="en-US" dirty="0"/>
        </a:p>
      </dgm:t>
    </dgm:pt>
    <dgm:pt modelId="{BD66F348-B39B-4C77-9F2E-E1D596D52C49}" type="parTrans" cxnId="{68CB66B8-3E1D-439D-9326-A521BD9C04F3}">
      <dgm:prSet/>
      <dgm:spPr/>
      <dgm:t>
        <a:bodyPr/>
        <a:lstStyle/>
        <a:p>
          <a:endParaRPr lang="en-US"/>
        </a:p>
      </dgm:t>
    </dgm:pt>
    <dgm:pt modelId="{0358907D-9E2A-4B49-9F58-6E1635821F7F}" type="sibTrans" cxnId="{68CB66B8-3E1D-439D-9326-A521BD9C04F3}">
      <dgm:prSet/>
      <dgm:spPr/>
      <dgm:t>
        <a:bodyPr/>
        <a:lstStyle/>
        <a:p>
          <a:endParaRPr lang="en-US"/>
        </a:p>
      </dgm:t>
    </dgm:pt>
    <dgm:pt modelId="{7FD77DC7-DEDA-4CCC-8992-C25108275424}" type="pres">
      <dgm:prSet presAssocID="{6F2CCA08-06BA-4D9D-9492-7DF16F4AA8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2FD4-DFE8-4210-85C7-4019560FEE32}" type="pres">
      <dgm:prSet presAssocID="{BC530BCE-F585-41F7-B2CA-6580855748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CB66B8-3E1D-439D-9326-A521BD9C04F3}" srcId="{6F2CCA08-06BA-4D9D-9492-7DF16F4AA8ED}" destId="{BC530BCE-F585-41F7-B2CA-6580855748F0}" srcOrd="0" destOrd="0" parTransId="{BD66F348-B39B-4C77-9F2E-E1D596D52C49}" sibTransId="{0358907D-9E2A-4B49-9F58-6E1635821F7F}"/>
    <dgm:cxn modelId="{EDD2C3F1-432E-469A-B080-5E5C10C790B4}" type="presOf" srcId="{6F2CCA08-06BA-4D9D-9492-7DF16F4AA8ED}" destId="{7FD77DC7-DEDA-4CCC-8992-C25108275424}" srcOrd="0" destOrd="0" presId="urn:microsoft.com/office/officeart/2005/8/layout/vList2"/>
    <dgm:cxn modelId="{A7654893-7026-483B-AF04-AF75D22D9C59}" type="presOf" srcId="{BC530BCE-F585-41F7-B2CA-6580855748F0}" destId="{04AC2FD4-DFE8-4210-85C7-4019560FEE32}" srcOrd="0" destOrd="0" presId="urn:microsoft.com/office/officeart/2005/8/layout/vList2"/>
    <dgm:cxn modelId="{65B99504-356D-452F-BBED-49A0B2CD2FA9}" type="presParOf" srcId="{7FD77DC7-DEDA-4CCC-8992-C25108275424}" destId="{04AC2FD4-DFE8-4210-85C7-4019560FEE32}" srcOrd="0" destOrd="0" presId="urn:microsoft.com/office/officeart/2005/8/layout/vList2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D5B9250D-171A-4A15-A4E7-B97CDE75A24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4FBE83-BB0E-4053-B111-8F69F6E6FC55}">
      <dgm:prSet custT="1"/>
      <dgm:spPr/>
      <dgm:t>
        <a:bodyPr/>
        <a:lstStyle/>
        <a:p>
          <a:pPr rtl="0"/>
          <a:r>
            <a:rPr lang="en-US" sz="3600" b="1" dirty="0" smtClean="0"/>
            <a:t>GROUP DYNAMICS</a:t>
          </a:r>
          <a:endParaRPr lang="en-US" sz="3600" dirty="0"/>
        </a:p>
      </dgm:t>
    </dgm:pt>
    <dgm:pt modelId="{BB7E71E6-7010-4936-AE38-0EDE5FE44780}" type="parTrans" cxnId="{1C2A6D57-DEF5-45BF-B3E6-9D69FE59225E}">
      <dgm:prSet/>
      <dgm:spPr/>
      <dgm:t>
        <a:bodyPr/>
        <a:lstStyle/>
        <a:p>
          <a:endParaRPr lang="en-US"/>
        </a:p>
      </dgm:t>
    </dgm:pt>
    <dgm:pt modelId="{D423C32C-71B6-4C4D-A849-D6E4CE0C7738}" type="sibTrans" cxnId="{1C2A6D57-DEF5-45BF-B3E6-9D69FE59225E}">
      <dgm:prSet/>
      <dgm:spPr/>
      <dgm:t>
        <a:bodyPr/>
        <a:lstStyle/>
        <a:p>
          <a:endParaRPr lang="en-US"/>
        </a:p>
      </dgm:t>
    </dgm:pt>
    <dgm:pt modelId="{18909500-CCE6-4BF6-8AB4-4034A8DF78D9}" type="pres">
      <dgm:prSet presAssocID="{D5B9250D-171A-4A15-A4E7-B97CDE75A2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EECBC8-BA57-455D-946F-50DC0696D1F3}" type="pres">
      <dgm:prSet presAssocID="{3C4FBE83-BB0E-4053-B111-8F69F6E6FC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FC295B-822B-4AF0-9797-9AE6CCD442E8}" type="presOf" srcId="{D5B9250D-171A-4A15-A4E7-B97CDE75A246}" destId="{18909500-CCE6-4BF6-8AB4-4034A8DF78D9}" srcOrd="0" destOrd="0" presId="urn:microsoft.com/office/officeart/2005/8/layout/vList2"/>
    <dgm:cxn modelId="{E31D28E0-3F23-43C8-91CC-C1E174018B8A}" type="presOf" srcId="{3C4FBE83-BB0E-4053-B111-8F69F6E6FC55}" destId="{40EECBC8-BA57-455D-946F-50DC0696D1F3}" srcOrd="0" destOrd="0" presId="urn:microsoft.com/office/officeart/2005/8/layout/vList2"/>
    <dgm:cxn modelId="{1C2A6D57-DEF5-45BF-B3E6-9D69FE59225E}" srcId="{D5B9250D-171A-4A15-A4E7-B97CDE75A246}" destId="{3C4FBE83-BB0E-4053-B111-8F69F6E6FC55}" srcOrd="0" destOrd="0" parTransId="{BB7E71E6-7010-4936-AE38-0EDE5FE44780}" sibTransId="{D423C32C-71B6-4C4D-A849-D6E4CE0C7738}"/>
    <dgm:cxn modelId="{6DCA3DFE-70FD-4ECD-852D-8B1CC5312EAD}" type="presParOf" srcId="{18909500-CCE6-4BF6-8AB4-4034A8DF78D9}" destId="{40EECBC8-BA57-455D-946F-50DC0696D1F3}" srcOrd="0" destOrd="0" presId="urn:microsoft.com/office/officeart/2005/8/layout/vList2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F49B28-4C9B-433D-B9FB-F25983B170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F2BA36-E067-40CA-9CF0-0E3339B37CCA}">
      <dgm:prSet/>
      <dgm:spPr/>
      <dgm:t>
        <a:bodyPr/>
        <a:lstStyle/>
        <a:p>
          <a:pPr rtl="0"/>
          <a:r>
            <a:rPr lang="en-US" dirty="0" smtClean="0"/>
            <a:t>Group dynamics is the study of groups &amp; also a general term for a group process.</a:t>
          </a:r>
          <a:endParaRPr lang="en-US" dirty="0"/>
        </a:p>
      </dgm:t>
    </dgm:pt>
    <dgm:pt modelId="{DEA31D89-1C8F-41DC-9ADC-9057BA9F1C4F}" type="parTrans" cxnId="{D6080C80-A694-4EC0-BE05-D6ECDA8A28B7}">
      <dgm:prSet/>
      <dgm:spPr/>
      <dgm:t>
        <a:bodyPr/>
        <a:lstStyle/>
        <a:p>
          <a:endParaRPr lang="en-US"/>
        </a:p>
      </dgm:t>
    </dgm:pt>
    <dgm:pt modelId="{3E201290-5920-4A9E-A3E3-7D460B731209}" type="sibTrans" cxnId="{D6080C80-A694-4EC0-BE05-D6ECDA8A28B7}">
      <dgm:prSet/>
      <dgm:spPr/>
      <dgm:t>
        <a:bodyPr/>
        <a:lstStyle/>
        <a:p>
          <a:endParaRPr lang="en-US"/>
        </a:p>
      </dgm:t>
    </dgm:pt>
    <dgm:pt modelId="{B4CA5DDC-0B3B-4CDF-87CF-29902FC8FA11}" type="pres">
      <dgm:prSet presAssocID="{BDF49B28-4C9B-433D-B9FB-F25983B17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044EDB-4C23-4AF0-8152-A9305C40901C}" type="pres">
      <dgm:prSet presAssocID="{EBF2BA36-E067-40CA-9CF0-0E3339B37CCA}" presName="parentText" presStyleLbl="node1" presStyleIdx="0" presStyleCnt="1" custLinFactNeighborY="6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80C80-A694-4EC0-BE05-D6ECDA8A28B7}" srcId="{BDF49B28-4C9B-433D-B9FB-F25983B17027}" destId="{EBF2BA36-E067-40CA-9CF0-0E3339B37CCA}" srcOrd="0" destOrd="0" parTransId="{DEA31D89-1C8F-41DC-9ADC-9057BA9F1C4F}" sibTransId="{3E201290-5920-4A9E-A3E3-7D460B731209}"/>
    <dgm:cxn modelId="{AA71CEDE-3239-478F-85B4-EC9E5802E07F}" type="presOf" srcId="{EBF2BA36-E067-40CA-9CF0-0E3339B37CCA}" destId="{FF044EDB-4C23-4AF0-8152-A9305C40901C}" srcOrd="0" destOrd="0" presId="urn:microsoft.com/office/officeart/2005/8/layout/vList2"/>
    <dgm:cxn modelId="{337B35E9-C374-4471-A8B9-CEFE67B06AE9}" type="presOf" srcId="{BDF49B28-4C9B-433D-B9FB-F25983B17027}" destId="{B4CA5DDC-0B3B-4CDF-87CF-29902FC8FA11}" srcOrd="0" destOrd="0" presId="urn:microsoft.com/office/officeart/2005/8/layout/vList2"/>
    <dgm:cxn modelId="{B991B660-78D4-4F77-92A6-A25D930C2171}" type="presParOf" srcId="{B4CA5DDC-0B3B-4CDF-87CF-29902FC8FA11}" destId="{FF044EDB-4C23-4AF0-8152-A9305C40901C}" srcOrd="0" destOrd="0" presId="urn:microsoft.com/office/officeart/2005/8/layout/vList2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D325CD4-0977-4A83-B99B-8D7A670A3ADE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B21CB2-29B5-45F9-B149-1B4EA9956528}">
      <dgm:prSet/>
      <dgm:spPr/>
      <dgm:t>
        <a:bodyPr/>
        <a:lstStyle/>
        <a:p>
          <a:pPr rtl="0"/>
          <a:r>
            <a:rPr lang="en-US" b="1" dirty="0" smtClean="0"/>
            <a:t>Stages of group development </a:t>
          </a:r>
          <a:endParaRPr lang="en-US" dirty="0"/>
        </a:p>
      </dgm:t>
    </dgm:pt>
    <dgm:pt modelId="{A135F60C-4155-432C-AEE9-E5F856900ED2}" type="parTrans" cxnId="{E6BB7B93-4E5D-49DD-A344-FF218F593287}">
      <dgm:prSet/>
      <dgm:spPr/>
      <dgm:t>
        <a:bodyPr/>
        <a:lstStyle/>
        <a:p>
          <a:endParaRPr lang="en-US"/>
        </a:p>
      </dgm:t>
    </dgm:pt>
    <dgm:pt modelId="{7B90156F-5840-4335-965F-DE56E03BA15F}" type="sibTrans" cxnId="{E6BB7B93-4E5D-49DD-A344-FF218F593287}">
      <dgm:prSet/>
      <dgm:spPr/>
      <dgm:t>
        <a:bodyPr/>
        <a:lstStyle/>
        <a:p>
          <a:endParaRPr lang="en-US"/>
        </a:p>
      </dgm:t>
    </dgm:pt>
    <dgm:pt modelId="{B78C175B-3E92-4BC6-A22C-05BC9B0AA269}" type="pres">
      <dgm:prSet presAssocID="{CD325CD4-0977-4A83-B99B-8D7A670A3A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AE18E7-9694-49B2-BB62-CD0E6D9A5D0E}" type="pres">
      <dgm:prSet presAssocID="{77B21CB2-29B5-45F9-B149-1B4EA9956528}" presName="linNode" presStyleCnt="0"/>
      <dgm:spPr/>
    </dgm:pt>
    <dgm:pt modelId="{15A34E1B-4C48-42AE-A9FD-8CF2F1E57244}" type="pres">
      <dgm:prSet presAssocID="{77B21CB2-29B5-45F9-B149-1B4EA9956528}" presName="parentText" presStyleLbl="node1" presStyleIdx="0" presStyleCnt="1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E6AE8-9A34-43FD-9DB6-F82B2AB2FD55}" type="presOf" srcId="{CD325CD4-0977-4A83-B99B-8D7A670A3ADE}" destId="{B78C175B-3E92-4BC6-A22C-05BC9B0AA269}" srcOrd="0" destOrd="0" presId="urn:microsoft.com/office/officeart/2005/8/layout/vList5"/>
    <dgm:cxn modelId="{E6BB7B93-4E5D-49DD-A344-FF218F593287}" srcId="{CD325CD4-0977-4A83-B99B-8D7A670A3ADE}" destId="{77B21CB2-29B5-45F9-B149-1B4EA9956528}" srcOrd="0" destOrd="0" parTransId="{A135F60C-4155-432C-AEE9-E5F856900ED2}" sibTransId="{7B90156F-5840-4335-965F-DE56E03BA15F}"/>
    <dgm:cxn modelId="{20940D2D-93D8-451E-9F4B-C863FD7D94E2}" type="presOf" srcId="{77B21CB2-29B5-45F9-B149-1B4EA9956528}" destId="{15A34E1B-4C48-42AE-A9FD-8CF2F1E57244}" srcOrd="0" destOrd="0" presId="urn:microsoft.com/office/officeart/2005/8/layout/vList5"/>
    <dgm:cxn modelId="{01D24052-0403-4475-AAE2-9B2D2EBD1362}" type="presParOf" srcId="{B78C175B-3E92-4BC6-A22C-05BC9B0AA269}" destId="{A6AE18E7-9694-49B2-BB62-CD0E6D9A5D0E}" srcOrd="0" destOrd="0" presId="urn:microsoft.com/office/officeart/2005/8/layout/vList5"/>
    <dgm:cxn modelId="{23AC1DF2-7BC9-4F3C-9E1E-8CE06ED135E7}" type="presParOf" srcId="{A6AE18E7-9694-49B2-BB62-CD0E6D9A5D0E}" destId="{15A34E1B-4C48-42AE-A9FD-8CF2F1E57244}" srcOrd="0" destOrd="0" presId="urn:microsoft.com/office/officeart/2005/8/layout/vList5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52A08AB-48DE-4A00-8E7B-77319A54D8A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F20E61-3D98-4CAB-BBC0-3E8D2DFB560B}">
      <dgm:prSet custT="1"/>
      <dgm:spPr/>
      <dgm:t>
        <a:bodyPr/>
        <a:lstStyle/>
        <a:p>
          <a:pPr rtl="0"/>
          <a:r>
            <a:rPr lang="en-US" sz="2400" b="1" dirty="0" smtClean="0">
              <a:latin typeface="Aharoni" pitchFamily="2" charset="-79"/>
              <a:cs typeface="Aharoni" pitchFamily="2" charset="-79"/>
            </a:rPr>
            <a:t>1. Forming phase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021C7EE7-DA56-41C5-AF3B-AA0C85A4830D}" type="parTrans" cxnId="{B83A926B-4483-44B0-B1C6-FB395D61E4CF}">
      <dgm:prSet/>
      <dgm:spPr/>
      <dgm:t>
        <a:bodyPr/>
        <a:lstStyle/>
        <a:p>
          <a:endParaRPr lang="en-US"/>
        </a:p>
      </dgm:t>
    </dgm:pt>
    <dgm:pt modelId="{38DB9352-16E0-46B3-9B4A-C706957EDF95}" type="sibTrans" cxnId="{B83A926B-4483-44B0-B1C6-FB395D61E4CF}">
      <dgm:prSet/>
      <dgm:spPr/>
      <dgm:t>
        <a:bodyPr/>
        <a:lstStyle/>
        <a:p>
          <a:endParaRPr lang="en-US"/>
        </a:p>
      </dgm:t>
    </dgm:pt>
    <dgm:pt modelId="{8E386C8F-1EDA-4740-B8C9-E190E3A8607B}">
      <dgm:prSet custT="1"/>
      <dgm:spPr/>
      <dgm:t>
        <a:bodyPr/>
        <a:lstStyle/>
        <a:p>
          <a:pPr rtl="0"/>
          <a:r>
            <a:rPr lang="en-US" sz="2400" b="1" dirty="0" smtClean="0">
              <a:latin typeface="Aharoni" pitchFamily="2" charset="-79"/>
              <a:cs typeface="Aharoni" pitchFamily="2" charset="-79"/>
            </a:rPr>
            <a:t>Stages of group formation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1D145044-8496-4A6F-911A-4BC082310594}" type="parTrans" cxnId="{D8ECF863-131A-42D0-8077-3A7D8638CD2E}">
      <dgm:prSet/>
      <dgm:spPr/>
      <dgm:t>
        <a:bodyPr/>
        <a:lstStyle/>
        <a:p>
          <a:endParaRPr lang="en-US"/>
        </a:p>
      </dgm:t>
    </dgm:pt>
    <dgm:pt modelId="{4380DC44-1B53-40FD-A9F3-9826FA0F4DD4}" type="sibTrans" cxnId="{D8ECF863-131A-42D0-8077-3A7D8638CD2E}">
      <dgm:prSet/>
      <dgm:spPr/>
      <dgm:t>
        <a:bodyPr/>
        <a:lstStyle/>
        <a:p>
          <a:endParaRPr lang="en-US"/>
        </a:p>
      </dgm:t>
    </dgm:pt>
    <dgm:pt modelId="{B4CCE345-97EB-473A-8689-73302C2541B4}">
      <dgm:prSet custT="1"/>
      <dgm:spPr/>
      <dgm:t>
        <a:bodyPr/>
        <a:lstStyle/>
        <a:p>
          <a:pPr rtl="0"/>
          <a:r>
            <a:rPr lang="en-US" sz="2400" b="1" dirty="0" smtClean="0">
              <a:latin typeface="Aharoni" pitchFamily="2" charset="-79"/>
              <a:cs typeface="Aharoni" pitchFamily="2" charset="-79"/>
            </a:rPr>
            <a:t>2. Storming phase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2C873AB2-752C-4337-A651-A1B77755D45C}" type="parTrans" cxnId="{06390327-A89D-4261-84B4-D36F2EC3BECA}">
      <dgm:prSet/>
      <dgm:spPr/>
      <dgm:t>
        <a:bodyPr/>
        <a:lstStyle/>
        <a:p>
          <a:endParaRPr lang="en-US"/>
        </a:p>
      </dgm:t>
    </dgm:pt>
    <dgm:pt modelId="{3630C11A-5891-4249-AA6F-C10078469347}" type="sibTrans" cxnId="{06390327-A89D-4261-84B4-D36F2EC3BECA}">
      <dgm:prSet/>
      <dgm:spPr/>
      <dgm:t>
        <a:bodyPr/>
        <a:lstStyle/>
        <a:p>
          <a:endParaRPr lang="en-US"/>
        </a:p>
      </dgm:t>
    </dgm:pt>
    <dgm:pt modelId="{3F0D93FF-51D6-4129-AE27-B8784B1803F6}">
      <dgm:prSet custT="1"/>
      <dgm:spPr/>
      <dgm:t>
        <a:bodyPr/>
        <a:lstStyle/>
        <a:p>
          <a:pPr rtl="0"/>
          <a:r>
            <a:rPr lang="en-US" sz="2400" b="1" dirty="0" smtClean="0">
              <a:latin typeface="Aharoni" pitchFamily="2" charset="-79"/>
              <a:cs typeface="Aharoni" pitchFamily="2" charset="-79"/>
            </a:rPr>
            <a:t>3. Norming phase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F489F18D-B6D7-472A-846A-51078F513EBF}" type="parTrans" cxnId="{1E7D8B0E-C357-4544-BD77-A71136E7C53A}">
      <dgm:prSet/>
      <dgm:spPr/>
      <dgm:t>
        <a:bodyPr/>
        <a:lstStyle/>
        <a:p>
          <a:endParaRPr lang="en-US"/>
        </a:p>
      </dgm:t>
    </dgm:pt>
    <dgm:pt modelId="{FDBF4B85-5F20-4B1F-956B-5E454A7DCFD5}" type="sibTrans" cxnId="{1E7D8B0E-C357-4544-BD77-A71136E7C53A}">
      <dgm:prSet/>
      <dgm:spPr/>
      <dgm:t>
        <a:bodyPr/>
        <a:lstStyle/>
        <a:p>
          <a:endParaRPr lang="en-US"/>
        </a:p>
      </dgm:t>
    </dgm:pt>
    <dgm:pt modelId="{D8706409-5F1C-4D97-B9E8-67275179F55A}">
      <dgm:prSet custT="1"/>
      <dgm:spPr/>
      <dgm:t>
        <a:bodyPr/>
        <a:lstStyle/>
        <a:p>
          <a:pPr rtl="0"/>
          <a:r>
            <a:rPr lang="en-US" sz="2400" b="1" dirty="0" smtClean="0">
              <a:latin typeface="Aharoni" pitchFamily="2" charset="-79"/>
              <a:cs typeface="Aharoni" pitchFamily="2" charset="-79"/>
            </a:rPr>
            <a:t>4. Performing phase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42B9084D-D778-4D09-8F79-2540E55F3176}" type="parTrans" cxnId="{BDF4A1F1-9DE6-49E5-9515-35803D2305EC}">
      <dgm:prSet/>
      <dgm:spPr/>
      <dgm:t>
        <a:bodyPr/>
        <a:lstStyle/>
        <a:p>
          <a:endParaRPr lang="en-US"/>
        </a:p>
      </dgm:t>
    </dgm:pt>
    <dgm:pt modelId="{64FF06DA-A5C2-450E-9062-4F5224981D93}" type="sibTrans" cxnId="{BDF4A1F1-9DE6-49E5-9515-35803D2305EC}">
      <dgm:prSet/>
      <dgm:spPr/>
      <dgm:t>
        <a:bodyPr/>
        <a:lstStyle/>
        <a:p>
          <a:endParaRPr lang="en-US"/>
        </a:p>
      </dgm:t>
    </dgm:pt>
    <dgm:pt modelId="{79CCAE43-F76B-4AF5-8935-03232B310663}" type="pres">
      <dgm:prSet presAssocID="{C52A08AB-48DE-4A00-8E7B-77319A54D8A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B5E827-EA31-4C24-95B4-E3F891C946DE}" type="pres">
      <dgm:prSet presAssocID="{C52A08AB-48DE-4A00-8E7B-77319A54D8AE}" presName="cycle" presStyleCnt="0"/>
      <dgm:spPr/>
    </dgm:pt>
    <dgm:pt modelId="{D642A156-B0C1-49B9-B220-F930BE9B4DEF}" type="pres">
      <dgm:prSet presAssocID="{C52A08AB-48DE-4A00-8E7B-77319A54D8AE}" presName="centerShape" presStyleCnt="0"/>
      <dgm:spPr/>
    </dgm:pt>
    <dgm:pt modelId="{2E7A1058-0EB1-420E-A5D6-36AA3EDBC6C7}" type="pres">
      <dgm:prSet presAssocID="{C52A08AB-48DE-4A00-8E7B-77319A54D8AE}" presName="connSite" presStyleLbl="node1" presStyleIdx="0" presStyleCnt="6"/>
      <dgm:spPr/>
    </dgm:pt>
    <dgm:pt modelId="{BC19A065-3AD8-4701-9633-938C91BF1F4D}" type="pres">
      <dgm:prSet presAssocID="{C52A08AB-48DE-4A00-8E7B-77319A54D8AE}" presName="visible" presStyleLbl="node1" presStyleIdx="0" presStyleCnt="6"/>
      <dgm:spPr/>
    </dgm:pt>
    <dgm:pt modelId="{C5CEEA66-45BE-40E2-92A1-FC7D17818F5B}" type="pres">
      <dgm:prSet presAssocID="{021C7EE7-DA56-41C5-AF3B-AA0C85A4830D}" presName="Name25" presStyleLbl="parChTrans1D1" presStyleIdx="0" presStyleCnt="5"/>
      <dgm:spPr/>
      <dgm:t>
        <a:bodyPr/>
        <a:lstStyle/>
        <a:p>
          <a:endParaRPr lang="en-US"/>
        </a:p>
      </dgm:t>
    </dgm:pt>
    <dgm:pt modelId="{F3C5EC84-BAD5-49C8-840D-57FB39B28FEE}" type="pres">
      <dgm:prSet presAssocID="{17F20E61-3D98-4CAB-BBC0-3E8D2DFB560B}" presName="node" presStyleCnt="0"/>
      <dgm:spPr/>
    </dgm:pt>
    <dgm:pt modelId="{EE57FCD7-5A9C-4B44-B85F-04F9B6E5C33A}" type="pres">
      <dgm:prSet presAssocID="{17F20E61-3D98-4CAB-BBC0-3E8D2DFB560B}" presName="parentNode" presStyleLbl="node1" presStyleIdx="1" presStyleCnt="6" custScaleX="373592" custScaleY="185975" custLinFactX="100000" custLinFactY="10126" custLinFactNeighborX="11700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CEF6E-DE1A-409C-9F24-BD65B9C225CB}" type="pres">
      <dgm:prSet presAssocID="{17F20E61-3D98-4CAB-BBC0-3E8D2DFB560B}" presName="childNode" presStyleLbl="revTx" presStyleIdx="0" presStyleCnt="0">
        <dgm:presLayoutVars>
          <dgm:bulletEnabled val="1"/>
        </dgm:presLayoutVars>
      </dgm:prSet>
      <dgm:spPr/>
    </dgm:pt>
    <dgm:pt modelId="{14D2B277-1F16-41C3-A61E-9260785211E1}" type="pres">
      <dgm:prSet presAssocID="{2C873AB2-752C-4337-A651-A1B77755D45C}" presName="Name25" presStyleLbl="parChTrans1D1" presStyleIdx="1" presStyleCnt="5"/>
      <dgm:spPr/>
      <dgm:t>
        <a:bodyPr/>
        <a:lstStyle/>
        <a:p>
          <a:endParaRPr lang="en-US"/>
        </a:p>
      </dgm:t>
    </dgm:pt>
    <dgm:pt modelId="{D7D787EB-6D46-47ED-AD46-39A91FC59671}" type="pres">
      <dgm:prSet presAssocID="{B4CCE345-97EB-473A-8689-73302C2541B4}" presName="node" presStyleCnt="0"/>
      <dgm:spPr/>
    </dgm:pt>
    <dgm:pt modelId="{341E609A-452C-4F90-BD96-04440074A050}" type="pres">
      <dgm:prSet presAssocID="{B4CCE345-97EB-473A-8689-73302C2541B4}" presName="parentNode" presStyleLbl="node1" presStyleIdx="2" presStyleCnt="6" custScaleX="374279" custScaleY="198373" custLinFactX="183549" custLinFactY="13119" custLinFactNeighborX="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6919D-5C27-4DD9-99D2-D5606975809B}" type="pres">
      <dgm:prSet presAssocID="{B4CCE345-97EB-473A-8689-73302C2541B4}" presName="childNode" presStyleLbl="revTx" presStyleIdx="0" presStyleCnt="0">
        <dgm:presLayoutVars>
          <dgm:bulletEnabled val="1"/>
        </dgm:presLayoutVars>
      </dgm:prSet>
      <dgm:spPr/>
    </dgm:pt>
    <dgm:pt modelId="{772A9BD7-08B1-4550-9240-2DEFB9CCE98A}" type="pres">
      <dgm:prSet presAssocID="{F489F18D-B6D7-472A-846A-51078F513EBF}" presName="Name25" presStyleLbl="parChTrans1D1" presStyleIdx="2" presStyleCnt="5"/>
      <dgm:spPr/>
      <dgm:t>
        <a:bodyPr/>
        <a:lstStyle/>
        <a:p>
          <a:endParaRPr lang="en-US"/>
        </a:p>
      </dgm:t>
    </dgm:pt>
    <dgm:pt modelId="{5BDD15C9-4DCC-4425-9D31-F25D7F6AB55E}" type="pres">
      <dgm:prSet presAssocID="{3F0D93FF-51D6-4129-AE27-B8784B1803F6}" presName="node" presStyleCnt="0"/>
      <dgm:spPr/>
    </dgm:pt>
    <dgm:pt modelId="{4A4AFB2A-260B-428B-95CA-CC1F7E3A4654}" type="pres">
      <dgm:prSet presAssocID="{3F0D93FF-51D6-4129-AE27-B8784B1803F6}" presName="parentNode" presStyleLbl="node1" presStyleIdx="3" presStyleCnt="6" custScaleX="426675" custScaleY="164216" custLinFactX="147678" custLinFactY="17877" custLinFactNeighborX="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A7914-384D-4020-9051-8F7CEAA40E82}" type="pres">
      <dgm:prSet presAssocID="{3F0D93FF-51D6-4129-AE27-B8784B1803F6}" presName="childNode" presStyleLbl="revTx" presStyleIdx="0" presStyleCnt="0">
        <dgm:presLayoutVars>
          <dgm:bulletEnabled val="1"/>
        </dgm:presLayoutVars>
      </dgm:prSet>
      <dgm:spPr/>
    </dgm:pt>
    <dgm:pt modelId="{DCBBA39B-AFD0-462D-82D0-56ECF05EF253}" type="pres">
      <dgm:prSet presAssocID="{42B9084D-D778-4D09-8F79-2540E55F3176}" presName="Name25" presStyleLbl="parChTrans1D1" presStyleIdx="3" presStyleCnt="5"/>
      <dgm:spPr/>
      <dgm:t>
        <a:bodyPr/>
        <a:lstStyle/>
        <a:p>
          <a:endParaRPr lang="en-US"/>
        </a:p>
      </dgm:t>
    </dgm:pt>
    <dgm:pt modelId="{E108F09F-6E35-442A-B515-E541F8A3EF4E}" type="pres">
      <dgm:prSet presAssocID="{D8706409-5F1C-4D97-B9E8-67275179F55A}" presName="node" presStyleCnt="0"/>
      <dgm:spPr/>
    </dgm:pt>
    <dgm:pt modelId="{A2984A15-7069-41ED-A7D9-F453C7F169B7}" type="pres">
      <dgm:prSet presAssocID="{D8706409-5F1C-4D97-B9E8-67275179F55A}" presName="parentNode" presStyleLbl="node1" presStyleIdx="4" presStyleCnt="6" custScaleX="363903" custScaleY="180133" custLinFactX="200000" custLinFactY="93729" custLinFactNeighborX="26681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B043C-B4FB-4A98-BD04-E1B009DE9326}" type="pres">
      <dgm:prSet presAssocID="{D8706409-5F1C-4D97-B9E8-67275179F55A}" presName="childNode" presStyleLbl="revTx" presStyleIdx="0" presStyleCnt="0">
        <dgm:presLayoutVars>
          <dgm:bulletEnabled val="1"/>
        </dgm:presLayoutVars>
      </dgm:prSet>
      <dgm:spPr/>
    </dgm:pt>
    <dgm:pt modelId="{0DFB3AEE-B384-4EF0-9C9B-A703E5ED8066}" type="pres">
      <dgm:prSet presAssocID="{1D145044-8496-4A6F-911A-4BC082310594}" presName="Name25" presStyleLbl="parChTrans1D1" presStyleIdx="4" presStyleCnt="5"/>
      <dgm:spPr/>
      <dgm:t>
        <a:bodyPr/>
        <a:lstStyle/>
        <a:p>
          <a:endParaRPr lang="en-US"/>
        </a:p>
      </dgm:t>
    </dgm:pt>
    <dgm:pt modelId="{1447150E-14B3-436E-88D5-CFE0FA498669}" type="pres">
      <dgm:prSet presAssocID="{8E386C8F-1EDA-4740-B8C9-E190E3A8607B}" presName="node" presStyleCnt="0"/>
      <dgm:spPr/>
    </dgm:pt>
    <dgm:pt modelId="{9E74D6D1-A289-4578-81A5-C16AA8FA6C55}" type="pres">
      <dgm:prSet presAssocID="{8E386C8F-1EDA-4740-B8C9-E190E3A8607B}" presName="parentNode" presStyleLbl="node1" presStyleIdx="5" presStyleCnt="6" custScaleX="289730" custScaleY="491126" custLinFactX="-100000" custLinFactY="-76943" custLinFactNeighborX="-11589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D4B75-AE40-41D0-ACC5-56112F7C23DD}" type="pres">
      <dgm:prSet presAssocID="{8E386C8F-1EDA-4740-B8C9-E190E3A8607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DF4A1F1-9DE6-49E5-9515-35803D2305EC}" srcId="{C52A08AB-48DE-4A00-8E7B-77319A54D8AE}" destId="{D8706409-5F1C-4D97-B9E8-67275179F55A}" srcOrd="3" destOrd="0" parTransId="{42B9084D-D778-4D09-8F79-2540E55F3176}" sibTransId="{64FF06DA-A5C2-450E-9062-4F5224981D93}"/>
    <dgm:cxn modelId="{06390327-A89D-4261-84B4-D36F2EC3BECA}" srcId="{C52A08AB-48DE-4A00-8E7B-77319A54D8AE}" destId="{B4CCE345-97EB-473A-8689-73302C2541B4}" srcOrd="1" destOrd="0" parTransId="{2C873AB2-752C-4337-A651-A1B77755D45C}" sibTransId="{3630C11A-5891-4249-AA6F-C10078469347}"/>
    <dgm:cxn modelId="{8BE3061E-2A14-488F-9B09-7F8BD4FCC5BA}" type="presOf" srcId="{B4CCE345-97EB-473A-8689-73302C2541B4}" destId="{341E609A-452C-4F90-BD96-04440074A050}" srcOrd="0" destOrd="0" presId="urn:microsoft.com/office/officeart/2005/8/layout/radial2"/>
    <dgm:cxn modelId="{33905772-1CC6-4084-A78D-66422A768A4F}" type="presOf" srcId="{42B9084D-D778-4D09-8F79-2540E55F3176}" destId="{DCBBA39B-AFD0-462D-82D0-56ECF05EF253}" srcOrd="0" destOrd="0" presId="urn:microsoft.com/office/officeart/2005/8/layout/radial2"/>
    <dgm:cxn modelId="{B1758C69-5BF3-47B3-9DBB-083024243927}" type="presOf" srcId="{F489F18D-B6D7-472A-846A-51078F513EBF}" destId="{772A9BD7-08B1-4550-9240-2DEFB9CCE98A}" srcOrd="0" destOrd="0" presId="urn:microsoft.com/office/officeart/2005/8/layout/radial2"/>
    <dgm:cxn modelId="{5E9C26F0-E02B-41E4-8BA8-62573653B107}" type="presOf" srcId="{3F0D93FF-51D6-4129-AE27-B8784B1803F6}" destId="{4A4AFB2A-260B-428B-95CA-CC1F7E3A4654}" srcOrd="0" destOrd="0" presId="urn:microsoft.com/office/officeart/2005/8/layout/radial2"/>
    <dgm:cxn modelId="{2F6AB46C-C429-4010-B577-632CCD1583A1}" type="presOf" srcId="{8E386C8F-1EDA-4740-B8C9-E190E3A8607B}" destId="{9E74D6D1-A289-4578-81A5-C16AA8FA6C55}" srcOrd="0" destOrd="0" presId="urn:microsoft.com/office/officeart/2005/8/layout/radial2"/>
    <dgm:cxn modelId="{C81D7EF3-5A36-4519-9F1D-B77D6BC3FC54}" type="presOf" srcId="{1D145044-8496-4A6F-911A-4BC082310594}" destId="{0DFB3AEE-B384-4EF0-9C9B-A703E5ED8066}" srcOrd="0" destOrd="0" presId="urn:microsoft.com/office/officeart/2005/8/layout/radial2"/>
    <dgm:cxn modelId="{B83A926B-4483-44B0-B1C6-FB395D61E4CF}" srcId="{C52A08AB-48DE-4A00-8E7B-77319A54D8AE}" destId="{17F20E61-3D98-4CAB-BBC0-3E8D2DFB560B}" srcOrd="0" destOrd="0" parTransId="{021C7EE7-DA56-41C5-AF3B-AA0C85A4830D}" sibTransId="{38DB9352-16E0-46B3-9B4A-C706957EDF95}"/>
    <dgm:cxn modelId="{9A02E0A4-BF1C-4035-9D63-A6EE062DD856}" type="presOf" srcId="{021C7EE7-DA56-41C5-AF3B-AA0C85A4830D}" destId="{C5CEEA66-45BE-40E2-92A1-FC7D17818F5B}" srcOrd="0" destOrd="0" presId="urn:microsoft.com/office/officeart/2005/8/layout/radial2"/>
    <dgm:cxn modelId="{114096B4-60BF-47A6-A539-9B372455AF85}" type="presOf" srcId="{D8706409-5F1C-4D97-B9E8-67275179F55A}" destId="{A2984A15-7069-41ED-A7D9-F453C7F169B7}" srcOrd="0" destOrd="0" presId="urn:microsoft.com/office/officeart/2005/8/layout/radial2"/>
    <dgm:cxn modelId="{DC2E4219-7665-41F9-ACD6-B536E44FF282}" type="presOf" srcId="{17F20E61-3D98-4CAB-BBC0-3E8D2DFB560B}" destId="{EE57FCD7-5A9C-4B44-B85F-04F9B6E5C33A}" srcOrd="0" destOrd="0" presId="urn:microsoft.com/office/officeart/2005/8/layout/radial2"/>
    <dgm:cxn modelId="{A031F340-6009-44F8-BAD8-A35BCAA7B52E}" type="presOf" srcId="{C52A08AB-48DE-4A00-8E7B-77319A54D8AE}" destId="{79CCAE43-F76B-4AF5-8935-03232B310663}" srcOrd="0" destOrd="0" presId="urn:microsoft.com/office/officeart/2005/8/layout/radial2"/>
    <dgm:cxn modelId="{D8ECF863-131A-42D0-8077-3A7D8638CD2E}" srcId="{C52A08AB-48DE-4A00-8E7B-77319A54D8AE}" destId="{8E386C8F-1EDA-4740-B8C9-E190E3A8607B}" srcOrd="4" destOrd="0" parTransId="{1D145044-8496-4A6F-911A-4BC082310594}" sibTransId="{4380DC44-1B53-40FD-A9F3-9826FA0F4DD4}"/>
    <dgm:cxn modelId="{3548B93A-9D44-4A32-B515-CE4D963E36DA}" type="presOf" srcId="{2C873AB2-752C-4337-A651-A1B77755D45C}" destId="{14D2B277-1F16-41C3-A61E-9260785211E1}" srcOrd="0" destOrd="0" presId="urn:microsoft.com/office/officeart/2005/8/layout/radial2"/>
    <dgm:cxn modelId="{1E7D8B0E-C357-4544-BD77-A71136E7C53A}" srcId="{C52A08AB-48DE-4A00-8E7B-77319A54D8AE}" destId="{3F0D93FF-51D6-4129-AE27-B8784B1803F6}" srcOrd="2" destOrd="0" parTransId="{F489F18D-B6D7-472A-846A-51078F513EBF}" sibTransId="{FDBF4B85-5F20-4B1F-956B-5E454A7DCFD5}"/>
    <dgm:cxn modelId="{31160F0E-E526-4176-8462-CE31F58FA209}" type="presParOf" srcId="{79CCAE43-F76B-4AF5-8935-03232B310663}" destId="{01B5E827-EA31-4C24-95B4-E3F891C946DE}" srcOrd="0" destOrd="0" presId="urn:microsoft.com/office/officeart/2005/8/layout/radial2"/>
    <dgm:cxn modelId="{ABE3504D-CAD5-49A6-A19A-C4E1C46C9FB5}" type="presParOf" srcId="{01B5E827-EA31-4C24-95B4-E3F891C946DE}" destId="{D642A156-B0C1-49B9-B220-F930BE9B4DEF}" srcOrd="0" destOrd="0" presId="urn:microsoft.com/office/officeart/2005/8/layout/radial2"/>
    <dgm:cxn modelId="{D8AF3983-2DD0-4442-9E41-AE11A66C091E}" type="presParOf" srcId="{D642A156-B0C1-49B9-B220-F930BE9B4DEF}" destId="{2E7A1058-0EB1-420E-A5D6-36AA3EDBC6C7}" srcOrd="0" destOrd="0" presId="urn:microsoft.com/office/officeart/2005/8/layout/radial2"/>
    <dgm:cxn modelId="{0141D270-9A8F-4FAB-9818-B9A1D5658DF9}" type="presParOf" srcId="{D642A156-B0C1-49B9-B220-F930BE9B4DEF}" destId="{BC19A065-3AD8-4701-9633-938C91BF1F4D}" srcOrd="1" destOrd="0" presId="urn:microsoft.com/office/officeart/2005/8/layout/radial2"/>
    <dgm:cxn modelId="{EC8C4B57-1061-486D-A09B-A77B14A6D392}" type="presParOf" srcId="{01B5E827-EA31-4C24-95B4-E3F891C946DE}" destId="{C5CEEA66-45BE-40E2-92A1-FC7D17818F5B}" srcOrd="1" destOrd="0" presId="urn:microsoft.com/office/officeart/2005/8/layout/radial2"/>
    <dgm:cxn modelId="{18A3AC76-A8D4-4082-A5C8-B3E56116BE50}" type="presParOf" srcId="{01B5E827-EA31-4C24-95B4-E3F891C946DE}" destId="{F3C5EC84-BAD5-49C8-840D-57FB39B28FEE}" srcOrd="2" destOrd="0" presId="urn:microsoft.com/office/officeart/2005/8/layout/radial2"/>
    <dgm:cxn modelId="{BCF43F07-4BC5-491C-A5F8-C98F46887276}" type="presParOf" srcId="{F3C5EC84-BAD5-49C8-840D-57FB39B28FEE}" destId="{EE57FCD7-5A9C-4B44-B85F-04F9B6E5C33A}" srcOrd="0" destOrd="0" presId="urn:microsoft.com/office/officeart/2005/8/layout/radial2"/>
    <dgm:cxn modelId="{8280FFBD-78FE-47CB-AC16-3A83E456E83E}" type="presParOf" srcId="{F3C5EC84-BAD5-49C8-840D-57FB39B28FEE}" destId="{23CCEF6E-DE1A-409C-9F24-BD65B9C225CB}" srcOrd="1" destOrd="0" presId="urn:microsoft.com/office/officeart/2005/8/layout/radial2"/>
    <dgm:cxn modelId="{768EE10B-E2CC-4FE9-9E54-7DCAF64F0335}" type="presParOf" srcId="{01B5E827-EA31-4C24-95B4-E3F891C946DE}" destId="{14D2B277-1F16-41C3-A61E-9260785211E1}" srcOrd="3" destOrd="0" presId="urn:microsoft.com/office/officeart/2005/8/layout/radial2"/>
    <dgm:cxn modelId="{D7791483-FC07-4AFB-850B-6E69AD626213}" type="presParOf" srcId="{01B5E827-EA31-4C24-95B4-E3F891C946DE}" destId="{D7D787EB-6D46-47ED-AD46-39A91FC59671}" srcOrd="4" destOrd="0" presId="urn:microsoft.com/office/officeart/2005/8/layout/radial2"/>
    <dgm:cxn modelId="{912C632F-0ACE-4837-8A43-493A8B2BD17B}" type="presParOf" srcId="{D7D787EB-6D46-47ED-AD46-39A91FC59671}" destId="{341E609A-452C-4F90-BD96-04440074A050}" srcOrd="0" destOrd="0" presId="urn:microsoft.com/office/officeart/2005/8/layout/radial2"/>
    <dgm:cxn modelId="{7A009751-458C-471E-ACBD-455556242E15}" type="presParOf" srcId="{D7D787EB-6D46-47ED-AD46-39A91FC59671}" destId="{D376919D-5C27-4DD9-99D2-D5606975809B}" srcOrd="1" destOrd="0" presId="urn:microsoft.com/office/officeart/2005/8/layout/radial2"/>
    <dgm:cxn modelId="{16D89188-1AFA-4123-A9A1-09C62C6E9569}" type="presParOf" srcId="{01B5E827-EA31-4C24-95B4-E3F891C946DE}" destId="{772A9BD7-08B1-4550-9240-2DEFB9CCE98A}" srcOrd="5" destOrd="0" presId="urn:microsoft.com/office/officeart/2005/8/layout/radial2"/>
    <dgm:cxn modelId="{62D52EAF-2333-4D50-A857-590531916625}" type="presParOf" srcId="{01B5E827-EA31-4C24-95B4-E3F891C946DE}" destId="{5BDD15C9-4DCC-4425-9D31-F25D7F6AB55E}" srcOrd="6" destOrd="0" presId="urn:microsoft.com/office/officeart/2005/8/layout/radial2"/>
    <dgm:cxn modelId="{D1BB763C-00C1-4EAD-95BA-DF045A6AF893}" type="presParOf" srcId="{5BDD15C9-4DCC-4425-9D31-F25D7F6AB55E}" destId="{4A4AFB2A-260B-428B-95CA-CC1F7E3A4654}" srcOrd="0" destOrd="0" presId="urn:microsoft.com/office/officeart/2005/8/layout/radial2"/>
    <dgm:cxn modelId="{43B890FE-266E-4F6D-9E03-A33F22750534}" type="presParOf" srcId="{5BDD15C9-4DCC-4425-9D31-F25D7F6AB55E}" destId="{26AA7914-384D-4020-9051-8F7CEAA40E82}" srcOrd="1" destOrd="0" presId="urn:microsoft.com/office/officeart/2005/8/layout/radial2"/>
    <dgm:cxn modelId="{513F09AD-4E13-47AE-9949-C0B136B85A63}" type="presParOf" srcId="{01B5E827-EA31-4C24-95B4-E3F891C946DE}" destId="{DCBBA39B-AFD0-462D-82D0-56ECF05EF253}" srcOrd="7" destOrd="0" presId="urn:microsoft.com/office/officeart/2005/8/layout/radial2"/>
    <dgm:cxn modelId="{B452F8B4-6372-4299-B86E-B0651D5252DF}" type="presParOf" srcId="{01B5E827-EA31-4C24-95B4-E3F891C946DE}" destId="{E108F09F-6E35-442A-B515-E541F8A3EF4E}" srcOrd="8" destOrd="0" presId="urn:microsoft.com/office/officeart/2005/8/layout/radial2"/>
    <dgm:cxn modelId="{5CC61B3C-54F0-4252-8334-5B589810F05C}" type="presParOf" srcId="{E108F09F-6E35-442A-B515-E541F8A3EF4E}" destId="{A2984A15-7069-41ED-A7D9-F453C7F169B7}" srcOrd="0" destOrd="0" presId="urn:microsoft.com/office/officeart/2005/8/layout/radial2"/>
    <dgm:cxn modelId="{4922130A-53D1-4C32-89B6-76E607E39D4E}" type="presParOf" srcId="{E108F09F-6E35-442A-B515-E541F8A3EF4E}" destId="{607B043C-B4FB-4A98-BD04-E1B009DE9326}" srcOrd="1" destOrd="0" presId="urn:microsoft.com/office/officeart/2005/8/layout/radial2"/>
    <dgm:cxn modelId="{5E5EE8AA-0F6D-48B3-AE9D-D3636D939F66}" type="presParOf" srcId="{01B5E827-EA31-4C24-95B4-E3F891C946DE}" destId="{0DFB3AEE-B384-4EF0-9C9B-A703E5ED8066}" srcOrd="9" destOrd="0" presId="urn:microsoft.com/office/officeart/2005/8/layout/radial2"/>
    <dgm:cxn modelId="{D447DC6D-32CB-40D4-BDEF-461B3C052952}" type="presParOf" srcId="{01B5E827-EA31-4C24-95B4-E3F891C946DE}" destId="{1447150E-14B3-436E-88D5-CFE0FA498669}" srcOrd="10" destOrd="0" presId="urn:microsoft.com/office/officeart/2005/8/layout/radial2"/>
    <dgm:cxn modelId="{06FF85AC-4893-4CC0-8839-EE33096EE546}" type="presParOf" srcId="{1447150E-14B3-436E-88D5-CFE0FA498669}" destId="{9E74D6D1-A289-4578-81A5-C16AA8FA6C55}" srcOrd="0" destOrd="0" presId="urn:microsoft.com/office/officeart/2005/8/layout/radial2"/>
    <dgm:cxn modelId="{AB3F6FAA-51C5-46DF-80AA-8098B2E5F18B}" type="presParOf" srcId="{1447150E-14B3-436E-88D5-CFE0FA498669}" destId="{174D4B75-AE40-41D0-ACC5-56112F7C23DD}" srcOrd="1" destOrd="0" presId="urn:microsoft.com/office/officeart/2005/8/layout/radial2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D83AE64C-1D6C-4B56-9691-7AA0090ED7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270CB7-5C47-4782-A3F7-E37A7A421A64}">
      <dgm:prSet/>
      <dgm:spPr/>
      <dgm:t>
        <a:bodyPr/>
        <a:lstStyle/>
        <a:p>
          <a:pPr rtl="0"/>
          <a:r>
            <a:rPr lang="en-US" b="1" dirty="0" smtClean="0"/>
            <a:t>Principles/strategies to build a successful team </a:t>
          </a:r>
          <a:endParaRPr lang="en-US" dirty="0"/>
        </a:p>
      </dgm:t>
    </dgm:pt>
    <dgm:pt modelId="{09092361-C7A6-4BAE-B16B-6AE67BDEE850}" type="parTrans" cxnId="{B19F461E-A58D-4431-B99B-E6BC682110C4}">
      <dgm:prSet/>
      <dgm:spPr/>
      <dgm:t>
        <a:bodyPr/>
        <a:lstStyle/>
        <a:p>
          <a:endParaRPr lang="en-US"/>
        </a:p>
      </dgm:t>
    </dgm:pt>
    <dgm:pt modelId="{2B7BD803-F8A3-4770-B661-8D0A9189DAF5}" type="sibTrans" cxnId="{B19F461E-A58D-4431-B99B-E6BC682110C4}">
      <dgm:prSet/>
      <dgm:spPr/>
      <dgm:t>
        <a:bodyPr/>
        <a:lstStyle/>
        <a:p>
          <a:endParaRPr lang="en-US"/>
        </a:p>
      </dgm:t>
    </dgm:pt>
    <dgm:pt modelId="{96840BC5-D748-4DA8-9585-C5D6C15E18BB}" type="pres">
      <dgm:prSet presAssocID="{D83AE64C-1D6C-4B56-9691-7AA0090ED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29F4EB-B347-42CC-B932-5DC7ED526AD4}" type="pres">
      <dgm:prSet presAssocID="{E5270CB7-5C47-4782-A3F7-E37A7A421A64}" presName="linNode" presStyleCnt="0"/>
      <dgm:spPr/>
    </dgm:pt>
    <dgm:pt modelId="{CD72677E-78A0-4E11-9ECF-19234C8582AC}" type="pres">
      <dgm:prSet presAssocID="{E5270CB7-5C47-4782-A3F7-E37A7A421A64}" presName="parentText" presStyleLbl="node1" presStyleIdx="0" presStyleCnt="1" custScaleX="1954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9F461E-A58D-4431-B99B-E6BC682110C4}" srcId="{D83AE64C-1D6C-4B56-9691-7AA0090ED720}" destId="{E5270CB7-5C47-4782-A3F7-E37A7A421A64}" srcOrd="0" destOrd="0" parTransId="{09092361-C7A6-4BAE-B16B-6AE67BDEE850}" sibTransId="{2B7BD803-F8A3-4770-B661-8D0A9189DAF5}"/>
    <dgm:cxn modelId="{1417352D-E2F1-4D35-A2AE-CAE2A2BB8902}" type="presOf" srcId="{E5270CB7-5C47-4782-A3F7-E37A7A421A64}" destId="{CD72677E-78A0-4E11-9ECF-19234C8582AC}" srcOrd="0" destOrd="0" presId="urn:microsoft.com/office/officeart/2005/8/layout/vList5"/>
    <dgm:cxn modelId="{068934FA-CBCB-449E-95DB-846EA110E655}" type="presOf" srcId="{D83AE64C-1D6C-4B56-9691-7AA0090ED720}" destId="{96840BC5-D748-4DA8-9585-C5D6C15E18BB}" srcOrd="0" destOrd="0" presId="urn:microsoft.com/office/officeart/2005/8/layout/vList5"/>
    <dgm:cxn modelId="{82379141-92BF-469D-B4CA-7C935EB66A7A}" type="presParOf" srcId="{96840BC5-D748-4DA8-9585-C5D6C15E18BB}" destId="{D629F4EB-B347-42CC-B932-5DC7ED526AD4}" srcOrd="0" destOrd="0" presId="urn:microsoft.com/office/officeart/2005/8/layout/vList5"/>
    <dgm:cxn modelId="{34B6A64C-DCB8-4567-B041-92A6B6C94068}" type="presParOf" srcId="{D629F4EB-B347-42CC-B932-5DC7ED526AD4}" destId="{CD72677E-78A0-4E11-9ECF-19234C8582AC}" srcOrd="0" destOrd="0" presId="urn:microsoft.com/office/officeart/2005/8/layout/vList5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AFFE6D38-F430-45C8-AC13-222861F1842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13DC11-13E3-4375-8649-32AC988B83B3}">
      <dgm:prSet custT="1"/>
      <dgm:spPr/>
      <dgm:t>
        <a:bodyPr/>
        <a:lstStyle/>
        <a:p>
          <a:pPr rtl="0"/>
          <a:r>
            <a:rPr lang="en-US" sz="2000" b="1" dirty="0" smtClean="0"/>
            <a:t>Clear expectations </a:t>
          </a:r>
          <a:endParaRPr lang="en-US" sz="2000" b="1" dirty="0"/>
        </a:p>
      </dgm:t>
    </dgm:pt>
    <dgm:pt modelId="{3C767F9B-4A55-4D6E-8B89-616AD72EFE55}" type="parTrans" cxnId="{D9999F66-B204-4E43-82B7-E6D11E0E75DB}">
      <dgm:prSet/>
      <dgm:spPr/>
      <dgm:t>
        <a:bodyPr/>
        <a:lstStyle/>
        <a:p>
          <a:endParaRPr lang="en-US"/>
        </a:p>
      </dgm:t>
    </dgm:pt>
    <dgm:pt modelId="{52C8325B-4AB0-4EB9-9779-EAB29FCA5ED9}" type="sibTrans" cxnId="{D9999F66-B204-4E43-82B7-E6D11E0E75DB}">
      <dgm:prSet/>
      <dgm:spPr/>
      <dgm:t>
        <a:bodyPr/>
        <a:lstStyle/>
        <a:p>
          <a:endParaRPr lang="en-US"/>
        </a:p>
      </dgm:t>
    </dgm:pt>
    <dgm:pt modelId="{70891D8A-1DA2-4436-BB80-B59FF320F83D}">
      <dgm:prSet custT="1"/>
      <dgm:spPr/>
      <dgm:t>
        <a:bodyPr/>
        <a:lstStyle/>
        <a:p>
          <a:pPr rtl="0"/>
          <a:r>
            <a:rPr lang="en-US" sz="2000" b="1" dirty="0" smtClean="0"/>
            <a:t>Commitment </a:t>
          </a:r>
          <a:endParaRPr lang="en-US" sz="2000" b="1" dirty="0"/>
        </a:p>
      </dgm:t>
    </dgm:pt>
    <dgm:pt modelId="{EF585A17-33C7-413B-8DAE-33310457AEF7}" type="parTrans" cxnId="{FE3B6577-8146-4241-A51A-A3069C97E76F}">
      <dgm:prSet/>
      <dgm:spPr/>
      <dgm:t>
        <a:bodyPr/>
        <a:lstStyle/>
        <a:p>
          <a:endParaRPr lang="en-US"/>
        </a:p>
      </dgm:t>
    </dgm:pt>
    <dgm:pt modelId="{84537A01-A757-4B44-94A5-480D708639E0}" type="sibTrans" cxnId="{FE3B6577-8146-4241-A51A-A3069C97E76F}">
      <dgm:prSet/>
      <dgm:spPr/>
      <dgm:t>
        <a:bodyPr/>
        <a:lstStyle/>
        <a:p>
          <a:endParaRPr lang="en-US"/>
        </a:p>
      </dgm:t>
    </dgm:pt>
    <dgm:pt modelId="{72C2C449-FB37-41E4-AAAC-9A05C1533AFC}">
      <dgm:prSet custT="1"/>
      <dgm:spPr/>
      <dgm:t>
        <a:bodyPr/>
        <a:lstStyle/>
        <a:p>
          <a:pPr rtl="0"/>
          <a:r>
            <a:rPr lang="en-US" sz="2000" b="1" dirty="0" smtClean="0"/>
            <a:t>Competence </a:t>
          </a:r>
          <a:endParaRPr lang="en-US" sz="2000" b="1" dirty="0"/>
        </a:p>
      </dgm:t>
    </dgm:pt>
    <dgm:pt modelId="{D848207B-9B4C-4904-85DA-22AC4C5536B7}" type="parTrans" cxnId="{C26363F5-8B8C-4FDE-8B2A-C4ED8581DBCF}">
      <dgm:prSet/>
      <dgm:spPr/>
      <dgm:t>
        <a:bodyPr/>
        <a:lstStyle/>
        <a:p>
          <a:endParaRPr lang="en-US"/>
        </a:p>
      </dgm:t>
    </dgm:pt>
    <dgm:pt modelId="{BB3178B3-CBA3-4207-B17B-52784AED013F}" type="sibTrans" cxnId="{C26363F5-8B8C-4FDE-8B2A-C4ED8581DBCF}">
      <dgm:prSet/>
      <dgm:spPr/>
      <dgm:t>
        <a:bodyPr/>
        <a:lstStyle/>
        <a:p>
          <a:endParaRPr lang="en-US"/>
        </a:p>
      </dgm:t>
    </dgm:pt>
    <dgm:pt modelId="{FF5BA1D3-F272-4232-93AD-57BD2EEBA28B}">
      <dgm:prSet custT="1"/>
      <dgm:spPr/>
      <dgm:t>
        <a:bodyPr/>
        <a:lstStyle/>
        <a:p>
          <a:pPr rtl="0"/>
          <a:r>
            <a:rPr lang="en-US" sz="2000" b="1" dirty="0" smtClean="0"/>
            <a:t>Control Communication</a:t>
          </a:r>
          <a:endParaRPr lang="en-US" sz="2000" b="1" dirty="0"/>
        </a:p>
      </dgm:t>
    </dgm:pt>
    <dgm:pt modelId="{89409E84-484A-401D-9F76-2FD59C9E5419}" type="parTrans" cxnId="{DA774729-BDA9-4C50-8DAE-F6835F992CDA}">
      <dgm:prSet/>
      <dgm:spPr/>
      <dgm:t>
        <a:bodyPr/>
        <a:lstStyle/>
        <a:p>
          <a:endParaRPr lang="en-US"/>
        </a:p>
      </dgm:t>
    </dgm:pt>
    <dgm:pt modelId="{5349E2D7-22A8-4609-A728-E2318CF6B7B3}" type="sibTrans" cxnId="{DA774729-BDA9-4C50-8DAE-F6835F992CDA}">
      <dgm:prSet/>
      <dgm:spPr/>
      <dgm:t>
        <a:bodyPr/>
        <a:lstStyle/>
        <a:p>
          <a:endParaRPr lang="en-US"/>
        </a:p>
      </dgm:t>
    </dgm:pt>
    <dgm:pt modelId="{99025110-D614-44EC-B9DF-62EE771FCE80}">
      <dgm:prSet custT="1"/>
      <dgm:spPr/>
      <dgm:t>
        <a:bodyPr/>
        <a:lstStyle/>
        <a:p>
          <a:pPr rtl="0"/>
          <a:r>
            <a:rPr lang="en-US" sz="2000" b="1" dirty="0" smtClean="0"/>
            <a:t>Collaboration</a:t>
          </a:r>
          <a:endParaRPr lang="en-US" sz="2000" b="1" dirty="0"/>
        </a:p>
      </dgm:t>
    </dgm:pt>
    <dgm:pt modelId="{7B522C17-186C-4401-9B8F-B4A086D07FCA}" type="parTrans" cxnId="{29A800FB-996A-48B0-B54D-E4D02B3852BE}">
      <dgm:prSet/>
      <dgm:spPr/>
      <dgm:t>
        <a:bodyPr/>
        <a:lstStyle/>
        <a:p>
          <a:endParaRPr lang="en-US"/>
        </a:p>
      </dgm:t>
    </dgm:pt>
    <dgm:pt modelId="{2430CF40-B969-47BB-81E0-56E5DBF78FFA}" type="sibTrans" cxnId="{29A800FB-996A-48B0-B54D-E4D02B3852BE}">
      <dgm:prSet/>
      <dgm:spPr/>
      <dgm:t>
        <a:bodyPr/>
        <a:lstStyle/>
        <a:p>
          <a:endParaRPr lang="en-US"/>
        </a:p>
      </dgm:t>
    </dgm:pt>
    <dgm:pt modelId="{8540BA1C-576D-4180-8088-C3FB57BFDECF}">
      <dgm:prSet custT="1"/>
      <dgm:spPr/>
      <dgm:t>
        <a:bodyPr/>
        <a:lstStyle/>
        <a:p>
          <a:pPr rtl="0"/>
          <a:r>
            <a:rPr lang="en-US" sz="2000" b="1" dirty="0" smtClean="0"/>
            <a:t>Coordinator</a:t>
          </a:r>
          <a:endParaRPr lang="en-US" sz="2000" b="1" dirty="0"/>
        </a:p>
      </dgm:t>
    </dgm:pt>
    <dgm:pt modelId="{6CBB94CA-3579-4F2D-8412-6A2EF9FBAEF8}" type="parTrans" cxnId="{77136D6E-9F75-45AC-B26E-777FF34D85DF}">
      <dgm:prSet/>
      <dgm:spPr/>
      <dgm:t>
        <a:bodyPr/>
        <a:lstStyle/>
        <a:p>
          <a:endParaRPr lang="en-US"/>
        </a:p>
      </dgm:t>
    </dgm:pt>
    <dgm:pt modelId="{D7B8C259-ED46-4EAB-9FCE-DEBDA35E4EFE}" type="sibTrans" cxnId="{77136D6E-9F75-45AC-B26E-777FF34D85DF}">
      <dgm:prSet/>
      <dgm:spPr/>
      <dgm:t>
        <a:bodyPr/>
        <a:lstStyle/>
        <a:p>
          <a:endParaRPr lang="en-US"/>
        </a:p>
      </dgm:t>
    </dgm:pt>
    <dgm:pt modelId="{67112CB0-C6FC-47C0-83A7-67FB63A5A4F0}" type="pres">
      <dgm:prSet presAssocID="{AFFE6D38-F430-45C8-AC13-222861F184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0F88B-31F5-4838-AE29-100A42CF06BC}" type="pres">
      <dgm:prSet presAssocID="{AFFE6D38-F430-45C8-AC13-222861F1842E}" presName="cycle" presStyleCnt="0"/>
      <dgm:spPr/>
    </dgm:pt>
    <dgm:pt modelId="{7FB68CD7-AAF7-400B-88B4-81A130011F42}" type="pres">
      <dgm:prSet presAssocID="{EA13DC11-13E3-4375-8649-32AC988B83B3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C5574-1116-4031-8CD6-5419FF7BA61C}" type="pres">
      <dgm:prSet presAssocID="{52C8325B-4AB0-4EB9-9779-EAB29FCA5ED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FC75154-4753-48DF-8638-FA8B98BF3CAB}" type="pres">
      <dgm:prSet presAssocID="{70891D8A-1DA2-4436-BB80-B59FF320F83D}" presName="nodeFollowingNodes" presStyleLbl="node1" presStyleIdx="1" presStyleCnt="6" custRadScaleRad="139225" custRadScaleInc="18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31781-B728-4BAC-85C8-48180EAB5278}" type="pres">
      <dgm:prSet presAssocID="{72C2C449-FB37-41E4-AAAC-9A05C1533AFC}" presName="nodeFollowingNodes" presStyleLbl="node1" presStyleIdx="2" presStyleCnt="6" custRadScaleRad="150584" custRadScaleInc="-20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0D32C-7C31-4E2A-90B6-2618FC2DDA9E}" type="pres">
      <dgm:prSet presAssocID="{FF5BA1D3-F272-4232-93AD-57BD2EEBA28B}" presName="nodeFollowingNodes" presStyleLbl="node1" presStyleIdx="3" presStyleCnt="6" custScaleX="115465" custScaleY="118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AD4E3-4A27-4587-A75A-E313E8B24253}" type="pres">
      <dgm:prSet presAssocID="{99025110-D614-44EC-B9DF-62EE771FCE80}" presName="nodeFollowingNodes" presStyleLbl="node1" presStyleIdx="4" presStyleCnt="6" custRadScaleRad="136137" custRadScaleInc="19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E6C4E-A298-4A8F-ACD5-6D0AA0EB6A53}" type="pres">
      <dgm:prSet presAssocID="{8540BA1C-576D-4180-8088-C3FB57BFDECF}" presName="nodeFollowingNodes" presStyleLbl="node1" presStyleIdx="5" presStyleCnt="6" custRadScaleRad="141250" custRadScaleInc="-9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5C1BE-5F12-442A-82C9-AC4A0CD83D3F}" type="presOf" srcId="{52C8325B-4AB0-4EB9-9779-EAB29FCA5ED9}" destId="{328C5574-1116-4031-8CD6-5419FF7BA61C}" srcOrd="0" destOrd="0" presId="urn:microsoft.com/office/officeart/2005/8/layout/cycle3"/>
    <dgm:cxn modelId="{396CFD14-A7DF-4089-9354-6CE0EFA5D6B1}" type="presOf" srcId="{FF5BA1D3-F272-4232-93AD-57BD2EEBA28B}" destId="{8A60D32C-7C31-4E2A-90B6-2618FC2DDA9E}" srcOrd="0" destOrd="0" presId="urn:microsoft.com/office/officeart/2005/8/layout/cycle3"/>
    <dgm:cxn modelId="{C26363F5-8B8C-4FDE-8B2A-C4ED8581DBCF}" srcId="{AFFE6D38-F430-45C8-AC13-222861F1842E}" destId="{72C2C449-FB37-41E4-AAAC-9A05C1533AFC}" srcOrd="2" destOrd="0" parTransId="{D848207B-9B4C-4904-85DA-22AC4C5536B7}" sibTransId="{BB3178B3-CBA3-4207-B17B-52784AED013F}"/>
    <dgm:cxn modelId="{77136D6E-9F75-45AC-B26E-777FF34D85DF}" srcId="{AFFE6D38-F430-45C8-AC13-222861F1842E}" destId="{8540BA1C-576D-4180-8088-C3FB57BFDECF}" srcOrd="5" destOrd="0" parTransId="{6CBB94CA-3579-4F2D-8412-6A2EF9FBAEF8}" sibTransId="{D7B8C259-ED46-4EAB-9FCE-DEBDA35E4EFE}"/>
    <dgm:cxn modelId="{211A5648-3DDF-45F2-A4F8-DB58C2DAF7DB}" type="presOf" srcId="{AFFE6D38-F430-45C8-AC13-222861F1842E}" destId="{67112CB0-C6FC-47C0-83A7-67FB63A5A4F0}" srcOrd="0" destOrd="0" presId="urn:microsoft.com/office/officeart/2005/8/layout/cycle3"/>
    <dgm:cxn modelId="{DE34B739-BFFE-4E1C-BA6A-1B4B73EBDEB4}" type="presOf" srcId="{99025110-D614-44EC-B9DF-62EE771FCE80}" destId="{D55AD4E3-4A27-4587-A75A-E313E8B24253}" srcOrd="0" destOrd="0" presId="urn:microsoft.com/office/officeart/2005/8/layout/cycle3"/>
    <dgm:cxn modelId="{E29107EF-085C-4A63-A234-5950E425C7D8}" type="presOf" srcId="{8540BA1C-576D-4180-8088-C3FB57BFDECF}" destId="{D80E6C4E-A298-4A8F-ACD5-6D0AA0EB6A53}" srcOrd="0" destOrd="0" presId="urn:microsoft.com/office/officeart/2005/8/layout/cycle3"/>
    <dgm:cxn modelId="{DA774729-BDA9-4C50-8DAE-F6835F992CDA}" srcId="{AFFE6D38-F430-45C8-AC13-222861F1842E}" destId="{FF5BA1D3-F272-4232-93AD-57BD2EEBA28B}" srcOrd="3" destOrd="0" parTransId="{89409E84-484A-401D-9F76-2FD59C9E5419}" sibTransId="{5349E2D7-22A8-4609-A728-E2318CF6B7B3}"/>
    <dgm:cxn modelId="{5765B3DB-5377-4B3F-AE38-D32BC7131634}" type="presOf" srcId="{72C2C449-FB37-41E4-AAAC-9A05C1533AFC}" destId="{8B231781-B728-4BAC-85C8-48180EAB5278}" srcOrd="0" destOrd="0" presId="urn:microsoft.com/office/officeart/2005/8/layout/cycle3"/>
    <dgm:cxn modelId="{FE3B6577-8146-4241-A51A-A3069C97E76F}" srcId="{AFFE6D38-F430-45C8-AC13-222861F1842E}" destId="{70891D8A-1DA2-4436-BB80-B59FF320F83D}" srcOrd="1" destOrd="0" parTransId="{EF585A17-33C7-413B-8DAE-33310457AEF7}" sibTransId="{84537A01-A757-4B44-94A5-480D708639E0}"/>
    <dgm:cxn modelId="{D9999F66-B204-4E43-82B7-E6D11E0E75DB}" srcId="{AFFE6D38-F430-45C8-AC13-222861F1842E}" destId="{EA13DC11-13E3-4375-8649-32AC988B83B3}" srcOrd="0" destOrd="0" parTransId="{3C767F9B-4A55-4D6E-8B89-616AD72EFE55}" sibTransId="{52C8325B-4AB0-4EB9-9779-EAB29FCA5ED9}"/>
    <dgm:cxn modelId="{29A800FB-996A-48B0-B54D-E4D02B3852BE}" srcId="{AFFE6D38-F430-45C8-AC13-222861F1842E}" destId="{99025110-D614-44EC-B9DF-62EE771FCE80}" srcOrd="4" destOrd="0" parTransId="{7B522C17-186C-4401-9B8F-B4A086D07FCA}" sibTransId="{2430CF40-B969-47BB-81E0-56E5DBF78FFA}"/>
    <dgm:cxn modelId="{32A05664-84B7-48EF-8504-17F83C8556DD}" type="presOf" srcId="{EA13DC11-13E3-4375-8649-32AC988B83B3}" destId="{7FB68CD7-AAF7-400B-88B4-81A130011F42}" srcOrd="0" destOrd="0" presId="urn:microsoft.com/office/officeart/2005/8/layout/cycle3"/>
    <dgm:cxn modelId="{7DE89F10-86FF-45EF-92F7-23D9D31B9FAF}" type="presOf" srcId="{70891D8A-1DA2-4436-BB80-B59FF320F83D}" destId="{2FC75154-4753-48DF-8638-FA8B98BF3CAB}" srcOrd="0" destOrd="0" presId="urn:microsoft.com/office/officeart/2005/8/layout/cycle3"/>
    <dgm:cxn modelId="{494A6E7C-D969-496A-A851-F9E9227F2F30}" type="presParOf" srcId="{67112CB0-C6FC-47C0-83A7-67FB63A5A4F0}" destId="{E070F88B-31F5-4838-AE29-100A42CF06BC}" srcOrd="0" destOrd="0" presId="urn:microsoft.com/office/officeart/2005/8/layout/cycle3"/>
    <dgm:cxn modelId="{4DEE9072-BD33-44CE-B53A-B6E5A8ADA799}" type="presParOf" srcId="{E070F88B-31F5-4838-AE29-100A42CF06BC}" destId="{7FB68CD7-AAF7-400B-88B4-81A130011F42}" srcOrd="0" destOrd="0" presId="urn:microsoft.com/office/officeart/2005/8/layout/cycle3"/>
    <dgm:cxn modelId="{6B343E91-5388-4EAD-B54B-19F197DB52E5}" type="presParOf" srcId="{E070F88B-31F5-4838-AE29-100A42CF06BC}" destId="{328C5574-1116-4031-8CD6-5419FF7BA61C}" srcOrd="1" destOrd="0" presId="urn:microsoft.com/office/officeart/2005/8/layout/cycle3"/>
    <dgm:cxn modelId="{F4C6D5D7-553E-491C-B10A-720327D061A6}" type="presParOf" srcId="{E070F88B-31F5-4838-AE29-100A42CF06BC}" destId="{2FC75154-4753-48DF-8638-FA8B98BF3CAB}" srcOrd="2" destOrd="0" presId="urn:microsoft.com/office/officeart/2005/8/layout/cycle3"/>
    <dgm:cxn modelId="{1BA1EBA6-7236-4C6C-A795-8232F44D08B8}" type="presParOf" srcId="{E070F88B-31F5-4838-AE29-100A42CF06BC}" destId="{8B231781-B728-4BAC-85C8-48180EAB5278}" srcOrd="3" destOrd="0" presId="urn:microsoft.com/office/officeart/2005/8/layout/cycle3"/>
    <dgm:cxn modelId="{204BE9AD-528F-4ADA-8BD2-9134B29D3E76}" type="presParOf" srcId="{E070F88B-31F5-4838-AE29-100A42CF06BC}" destId="{8A60D32C-7C31-4E2A-90B6-2618FC2DDA9E}" srcOrd="4" destOrd="0" presId="urn:microsoft.com/office/officeart/2005/8/layout/cycle3"/>
    <dgm:cxn modelId="{F5FBE958-2D5C-483F-9020-66905348418F}" type="presParOf" srcId="{E070F88B-31F5-4838-AE29-100A42CF06BC}" destId="{D55AD4E3-4A27-4587-A75A-E313E8B24253}" srcOrd="5" destOrd="0" presId="urn:microsoft.com/office/officeart/2005/8/layout/cycle3"/>
    <dgm:cxn modelId="{609A6953-01BB-4D7C-AAD8-501FEC82E548}" type="presParOf" srcId="{E070F88B-31F5-4838-AE29-100A42CF06BC}" destId="{D80E6C4E-A298-4A8F-ACD5-6D0AA0EB6A53}" srcOrd="6" destOrd="0" presId="urn:microsoft.com/office/officeart/2005/8/layout/cycle3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A7329302-7DE4-46A8-BB0D-0BF3C16C81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8138EE-D59F-406C-B014-DE84B91E44BC}">
      <dgm:prSet/>
      <dgm:spPr/>
      <dgm:t>
        <a:bodyPr/>
        <a:lstStyle/>
        <a:p>
          <a:pPr rtl="0"/>
          <a:r>
            <a:rPr lang="en-US" dirty="0" smtClean="0"/>
            <a:t>What you mean by Human relations? &amp;</a:t>
          </a:r>
          <a:endParaRPr lang="en-US" dirty="0"/>
        </a:p>
      </dgm:t>
    </dgm:pt>
    <dgm:pt modelId="{C4356D65-F472-40CF-8632-B55184E1CF35}" type="parTrans" cxnId="{2203CFE3-B578-4ADD-8980-E8062B9910AC}">
      <dgm:prSet/>
      <dgm:spPr/>
      <dgm:t>
        <a:bodyPr/>
        <a:lstStyle/>
        <a:p>
          <a:endParaRPr lang="en-US"/>
        </a:p>
      </dgm:t>
    </dgm:pt>
    <dgm:pt modelId="{F4888AB0-43E6-4EAA-BFCA-EBEE60504697}" type="sibTrans" cxnId="{2203CFE3-B578-4ADD-8980-E8062B9910AC}">
      <dgm:prSet/>
      <dgm:spPr/>
      <dgm:t>
        <a:bodyPr/>
        <a:lstStyle/>
        <a:p>
          <a:endParaRPr lang="en-US"/>
        </a:p>
      </dgm:t>
    </dgm:pt>
    <dgm:pt modelId="{8152ABB5-825E-40FD-BB8C-7FE375B2AC45}">
      <dgm:prSet/>
      <dgm:spPr/>
      <dgm:t>
        <a:bodyPr/>
        <a:lstStyle/>
        <a:p>
          <a:pPr rtl="0"/>
          <a:r>
            <a:rPr lang="en-US" dirty="0" smtClean="0"/>
            <a:t>How can you develop a good relations with others?</a:t>
          </a:r>
          <a:endParaRPr lang="en-US" dirty="0"/>
        </a:p>
      </dgm:t>
    </dgm:pt>
    <dgm:pt modelId="{7BF05D4B-D783-46B4-99B8-3A54BD115FCE}" type="parTrans" cxnId="{9A9D8076-48BE-4A6B-9DF2-EF440D38EC67}">
      <dgm:prSet/>
      <dgm:spPr/>
      <dgm:t>
        <a:bodyPr/>
        <a:lstStyle/>
        <a:p>
          <a:endParaRPr lang="en-US"/>
        </a:p>
      </dgm:t>
    </dgm:pt>
    <dgm:pt modelId="{B312A809-1448-4630-9425-E67DE78AA3A2}" type="sibTrans" cxnId="{9A9D8076-48BE-4A6B-9DF2-EF440D38EC67}">
      <dgm:prSet/>
      <dgm:spPr/>
      <dgm:t>
        <a:bodyPr/>
        <a:lstStyle/>
        <a:p>
          <a:endParaRPr lang="en-US"/>
        </a:p>
      </dgm:t>
    </dgm:pt>
    <dgm:pt modelId="{0E8CDB1B-6A72-4C8C-BCA1-0DEC0F1A7546}" type="pres">
      <dgm:prSet presAssocID="{A7329302-7DE4-46A8-BB0D-0BF3C16C8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094EB-CC20-4AF8-AC45-70A8175D3B86}" type="pres">
      <dgm:prSet presAssocID="{C88138EE-D59F-406C-B014-DE84B91E44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87591-D853-409A-B15B-77F9FB71566A}" type="pres">
      <dgm:prSet presAssocID="{F4888AB0-43E6-4EAA-BFCA-EBEE60504697}" presName="spacer" presStyleCnt="0"/>
      <dgm:spPr/>
    </dgm:pt>
    <dgm:pt modelId="{EDE51D2A-4695-4411-8840-30948AEA1631}" type="pres">
      <dgm:prSet presAssocID="{8152ABB5-825E-40FD-BB8C-7FE375B2AC4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D8076-48BE-4A6B-9DF2-EF440D38EC67}" srcId="{A7329302-7DE4-46A8-BB0D-0BF3C16C81D3}" destId="{8152ABB5-825E-40FD-BB8C-7FE375B2AC45}" srcOrd="1" destOrd="0" parTransId="{7BF05D4B-D783-46B4-99B8-3A54BD115FCE}" sibTransId="{B312A809-1448-4630-9425-E67DE78AA3A2}"/>
    <dgm:cxn modelId="{9A925789-2E2B-49A2-B74B-399E9EA0998B}" type="presOf" srcId="{8152ABB5-825E-40FD-BB8C-7FE375B2AC45}" destId="{EDE51D2A-4695-4411-8840-30948AEA1631}" srcOrd="0" destOrd="0" presId="urn:microsoft.com/office/officeart/2005/8/layout/vList2"/>
    <dgm:cxn modelId="{C4F68300-0D39-4420-BB41-C7F3D296F3C5}" type="presOf" srcId="{C88138EE-D59F-406C-B014-DE84B91E44BC}" destId="{F37094EB-CC20-4AF8-AC45-70A8175D3B86}" srcOrd="0" destOrd="0" presId="urn:microsoft.com/office/officeart/2005/8/layout/vList2"/>
    <dgm:cxn modelId="{B03BF7E2-BEE4-4FF4-B07C-3966C261CFF8}" type="presOf" srcId="{A7329302-7DE4-46A8-BB0D-0BF3C16C81D3}" destId="{0E8CDB1B-6A72-4C8C-BCA1-0DEC0F1A7546}" srcOrd="0" destOrd="0" presId="urn:microsoft.com/office/officeart/2005/8/layout/vList2"/>
    <dgm:cxn modelId="{2203CFE3-B578-4ADD-8980-E8062B9910AC}" srcId="{A7329302-7DE4-46A8-BB0D-0BF3C16C81D3}" destId="{C88138EE-D59F-406C-B014-DE84B91E44BC}" srcOrd="0" destOrd="0" parTransId="{C4356D65-F472-40CF-8632-B55184E1CF35}" sibTransId="{F4888AB0-43E6-4EAA-BFCA-EBEE60504697}"/>
    <dgm:cxn modelId="{26257AC2-9F2C-44BB-BCFA-02881619C442}" type="presParOf" srcId="{0E8CDB1B-6A72-4C8C-BCA1-0DEC0F1A7546}" destId="{F37094EB-CC20-4AF8-AC45-70A8175D3B86}" srcOrd="0" destOrd="0" presId="urn:microsoft.com/office/officeart/2005/8/layout/vList2"/>
    <dgm:cxn modelId="{FE6D3B22-377C-4467-A287-CAB836484FFB}" type="presParOf" srcId="{0E8CDB1B-6A72-4C8C-BCA1-0DEC0F1A7546}" destId="{82E87591-D853-409A-B15B-77F9FB71566A}" srcOrd="1" destOrd="0" presId="urn:microsoft.com/office/officeart/2005/8/layout/vList2"/>
    <dgm:cxn modelId="{5F16ADD3-A34C-4FD1-AD7A-E4200D72E218}" type="presParOf" srcId="{0E8CDB1B-6A72-4C8C-BCA1-0DEC0F1A7546}" destId="{EDE51D2A-4695-4411-8840-30948AEA1631}" srcOrd="2" destOrd="0" presId="urn:microsoft.com/office/officeart/2005/8/layout/vList2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AB33EE6-3272-4AB5-91A8-71C65D4CD1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1CA31-91F0-4B50-B618-472C4C56A672}">
      <dgm:prSet custT="1"/>
      <dgm:spPr/>
      <dgm:t>
        <a:bodyPr/>
        <a:lstStyle/>
        <a:p>
          <a:pPr rtl="0"/>
          <a:r>
            <a:rPr lang="en-US" sz="4800" dirty="0" smtClean="0"/>
            <a:t>Is Human relation is important in Hospital setting?</a:t>
          </a:r>
          <a:endParaRPr lang="en-US" sz="4800" dirty="0"/>
        </a:p>
      </dgm:t>
    </dgm:pt>
    <dgm:pt modelId="{A4E5FDDA-19C9-4267-B7F1-A20556405429}" type="parTrans" cxnId="{50E1ED9A-CE07-43A5-9B35-BC708C24AD26}">
      <dgm:prSet/>
      <dgm:spPr/>
      <dgm:t>
        <a:bodyPr/>
        <a:lstStyle/>
        <a:p>
          <a:endParaRPr lang="en-US"/>
        </a:p>
      </dgm:t>
    </dgm:pt>
    <dgm:pt modelId="{5171EC7E-D867-4AC5-A7A5-AD5B615BD32F}" type="sibTrans" cxnId="{50E1ED9A-CE07-43A5-9B35-BC708C24AD26}">
      <dgm:prSet/>
      <dgm:spPr/>
      <dgm:t>
        <a:bodyPr/>
        <a:lstStyle/>
        <a:p>
          <a:endParaRPr lang="en-US"/>
        </a:p>
      </dgm:t>
    </dgm:pt>
    <dgm:pt modelId="{C995F96E-BA22-4792-A425-B83BBD8B98D0}" type="pres">
      <dgm:prSet presAssocID="{9AB33EE6-3272-4AB5-91A8-71C65D4CD1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736E0-290D-454E-9C6D-A69F057A4F62}" type="pres">
      <dgm:prSet presAssocID="{A501CA31-91F0-4B50-B618-472C4C56A672}" presName="parentText" presStyleLbl="node1" presStyleIdx="0" presStyleCnt="1" custLinFactNeighborY="-409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1ED9A-CE07-43A5-9B35-BC708C24AD26}" srcId="{9AB33EE6-3272-4AB5-91A8-71C65D4CD15D}" destId="{A501CA31-91F0-4B50-B618-472C4C56A672}" srcOrd="0" destOrd="0" parTransId="{A4E5FDDA-19C9-4267-B7F1-A20556405429}" sibTransId="{5171EC7E-D867-4AC5-A7A5-AD5B615BD32F}"/>
    <dgm:cxn modelId="{0A3B6D76-B5F9-4C64-9229-5FA8DE737826}" type="presOf" srcId="{9AB33EE6-3272-4AB5-91A8-71C65D4CD15D}" destId="{C995F96E-BA22-4792-A425-B83BBD8B98D0}" srcOrd="0" destOrd="0" presId="urn:microsoft.com/office/officeart/2005/8/layout/vList2"/>
    <dgm:cxn modelId="{350816D4-AAAC-4351-8576-84B5C044A7A5}" type="presOf" srcId="{A501CA31-91F0-4B50-B618-472C4C56A672}" destId="{694736E0-290D-454E-9C6D-A69F057A4F62}" srcOrd="0" destOrd="0" presId="urn:microsoft.com/office/officeart/2005/8/layout/vList2"/>
    <dgm:cxn modelId="{95B10FED-91FE-4F4F-92EE-F644B46FCFBE}" type="presParOf" srcId="{C995F96E-BA22-4792-A425-B83BBD8B98D0}" destId="{694736E0-290D-454E-9C6D-A69F057A4F62}" srcOrd="0" destOrd="0" presId="urn:microsoft.com/office/officeart/2005/8/layout/vList2"/>
  </dgm:cxnLst>
  <dgm:bg/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8763D64-2B61-4303-92F1-500CD05ED2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E9A99E-69BC-4EB4-BB3C-1B42FC950B60}">
      <dgm:prSet custT="1"/>
      <dgm:spPr/>
      <dgm:t>
        <a:bodyPr/>
        <a:lstStyle/>
        <a:p>
          <a:pPr rtl="0"/>
          <a:r>
            <a:rPr lang="en-US" sz="5400" dirty="0" smtClean="0"/>
            <a:t>How can a Nurse develop a good relation ship with client/patient</a:t>
          </a:r>
          <a:endParaRPr lang="en-US" sz="5400" dirty="0"/>
        </a:p>
      </dgm:t>
    </dgm:pt>
    <dgm:pt modelId="{70911E51-AB2D-413D-ABAA-52971CD2D021}" type="parTrans" cxnId="{3E3D1485-C27A-4088-ABAB-9C389A78ECC0}">
      <dgm:prSet/>
      <dgm:spPr/>
      <dgm:t>
        <a:bodyPr/>
        <a:lstStyle/>
        <a:p>
          <a:endParaRPr lang="en-US"/>
        </a:p>
      </dgm:t>
    </dgm:pt>
    <dgm:pt modelId="{12017464-AB18-4490-9F5D-71C0D042111A}" type="sibTrans" cxnId="{3E3D1485-C27A-4088-ABAB-9C389A78ECC0}">
      <dgm:prSet/>
      <dgm:spPr/>
      <dgm:t>
        <a:bodyPr/>
        <a:lstStyle/>
        <a:p>
          <a:endParaRPr lang="en-US"/>
        </a:p>
      </dgm:t>
    </dgm:pt>
    <dgm:pt modelId="{9B17853A-E845-4B53-A423-36885A85F52D}" type="pres">
      <dgm:prSet presAssocID="{08763D64-2B61-4303-92F1-500CD05ED2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31D268-E1E2-41FC-902F-A28A842A6BF8}" type="pres">
      <dgm:prSet presAssocID="{48E9A99E-69BC-4EB4-BB3C-1B42FC950B60}" presName="parentText" presStyleLbl="node1" presStyleIdx="0" presStyleCnt="1" custLinFactNeighborY="-134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BE780D-87E4-4AD7-8302-88FB5C955FEA}" type="presOf" srcId="{48E9A99E-69BC-4EB4-BB3C-1B42FC950B60}" destId="{E131D268-E1E2-41FC-902F-A28A842A6BF8}" srcOrd="0" destOrd="0" presId="urn:microsoft.com/office/officeart/2005/8/layout/vList2"/>
    <dgm:cxn modelId="{3E3D1485-C27A-4088-ABAB-9C389A78ECC0}" srcId="{08763D64-2B61-4303-92F1-500CD05ED2A7}" destId="{48E9A99E-69BC-4EB4-BB3C-1B42FC950B60}" srcOrd="0" destOrd="0" parTransId="{70911E51-AB2D-413D-ABAA-52971CD2D021}" sibTransId="{12017464-AB18-4490-9F5D-71C0D042111A}"/>
    <dgm:cxn modelId="{A930E8BF-61C9-480F-9317-48C0A08C1EA0}" type="presOf" srcId="{08763D64-2B61-4303-92F1-500CD05ED2A7}" destId="{9B17853A-E845-4B53-A423-36885A85F52D}" srcOrd="0" destOrd="0" presId="urn:microsoft.com/office/officeart/2005/8/layout/vList2"/>
    <dgm:cxn modelId="{23236F8B-B17E-4A54-9707-29B80C76B1F4}" type="presParOf" srcId="{9B17853A-E845-4B53-A423-36885A85F52D}" destId="{E131D268-E1E2-41FC-902F-A28A842A6BF8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423223-DE35-4B5A-A1AC-A00FBB5DD87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3C7FC7-8D01-4959-A9C5-4D0AA66AE97F}">
      <dgm:prSet/>
      <dgm:spPr/>
      <dgm:t>
        <a:bodyPr/>
        <a:lstStyle/>
        <a:p>
          <a:pPr rtl="0"/>
          <a:r>
            <a:rPr lang="en-IN" b="1" dirty="0" smtClean="0"/>
            <a:t>MEANING OF HUMAN RELATIONS</a:t>
          </a:r>
          <a:r>
            <a:rPr lang="en-IN" dirty="0" smtClean="0"/>
            <a:t/>
          </a:r>
          <a:br>
            <a:rPr lang="en-IN" dirty="0" smtClean="0"/>
          </a:br>
          <a:endParaRPr lang="en-IN" dirty="0"/>
        </a:p>
      </dgm:t>
    </dgm:pt>
    <dgm:pt modelId="{3A943ED0-D296-4C55-BA4E-7F2082992B86}" type="parTrans" cxnId="{DA08B2B0-65BC-4DEA-9087-6F9DA4B50AE9}">
      <dgm:prSet/>
      <dgm:spPr/>
      <dgm:t>
        <a:bodyPr/>
        <a:lstStyle/>
        <a:p>
          <a:endParaRPr lang="en-US"/>
        </a:p>
      </dgm:t>
    </dgm:pt>
    <dgm:pt modelId="{1017F78B-88A2-4079-B8ED-1C470A7F4D4F}" type="sibTrans" cxnId="{DA08B2B0-65BC-4DEA-9087-6F9DA4B50AE9}">
      <dgm:prSet/>
      <dgm:spPr/>
      <dgm:t>
        <a:bodyPr/>
        <a:lstStyle/>
        <a:p>
          <a:endParaRPr lang="en-US"/>
        </a:p>
      </dgm:t>
    </dgm:pt>
    <dgm:pt modelId="{F7A86D66-45F2-42CD-AC37-885228FBCB7E}" type="pres">
      <dgm:prSet presAssocID="{E6423223-DE35-4B5A-A1AC-A00FBB5DD87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C62AF-F81E-4DD5-9E28-8A4BC777F8FC}" type="pres">
      <dgm:prSet presAssocID="{203C7FC7-8D01-4959-A9C5-4D0AA66AE97F}" presName="circle1" presStyleLbl="node1" presStyleIdx="0" presStyleCnt="1"/>
      <dgm:spPr/>
    </dgm:pt>
    <dgm:pt modelId="{E375ADA5-C4A7-44BE-A2D8-1FB5127BB48C}" type="pres">
      <dgm:prSet presAssocID="{203C7FC7-8D01-4959-A9C5-4D0AA66AE97F}" presName="space" presStyleCnt="0"/>
      <dgm:spPr/>
    </dgm:pt>
    <dgm:pt modelId="{4062BAC3-FBD5-4DA1-9578-BA6F5CEC513F}" type="pres">
      <dgm:prSet presAssocID="{203C7FC7-8D01-4959-A9C5-4D0AA66AE97F}" presName="rect1" presStyleLbl="alignAcc1" presStyleIdx="0" presStyleCnt="1"/>
      <dgm:spPr/>
      <dgm:t>
        <a:bodyPr/>
        <a:lstStyle/>
        <a:p>
          <a:endParaRPr lang="en-US"/>
        </a:p>
      </dgm:t>
    </dgm:pt>
    <dgm:pt modelId="{F3458B60-754E-4E98-B2D0-47C797478409}" type="pres">
      <dgm:prSet presAssocID="{203C7FC7-8D01-4959-A9C5-4D0AA66AE97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A6DFB-51E8-4904-A0D7-8510B833F7ED}" type="presOf" srcId="{203C7FC7-8D01-4959-A9C5-4D0AA66AE97F}" destId="{4062BAC3-FBD5-4DA1-9578-BA6F5CEC513F}" srcOrd="0" destOrd="0" presId="urn:microsoft.com/office/officeart/2005/8/layout/target3"/>
    <dgm:cxn modelId="{DA08B2B0-65BC-4DEA-9087-6F9DA4B50AE9}" srcId="{E6423223-DE35-4B5A-A1AC-A00FBB5DD877}" destId="{203C7FC7-8D01-4959-A9C5-4D0AA66AE97F}" srcOrd="0" destOrd="0" parTransId="{3A943ED0-D296-4C55-BA4E-7F2082992B86}" sibTransId="{1017F78B-88A2-4079-B8ED-1C470A7F4D4F}"/>
    <dgm:cxn modelId="{5FF460B3-D03C-4855-A5B5-C769F7D66C84}" type="presOf" srcId="{E6423223-DE35-4B5A-A1AC-A00FBB5DD877}" destId="{F7A86D66-45F2-42CD-AC37-885228FBCB7E}" srcOrd="0" destOrd="0" presId="urn:microsoft.com/office/officeart/2005/8/layout/target3"/>
    <dgm:cxn modelId="{72473AE8-0783-430E-B451-198A89A536FA}" type="presOf" srcId="{203C7FC7-8D01-4959-A9C5-4D0AA66AE97F}" destId="{F3458B60-754E-4E98-B2D0-47C797478409}" srcOrd="1" destOrd="0" presId="urn:microsoft.com/office/officeart/2005/8/layout/target3"/>
    <dgm:cxn modelId="{15F208D2-A9DB-4443-92F1-A0545054E06F}" type="presParOf" srcId="{F7A86D66-45F2-42CD-AC37-885228FBCB7E}" destId="{D87C62AF-F81E-4DD5-9E28-8A4BC777F8FC}" srcOrd="0" destOrd="0" presId="urn:microsoft.com/office/officeart/2005/8/layout/target3"/>
    <dgm:cxn modelId="{17EC54B9-1B94-4A52-8071-B22FC91C92B7}" type="presParOf" srcId="{F7A86D66-45F2-42CD-AC37-885228FBCB7E}" destId="{E375ADA5-C4A7-44BE-A2D8-1FB5127BB48C}" srcOrd="1" destOrd="0" presId="urn:microsoft.com/office/officeart/2005/8/layout/target3"/>
    <dgm:cxn modelId="{C368C669-D5CA-4E0E-9748-130A0F185DE4}" type="presParOf" srcId="{F7A86D66-45F2-42CD-AC37-885228FBCB7E}" destId="{4062BAC3-FBD5-4DA1-9578-BA6F5CEC513F}" srcOrd="2" destOrd="0" presId="urn:microsoft.com/office/officeart/2005/8/layout/target3"/>
    <dgm:cxn modelId="{C713C76A-C086-45F3-B270-DEEBBBF09187}" type="presParOf" srcId="{F7A86D66-45F2-42CD-AC37-885228FBCB7E}" destId="{F3458B60-754E-4E98-B2D0-47C797478409}" srcOrd="3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4AC652-1A78-43CD-98C5-4A366B006F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559F55-6DD5-4C57-8931-8246D2852891}">
      <dgm:prSet/>
      <dgm:spPr/>
      <dgm:t>
        <a:bodyPr/>
        <a:lstStyle/>
        <a:p>
          <a:pPr rtl="0"/>
          <a:r>
            <a:rPr lang="en-IN" b="1" dirty="0" smtClean="0"/>
            <a:t>EFFECTIVE TOOLS OF HUMAN RELATIONS</a:t>
          </a:r>
          <a:endParaRPr lang="en-IN" dirty="0"/>
        </a:p>
      </dgm:t>
    </dgm:pt>
    <dgm:pt modelId="{3558DC32-CF51-480B-96B2-31938D8B5781}" type="parTrans" cxnId="{9F67A549-CD0F-4CC1-94B7-312768E568D0}">
      <dgm:prSet/>
      <dgm:spPr/>
      <dgm:t>
        <a:bodyPr/>
        <a:lstStyle/>
        <a:p>
          <a:endParaRPr lang="en-US"/>
        </a:p>
      </dgm:t>
    </dgm:pt>
    <dgm:pt modelId="{F4C22666-B416-455C-B141-9B857C3A3CC6}" type="sibTrans" cxnId="{9F67A549-CD0F-4CC1-94B7-312768E568D0}">
      <dgm:prSet/>
      <dgm:spPr/>
      <dgm:t>
        <a:bodyPr/>
        <a:lstStyle/>
        <a:p>
          <a:endParaRPr lang="en-US"/>
        </a:p>
      </dgm:t>
    </dgm:pt>
    <dgm:pt modelId="{30B6B008-9870-4C74-9A4F-AE0C0878F6B6}" type="pres">
      <dgm:prSet presAssocID="{574AC652-1A78-43CD-98C5-4A366B006F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DAFBB8-467B-4E95-8B40-AA5BD77B7FE8}" type="pres">
      <dgm:prSet presAssocID="{27559F55-6DD5-4C57-8931-8246D28528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ADEAE1-8371-448E-9731-6192C4C87F25}" type="presOf" srcId="{27559F55-6DD5-4C57-8931-8246D2852891}" destId="{86DAFBB8-467B-4E95-8B40-AA5BD77B7FE8}" srcOrd="0" destOrd="0" presId="urn:microsoft.com/office/officeart/2005/8/layout/vList2"/>
    <dgm:cxn modelId="{2361684E-93D1-4D25-9AD0-B33098264DA8}" type="presOf" srcId="{574AC652-1A78-43CD-98C5-4A366B006F3B}" destId="{30B6B008-9870-4C74-9A4F-AE0C0878F6B6}" srcOrd="0" destOrd="0" presId="urn:microsoft.com/office/officeart/2005/8/layout/vList2"/>
    <dgm:cxn modelId="{9F67A549-CD0F-4CC1-94B7-312768E568D0}" srcId="{574AC652-1A78-43CD-98C5-4A366B006F3B}" destId="{27559F55-6DD5-4C57-8931-8246D2852891}" srcOrd="0" destOrd="0" parTransId="{3558DC32-CF51-480B-96B2-31938D8B5781}" sibTransId="{F4C22666-B416-455C-B141-9B857C3A3CC6}"/>
    <dgm:cxn modelId="{94C3D4A7-B5C8-44B6-9A9B-5146D30FB37D}" type="presParOf" srcId="{30B6B008-9870-4C74-9A4F-AE0C0878F6B6}" destId="{86DAFBB8-467B-4E95-8B40-AA5BD77B7FE8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15A7B5-7178-4B21-9135-BA045AACC4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89F96-D4F3-4F39-91CF-2B12949A00DD}">
      <dgm:prSet/>
      <dgm:spPr/>
      <dgm:t>
        <a:bodyPr/>
        <a:lstStyle/>
        <a:p>
          <a:pPr rtl="0"/>
          <a:r>
            <a:rPr lang="en-US" dirty="0" smtClean="0"/>
            <a:t>MUTUAL INTEREST</a:t>
          </a:r>
          <a:endParaRPr lang="en-IN" dirty="0"/>
        </a:p>
      </dgm:t>
    </dgm:pt>
    <dgm:pt modelId="{669FD63B-9726-425B-BED4-E63119B4EB7F}" type="parTrans" cxnId="{2CE68BC3-131C-410B-99B0-726D74DE1CD3}">
      <dgm:prSet/>
      <dgm:spPr/>
      <dgm:t>
        <a:bodyPr/>
        <a:lstStyle/>
        <a:p>
          <a:endParaRPr lang="en-US"/>
        </a:p>
      </dgm:t>
    </dgm:pt>
    <dgm:pt modelId="{B8A7908D-7D63-4084-B8AA-DC428A2AC927}" type="sibTrans" cxnId="{2CE68BC3-131C-410B-99B0-726D74DE1CD3}">
      <dgm:prSet/>
      <dgm:spPr/>
      <dgm:t>
        <a:bodyPr/>
        <a:lstStyle/>
        <a:p>
          <a:endParaRPr lang="en-US"/>
        </a:p>
      </dgm:t>
    </dgm:pt>
    <dgm:pt modelId="{3F894741-2893-4F73-8731-D1BF8B0BCEBB}">
      <dgm:prSet/>
      <dgm:spPr/>
      <dgm:t>
        <a:bodyPr/>
        <a:lstStyle/>
        <a:p>
          <a:pPr rtl="0"/>
          <a:r>
            <a:rPr lang="en-US" dirty="0" smtClean="0"/>
            <a:t>INDIVIDUAL DIFFERENCES</a:t>
          </a:r>
          <a:endParaRPr lang="en-IN" dirty="0"/>
        </a:p>
      </dgm:t>
    </dgm:pt>
    <dgm:pt modelId="{BF1E2E24-8AC7-44E6-8039-AF312A95FCEB}" type="parTrans" cxnId="{265911C7-55CE-4423-8C16-910027553AE6}">
      <dgm:prSet/>
      <dgm:spPr/>
      <dgm:t>
        <a:bodyPr/>
        <a:lstStyle/>
        <a:p>
          <a:endParaRPr lang="en-US"/>
        </a:p>
      </dgm:t>
    </dgm:pt>
    <dgm:pt modelId="{7AE4ED5A-C8FE-4A50-AE2E-0EE27360038F}" type="sibTrans" cxnId="{265911C7-55CE-4423-8C16-910027553AE6}">
      <dgm:prSet/>
      <dgm:spPr/>
      <dgm:t>
        <a:bodyPr/>
        <a:lstStyle/>
        <a:p>
          <a:endParaRPr lang="en-US"/>
        </a:p>
      </dgm:t>
    </dgm:pt>
    <dgm:pt modelId="{F2BA17CA-9EAE-42DF-9FFB-7B5C51A4F4EF}">
      <dgm:prSet/>
      <dgm:spPr/>
      <dgm:t>
        <a:bodyPr/>
        <a:lstStyle/>
        <a:p>
          <a:pPr rtl="0"/>
          <a:r>
            <a:rPr lang="en-US" dirty="0" smtClean="0"/>
            <a:t>MOTIVATION</a:t>
          </a:r>
          <a:endParaRPr lang="en-IN" dirty="0"/>
        </a:p>
      </dgm:t>
    </dgm:pt>
    <dgm:pt modelId="{239CE044-E670-42E0-A21C-FEC879CB9429}" type="parTrans" cxnId="{775E45AF-3731-4D74-A3A5-4962A1E33854}">
      <dgm:prSet/>
      <dgm:spPr/>
      <dgm:t>
        <a:bodyPr/>
        <a:lstStyle/>
        <a:p>
          <a:endParaRPr lang="en-US"/>
        </a:p>
      </dgm:t>
    </dgm:pt>
    <dgm:pt modelId="{034E3367-8F90-42FB-BD54-2BF2FF27547B}" type="sibTrans" cxnId="{775E45AF-3731-4D74-A3A5-4962A1E33854}">
      <dgm:prSet/>
      <dgm:spPr/>
      <dgm:t>
        <a:bodyPr/>
        <a:lstStyle/>
        <a:p>
          <a:endParaRPr lang="en-US"/>
        </a:p>
      </dgm:t>
    </dgm:pt>
    <dgm:pt modelId="{9BA6F184-5161-4283-88D1-CA06E265CC97}">
      <dgm:prSet/>
      <dgm:spPr/>
      <dgm:t>
        <a:bodyPr/>
        <a:lstStyle/>
        <a:p>
          <a:pPr rtl="0"/>
          <a:r>
            <a:rPr lang="en-US" dirty="0" smtClean="0"/>
            <a:t>HUMAN DIGNITY</a:t>
          </a:r>
          <a:endParaRPr lang="en-IN" dirty="0"/>
        </a:p>
      </dgm:t>
    </dgm:pt>
    <dgm:pt modelId="{37F9B830-BD66-4B59-B0EC-F1F0C0C87B2A}" type="parTrans" cxnId="{1A348AF4-7CDF-4D68-ACD3-92E32BA603F9}">
      <dgm:prSet/>
      <dgm:spPr/>
      <dgm:t>
        <a:bodyPr/>
        <a:lstStyle/>
        <a:p>
          <a:endParaRPr lang="en-US"/>
        </a:p>
      </dgm:t>
    </dgm:pt>
    <dgm:pt modelId="{B4663ECA-7213-4817-8223-5DBF68DE450E}" type="sibTrans" cxnId="{1A348AF4-7CDF-4D68-ACD3-92E32BA603F9}">
      <dgm:prSet/>
      <dgm:spPr/>
      <dgm:t>
        <a:bodyPr/>
        <a:lstStyle/>
        <a:p>
          <a:endParaRPr lang="en-US"/>
        </a:p>
      </dgm:t>
    </dgm:pt>
    <dgm:pt modelId="{649A5D2F-2FA3-4E9A-BD4F-5754D418CD7B}" type="pres">
      <dgm:prSet presAssocID="{9915A7B5-7178-4B21-9135-BA045AACC4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6416EB-16D7-4823-95C4-5B2F59DDA604}" type="pres">
      <dgm:prSet presAssocID="{3DC89F96-D4F3-4F39-91CF-2B12949A00DD}" presName="composite" presStyleCnt="0"/>
      <dgm:spPr/>
    </dgm:pt>
    <dgm:pt modelId="{BBB973D3-20EC-41EE-942C-7AE5CD8F015F}" type="pres">
      <dgm:prSet presAssocID="{3DC89F96-D4F3-4F39-91CF-2B12949A00DD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E3C747-64A2-4F03-B79C-86F9FAB5391E}" type="pres">
      <dgm:prSet presAssocID="{3DC89F96-D4F3-4F39-91CF-2B12949A00D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19479-F9EC-499A-9418-27CC219B2BF4}" type="pres">
      <dgm:prSet presAssocID="{B8A7908D-7D63-4084-B8AA-DC428A2AC927}" presName="spacing" presStyleCnt="0"/>
      <dgm:spPr/>
    </dgm:pt>
    <dgm:pt modelId="{D933DEFC-B8A7-42F0-80A8-3E1CF5CD78FA}" type="pres">
      <dgm:prSet presAssocID="{3F894741-2893-4F73-8731-D1BF8B0BCEBB}" presName="composite" presStyleCnt="0"/>
      <dgm:spPr/>
    </dgm:pt>
    <dgm:pt modelId="{C8CF462F-0107-40DF-8B03-37006F2D5ABC}" type="pres">
      <dgm:prSet presAssocID="{3F894741-2893-4F73-8731-D1BF8B0BCEBB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B69995-41DD-4DC2-94D4-993E20D3980C}" type="pres">
      <dgm:prSet presAssocID="{3F894741-2893-4F73-8731-D1BF8B0BCEB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51CE3-0768-406E-BD64-990426DDF0D0}" type="pres">
      <dgm:prSet presAssocID="{7AE4ED5A-C8FE-4A50-AE2E-0EE27360038F}" presName="spacing" presStyleCnt="0"/>
      <dgm:spPr/>
    </dgm:pt>
    <dgm:pt modelId="{7C0B4EB6-B298-42D5-BA9C-B27453BEEDE5}" type="pres">
      <dgm:prSet presAssocID="{F2BA17CA-9EAE-42DF-9FFB-7B5C51A4F4EF}" presName="composite" presStyleCnt="0"/>
      <dgm:spPr/>
    </dgm:pt>
    <dgm:pt modelId="{45B0496E-B959-4D8D-B7E6-5C92CA8743B0}" type="pres">
      <dgm:prSet presAssocID="{F2BA17CA-9EAE-42DF-9FFB-7B5C51A4F4EF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7C871BB-C2E1-47CC-88D2-20FE2E091813}" type="pres">
      <dgm:prSet presAssocID="{F2BA17CA-9EAE-42DF-9FFB-7B5C51A4F4E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709FF-DFF6-48EC-84E1-BB6460D53DE8}" type="pres">
      <dgm:prSet presAssocID="{034E3367-8F90-42FB-BD54-2BF2FF27547B}" presName="spacing" presStyleCnt="0"/>
      <dgm:spPr/>
    </dgm:pt>
    <dgm:pt modelId="{B18D7240-518E-4B5C-A333-75008E6D6117}" type="pres">
      <dgm:prSet presAssocID="{9BA6F184-5161-4283-88D1-CA06E265CC97}" presName="composite" presStyleCnt="0"/>
      <dgm:spPr/>
    </dgm:pt>
    <dgm:pt modelId="{7B82D5D2-5E9F-4690-892A-656F4122A8E3}" type="pres">
      <dgm:prSet presAssocID="{9BA6F184-5161-4283-88D1-CA06E265CC97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4812565-6268-45D9-8BFF-8095091BAB43}" type="pres">
      <dgm:prSet presAssocID="{9BA6F184-5161-4283-88D1-CA06E265CC9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5E45AF-3731-4D74-A3A5-4962A1E33854}" srcId="{9915A7B5-7178-4B21-9135-BA045AACC4D2}" destId="{F2BA17CA-9EAE-42DF-9FFB-7B5C51A4F4EF}" srcOrd="2" destOrd="0" parTransId="{239CE044-E670-42E0-A21C-FEC879CB9429}" sibTransId="{034E3367-8F90-42FB-BD54-2BF2FF27547B}"/>
    <dgm:cxn modelId="{C2D74F15-127E-444B-A36D-EBAC9D4E7A62}" type="presOf" srcId="{3DC89F96-D4F3-4F39-91CF-2B12949A00DD}" destId="{1EE3C747-64A2-4F03-B79C-86F9FAB5391E}" srcOrd="0" destOrd="0" presId="urn:microsoft.com/office/officeart/2005/8/layout/vList3"/>
    <dgm:cxn modelId="{52330700-44B1-4D59-BFEA-4139345E9328}" type="presOf" srcId="{9BA6F184-5161-4283-88D1-CA06E265CC97}" destId="{C4812565-6268-45D9-8BFF-8095091BAB43}" srcOrd="0" destOrd="0" presId="urn:microsoft.com/office/officeart/2005/8/layout/vList3"/>
    <dgm:cxn modelId="{2CE68BC3-131C-410B-99B0-726D74DE1CD3}" srcId="{9915A7B5-7178-4B21-9135-BA045AACC4D2}" destId="{3DC89F96-D4F3-4F39-91CF-2B12949A00DD}" srcOrd="0" destOrd="0" parTransId="{669FD63B-9726-425B-BED4-E63119B4EB7F}" sibTransId="{B8A7908D-7D63-4084-B8AA-DC428A2AC927}"/>
    <dgm:cxn modelId="{265911C7-55CE-4423-8C16-910027553AE6}" srcId="{9915A7B5-7178-4B21-9135-BA045AACC4D2}" destId="{3F894741-2893-4F73-8731-D1BF8B0BCEBB}" srcOrd="1" destOrd="0" parTransId="{BF1E2E24-8AC7-44E6-8039-AF312A95FCEB}" sibTransId="{7AE4ED5A-C8FE-4A50-AE2E-0EE27360038F}"/>
    <dgm:cxn modelId="{1A348AF4-7CDF-4D68-ACD3-92E32BA603F9}" srcId="{9915A7B5-7178-4B21-9135-BA045AACC4D2}" destId="{9BA6F184-5161-4283-88D1-CA06E265CC97}" srcOrd="3" destOrd="0" parTransId="{37F9B830-BD66-4B59-B0EC-F1F0C0C87B2A}" sibTransId="{B4663ECA-7213-4817-8223-5DBF68DE450E}"/>
    <dgm:cxn modelId="{EF77D94B-DC1A-4A5B-991D-6AAFBD1EFC7D}" type="presOf" srcId="{9915A7B5-7178-4B21-9135-BA045AACC4D2}" destId="{649A5D2F-2FA3-4E9A-BD4F-5754D418CD7B}" srcOrd="0" destOrd="0" presId="urn:microsoft.com/office/officeart/2005/8/layout/vList3"/>
    <dgm:cxn modelId="{2DB12893-F2EE-44E5-A56F-7EF4FCF65F2D}" type="presOf" srcId="{3F894741-2893-4F73-8731-D1BF8B0BCEBB}" destId="{62B69995-41DD-4DC2-94D4-993E20D3980C}" srcOrd="0" destOrd="0" presId="urn:microsoft.com/office/officeart/2005/8/layout/vList3"/>
    <dgm:cxn modelId="{53AA43D3-E55E-46B7-8933-BCA029AF511F}" type="presOf" srcId="{F2BA17CA-9EAE-42DF-9FFB-7B5C51A4F4EF}" destId="{F7C871BB-C2E1-47CC-88D2-20FE2E091813}" srcOrd="0" destOrd="0" presId="urn:microsoft.com/office/officeart/2005/8/layout/vList3"/>
    <dgm:cxn modelId="{83A34B34-8826-4F62-8C59-342F37B032A6}" type="presParOf" srcId="{649A5D2F-2FA3-4E9A-BD4F-5754D418CD7B}" destId="{AE6416EB-16D7-4823-95C4-5B2F59DDA604}" srcOrd="0" destOrd="0" presId="urn:microsoft.com/office/officeart/2005/8/layout/vList3"/>
    <dgm:cxn modelId="{7E356AB2-ACAA-48AF-AD9E-588600CAD409}" type="presParOf" srcId="{AE6416EB-16D7-4823-95C4-5B2F59DDA604}" destId="{BBB973D3-20EC-41EE-942C-7AE5CD8F015F}" srcOrd="0" destOrd="0" presId="urn:microsoft.com/office/officeart/2005/8/layout/vList3"/>
    <dgm:cxn modelId="{51258EAA-59B3-4BB9-AA65-93AE96159F89}" type="presParOf" srcId="{AE6416EB-16D7-4823-95C4-5B2F59DDA604}" destId="{1EE3C747-64A2-4F03-B79C-86F9FAB5391E}" srcOrd="1" destOrd="0" presId="urn:microsoft.com/office/officeart/2005/8/layout/vList3"/>
    <dgm:cxn modelId="{3576BF41-3075-4732-B17B-C4219ED5E472}" type="presParOf" srcId="{649A5D2F-2FA3-4E9A-BD4F-5754D418CD7B}" destId="{91C19479-F9EC-499A-9418-27CC219B2BF4}" srcOrd="1" destOrd="0" presId="urn:microsoft.com/office/officeart/2005/8/layout/vList3"/>
    <dgm:cxn modelId="{809B0352-F3D4-4558-B91A-92BA48090D10}" type="presParOf" srcId="{649A5D2F-2FA3-4E9A-BD4F-5754D418CD7B}" destId="{D933DEFC-B8A7-42F0-80A8-3E1CF5CD78FA}" srcOrd="2" destOrd="0" presId="urn:microsoft.com/office/officeart/2005/8/layout/vList3"/>
    <dgm:cxn modelId="{CF8C6473-B5A8-4B6E-B437-9CB15905F5E7}" type="presParOf" srcId="{D933DEFC-B8A7-42F0-80A8-3E1CF5CD78FA}" destId="{C8CF462F-0107-40DF-8B03-37006F2D5ABC}" srcOrd="0" destOrd="0" presId="urn:microsoft.com/office/officeart/2005/8/layout/vList3"/>
    <dgm:cxn modelId="{B5CB50FE-611F-4F93-9577-9CB7766750CD}" type="presParOf" srcId="{D933DEFC-B8A7-42F0-80A8-3E1CF5CD78FA}" destId="{62B69995-41DD-4DC2-94D4-993E20D3980C}" srcOrd="1" destOrd="0" presId="urn:microsoft.com/office/officeart/2005/8/layout/vList3"/>
    <dgm:cxn modelId="{C9158BF7-9612-4C7A-A138-84CA56C7E847}" type="presParOf" srcId="{649A5D2F-2FA3-4E9A-BD4F-5754D418CD7B}" destId="{1E251CE3-0768-406E-BD64-990426DDF0D0}" srcOrd="3" destOrd="0" presId="urn:microsoft.com/office/officeart/2005/8/layout/vList3"/>
    <dgm:cxn modelId="{75F99FC4-0605-49D7-8D09-A1EF0CD12D15}" type="presParOf" srcId="{649A5D2F-2FA3-4E9A-BD4F-5754D418CD7B}" destId="{7C0B4EB6-B298-42D5-BA9C-B27453BEEDE5}" srcOrd="4" destOrd="0" presId="urn:microsoft.com/office/officeart/2005/8/layout/vList3"/>
    <dgm:cxn modelId="{A19081DD-A643-4DE6-AAE7-E5BB87AAADDA}" type="presParOf" srcId="{7C0B4EB6-B298-42D5-BA9C-B27453BEEDE5}" destId="{45B0496E-B959-4D8D-B7E6-5C92CA8743B0}" srcOrd="0" destOrd="0" presId="urn:microsoft.com/office/officeart/2005/8/layout/vList3"/>
    <dgm:cxn modelId="{42999CAC-FA82-49AD-BE5A-E266FAD224D5}" type="presParOf" srcId="{7C0B4EB6-B298-42D5-BA9C-B27453BEEDE5}" destId="{F7C871BB-C2E1-47CC-88D2-20FE2E091813}" srcOrd="1" destOrd="0" presId="urn:microsoft.com/office/officeart/2005/8/layout/vList3"/>
    <dgm:cxn modelId="{2BAEC559-DCC1-4E7A-B0D3-5BFA16E746FB}" type="presParOf" srcId="{649A5D2F-2FA3-4E9A-BD4F-5754D418CD7B}" destId="{B79709FF-DFF6-48EC-84E1-BB6460D53DE8}" srcOrd="5" destOrd="0" presId="urn:microsoft.com/office/officeart/2005/8/layout/vList3"/>
    <dgm:cxn modelId="{D44CEBDF-9A3F-4ACE-97E5-1157942623FB}" type="presParOf" srcId="{649A5D2F-2FA3-4E9A-BD4F-5754D418CD7B}" destId="{B18D7240-518E-4B5C-A333-75008E6D6117}" srcOrd="6" destOrd="0" presId="urn:microsoft.com/office/officeart/2005/8/layout/vList3"/>
    <dgm:cxn modelId="{F6BA0716-E078-405B-9425-447BA07CAF38}" type="presParOf" srcId="{B18D7240-518E-4B5C-A333-75008E6D6117}" destId="{7B82D5D2-5E9F-4690-892A-656F4122A8E3}" srcOrd="0" destOrd="0" presId="urn:microsoft.com/office/officeart/2005/8/layout/vList3"/>
    <dgm:cxn modelId="{DE9C8F0B-E567-43EE-B7C4-32D0B2D159B7}" type="presParOf" srcId="{B18D7240-518E-4B5C-A333-75008E6D6117}" destId="{C4812565-6268-45D9-8BFF-8095091BAB43}" srcOrd="1" destOrd="0" presId="urn:microsoft.com/office/officeart/2005/8/layout/v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8509A2-0C2B-4579-99BB-5A8BC07C99C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2BF337-F038-41BF-9CE7-F053F19AF7A5}">
      <dgm:prSet custT="1"/>
      <dgm:spPr/>
      <dgm:t>
        <a:bodyPr/>
        <a:lstStyle/>
        <a:p>
          <a:pPr rtl="0"/>
          <a:r>
            <a:rPr lang="en-IN" sz="2400" b="1" dirty="0" smtClean="0"/>
            <a:t>STRATEGIES TO MAINTAIN AND PROMOTE HUMAN RELATION IN HOSPITALS</a:t>
          </a:r>
          <a:endParaRPr lang="en-IN" sz="2300" dirty="0"/>
        </a:p>
      </dgm:t>
    </dgm:pt>
    <dgm:pt modelId="{BF3C9433-22F6-4974-B344-7E11A62392CE}" type="parTrans" cxnId="{8FF6D0C0-8E86-410F-BCE6-9C08082AB1FB}">
      <dgm:prSet/>
      <dgm:spPr/>
      <dgm:t>
        <a:bodyPr/>
        <a:lstStyle/>
        <a:p>
          <a:endParaRPr lang="en-US"/>
        </a:p>
      </dgm:t>
    </dgm:pt>
    <dgm:pt modelId="{180DC6D0-1602-44D9-90C1-C690CE429274}" type="sibTrans" cxnId="{8FF6D0C0-8E86-410F-BCE6-9C08082AB1FB}">
      <dgm:prSet/>
      <dgm:spPr/>
      <dgm:t>
        <a:bodyPr/>
        <a:lstStyle/>
        <a:p>
          <a:endParaRPr lang="en-US"/>
        </a:p>
      </dgm:t>
    </dgm:pt>
    <dgm:pt modelId="{890A1D88-B071-4FFE-9819-EFFD1FCC029C}" type="pres">
      <dgm:prSet presAssocID="{1B8509A2-0C2B-4579-99BB-5A8BC07C99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01A9A1-5F0A-445E-9AF5-7789336ABB98}" type="pres">
      <dgm:prSet presAssocID="{FE2BF337-F038-41BF-9CE7-F053F19AF7A5}" presName="composite" presStyleCnt="0"/>
      <dgm:spPr/>
    </dgm:pt>
    <dgm:pt modelId="{F7B4153D-6653-456C-97EA-C2016061C988}" type="pres">
      <dgm:prSet presAssocID="{FE2BF337-F038-41BF-9CE7-F053F19AF7A5}" presName="imgShp" presStyleLbl="fgImgPlace1" presStyleIdx="0" presStyleCnt="1" custScaleX="133420" custLinFactNeighborX="-444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517AC3-54F3-4609-BEFD-8EA63C78C13E}" type="pres">
      <dgm:prSet presAssocID="{FE2BF337-F038-41BF-9CE7-F053F19AF7A5}" presName="txShp" presStyleLbl="node1" presStyleIdx="0" presStyleCnt="1" custScaleX="118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6D0C0-8E86-410F-BCE6-9C08082AB1FB}" srcId="{1B8509A2-0C2B-4579-99BB-5A8BC07C99CE}" destId="{FE2BF337-F038-41BF-9CE7-F053F19AF7A5}" srcOrd="0" destOrd="0" parTransId="{BF3C9433-22F6-4974-B344-7E11A62392CE}" sibTransId="{180DC6D0-1602-44D9-90C1-C690CE429274}"/>
    <dgm:cxn modelId="{428AE99A-9312-468D-8E32-605D09D6D467}" type="presOf" srcId="{1B8509A2-0C2B-4579-99BB-5A8BC07C99CE}" destId="{890A1D88-B071-4FFE-9819-EFFD1FCC029C}" srcOrd="0" destOrd="0" presId="urn:microsoft.com/office/officeart/2005/8/layout/vList3"/>
    <dgm:cxn modelId="{568F4C32-2D55-4FC0-B7B0-DED8973CDE62}" type="presOf" srcId="{FE2BF337-F038-41BF-9CE7-F053F19AF7A5}" destId="{1A517AC3-54F3-4609-BEFD-8EA63C78C13E}" srcOrd="0" destOrd="0" presId="urn:microsoft.com/office/officeart/2005/8/layout/vList3"/>
    <dgm:cxn modelId="{CCB57A89-7E5B-47FE-A534-43A92021D420}" type="presParOf" srcId="{890A1D88-B071-4FFE-9819-EFFD1FCC029C}" destId="{D301A9A1-5F0A-445E-9AF5-7789336ABB98}" srcOrd="0" destOrd="0" presId="urn:microsoft.com/office/officeart/2005/8/layout/vList3"/>
    <dgm:cxn modelId="{CAEDC54B-9B71-44EC-8F86-935B42B6AF68}" type="presParOf" srcId="{D301A9A1-5F0A-445E-9AF5-7789336ABB98}" destId="{F7B4153D-6653-456C-97EA-C2016061C988}" srcOrd="0" destOrd="0" presId="urn:microsoft.com/office/officeart/2005/8/layout/vList3"/>
    <dgm:cxn modelId="{DB41DFE3-FA9F-463A-A4AF-20C82615F383}" type="presParOf" srcId="{D301A9A1-5F0A-445E-9AF5-7789336ABB98}" destId="{1A517AC3-54F3-4609-BEFD-8EA63C78C13E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F1FAC-E6A8-48D3-A2B0-C99A709ECBA3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A83B-6190-467F-830F-341FD53C6D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53CD-0EDF-4F66-B485-4910597B1870}" type="datetime1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54DF-D43D-41ED-BB06-894C3CFFBC98}" type="datetime1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C2B-E5F6-4238-AF63-9D6B86490D55}" type="datetime1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BD959-8FAE-498F-8339-349C98D1A061}" type="datetime1">
              <a:rPr lang="en-US" smtClean="0"/>
              <a:t>13-Aug-20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D51329-7811-4801-A97B-9D0D729E981A}" type="datetime1">
              <a:rPr lang="en-US" smtClean="0"/>
              <a:t>13-Aug-20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08B747-E56E-45B5-8B32-D13DC26137E9}" type="datetime1">
              <a:rPr lang="en-US" smtClean="0"/>
              <a:t>13-Aug-20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5183C-AC21-4EC3-801C-BA98B11C50B4}" type="datetime1">
              <a:rPr lang="en-US" smtClean="0"/>
              <a:t>13-Aug-20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5F2280-1A67-48D3-8C30-C82E6922AE3C}" type="datetime1">
              <a:rPr lang="en-US" smtClean="0"/>
              <a:t>13-Aug-20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50250-D9FC-448E-A0A7-7B897EA222DB}" type="datetime1">
              <a:rPr lang="en-US" smtClean="0"/>
              <a:t>13-Aug-20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229CD-711F-458C-AAF0-A5E941C9CFE9}" type="datetime1">
              <a:rPr lang="en-US" smtClean="0"/>
              <a:t>13-Aug-20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7E678-ACCD-4E92-B2FA-0A490B9DBA16}" type="datetime1">
              <a:rPr lang="en-US" smtClean="0"/>
              <a:t>13-Aug-20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FB8D-0CE4-42E5-A883-BB88FFAADF36}" type="datetime1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980C-EFBF-479F-9D98-1B1F50030457}" type="datetime1">
              <a:rPr lang="en-US" smtClean="0"/>
              <a:t>13-Aug-20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BDC51-CC30-4CE9-8E61-BA97C5AD8265}" type="datetime1">
              <a:rPr lang="en-US" smtClean="0"/>
              <a:t>13-Aug-20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B48050-A21B-4742-9C18-2770398A552D}" type="datetime1">
              <a:rPr lang="en-US" smtClean="0"/>
              <a:t>13-Aug-20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4CD-8B95-482B-BA3C-AF6A79E42431}" type="datetime1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4BE6-30D7-4446-BF9F-05CD4ABFC098}" type="datetime1">
              <a:rPr lang="en-US" smtClean="0"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5BB5-B5EE-45FD-80A8-2283FD01DD16}" type="datetime1">
              <a:rPr lang="en-US" smtClean="0"/>
              <a:t>13-Aug-20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ACF1-2AF3-4B57-8BA6-878B678FE8D4}" type="datetime1">
              <a:rPr lang="en-US" smtClean="0"/>
              <a:t>13-Aug-20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A98B-FE2C-45D5-B7D8-12E616C47E33}" type="datetime1">
              <a:rPr lang="en-US" smtClean="0"/>
              <a:t>13-Aug-20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CB92-56C0-4E2E-BEEF-B7CF46452A7B}" type="datetime1">
              <a:rPr lang="en-US" smtClean="0"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0E81-FF1B-4754-9192-D6BB50B068EE}" type="datetime1">
              <a:rPr lang="en-US" smtClean="0"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288A-FAB4-4AA6-AE34-06FC3A07A3B8}" type="datetime1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Rachana Joshi, Assistant Professor, SCN,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6187294-464E-42A7-8E2E-06DFE0A98996}" type="datetime1">
              <a:rPr lang="en-US" smtClean="0"/>
              <a:t>13-Aug-20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IN" smtClean="0"/>
              <a:t>Rachana Joshi, Assistant Professor, SCN, SVDU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3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9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wmf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6.xml"/><Relationship Id="rId11" Type="http://schemas.openxmlformats.org/officeDocument/2006/relationships/image" Target="../media/image27.gif"/><Relationship Id="rId5" Type="http://schemas.openxmlformats.org/officeDocument/2006/relationships/diagramColors" Target="../diagrams/colors25.xml"/><Relationship Id="rId10" Type="http://schemas.openxmlformats.org/officeDocument/2006/relationships/image" Target="../media/image26.gif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diagramLayout" Target="../diagrams/layout27.xml"/><Relationship Id="rId7" Type="http://schemas.openxmlformats.org/officeDocument/2006/relationships/diagramLayout" Target="../diagrams/layout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8.xml"/><Relationship Id="rId5" Type="http://schemas.openxmlformats.org/officeDocument/2006/relationships/diagramColors" Target="../diagrams/colors27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27.xml"/><Relationship Id="rId9" Type="http://schemas.openxmlformats.org/officeDocument/2006/relationships/diagramColors" Target="../diagrams/colors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diagramLayout" Target="../diagrams/layout29.xml"/><Relationship Id="rId7" Type="http://schemas.openxmlformats.org/officeDocument/2006/relationships/diagramLayout" Target="../diagrams/layout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0.xml"/><Relationship Id="rId5" Type="http://schemas.openxmlformats.org/officeDocument/2006/relationships/diagramColors" Target="../diagrams/colors29.xml"/><Relationship Id="rId10" Type="http://schemas.openxmlformats.org/officeDocument/2006/relationships/image" Target="../media/image29.gif"/><Relationship Id="rId4" Type="http://schemas.openxmlformats.org/officeDocument/2006/relationships/diagramQuickStyle" Target="../diagrams/quickStyle29.xml"/><Relationship Id="rId9" Type="http://schemas.openxmlformats.org/officeDocument/2006/relationships/diagramColors" Target="../diagrams/colors3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2.xml"/><Relationship Id="rId3" Type="http://schemas.openxmlformats.org/officeDocument/2006/relationships/diagramLayout" Target="../diagrams/layout31.xml"/><Relationship Id="rId7" Type="http://schemas.openxmlformats.org/officeDocument/2006/relationships/diagramLayout" Target="../diagrams/layout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2.xml"/><Relationship Id="rId5" Type="http://schemas.openxmlformats.org/officeDocument/2006/relationships/diagramColors" Target="../diagrams/colors31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31.xml"/><Relationship Id="rId9" Type="http://schemas.openxmlformats.org/officeDocument/2006/relationships/diagramColors" Target="../diagrams/colors3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4.xml"/><Relationship Id="rId3" Type="http://schemas.openxmlformats.org/officeDocument/2006/relationships/diagramLayout" Target="../diagrams/layout33.xml"/><Relationship Id="rId7" Type="http://schemas.openxmlformats.org/officeDocument/2006/relationships/diagramLayout" Target="../diagrams/layout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4.xml"/><Relationship Id="rId5" Type="http://schemas.openxmlformats.org/officeDocument/2006/relationships/diagramColors" Target="../diagrams/colors33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33.xml"/><Relationship Id="rId9" Type="http://schemas.openxmlformats.org/officeDocument/2006/relationships/diagramColors" Target="../diagrams/colors3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6.xml"/><Relationship Id="rId3" Type="http://schemas.openxmlformats.org/officeDocument/2006/relationships/diagramLayout" Target="../diagrams/layout35.xml"/><Relationship Id="rId7" Type="http://schemas.openxmlformats.org/officeDocument/2006/relationships/diagramLayout" Target="../diagrams/layout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6.xml"/><Relationship Id="rId5" Type="http://schemas.openxmlformats.org/officeDocument/2006/relationships/diagramColors" Target="../diagrams/colors35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35.xml"/><Relationship Id="rId9" Type="http://schemas.openxmlformats.org/officeDocument/2006/relationships/diagramColors" Target="../diagrams/colors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gif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0.xml"/><Relationship Id="rId3" Type="http://schemas.openxmlformats.org/officeDocument/2006/relationships/diagramLayout" Target="../diagrams/layout39.xml"/><Relationship Id="rId7" Type="http://schemas.openxmlformats.org/officeDocument/2006/relationships/diagramLayout" Target="../diagrams/layout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40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Relationship Id="rId9" Type="http://schemas.openxmlformats.org/officeDocument/2006/relationships/diagramColors" Target="../diagrams/colors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2.xml"/><Relationship Id="rId3" Type="http://schemas.openxmlformats.org/officeDocument/2006/relationships/diagramLayout" Target="../diagrams/layout41.xml"/><Relationship Id="rId7" Type="http://schemas.openxmlformats.org/officeDocument/2006/relationships/diagramLayout" Target="../diagrams/layout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2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Relationship Id="rId9" Type="http://schemas.openxmlformats.org/officeDocument/2006/relationships/diagramColors" Target="../diagrams/colors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5.xml"/><Relationship Id="rId3" Type="http://schemas.openxmlformats.org/officeDocument/2006/relationships/diagramLayout" Target="../diagrams/layout44.xml"/><Relationship Id="rId7" Type="http://schemas.openxmlformats.org/officeDocument/2006/relationships/diagramLayout" Target="../diagrams/layout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5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Relationship Id="rId9" Type="http://schemas.openxmlformats.org/officeDocument/2006/relationships/diagramColors" Target="../diagrams/colors4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7.xml"/><Relationship Id="rId3" Type="http://schemas.openxmlformats.org/officeDocument/2006/relationships/diagramLayout" Target="../diagrams/layout46.xml"/><Relationship Id="rId7" Type="http://schemas.openxmlformats.org/officeDocument/2006/relationships/diagramLayout" Target="../diagrams/layout47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7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Relationship Id="rId9" Type="http://schemas.openxmlformats.org/officeDocument/2006/relationships/diagramColors" Target="../diagrams/colors4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3" Type="http://schemas.openxmlformats.org/officeDocument/2006/relationships/diagramLayout" Target="../diagrams/layout48.xml"/><Relationship Id="rId7" Type="http://schemas.openxmlformats.org/officeDocument/2006/relationships/diagramData" Target="../diagrams/data49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diagramColors" Target="../diagrams/colors48.xml"/><Relationship Id="rId10" Type="http://schemas.openxmlformats.org/officeDocument/2006/relationships/diagramColors" Target="../diagrams/colors49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2.xml"/><Relationship Id="rId3" Type="http://schemas.openxmlformats.org/officeDocument/2006/relationships/diagramLayout" Target="../diagrams/layout51.xml"/><Relationship Id="rId7" Type="http://schemas.openxmlformats.org/officeDocument/2006/relationships/diagramLayout" Target="../diagrams/layout52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2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Relationship Id="rId9" Type="http://schemas.openxmlformats.org/officeDocument/2006/relationships/diagramColors" Target="../diagrams/colors5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4.xml"/><Relationship Id="rId3" Type="http://schemas.openxmlformats.org/officeDocument/2006/relationships/diagramLayout" Target="../diagrams/layout53.xml"/><Relationship Id="rId7" Type="http://schemas.openxmlformats.org/officeDocument/2006/relationships/diagramLayout" Target="../diagrams/layout54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4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Relationship Id="rId9" Type="http://schemas.openxmlformats.org/officeDocument/2006/relationships/diagramColors" Target="../diagrams/colors5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6.xml"/><Relationship Id="rId3" Type="http://schemas.openxmlformats.org/officeDocument/2006/relationships/diagramData" Target="../diagrams/data55.xml"/><Relationship Id="rId7" Type="http://schemas.openxmlformats.org/officeDocument/2006/relationships/diagramData" Target="../diagrams/data5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10" Type="http://schemas.openxmlformats.org/officeDocument/2006/relationships/diagramColors" Target="../diagrams/colors56.xml"/><Relationship Id="rId4" Type="http://schemas.openxmlformats.org/officeDocument/2006/relationships/diagramLayout" Target="../diagrams/layout55.xml"/><Relationship Id="rId9" Type="http://schemas.openxmlformats.org/officeDocument/2006/relationships/diagramQuickStyle" Target="../diagrams/quickStyle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1143000" y="228600"/>
          <a:ext cx="6858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105400" y="4724400"/>
            <a:ext cx="42672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Presented By:</a:t>
            </a:r>
            <a:br>
              <a:rPr lang="en-US" sz="3200" dirty="0" smtClean="0">
                <a:latin typeface="Aharoni" pitchFamily="2" charset="-79"/>
                <a:cs typeface="Aharoni" pitchFamily="2" charset="-79"/>
              </a:rPr>
            </a:b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Rachana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Joshi</a:t>
            </a:r>
            <a:br>
              <a:rPr lang="en-US" sz="3200" dirty="0" smtClean="0">
                <a:latin typeface="Aharoni" pitchFamily="2" charset="-79"/>
                <a:cs typeface="Aharoni" pitchFamily="2" charset="-79"/>
              </a:rPr>
            </a:br>
            <a:r>
              <a:rPr lang="en-US" sz="3200" dirty="0" smtClean="0"/>
              <a:t>Assistant </a:t>
            </a:r>
            <a:r>
              <a:rPr lang="en-US" sz="3200" dirty="0" smtClean="0"/>
              <a:t>Professor, Sumandeep Nursing College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2" name="Picture 8" descr="C:\Users\lenovo\Desktop\HR\download (4)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 bwMode="auto">
          <a:xfrm>
            <a:off x="0" y="1905000"/>
            <a:ext cx="3048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lenovo\Desktop\HR\download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5133" y="1866900"/>
            <a:ext cx="2904067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lenovo\Desktop\HR\download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886200"/>
            <a:ext cx="5257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Users\lenovo\Desktop\HR\download (8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1828800"/>
            <a:ext cx="28956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suv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0"/>
            <a:ext cx="1693665" cy="1955802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HR\download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2856" y="3505200"/>
            <a:ext cx="160734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Diagram 4"/>
          <p:cNvGraphicFramePr/>
          <p:nvPr/>
        </p:nvGraphicFramePr>
        <p:xfrm>
          <a:off x="457200" y="274638"/>
          <a:ext cx="8229600" cy="147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20574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457200"/>
          <a:ext cx="822960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457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2027237"/>
          <a:ext cx="716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C:\Users\hp\Desktop\New folder (2)\imagesCA9F8QZ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176208"/>
            <a:ext cx="3000364" cy="2490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76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305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63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40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18288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2 11"/>
          <p:cNvSpPr/>
          <p:nvPr/>
        </p:nvSpPr>
        <p:spPr>
          <a:xfrm rot="21096836">
            <a:off x="5880139" y="1676400"/>
            <a:ext cx="3276600" cy="3200400"/>
          </a:xfrm>
          <a:prstGeom prst="irregularSeal2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000" dirty="0" smtClean="0"/>
              <a:t>Public relations spring from human relations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5943600" cy="510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Client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bundle of expectations, anxieties, hopes and fears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- Wants effective &amp; satisfactory services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- Forms impressions of the hospital set up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Health workers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personal and professional needs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- Want job satisfaction &amp; recognition of their efforts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Hospital administration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Wants efficiency and maximum satisfaction of staff and patients</a:t>
            </a:r>
          </a:p>
        </p:txBody>
      </p:sp>
      <p:pic>
        <p:nvPicPr>
          <p:cNvPr id="125959" name="Picture 7" descr="j0299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1541" y="4114800"/>
            <a:ext cx="3536259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943600" y="2545140"/>
            <a:ext cx="281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The ultimate outcome depends on ‘Human Relations’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82871" y="1066800"/>
            <a:ext cx="7424261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4648200" cy="198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300" dirty="0" smtClean="0"/>
              <a:t>HUMAN RELATIONS IN NURSING</a:t>
            </a:r>
          </a:p>
        </p:txBody>
      </p:sp>
      <p:pic>
        <p:nvPicPr>
          <p:cNvPr id="4098" name="Picture 2" descr="C:\Users\lenovo\Desktop\HR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76475"/>
            <a:ext cx="4572000" cy="2905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000" dirty="0" smtClean="0"/>
              <a:t>PROFESSIONALS IN HEALTH  TEAM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2971800" y="1524000"/>
            <a:ext cx="2514600" cy="6096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Nursing team</a:t>
            </a: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533400" y="1828800"/>
            <a:ext cx="2209800" cy="6096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Physicians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0" y="2667000"/>
            <a:ext cx="2286000" cy="6096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Physical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therapist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609600" y="5334000"/>
            <a:ext cx="2209800" cy="6096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Pharmacist</a:t>
            </a:r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6096000" y="5257800"/>
            <a:ext cx="2286000" cy="6096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Lab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technologist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5638800" y="1752600"/>
            <a:ext cx="2286000" cy="6858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Nutritionist</a:t>
            </a:r>
          </a:p>
        </p:txBody>
      </p:sp>
      <p:sp>
        <p:nvSpPr>
          <p:cNvPr id="122897" name="Rectangle 17"/>
          <p:cNvSpPr>
            <a:spLocks noChangeArrowheads="1"/>
          </p:cNvSpPr>
          <p:nvPr/>
        </p:nvSpPr>
        <p:spPr bwMode="auto">
          <a:xfrm>
            <a:off x="5867400" y="2743200"/>
            <a:ext cx="28956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Occupational therapist</a:t>
            </a:r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6477000" y="4419600"/>
            <a:ext cx="21336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Radiologist</a:t>
            </a:r>
          </a:p>
        </p:txBody>
      </p:sp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6553200" y="3505200"/>
            <a:ext cx="2286000" cy="6096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Dietician</a:t>
            </a:r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76200" y="3581400"/>
            <a:ext cx="2286000" cy="6096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Immunologist</a:t>
            </a:r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990600" y="6172200"/>
            <a:ext cx="2971800" cy="6096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Respiratory therapist</a:t>
            </a:r>
          </a:p>
        </p:txBody>
      </p:sp>
      <p:sp>
        <p:nvSpPr>
          <p:cNvPr id="122903" name="Rectangle 23"/>
          <p:cNvSpPr>
            <a:spLocks noChangeArrowheads="1"/>
          </p:cNvSpPr>
          <p:nvPr/>
        </p:nvSpPr>
        <p:spPr bwMode="auto">
          <a:xfrm>
            <a:off x="5562600" y="6248400"/>
            <a:ext cx="23622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Spiritual advisors</a:t>
            </a:r>
          </a:p>
        </p:txBody>
      </p:sp>
      <p:sp>
        <p:nvSpPr>
          <p:cNvPr id="122904" name="Rectangle 24"/>
          <p:cNvSpPr>
            <a:spLocks noChangeArrowheads="1"/>
          </p:cNvSpPr>
          <p:nvPr/>
        </p:nvSpPr>
        <p:spPr bwMode="auto">
          <a:xfrm>
            <a:off x="152400" y="4495800"/>
            <a:ext cx="23622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Social workers</a:t>
            </a:r>
          </a:p>
        </p:txBody>
      </p:sp>
      <p:pic>
        <p:nvPicPr>
          <p:cNvPr id="6160" name="Picture 25" descr="j02973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73369"/>
            <a:ext cx="3389313" cy="367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1" grpId="0" animBg="1"/>
      <p:bldP spid="122892" grpId="0" animBg="1"/>
      <p:bldP spid="122893" grpId="0" animBg="1"/>
      <p:bldP spid="122894" grpId="0" animBg="1"/>
      <p:bldP spid="122895" grpId="0" animBg="1"/>
      <p:bldP spid="122896" grpId="0" animBg="1"/>
      <p:bldP spid="122897" grpId="0" animBg="1"/>
      <p:bldP spid="122898" grpId="0" animBg="1"/>
      <p:bldP spid="122899" grpId="0" animBg="1"/>
      <p:bldP spid="122900" grpId="0" animBg="1"/>
      <p:bldP spid="122901" grpId="0" animBg="1"/>
      <p:bldP spid="122903" grpId="0" animBg="1"/>
      <p:bldP spid="1229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lenovo\Desktop\HR\download (3)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33400" y="1524000"/>
            <a:ext cx="8077200" cy="51816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079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/>
              <a:t>The nurse in the health team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447800"/>
          <a:ext cx="502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2340" name="Picture 4" descr="nurse shortage"/>
          <p:cNvPicPr>
            <a:picLocks noChangeAspect="1" noChangeArrowheads="1"/>
          </p:cNvPicPr>
          <p:nvPr/>
        </p:nvPicPr>
        <p:blipFill>
          <a:blip r:embed="rId6"/>
          <a:srcRect r="8672"/>
          <a:stretch>
            <a:fillRect/>
          </a:stretch>
        </p:blipFill>
        <p:spPr bwMode="auto">
          <a:xfrm>
            <a:off x="5580680" y="1752600"/>
            <a:ext cx="341092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685800" y="6096000"/>
            <a:ext cx="7162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2400" b="1" dirty="0"/>
              <a:t>The nurse is an  important member of the health team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1905000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4" descr="j03434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519113"/>
            <a:ext cx="1981200" cy="603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57200" y="1600200"/>
          <a:ext cx="5867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220" name="Picture 4" descr="Doctor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64400" y="2565400"/>
            <a:ext cx="1651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octor 1 animation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07075" y="2186553"/>
            <a:ext cx="1355725" cy="36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838200" y="381000"/>
          <a:ext cx="7467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81000" y="2027237"/>
          <a:ext cx="480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44" name="Picture 4" descr="877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2895600"/>
            <a:ext cx="3556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914400"/>
          <a:ext cx="5715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122" name="Picture 2" descr="E:\Presentation Photos\reading-teacher-color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1828800"/>
            <a:ext cx="2667000" cy="3480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" y="1600200"/>
          <a:ext cx="6705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2" descr="E:\IMAGE DOWN\teching image\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1219200"/>
            <a:ext cx="29629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1600200"/>
          <a:ext cx="4343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098" name="Picture 2" descr="C:\Users\lenovo\Desktop\HR\images (5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2514600"/>
            <a:ext cx="3810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2103438"/>
          <a:ext cx="82296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2" descr="http://ts4.mm.bing.net/images/thumbnail.aspx?q=1251213909407&amp;id=665751747e3fec9c520724907567b993&amp;url=http%3a%2f%2fwww.ccd-hf.co.uk%2fdata%2fimages%2fpages%2f6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2071678"/>
            <a:ext cx="2786050" cy="4143404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5410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8"/>
            <a:ext cx="8229600" cy="452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Treat as an individual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Understand and help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No discrimination.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 not accept any gifts/ favors.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Help to adjust, cooperate and accept treatments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Create confidence.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Establish good N-Pt relationship. Call by name..  Be pleasant, cheerful and courteous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 not get too familiar.  Do not discuss personal affairs.  </a:t>
            </a:r>
          </a:p>
        </p:txBody>
      </p:sp>
      <p:pic>
        <p:nvPicPr>
          <p:cNvPr id="15364" name="Picture 4" descr="Picture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0"/>
            <a:ext cx="28194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 descr="C:\Users\lenovo\Desktop\HR\downloa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513482">
            <a:off x="563049" y="2567387"/>
            <a:ext cx="3338766" cy="97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457200" y="0"/>
          <a:ext cx="838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383219"/>
          </a:xfrm>
        </p:spPr>
        <p:txBody>
          <a:bodyPr/>
          <a:lstStyle/>
          <a:p>
            <a:pPr lvl="0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IN" dirty="0"/>
          </a:p>
        </p:txBody>
      </p:sp>
      <p:pic>
        <p:nvPicPr>
          <p:cNvPr id="7" name="Picture 2" descr="C:\Users\hp\Desktop\New folder (2)\imagesCAW5X31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9200"/>
            <a:ext cx="9144000" cy="606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600200"/>
            <a:ext cx="8858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4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&gt; It facilitates effective and authoritative communication.</a:t>
            </a:r>
            <a:endParaRPr lang="en-IN" sz="4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&gt;To gain persons confidence and co. operation</a:t>
            </a:r>
            <a:endParaRPr lang="en-IN" sz="4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&gt;To reduce medical errors and </a:t>
            </a:r>
          </a:p>
          <a:p>
            <a:pPr lvl="0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poor health outcome</a:t>
            </a:r>
            <a:endParaRPr lang="en-IN" sz="4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&gt;To improve quality patient care</a:t>
            </a:r>
            <a:endParaRPr lang="en-IN" sz="4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42908" y="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3200" dirty="0" smtClean="0"/>
              <a:t>IMPORTANCE OF HUMANRELATION IN HEALTH CARE </a:t>
            </a:r>
            <a:endParaRPr lang="en-IN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LIMITATIONS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</a:t>
            </a:r>
            <a:endParaRPr lang="en-IN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IN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</a:t>
            </a:r>
            <a:endParaRPr lang="en-IN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4" name="AutoShape 2" descr="http://t2.gstatic.com/images?q=tbn:ANd9GcTiybH1A8-eA2YL4d0z58w8Nc2_kLWTTXimPfNBOel4voxZMX81jA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5" descr="C:\Users\hp\Desktop\New folder (2)\imagesCANDP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0566"/>
            <a:ext cx="9144000" cy="742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5786" y="-500090"/>
            <a:ext cx="76438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IN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IN" sz="4000" dirty="0" smtClean="0">
                <a:solidFill>
                  <a:schemeClr val="bg1"/>
                </a:solidFill>
              </a:rPr>
              <a:t>LIMITATION:</a:t>
            </a:r>
          </a:p>
          <a:p>
            <a:pPr>
              <a:buNone/>
            </a:pPr>
            <a:r>
              <a:rPr lang="en-IN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These kinds of human relations if maintained professionally helps to solve the problems of patient but </a:t>
            </a:r>
          </a:p>
          <a:p>
            <a:pPr>
              <a:buNone/>
            </a:pPr>
            <a:r>
              <a:rPr lang="en-IN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all the time it is not possible for the nurse to solve his/her problems due to professional limitations </a:t>
            </a:r>
            <a:endParaRPr lang="en-IN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HR\world-have-a-generation-of-idiot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609600"/>
            <a:ext cx="8923958" cy="55626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05000" y="274638"/>
          <a:ext cx="510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447800"/>
            <a:ext cx="6705599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81000" y="304800"/>
          <a:ext cx="8458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874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E:\IMAGE DOWN\teching image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6900" y="3048000"/>
            <a:ext cx="2962900" cy="1971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Diagram 4"/>
          <p:cNvGraphicFramePr/>
          <p:nvPr/>
        </p:nvGraphicFramePr>
        <p:xfrm>
          <a:off x="457200" y="274638"/>
          <a:ext cx="8229600" cy="155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FAEC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4289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Initiator 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Information </a:t>
            </a:r>
            <a:r>
              <a:rPr lang="en-US" dirty="0"/>
              <a:t>seeker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Information </a:t>
            </a:r>
            <a:r>
              <a:rPr lang="en-US" dirty="0"/>
              <a:t>giver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Opinion </a:t>
            </a:r>
            <a:r>
              <a:rPr lang="en-US" dirty="0"/>
              <a:t>seeker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Elaborator 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Coordinator 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Orienteer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352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Evaluator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Energizer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Procedural technician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Recorder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Group-building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maintenance roles</a:t>
            </a:r>
          </a:p>
          <a:p>
            <a:endParaRPr lang="en-US" dirty="0"/>
          </a:p>
        </p:txBody>
      </p:sp>
      <p:pic>
        <p:nvPicPr>
          <p:cNvPr id="7170" name="Picture 2" descr="C:\Users\lenovo\Desktop\HR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114800"/>
            <a:ext cx="2676525" cy="2676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solidFill>
            <a:srgbClr val="84FAEC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Human </a:t>
            </a:r>
            <a:r>
              <a:rPr lang="en-US" sz="3600" dirty="0"/>
              <a:t>relation is an area of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management </a:t>
            </a:r>
            <a:r>
              <a:rPr lang="en-US" sz="3600" dirty="0"/>
              <a:t>practice which is concerned with the integration of people into a work situation in a way that motivate them to work productively, cooperatively &amp; with economic, psychological &amp; social satisfaction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	- Keith </a:t>
            </a:r>
            <a:r>
              <a:rPr lang="en-US" dirty="0"/>
              <a:t>Davis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438400" y="274638"/>
          <a:ext cx="4267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Rectangle 3"/>
          <p:cNvSpPr/>
          <p:nvPr/>
        </p:nvSpPr>
        <p:spPr>
          <a:xfrm>
            <a:off x="2514600" y="3925431"/>
            <a:ext cx="42672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dynamics is the study of activities or processes that are responsible for various group phenomena.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HR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7492" y="3048000"/>
            <a:ext cx="3627108" cy="1819275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Questions: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8486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State the Roles of individual in a group?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3238"/>
            <a:ext cx="6248400" cy="1325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1"/>
            <a:ext cx="6324600" cy="31241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Identify different strategies that can promote human  relations in our hospital</a:t>
            </a:r>
          </a:p>
          <a:p>
            <a:pPr>
              <a:buNone/>
            </a:pPr>
            <a:r>
              <a:rPr lang="en-US" dirty="0" smtClean="0"/>
              <a:t>		(Submit on 10-7-2014)</a:t>
            </a:r>
          </a:p>
          <a:p>
            <a:endParaRPr lang="en-US" dirty="0"/>
          </a:p>
        </p:txBody>
      </p:sp>
      <p:pic>
        <p:nvPicPr>
          <p:cNvPr id="7170" name="Picture 2" descr="E:\Presentation Photos\teach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200400"/>
            <a:ext cx="2876550" cy="30861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2" name="Picture 4" descr="C:\Users\hp\Pictures\Romance_White_Ro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50096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6" name="Picture 2" descr="E:\Presentation Photos\thank_you_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200400"/>
            <a:ext cx="4762500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Rachana Joshi, Assistant Professor, SCN,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6019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 smtClean="0"/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7162800" cy="23622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	Human relation is a study  of </a:t>
            </a:r>
          </a:p>
          <a:p>
            <a:pPr>
              <a:buNone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human behaviour at work  and </a:t>
            </a:r>
          </a:p>
          <a:p>
            <a:pPr>
              <a:buNone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efforts to better acting on </a:t>
            </a:r>
          </a:p>
          <a:p>
            <a:pPr>
              <a:buNone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producing better goals.</a:t>
            </a:r>
            <a:endParaRPr lang="en-IN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Is a connection between people; </a:t>
            </a:r>
          </a:p>
          <a:p>
            <a:pPr>
              <a:buNone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peoples behaviour towards   </a:t>
            </a:r>
          </a:p>
          <a:p>
            <a:pPr>
              <a:buNone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one another.</a:t>
            </a:r>
          </a:p>
          <a:p>
            <a:pPr>
              <a:buNone/>
            </a:pPr>
            <a:r>
              <a:rPr lang="en-US" dirty="0" smtClean="0"/>
              <a:t>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5584" y="3505200"/>
            <a:ext cx="4857816" cy="2928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enovo\Desktop\HR\Human-Relation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017" y="228600"/>
            <a:ext cx="8416783" cy="64008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A sound organizational structure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2. Adequate wages /salaries good working 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3. Suitable and uniform policies 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4. Training and education for all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5.Equal  opportunity for advancement for all employees.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6. Two way communication between management and  workers.</a:t>
            </a:r>
          </a:p>
          <a:p>
            <a:endParaRPr lang="en-I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sz="3200" dirty="0" smtClean="0">
                <a:latin typeface="Arial Black" pitchFamily="34" charset="0"/>
              </a:rPr>
              <a:t>CONCEPTS OF HUMAN RELATION</a:t>
            </a:r>
            <a:endParaRPr lang="en-IN" sz="3200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Rachana Joshi, Assistant Professor, SCN, SVDU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1899</Words>
  <Application>Microsoft Office PowerPoint</Application>
  <PresentationFormat>On-screen Show (4:3)</PresentationFormat>
  <Paragraphs>268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Theme3</vt:lpstr>
      <vt:lpstr>Presented By: Rachana Joshi Assistant Professor, Sumandeep Nursing College </vt:lpstr>
      <vt:lpstr>Slide 2</vt:lpstr>
      <vt:lpstr>Slide 3</vt:lpstr>
      <vt:lpstr>Slide 4</vt:lpstr>
      <vt:lpstr>DEFINITION</vt:lpstr>
      <vt:lpstr>Slide 6</vt:lpstr>
      <vt:lpstr>Slide 7</vt:lpstr>
      <vt:lpstr>Slide 8</vt:lpstr>
      <vt:lpstr>CONCEPTS OF HUMAN RELATION</vt:lpstr>
      <vt:lpstr>Slide 10</vt:lpstr>
      <vt:lpstr>Slide 11</vt:lpstr>
      <vt:lpstr>Slide 12</vt:lpstr>
      <vt:lpstr>Slide 13</vt:lpstr>
      <vt:lpstr>Slide 14</vt:lpstr>
      <vt:lpstr>Slide 15</vt:lpstr>
      <vt:lpstr>Public relations spring from human relations</vt:lpstr>
      <vt:lpstr>Slide 17</vt:lpstr>
      <vt:lpstr>HUMAN RELATIONS IN NURSING</vt:lpstr>
      <vt:lpstr>PROFESSIONALS IN HEALTH  TEAM</vt:lpstr>
      <vt:lpstr>Slide 20</vt:lpstr>
      <vt:lpstr>The nurse in the health team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LIMITATIONS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Questions:</vt:lpstr>
      <vt:lpstr>Slide 44</vt:lpstr>
      <vt:lpstr>Slide 45</vt:lpstr>
      <vt:lpstr>Slide 46</vt:lpstr>
      <vt:lpstr>ASSIGNMENT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lenovo</dc:creator>
  <cp:lastModifiedBy>ITIGODHRA</cp:lastModifiedBy>
  <cp:revision>36</cp:revision>
  <dcterms:created xsi:type="dcterms:W3CDTF">2014-07-07T17:26:49Z</dcterms:created>
  <dcterms:modified xsi:type="dcterms:W3CDTF">2020-08-13T10:09:34Z</dcterms:modified>
</cp:coreProperties>
</file>