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9"/>
  </p:notesMasterIdLst>
  <p:sldIdLst>
    <p:sldId id="256" r:id="rId2"/>
    <p:sldId id="287" r:id="rId3"/>
    <p:sldId id="289" r:id="rId4"/>
    <p:sldId id="275" r:id="rId5"/>
    <p:sldId id="273" r:id="rId6"/>
    <p:sldId id="257" r:id="rId7"/>
    <p:sldId id="274" r:id="rId8"/>
    <p:sldId id="258" r:id="rId9"/>
    <p:sldId id="259" r:id="rId10"/>
    <p:sldId id="290" r:id="rId11"/>
    <p:sldId id="260" r:id="rId12"/>
    <p:sldId id="261" r:id="rId13"/>
    <p:sldId id="279" r:id="rId14"/>
    <p:sldId id="262" r:id="rId15"/>
    <p:sldId id="288" r:id="rId16"/>
    <p:sldId id="291" r:id="rId17"/>
    <p:sldId id="263" r:id="rId18"/>
    <p:sldId id="282" r:id="rId19"/>
    <p:sldId id="266" r:id="rId20"/>
    <p:sldId id="264" r:id="rId21"/>
    <p:sldId id="265" r:id="rId22"/>
    <p:sldId id="267" r:id="rId23"/>
    <p:sldId id="276" r:id="rId24"/>
    <p:sldId id="268" r:id="rId25"/>
    <p:sldId id="269" r:id="rId26"/>
    <p:sldId id="277" r:id="rId27"/>
    <p:sldId id="286" r:id="rId28"/>
    <p:sldId id="283" r:id="rId29"/>
    <p:sldId id="284" r:id="rId30"/>
    <p:sldId id="285" r:id="rId31"/>
    <p:sldId id="292" r:id="rId32"/>
    <p:sldId id="270" r:id="rId33"/>
    <p:sldId id="271" r:id="rId34"/>
    <p:sldId id="293" r:id="rId35"/>
    <p:sldId id="278" r:id="rId36"/>
    <p:sldId id="280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730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6AE64-031C-4138-A0E9-73AF613BE10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46D1A4-E416-40FF-864A-57E6F2B2F2F4}">
      <dgm:prSet/>
      <dgm:spPr/>
      <dgm:t>
        <a:bodyPr/>
        <a:lstStyle/>
        <a:p>
          <a:pPr rtl="0"/>
          <a:r>
            <a:rPr lang="en-US" dirty="0" smtClean="0"/>
            <a:t>Now, try to answer this question</a:t>
          </a:r>
          <a:endParaRPr lang="en-US" dirty="0"/>
        </a:p>
      </dgm:t>
    </dgm:pt>
    <dgm:pt modelId="{9628DBFB-367A-49BD-B529-16B51ACB94A8}" type="parTrans" cxnId="{79D1B127-37FA-47A9-BB47-70BCE9E3BE96}">
      <dgm:prSet/>
      <dgm:spPr/>
      <dgm:t>
        <a:bodyPr/>
        <a:lstStyle/>
        <a:p>
          <a:endParaRPr lang="en-US"/>
        </a:p>
      </dgm:t>
    </dgm:pt>
    <dgm:pt modelId="{27867361-3917-4394-917F-47A0783DFF12}" type="sibTrans" cxnId="{79D1B127-37FA-47A9-BB47-70BCE9E3BE96}">
      <dgm:prSet/>
      <dgm:spPr/>
      <dgm:t>
        <a:bodyPr/>
        <a:lstStyle/>
        <a:p>
          <a:endParaRPr lang="en-US"/>
        </a:p>
      </dgm:t>
    </dgm:pt>
    <dgm:pt modelId="{66385526-4ECE-4272-B3FD-9D2434EB0200}" type="pres">
      <dgm:prSet presAssocID="{82F6AE64-031C-4138-A0E9-73AF613BE1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5FE5D8-E526-47D2-BD30-D6E654FD979E}" type="pres">
      <dgm:prSet presAssocID="{9546D1A4-E416-40FF-864A-57E6F2B2F2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78526D-EC9D-4415-BEDA-E293953691B4}" type="presOf" srcId="{9546D1A4-E416-40FF-864A-57E6F2B2F2F4}" destId="{EB5FE5D8-E526-47D2-BD30-D6E654FD979E}" srcOrd="0" destOrd="0" presId="urn:microsoft.com/office/officeart/2005/8/layout/vList2"/>
    <dgm:cxn modelId="{79D1B127-37FA-47A9-BB47-70BCE9E3BE96}" srcId="{82F6AE64-031C-4138-A0E9-73AF613BE109}" destId="{9546D1A4-E416-40FF-864A-57E6F2B2F2F4}" srcOrd="0" destOrd="0" parTransId="{9628DBFB-367A-49BD-B529-16B51ACB94A8}" sibTransId="{27867361-3917-4394-917F-47A0783DFF12}"/>
    <dgm:cxn modelId="{FC0055FD-2C55-4D3D-A44C-FF4970496FE3}" type="presOf" srcId="{82F6AE64-031C-4138-A0E9-73AF613BE109}" destId="{66385526-4ECE-4272-B3FD-9D2434EB0200}" srcOrd="0" destOrd="0" presId="urn:microsoft.com/office/officeart/2005/8/layout/vList2"/>
    <dgm:cxn modelId="{4BBCB9B6-17B3-4330-91EE-774ECACD1EED}" type="presParOf" srcId="{66385526-4ECE-4272-B3FD-9D2434EB0200}" destId="{EB5FE5D8-E526-47D2-BD30-D6E654FD979E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E9516-FAFD-4122-BAEC-E1E9F28A3D2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85C75F-B273-40EB-8981-92EDEDC4E3FF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b="1" dirty="0" smtClean="0"/>
            <a:t>Certain points should be kept in mind while organizing an exhibition in school or college:</a:t>
          </a:r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B809C0EF-B5DD-49B3-BD14-5469EA3CD4A6}" type="parTrans" cxnId="{ACEBF5D8-74C3-45DC-8237-83675F2CB2CF}">
      <dgm:prSet/>
      <dgm:spPr/>
      <dgm:t>
        <a:bodyPr/>
        <a:lstStyle/>
        <a:p>
          <a:endParaRPr lang="en-US"/>
        </a:p>
      </dgm:t>
    </dgm:pt>
    <dgm:pt modelId="{39899CEA-25D2-41B8-A480-6654D353C331}" type="sibTrans" cxnId="{ACEBF5D8-74C3-45DC-8237-83675F2CB2CF}">
      <dgm:prSet/>
      <dgm:spPr/>
      <dgm:t>
        <a:bodyPr/>
        <a:lstStyle/>
        <a:p>
          <a:endParaRPr lang="en-US"/>
        </a:p>
      </dgm:t>
    </dgm:pt>
    <dgm:pt modelId="{C08190F7-2869-4A7F-B179-7C9CA9A7469F}" type="pres">
      <dgm:prSet presAssocID="{2FEE9516-FAFD-4122-BAEC-E1E9F28A3D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FFE2EF-69B1-4B75-859B-881D5EC70250}" type="pres">
      <dgm:prSet presAssocID="{1685C75F-B273-40EB-8981-92EDEDC4E3FF}" presName="parTxOnly" presStyleLbl="node1" presStyleIdx="0" presStyleCnt="1" custLinFactNeighborX="49" custLinFactNeighborY="2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8DCDF-7624-4E14-AE9D-6A59DB2D18DD}" type="presOf" srcId="{1685C75F-B273-40EB-8981-92EDEDC4E3FF}" destId="{7FFFE2EF-69B1-4B75-859B-881D5EC70250}" srcOrd="0" destOrd="0" presId="urn:microsoft.com/office/officeart/2005/8/layout/hChevron3"/>
    <dgm:cxn modelId="{ACEBF5D8-74C3-45DC-8237-83675F2CB2CF}" srcId="{2FEE9516-FAFD-4122-BAEC-E1E9F28A3D2E}" destId="{1685C75F-B273-40EB-8981-92EDEDC4E3FF}" srcOrd="0" destOrd="0" parTransId="{B809C0EF-B5DD-49B3-BD14-5469EA3CD4A6}" sibTransId="{39899CEA-25D2-41B8-A480-6654D353C331}"/>
    <dgm:cxn modelId="{0E87143E-939C-4971-853B-680140A8356F}" type="presOf" srcId="{2FEE9516-FAFD-4122-BAEC-E1E9F28A3D2E}" destId="{C08190F7-2869-4A7F-B179-7C9CA9A7469F}" srcOrd="0" destOrd="0" presId="urn:microsoft.com/office/officeart/2005/8/layout/hChevron3"/>
    <dgm:cxn modelId="{C56E37F6-3258-48E0-BFB8-E70F76717A07}" type="presParOf" srcId="{C08190F7-2869-4A7F-B179-7C9CA9A7469F}" destId="{7FFFE2EF-69B1-4B75-859B-881D5EC70250}" srcOrd="0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6DE43-D6AC-4337-BBF1-C4597C64C584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D5EFE-5591-4128-89DD-44F9F532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33094-BD1A-4E9D-BD8C-B9176EA5D70E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D7B67-82D6-488D-BB8D-62877B3F40FB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59BC5-EF31-4C2B-AD6B-0E4A72792756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2C774-5B77-4B18-9E8C-1A56FE86F5E5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8BC08-2C70-42C9-A21F-25215EAE6B86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EF59B-9574-471A-9C60-61165001D55A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9C37B-6542-4EC2-B3E6-79F0E7E261DA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F0615-6129-4025-85DF-106F1E924B3F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2E062-B091-4618-B5DF-85E1F06D7FAB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D782F-932E-4C2B-8890-B7500129032F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DCA03-2E62-4440-BF89-8406E8D8078F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DEFAAEE9-9BA6-4870-A53E-43EF04FAC6BC}" type="datetime1">
              <a:rPr lang="en-US" smtClean="0"/>
              <a:pPr/>
              <a:t>13-Aug-20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E3CEAEBA-FA7E-4AB1-8E2E-BC9D13688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brunijazzart.com/library/originaljpgs/Gallery%20Inside,%203,%20adj%20cop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nteractive_art" TargetMode="External"/><Relationship Id="rId3" Type="http://schemas.openxmlformats.org/officeDocument/2006/relationships/hyperlink" Target="http://en.wikipedia.org/wiki/Drawing" TargetMode="External"/><Relationship Id="rId7" Type="http://schemas.openxmlformats.org/officeDocument/2006/relationships/hyperlink" Target="http://en.wikipedia.org/wiki/Performance" TargetMode="External"/><Relationship Id="rId2" Type="http://schemas.openxmlformats.org/officeDocument/2006/relationships/hyperlink" Target="http://en.wikipedia.org/wiki/Paint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ound_installation" TargetMode="External"/><Relationship Id="rId5" Type="http://schemas.openxmlformats.org/officeDocument/2006/relationships/hyperlink" Target="http://en.wikipedia.org/wiki/Video_installation" TargetMode="External"/><Relationship Id="rId4" Type="http://schemas.openxmlformats.org/officeDocument/2006/relationships/hyperlink" Target="http://en.wikipedia.org/wiki/Craft" TargetMode="External"/><Relationship Id="rId9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brunijazzart.com/library/originaljpgs/Gallery%20Inside,%203,%20adj%20cop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://en.wikipedia.org/wiki/Ethnology" TargetMode="External"/><Relationship Id="rId7" Type="http://schemas.openxmlformats.org/officeDocument/2006/relationships/hyperlink" Target="http://en.wikipedia.org/wiki/Natural_history" TargetMode="External"/><Relationship Id="rId2" Type="http://schemas.openxmlformats.org/officeDocument/2006/relationships/hyperlink" Target="http://en.wikipedia.org/wiki/Anthrop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echnology" TargetMode="External"/><Relationship Id="rId5" Type="http://schemas.openxmlformats.org/officeDocument/2006/relationships/hyperlink" Target="http://en.wikipedia.org/wiki/Science" TargetMode="External"/><Relationship Id="rId4" Type="http://schemas.openxmlformats.org/officeDocument/2006/relationships/hyperlink" Target="http://en.wikipedia.org/wiki/History" TargetMode="Externa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merican_Museum_of_Natural_History" TargetMode="External"/><Relationship Id="rId2" Type="http://schemas.openxmlformats.org/officeDocument/2006/relationships/hyperlink" Target="http://en.wikipedia.org/wiki/Natural_History_Museum,_Lond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en.wikipedia.org/wiki/Field_Museu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ade_fai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en.wikipedia.org/wiki/Trade_sho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brunijazzart.com/library/originaljpgs/Gallery%20Inside,%203,%20adj%20cop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ict.hinkhoj.com/words/meaning-of-%E0%A4%AA%E0%A5%8D%E0%A4%B0%E0%A4%A6%E0%A4%B0%E0%A5%8D%E0%A4%B6%E0%A4%A8%20%E0%A4%95%E0%A4%B0%E0%A4%A8%E0%A4%BE-in-english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xhibition_hall" TargetMode="External"/><Relationship Id="rId2" Type="http://schemas.openxmlformats.org/officeDocument/2006/relationships/hyperlink" Target="http://en.wikipedia.org/wiki/Museu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nline_exhibition" TargetMode="External"/><Relationship Id="rId2" Type="http://schemas.openxmlformats.org/officeDocument/2006/relationships/hyperlink" Target="http://en.wikipedia.org/wiki/Travelling_exhibi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runijazzart.com/library/originaljpgs/Gallery%20Inside,%203,%20adj%20copy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077200" cy="1752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SUBJECT: EDUCATION IN NURSING</a:t>
            </a:r>
            <a:b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TOPIC: EXHIBITION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Content Placeholder 3" descr="http://www.brunijazzart.com/library/originaljpgs/Gallery%20Inside,%203,%20adj%20copy.JPG"/>
          <p:cNvPicPr>
            <a:picLocks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362200" y="3124200"/>
            <a:ext cx="4191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159670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511765"/>
            <a:ext cx="1600200" cy="12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pic>
        <p:nvPicPr>
          <p:cNvPr id="9" name="Picture 2" descr="D:\suv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01598"/>
            <a:ext cx="1693665" cy="195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382000" cy="5029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    </a:t>
            </a:r>
            <a:r>
              <a:rPr lang="en-US" b="1" dirty="0" smtClean="0">
                <a:latin typeface="Arial Black" pitchFamily="34" charset="0"/>
              </a:rPr>
              <a:t>Video of Exhibition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gradFill flip="none" rotWithShape="1">
            <a:gsLst>
              <a:gs pos="100000">
                <a:srgbClr val="FFFF00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ART EXHIBITION</a:t>
            </a:r>
            <a:endParaRPr lang="en-US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Art exhibitions include an array of artifacts like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tooltip="Painting"/>
              </a:rPr>
              <a:t>paintings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tooltip="Drawing"/>
              </a:rPr>
              <a:t>drawings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 tooltip="Craft"/>
              </a:rPr>
              <a:t>crafts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u="sng" dirty="0" smtClean="0">
                <a:hlinkClick r:id="rId5" tooltip="Video installation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5" tooltip="Video installation"/>
              </a:rPr>
              <a:t>video installations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6" tooltip="Sound installation"/>
              </a:rPr>
              <a:t>sound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7" tooltip="Performance"/>
              </a:rPr>
              <a:t>installations, performances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8" tooltip="Interactive art"/>
              </a:rPr>
              <a:t>interactive art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Art exhibitions may focus on one artist, one group, one category, one theme or one collection.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Organized by conservator, selected by juries.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411" y="609600"/>
            <a:ext cx="134478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ART EXHIBITIONS</a:t>
            </a:r>
            <a:endParaRPr lang="en-US" dirty="0"/>
          </a:p>
        </p:txBody>
      </p:sp>
      <p:pic>
        <p:nvPicPr>
          <p:cNvPr id="4" name="Content Placeholder 3" descr="http://www.brunijazzart.com/library/originaljpgs/Gallery%20Inside,%203,%20adj%20copy.JPG"/>
          <p:cNvPicPr>
            <a:picLocks noGrp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3400" y="1371600"/>
            <a:ext cx="3810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rc_mi" descr="http://www.martinridley.com/graphics/wildlife-art-exhibition_35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3962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http://www.grahamfineart.com/images/hp/gleb-goloubetski-art-exhibition-201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038600"/>
            <a:ext cx="64008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b="1" dirty="0" smtClean="0">
              <a:latin typeface="Algerian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b="1" dirty="0" smtClean="0">
              <a:latin typeface="Algerian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b="1" dirty="0" smtClean="0">
              <a:latin typeface="Algerian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b="1" dirty="0" smtClean="0">
              <a:latin typeface="Algerian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b="1" dirty="0" smtClean="0">
              <a:latin typeface="Algerian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b="1" dirty="0" smtClean="0">
              <a:latin typeface="Algerian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IN" b="1" dirty="0" smtClean="0">
                <a:latin typeface="Algerian" pitchFamily="82" charset="0"/>
              </a:rPr>
              <a:t>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IN" b="1" dirty="0" smtClean="0">
                <a:latin typeface="Algerian" pitchFamily="82" charset="0"/>
              </a:rPr>
              <a:t>                    </a:t>
            </a:r>
            <a:r>
              <a:rPr lang="en-IN" sz="6000" b="1" dirty="0" smtClean="0">
                <a:latin typeface="Algerian" pitchFamily="82" charset="0"/>
              </a:rPr>
              <a:t>THANK YOU</a:t>
            </a:r>
            <a:endParaRPr lang="en-IN" sz="6000" b="1" dirty="0">
              <a:latin typeface="Algerian" pitchFamily="82" charset="0"/>
            </a:endParaRPr>
          </a:p>
        </p:txBody>
      </p:sp>
      <p:pic>
        <p:nvPicPr>
          <p:cNvPr id="4" name="il_fi" descr="http://images.paraorkut.com/img/clipart/images/n/nurse-8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290234">
            <a:off x="1457104" y="731498"/>
            <a:ext cx="3857625" cy="358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obgrachu\educatn\Exhibition\G2-Exhi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1143000"/>
          </a:xfrm>
          <a:gradFill flip="none" rotWithShape="1">
            <a:gsLst>
              <a:gs pos="10000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INTERPRETIVE EXHIBITION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Interpretive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exhibitions are exhibitions that require more context to explain the items being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displayed.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Interpretive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graphics cover a wide range including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 tooltip="Anthropology"/>
              </a:rPr>
              <a:t>anthropology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3" tooltip="Ethnology"/>
              </a:rPr>
              <a:t>ethnology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4" tooltip="History"/>
              </a:rPr>
              <a:t>history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5" tooltip="Science"/>
              </a:rPr>
              <a:t>science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6" tooltip="Technology"/>
              </a:rPr>
              <a:t>technology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7" tooltip="Natural history"/>
              </a:rPr>
              <a:t>natural history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6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609600"/>
            <a:ext cx="124873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3206026"/>
            <a:ext cx="7162800" cy="365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990600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Interpretive exhibitions generally require more text and more graphics than fine art exhibitions do.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Examples of such exhibitions may be found at the </a:t>
            </a:r>
            <a:r>
              <a:rPr lang="en-US" sz="2800" u="sng" dirty="0" smtClean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tooltip="Natural History Museum, London"/>
              </a:rPr>
              <a:t>Natural History Museum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the </a:t>
            </a:r>
            <a:r>
              <a:rPr lang="en-US" sz="2800" u="sng" dirty="0" smtClean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 tooltip="American Museum of Natural History"/>
              </a:rPr>
              <a:t>American Museum of Natural History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and the </a:t>
            </a:r>
            <a:r>
              <a:rPr lang="en-US" sz="2800" u="sng" dirty="0" smtClean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4" tooltip="Field Museum"/>
              </a:rPr>
              <a:t>Field Museum</a:t>
            </a:r>
            <a:endParaRPr lang="en-US" dirty="0" smtClean="0">
              <a:latin typeface="Times New Roman"/>
              <a:ea typeface="Times New Roman"/>
            </a:endParaRPr>
          </a:p>
          <a:p>
            <a:endParaRPr lang="en-US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4" name="irc_mi" descr="http://www.saucedesign.com.au/wp-content/uploads/2012/02/exhibitionGH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581400"/>
            <a:ext cx="701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hibit_design_concep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304800"/>
            <a:ext cx="8939409" cy="60959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495800"/>
            <a:ext cx="3505200" cy="231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  <a:gradFill flip="none" rotWithShape="1">
            <a:gsLst>
              <a:gs pos="100000">
                <a:schemeClr val="accent1">
                  <a:lumMod val="5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COMMERCIAL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EXHIBITION</a:t>
            </a:r>
            <a:endParaRPr lang="en-US" sz="3200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Commercial exhibitions, generally called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 tooltip="Trade fair"/>
              </a:rPr>
              <a:t>trade fairs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4" tooltip="Trade show"/>
              </a:rPr>
              <a:t>trade shows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Through this exhibition organizations or industry can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showcase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demonstrate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their latest products, service, study activities of rivals and examine recent trends and opportunities.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Some trade fairs are open to the public, while others can only be attended by company representatives (members of the trade) and members of the press.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5800" y="9906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obgrachu\educatn\Exhibition\exhibition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8763000" cy="60198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behance.vo.llnwd.net/profiles20/746647/projects/2513613/cb8fa68b42000dad5d92a7c584be683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077200" cy="59436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Teaching Method: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“Teaching method is the stimulation, guidance, direction and encouragement for learning”</a:t>
            </a:r>
          </a:p>
          <a:p>
            <a:pPr>
              <a:buNone/>
            </a:pPr>
            <a:r>
              <a:rPr lang="en-US" dirty="0" smtClean="0"/>
              <a:t>				- Burton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  <a:gradFill flip="none" rotWithShape="1">
            <a:gsLst>
              <a:gs pos="100000">
                <a:srgbClr val="006C31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PURPOSES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467600" cy="5486400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effective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initiated and carried to a conclusion by students they can improve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their own creative and development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thinking.</a:t>
            </a:r>
          </a:p>
          <a:p>
            <a:pPr lv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also may be used to summarize the work of a unit or course that has been attained over a period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days.</a:t>
            </a:r>
          </a:p>
          <a:p>
            <a:pPr lv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Exhibits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be used to introduce students to a new unit of work.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gradFill>
            <a:gsLst>
              <a:gs pos="100000">
                <a:srgbClr val="006C31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REQUISITES FOR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EXIHIBITION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5029200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exhibition should have a central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theme.</a:t>
            </a:r>
          </a:p>
          <a:p>
            <a:pPr lv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exhibits should be clean and labeled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properly.</a:t>
            </a:r>
          </a:p>
          <a:p>
            <a:pPr lvl="0">
              <a:buBlip>
                <a:blip r:embed="rId2"/>
              </a:buBlip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exhibits should 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placed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that most visitors can see them.</a:t>
            </a: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962400"/>
            <a:ext cx="4248150" cy="2800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7467600" cy="5867400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capture interest and attention of visitors, both motion and sound should be utilized.</a:t>
            </a:r>
          </a:p>
          <a:p>
            <a:pPr lv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exhibition must include a lot of demonstrations as they involve deeply the students and the visitors both.</a:t>
            </a:r>
          </a:p>
          <a:p>
            <a:pPr lv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exhibition should be able to relate varies subjects areas to provide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integrated learning.</a:t>
            </a: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  <a:gradFill flip="none" rotWithShape="1">
            <a:gsLst>
              <a:gs pos="100000">
                <a:srgbClr val="0070C0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MILESTONES IN EXHIBITION PLANNING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7300" lvl="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Before you start </a:t>
            </a:r>
            <a:endParaRPr lang="en-US" b="1" dirty="0" smtClean="0">
              <a:latin typeface="Calibri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 is the Key 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Get an idea of the idea!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Some words about the theme 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Back to the Time Key 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Some words about money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Other things to talk about: - 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114300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Writing - designing - guiding - venues - helpful resources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1676400"/>
            <a:ext cx="8382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86600" cy="114300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ADVANTAGES OF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EXHIBITION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Exhibition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inspire the students to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 by doing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things themselves and they get a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sense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involvement.</a:t>
            </a:r>
          </a:p>
          <a:p>
            <a:pPr lv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Exhibitions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give students a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sense of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achievement.</a:t>
            </a:r>
          </a:p>
          <a:p>
            <a:pPr lv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Exhibition develops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skills of communication, co-operative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co-ordination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Exhibitions foster better  school- community relations and make community members conscious about the school.</a:t>
            </a:r>
          </a:p>
          <a:p>
            <a:pPr lvl="0">
              <a:buBlip>
                <a:blip r:embed="rId2"/>
              </a:buBlip>
            </a:pP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Exhibition foster creativity among students.</a:t>
            </a:r>
          </a:p>
          <a:p>
            <a:pPr lvl="0"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Through exhibitions, students strive to achieve specialized knowledge and aim to consider learning as an adventure.</a:t>
            </a:r>
          </a:p>
          <a:p>
            <a:pPr lvl="0">
              <a:buBlip>
                <a:blip r:embed="rId2"/>
              </a:buBlip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Exhibitions help students develop their abilities in imagination and train them to focus on facts and figures in a manner that will attract the attention of viewers.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Ideas that cannot be revealed effectively can be best presented through exhibitions.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Team spirit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They stimulate team spirit among students. 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Tabulation in exhibitions makes many aspects clear for visitors to understand.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most important sayings and messages relating to a subject can be effectively presented in exhibitions.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1905000"/>
          <a:ext cx="82296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gradFill flip="none" rotWithShape="1">
            <a:gsLst>
              <a:gs pos="0">
                <a:srgbClr val="FFFF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dirty="0" smtClean="0"/>
              <a:t>Exhibition journey will be: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Types</a:t>
            </a:r>
          </a:p>
          <a:p>
            <a:r>
              <a:rPr lang="en-US" dirty="0" smtClean="0"/>
              <a:t>Purposes</a:t>
            </a:r>
          </a:p>
          <a:p>
            <a:r>
              <a:rPr lang="en-US" dirty="0" smtClean="0"/>
              <a:t>Requisites</a:t>
            </a:r>
          </a:p>
          <a:p>
            <a:r>
              <a:rPr lang="en-US" dirty="0" smtClean="0"/>
              <a:t>Advantages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http://www.brunijazzart.com/library/originaljpgs/Gallery%20Inside,%203,%20adj%20copy.JPG"/>
          <p:cNvPicPr>
            <a:picLocks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191000" y="1676400"/>
            <a:ext cx="4191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038600"/>
            <a:ext cx="43434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563562"/>
          <a:ext cx="8153400" cy="103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Blip>
                <a:blip r:embed="rId6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exhibits should be prepared by the students themselves using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readily available and low-cost materials.</a:t>
            </a:r>
          </a:p>
          <a:p>
            <a:pPr lvl="0">
              <a:buBlip>
                <a:blip r:embed="rId6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exhibition are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problem, 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be overcome by raising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contributions.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2877185"/>
            <a:ext cx="5867400" cy="3904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school can make use of classrooms, corridors for laying out the exhibits.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kinds of audiovisual materials relevant to theme of the exhibition must be displayed.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should be based on educational objectives.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Exhibits should be capable of communicating massage.</a:t>
            </a:r>
          </a:p>
          <a:p>
            <a:pPr lvl="0">
              <a:buBlip>
                <a:blip r:embed="rId2"/>
              </a:buBlip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School Exhibition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chool Exhibtion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592" y="1295400"/>
            <a:ext cx="7900808" cy="5257800"/>
          </a:xfrm>
          <a:effectLst>
            <a:softEdge rad="317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images.paraorkut.com/img/clipart/images/n/nurse-8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515">
            <a:off x="7561738" y="5222008"/>
            <a:ext cx="1335893" cy="1544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7848600" cy="9906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b="1" u="sng" dirty="0" smtClean="0">
                <a:latin typeface="Bookman Old Style"/>
                <a:ea typeface="Calibri"/>
                <a:cs typeface="Times New Roman"/>
              </a:rPr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While planning an exhibition, you will learn a lot about your theme and the context. You will get in contact with experts from all over the world. You will have to show your creativeness in writing and designing.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Exhibition planning is pretty intense, but with a good project management from the very beginning, you will produce an awesome event and a remarkable experience for your visitors.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Remember to define your boundaries!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endParaRPr lang="en-US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7162800" y="228600"/>
            <a:ext cx="1428654" cy="16002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  <a:headEnd/>
            <a:tailEnd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5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0530"/>
            <a:ext cx="8229600" cy="4643470"/>
          </a:xfrm>
          <a:blipFill>
            <a:blip r:embed="rId3">
              <a:lum bright="37000" contrast="-32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Let us join hands to plan an effective Exhibition  program 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Thank You</a:t>
            </a:r>
            <a:r>
              <a:rPr lang="en-US" dirty="0">
                <a:latin typeface="Arial Black" pitchFamily="34" charset="0"/>
              </a:rPr>
              <a:t/>
            </a:r>
            <a:br>
              <a:rPr lang="en-US" dirty="0"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Any questions please?</a:t>
            </a:r>
            <a:endParaRPr lang="en-IN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8" descr="PE0209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PE0209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9530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gradFill flip="none" rotWithShape="1">
            <a:gsLst>
              <a:gs pos="10000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IN" b="1" u="sng" dirty="0" smtClean="0"/>
              <a:t>ASSIGNMENT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IN" dirty="0" smtClean="0"/>
              <a:t>Write the different types of exhibition &amp; </a:t>
            </a:r>
          </a:p>
          <a:p>
            <a:r>
              <a:rPr lang="en-IN" dirty="0" smtClean="0"/>
              <a:t>How Exhibition in teaching can be helpful ?..... (in your words) </a:t>
            </a:r>
          </a:p>
          <a:p>
            <a:pPr lvl="1">
              <a:buFont typeface="Wingdings" pitchFamily="2" charset="2"/>
              <a:buChar char="ü"/>
            </a:pPr>
            <a:endParaRPr lang="en-IN" dirty="0" smtClean="0"/>
          </a:p>
        </p:txBody>
      </p:sp>
      <p:pic>
        <p:nvPicPr>
          <p:cNvPr id="5" name="Picture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7510">
            <a:off x="509483" y="614719"/>
            <a:ext cx="20002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obgrachu\educatn\Exhibition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3657600" cy="3657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What is Exhibition?..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Synonyms:</a:t>
            </a:r>
            <a:r>
              <a:rPr lang="en-US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	Display, Showing, Presentation, Demonstration, Showcase.</a:t>
            </a: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  <a:hlinkClick r:id="rId2"/>
              </a:rPr>
              <a:t>In Hindi -</a:t>
            </a:r>
            <a:r>
              <a:rPr lang="hi-IN" dirty="0" smtClean="0">
                <a:solidFill>
                  <a:srgbClr val="0070C0"/>
                </a:solidFill>
                <a:hlinkClick r:id="rId2"/>
              </a:rPr>
              <a:t>प्रदर्शन करना</a:t>
            </a:r>
            <a:endParaRPr lang="en-US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“An Exhibition is a public display of works of art or items of interest, held in an art gallery or museum or at a trade fair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display or demonstration of a skill.”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Exhibitions: an effective method of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Educational ideas and practices change over time.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Method of imparting education has been undergoing various changes.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Though there are many ways to impart quality education to students, one of the important effective ways is to hold exhibitions in their subjects.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Exhibitions provide students with the skill and attitude to locate, define and analyses problems in their subject.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6200000" scaled="0"/>
          </a:gradFill>
        </p:spPr>
        <p:txBody>
          <a:bodyPr/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696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xhibition =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collection of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items</a:t>
            </a:r>
          </a:p>
          <a:p>
            <a:pPr>
              <a:buNone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"exhibit“ =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a single item being exhibited within an exhibition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Exhibition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can work as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an excellent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teaching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aids.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Exhibitions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may be permanent displays or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temporary.</a:t>
            </a:r>
          </a:p>
          <a:p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Exhibitions usually occur within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2" tooltip="Museum"/>
              </a:rPr>
              <a:t>museums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galleries and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 tooltip="Exhibition hall"/>
              </a:rPr>
              <a:t>exhibition halls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exhibitions are shown in just one venue.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exhibitions are shown in multiple locations and are called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tooltip="Travelling exhibition"/>
              </a:rPr>
              <a:t>travelling exhibitions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some are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Online exhibition"/>
              </a:rPr>
              <a:t>online exhibitions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4000" b="1" dirty="0" smtClean="0">
                <a:latin typeface="Estrangelo Edessa" pitchFamily="66" charset="0"/>
                <a:cs typeface="Estrangelo Edessa" pitchFamily="66" charset="0"/>
              </a:rPr>
              <a:t>DEFINITION</a:t>
            </a:r>
            <a:endParaRPr lang="en-US" sz="3200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EXHIBITION IS AN ORGANIZED PRESENTATION AND DISPLAY OF A SELECTION OF ITEMS.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http://www.brunijazzart.com/library/originaljpgs/Gallery%20Inside,%203,%20adj%20copy.JPG"/>
          <p:cNvPicPr>
            <a:picLocks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362200" y="3810000"/>
            <a:ext cx="3962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5105400"/>
          </a:xfrm>
        </p:spPr>
        <p:txBody>
          <a:bodyPr>
            <a:normAutofit/>
          </a:bodyPr>
          <a:lstStyle/>
          <a:p>
            <a:pPr lvl="0"/>
            <a:endParaRPr lang="en-US" sz="1800" b="1" dirty="0" smtClean="0"/>
          </a:p>
          <a:p>
            <a:pPr lvl="0"/>
            <a:endParaRPr lang="en-US" sz="1800" b="1" dirty="0"/>
          </a:p>
          <a:p>
            <a:pPr lvl="0"/>
            <a:endParaRPr lang="en-US" sz="1800" b="1" dirty="0" smtClean="0"/>
          </a:p>
          <a:p>
            <a:pPr lvl="0"/>
            <a:endParaRPr lang="en-US" sz="1800" b="1" dirty="0"/>
          </a:p>
          <a:p>
            <a:pPr lvl="0">
              <a:buNone/>
            </a:pPr>
            <a:endParaRPr lang="en-US" sz="1800" b="1" dirty="0" smtClean="0"/>
          </a:p>
          <a:p>
            <a:pPr lvl="0">
              <a:buNone/>
            </a:pPr>
            <a:endParaRPr lang="en-US" sz="1800" b="1" dirty="0"/>
          </a:p>
          <a:p>
            <a:pPr lvl="0">
              <a:buNone/>
            </a:pPr>
            <a:endParaRPr lang="en-US" sz="1800" b="1" dirty="0" smtClean="0"/>
          </a:p>
          <a:p>
            <a:pPr lvl="0">
              <a:buNone/>
            </a:pPr>
            <a:endParaRPr lang="en-US" sz="1800" b="1" dirty="0" smtClean="0"/>
          </a:p>
          <a:p>
            <a:pPr lvl="0">
              <a:buNone/>
            </a:pPr>
            <a:endParaRPr lang="en-US" sz="1800" b="1" dirty="0"/>
          </a:p>
        </p:txBody>
      </p:sp>
      <p:sp>
        <p:nvSpPr>
          <p:cNvPr id="4" name="Cloud 3"/>
          <p:cNvSpPr/>
          <p:nvPr/>
        </p:nvSpPr>
        <p:spPr>
          <a:xfrm>
            <a:off x="1295400" y="304800"/>
            <a:ext cx="5943600" cy="33528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228600"/>
            <a:ext cx="2743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2060"/>
              </a:solidFill>
              <a:latin typeface="Felix Titling" pitchFamily="82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Felix Titling" pitchFamily="82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DigifaceWide" pitchFamily="2" charset="0"/>
              </a:rPr>
              <a:t>TYPES 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DigifaceWide" pitchFamily="2" charset="0"/>
              </a:rPr>
              <a:t>OF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DigifaceWide" pitchFamily="2" charset="0"/>
              </a:rPr>
              <a:t> EXHIBITION</a:t>
            </a:r>
          </a:p>
          <a:p>
            <a:pPr algn="ctr"/>
            <a:endParaRPr lang="en-US" sz="3600" b="1" dirty="0">
              <a:solidFill>
                <a:srgbClr val="002060"/>
              </a:solidFill>
            </a:endParaRPr>
          </a:p>
          <a:p>
            <a:pPr algn="ctr"/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http://www.grahamfineart.com/images/hp/gleb-goloubetski-art-exhibition-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657600"/>
            <a:ext cx="65532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1173</Words>
  <Application>Microsoft Office PowerPoint</Application>
  <PresentationFormat>On-screen Show (4:3)</PresentationFormat>
  <Paragraphs>184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Diseño predeterminado</vt:lpstr>
      <vt:lpstr>SUBJECT: EDUCATION IN NURSING TOPIC: EXHIBITION </vt:lpstr>
      <vt:lpstr>Teaching Method:</vt:lpstr>
      <vt:lpstr>Exhibition journey will be:</vt:lpstr>
      <vt:lpstr>What is Exhibition?..</vt:lpstr>
      <vt:lpstr>Exhibitions: an effective method of teaching</vt:lpstr>
      <vt:lpstr>INTRODUCTION</vt:lpstr>
      <vt:lpstr>Cont..</vt:lpstr>
      <vt:lpstr>DEFINITION</vt:lpstr>
      <vt:lpstr>Slide 9</vt:lpstr>
      <vt:lpstr>Slide 10</vt:lpstr>
      <vt:lpstr>ART EXHIBITION</vt:lpstr>
      <vt:lpstr>ART EXHIBITIONS</vt:lpstr>
      <vt:lpstr>             </vt:lpstr>
      <vt:lpstr>    INTERPRETIVE EXHIBITION</vt:lpstr>
      <vt:lpstr>Cont..</vt:lpstr>
      <vt:lpstr>Slide 16</vt:lpstr>
      <vt:lpstr>COMMERCIAL EXHIBITION</vt:lpstr>
      <vt:lpstr>Slide 18</vt:lpstr>
      <vt:lpstr>Slide 19</vt:lpstr>
      <vt:lpstr>PURPOSES</vt:lpstr>
      <vt:lpstr>REQUISITES FOR EXIHIBITION</vt:lpstr>
      <vt:lpstr>Slide 22</vt:lpstr>
      <vt:lpstr>MILESTONES IN EXHIBITION PLANNING</vt:lpstr>
      <vt:lpstr> ADVANTAGES OF EXHIBITION</vt:lpstr>
      <vt:lpstr>Cont..</vt:lpstr>
      <vt:lpstr>Cont…</vt:lpstr>
      <vt:lpstr>Slide 27</vt:lpstr>
      <vt:lpstr>Slide 28</vt:lpstr>
      <vt:lpstr>Slide 29</vt:lpstr>
      <vt:lpstr>Slide 30</vt:lpstr>
      <vt:lpstr>Slide 31</vt:lpstr>
      <vt:lpstr>Slide 32</vt:lpstr>
      <vt:lpstr>Cont…</vt:lpstr>
      <vt:lpstr>School Exhibition</vt:lpstr>
      <vt:lpstr>Conclusion:</vt:lpstr>
      <vt:lpstr>Let us join hands to plan an effective Exhibition  program   Thank You Any questions please?</vt:lpstr>
      <vt:lpstr>ASSIGNMENT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ITIGODHRA</cp:lastModifiedBy>
  <cp:revision>89</cp:revision>
  <dcterms:created xsi:type="dcterms:W3CDTF">2013-04-04T13:02:08Z</dcterms:created>
  <dcterms:modified xsi:type="dcterms:W3CDTF">2020-08-13T10:16:46Z</dcterms:modified>
</cp:coreProperties>
</file>