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C910E-B0FD-41F5-BBF2-A4B1E82244B4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3C048-6649-4935-A7AD-6DE7C43A09D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62ED-12EF-4CD5-8DAF-6AF0698AC2A9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33BE-4CFD-4865-AB37-BE3DE4D0B1AD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DF4D-F82D-46FB-BF79-DAEF0BDFD0D6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185-BDCC-4B6D-9F67-BC286BEC1711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76AA-BFFB-4F85-A6D3-4DCD1A8EF3F3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76A-DF04-4BE8-BB2E-8FFAE413B8F3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294A-0B68-412A-9CC7-405763F03DA3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6C83-0550-4A46-96F8-925B2F5F5ABA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1743-BF69-4B65-B202-25E60CEF6A3A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9929-6231-41FB-B4DD-DC444FB21ECA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C5AA-696B-419A-BB33-D7A1C9EB32DF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A68983-1421-4030-BA65-EA987A2DF5B0}" type="datetime1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Mr.Aadil Kadiwala Assit.Prof, SNC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2ED423-387E-4AA3-A041-BC57EA67F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1432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SUMANDEEP NURSING COLLEGE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SUB: CHN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TOPIC: REFERRAL SYSTEM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Mrs.Bhumika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Chaudhari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ASSIST. PROFESSOR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SNC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C:\Users\Ishita\Desktop\suv_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324600"/>
            <a:ext cx="2667000" cy="533400"/>
          </a:xfrm>
        </p:spPr>
        <p:txBody>
          <a:bodyPr/>
          <a:lstStyle/>
          <a:p>
            <a:r>
              <a:rPr lang="en-US" dirty="0" smtClean="0"/>
              <a:t>Mr. Aadil Kadiwala                    </a:t>
            </a:r>
            <a:r>
              <a:rPr lang="en-US" dirty="0" err="1" smtClean="0"/>
              <a:t>Assit.Prof</a:t>
            </a:r>
            <a:r>
              <a:rPr lang="en-US" dirty="0" smtClean="0"/>
              <a:t>, SNC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20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47"/>
            <a:ext cx="86106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69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6"/>
            <a:ext cx="8534400" cy="640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69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47"/>
            <a:ext cx="8610600" cy="608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668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80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883442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78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837"/>
            <a:ext cx="8686800" cy="61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096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87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47"/>
            <a:ext cx="8610600" cy="62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Mr.Aadil</a:t>
            </a:r>
            <a:r>
              <a:rPr lang="en-US" dirty="0" smtClean="0"/>
              <a:t> Kadiwala </a:t>
            </a:r>
            <a:r>
              <a:rPr lang="en-US" dirty="0" err="1" smtClean="0"/>
              <a:t>Assit.Prof</a:t>
            </a:r>
            <a:r>
              <a:rPr lang="en-US" dirty="0" smtClean="0"/>
              <a:t>, SNC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080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837"/>
            <a:ext cx="8686800" cy="61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56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7"/>
            <a:ext cx="8534400" cy="609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14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48" y="168047"/>
            <a:ext cx="8504651" cy="62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05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5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382"/>
          <a:stretch/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72201"/>
            <a:ext cx="2895600" cy="6858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Mr.Aadil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Kadiwala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Assit.Prof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SNC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16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2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47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047"/>
            <a:ext cx="87630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62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124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583"/>
            <a:ext cx="8991600" cy="632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58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678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67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40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617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09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14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257"/>
            <a:ext cx="8458200" cy="625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5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043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7"/>
            <a:ext cx="8839200" cy="663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893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90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83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7"/>
            <a:ext cx="8915400" cy="646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000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640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668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927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7"/>
            <a:ext cx="8534400" cy="617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06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715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60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66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2612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5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139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626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602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620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87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1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5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754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47"/>
            <a:ext cx="8610600" cy="62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909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59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693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617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668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25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7"/>
            <a:ext cx="8534400" cy="625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357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047"/>
            <a:ext cx="8763000" cy="608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0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194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8606146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Mr.Aadil</a:t>
            </a:r>
            <a:r>
              <a:rPr lang="en-US" dirty="0" smtClean="0"/>
              <a:t> Kadiwala </a:t>
            </a:r>
            <a:r>
              <a:rPr lang="en-US" dirty="0" err="1" smtClean="0"/>
              <a:t>Assit.Prof</a:t>
            </a:r>
            <a:r>
              <a:rPr lang="en-US" dirty="0" smtClean="0"/>
              <a:t>, SNC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9076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257"/>
            <a:ext cx="8610600" cy="60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13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2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62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495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00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58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34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1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Mr.Aadil</a:t>
            </a:r>
            <a:r>
              <a:rPr lang="en-US" dirty="0" smtClean="0"/>
              <a:t> Kadiwala </a:t>
            </a:r>
            <a:r>
              <a:rPr lang="en-US" dirty="0" err="1" smtClean="0"/>
              <a:t>Assit.Prof</a:t>
            </a:r>
            <a:r>
              <a:rPr lang="en-US" dirty="0" smtClean="0"/>
              <a:t>, SNC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3224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57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620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479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00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936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3000" cy="621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620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657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60" y="168047"/>
            <a:ext cx="8707639" cy="569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68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047"/>
            <a:ext cx="8610600" cy="608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8031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2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704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057400"/>
            <a:ext cx="7315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96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Content Placeholder 4" descr="C:\Users\Ishita\Desktop\suv_logo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524000" cy="14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15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Mr.Aadil</a:t>
            </a:r>
            <a:r>
              <a:rPr lang="en-US" dirty="0" smtClean="0"/>
              <a:t> Kadiwala </a:t>
            </a:r>
            <a:r>
              <a:rPr lang="en-US" dirty="0" err="1" smtClean="0"/>
              <a:t>Assit.Prof</a:t>
            </a:r>
            <a:r>
              <a:rPr lang="en-US" dirty="0" smtClean="0"/>
              <a:t>, SNC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681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2467"/>
            <a:ext cx="8610600" cy="611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08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863144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56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863144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Ishita\Desktop\suv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Mr.Aadil Kadiwala Assit.Prof, SNC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740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268</Words>
  <Application>Microsoft Office PowerPoint</Application>
  <PresentationFormat>On-screen Show (4:3)</PresentationFormat>
  <Paragraphs>56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Apex</vt:lpstr>
      <vt:lpstr>SUMANDEEP NURSING COLLEGE SUB: CHN TOPIC: REFERRAL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adil</cp:lastModifiedBy>
  <cp:revision>11</cp:revision>
  <dcterms:created xsi:type="dcterms:W3CDTF">2020-05-02T04:53:58Z</dcterms:created>
  <dcterms:modified xsi:type="dcterms:W3CDTF">2020-08-17T08:55:00Z</dcterms:modified>
</cp:coreProperties>
</file>