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804" r:id="rId3"/>
  </p:sldMasterIdLst>
  <p:notesMasterIdLst>
    <p:notesMasterId r:id="rId29"/>
  </p:notesMasterIdLst>
  <p:sldIdLst>
    <p:sldId id="256" r:id="rId4"/>
    <p:sldId id="284" r:id="rId5"/>
    <p:sldId id="285" r:id="rId6"/>
    <p:sldId id="286" r:id="rId7"/>
    <p:sldId id="283" r:id="rId8"/>
    <p:sldId id="289" r:id="rId9"/>
    <p:sldId id="290" r:id="rId10"/>
    <p:sldId id="260" r:id="rId11"/>
    <p:sldId id="261" r:id="rId12"/>
    <p:sldId id="291" r:id="rId13"/>
    <p:sldId id="292" r:id="rId14"/>
    <p:sldId id="264" r:id="rId15"/>
    <p:sldId id="265" r:id="rId16"/>
    <p:sldId id="266" r:id="rId17"/>
    <p:sldId id="267" r:id="rId18"/>
    <p:sldId id="269" r:id="rId19"/>
    <p:sldId id="270" r:id="rId20"/>
    <p:sldId id="271" r:id="rId21"/>
    <p:sldId id="272" r:id="rId22"/>
    <p:sldId id="282" r:id="rId23"/>
    <p:sldId id="275" r:id="rId24"/>
    <p:sldId id="277" r:id="rId25"/>
    <p:sldId id="278" r:id="rId26"/>
    <p:sldId id="279" r:id="rId27"/>
    <p:sldId id="288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presProps" Target="presProp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DC443E-C41C-45F8-BA89-2C4A6496F0E4}" type="doc">
      <dgm:prSet loTypeId="urn:microsoft.com/office/officeart/2005/8/layout/radial6" loCatId="cycle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56095367-1CF0-4ADD-B225-65C60038A5E1}">
      <dgm:prSet phldrT="[Text]"/>
      <dgm:spPr/>
      <dgm:t>
        <a:bodyPr/>
        <a:lstStyle/>
        <a:p>
          <a:r>
            <a:rPr lang="en-US" dirty="0" smtClean="0">
              <a:ln w="11430"/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rPr>
            <a:t>Stages</a:t>
          </a:r>
          <a:endParaRPr lang="en-US" dirty="0"/>
        </a:p>
      </dgm:t>
    </dgm:pt>
    <dgm:pt modelId="{8869DD40-A7B7-4427-8E95-CEE19CDC304D}" type="parTrans" cxnId="{F78B13EE-E0C1-42D4-B998-8FFCE1F57790}">
      <dgm:prSet/>
      <dgm:spPr/>
      <dgm:t>
        <a:bodyPr/>
        <a:lstStyle/>
        <a:p>
          <a:endParaRPr lang="en-US"/>
        </a:p>
      </dgm:t>
    </dgm:pt>
    <dgm:pt modelId="{1E491BE6-D73B-4601-BAC7-F7FD5135595B}" type="sibTrans" cxnId="{F78B13EE-E0C1-42D4-B998-8FFCE1F57790}">
      <dgm:prSet/>
      <dgm:spPr/>
      <dgm:t>
        <a:bodyPr/>
        <a:lstStyle/>
        <a:p>
          <a:endParaRPr lang="en-US"/>
        </a:p>
      </dgm:t>
    </dgm:pt>
    <dgm:pt modelId="{053C12E6-E0D6-4F09-B4A8-661DBAEE4875}">
      <dgm:prSet phldrT="[Text]"/>
      <dgm:spPr/>
      <dgm:t>
        <a:bodyPr/>
        <a:lstStyle/>
        <a:p>
          <a:r>
            <a:rPr lang="en-US" dirty="0" smtClean="0"/>
            <a:t>Stage one</a:t>
          </a:r>
          <a:endParaRPr lang="en-US" dirty="0"/>
        </a:p>
      </dgm:t>
    </dgm:pt>
    <dgm:pt modelId="{E81323BD-2913-461A-BC9A-96BB8AB37A92}" type="parTrans" cxnId="{38E3A399-D0EF-45EE-AEB9-A074F7308E80}">
      <dgm:prSet/>
      <dgm:spPr/>
      <dgm:t>
        <a:bodyPr/>
        <a:lstStyle/>
        <a:p>
          <a:endParaRPr lang="en-US"/>
        </a:p>
      </dgm:t>
    </dgm:pt>
    <dgm:pt modelId="{08FBBEC0-25A6-4C78-A9B5-BAFB1F74481B}" type="sibTrans" cxnId="{38E3A399-D0EF-45EE-AEB9-A074F7308E80}">
      <dgm:prSet/>
      <dgm:spPr/>
      <dgm:t>
        <a:bodyPr/>
        <a:lstStyle/>
        <a:p>
          <a:endParaRPr lang="en-US" dirty="0"/>
        </a:p>
      </dgm:t>
    </dgm:pt>
    <dgm:pt modelId="{F4F4D41B-3E17-42E5-BA5F-2DA20090C250}">
      <dgm:prSet phldrT="[Text]"/>
      <dgm:spPr/>
      <dgm:t>
        <a:bodyPr/>
        <a:lstStyle/>
        <a:p>
          <a:r>
            <a:rPr lang="en-US" dirty="0" smtClean="0"/>
            <a:t>Stage Two </a:t>
          </a:r>
          <a:endParaRPr lang="en-US" dirty="0"/>
        </a:p>
      </dgm:t>
    </dgm:pt>
    <dgm:pt modelId="{8792E5C7-F9FC-4483-BBFD-4368E00520DB}" type="parTrans" cxnId="{5F40464F-0D65-423B-8D7E-EAF57C7B1154}">
      <dgm:prSet/>
      <dgm:spPr/>
      <dgm:t>
        <a:bodyPr/>
        <a:lstStyle/>
        <a:p>
          <a:endParaRPr lang="en-US"/>
        </a:p>
      </dgm:t>
    </dgm:pt>
    <dgm:pt modelId="{105F6081-9E9A-43C1-B921-87B81C475EDB}" type="sibTrans" cxnId="{5F40464F-0D65-423B-8D7E-EAF57C7B1154}">
      <dgm:prSet/>
      <dgm:spPr/>
      <dgm:t>
        <a:bodyPr/>
        <a:lstStyle/>
        <a:p>
          <a:endParaRPr lang="en-US" dirty="0"/>
        </a:p>
      </dgm:t>
    </dgm:pt>
    <dgm:pt modelId="{B0629935-8021-4C33-9DF5-0A7463581276}">
      <dgm:prSet phldrT="[Text]"/>
      <dgm:spPr/>
      <dgm:t>
        <a:bodyPr/>
        <a:lstStyle/>
        <a:p>
          <a:r>
            <a:rPr lang="en-US" dirty="0" smtClean="0"/>
            <a:t>Stage Three</a:t>
          </a:r>
          <a:endParaRPr lang="en-US" dirty="0"/>
        </a:p>
      </dgm:t>
    </dgm:pt>
    <dgm:pt modelId="{CE09AA5A-B219-49AC-88EC-666A6F46CB71}" type="parTrans" cxnId="{5632C4D2-B7F1-4F0D-BB01-F32A33E5D9BD}">
      <dgm:prSet/>
      <dgm:spPr/>
      <dgm:t>
        <a:bodyPr/>
        <a:lstStyle/>
        <a:p>
          <a:endParaRPr lang="en-US"/>
        </a:p>
      </dgm:t>
    </dgm:pt>
    <dgm:pt modelId="{FCDFC0C7-C3CD-4678-9A2A-21953890CC48}" type="sibTrans" cxnId="{5632C4D2-B7F1-4F0D-BB01-F32A33E5D9BD}">
      <dgm:prSet/>
      <dgm:spPr/>
      <dgm:t>
        <a:bodyPr/>
        <a:lstStyle/>
        <a:p>
          <a:endParaRPr lang="en-US" dirty="0"/>
        </a:p>
      </dgm:t>
    </dgm:pt>
    <dgm:pt modelId="{1E2F641A-4DFC-4B9E-8524-C465EE0506AA}">
      <dgm:prSet phldrT="[Text]"/>
      <dgm:spPr/>
      <dgm:t>
        <a:bodyPr/>
        <a:lstStyle/>
        <a:p>
          <a:endParaRPr lang="en-US" dirty="0"/>
        </a:p>
      </dgm:t>
    </dgm:pt>
    <dgm:pt modelId="{9D421AAD-E9E3-458A-9AFD-731EC9229BB3}" type="parTrans" cxnId="{79DD1118-83A7-44C6-A0CF-34F60A85C89E}">
      <dgm:prSet/>
      <dgm:spPr/>
      <dgm:t>
        <a:bodyPr/>
        <a:lstStyle/>
        <a:p>
          <a:endParaRPr lang="en-US"/>
        </a:p>
      </dgm:t>
    </dgm:pt>
    <dgm:pt modelId="{D47B02B5-B03B-49C2-8E9E-0AA4741EF3EF}" type="sibTrans" cxnId="{79DD1118-83A7-44C6-A0CF-34F60A85C89E}">
      <dgm:prSet/>
      <dgm:spPr/>
      <dgm:t>
        <a:bodyPr/>
        <a:lstStyle/>
        <a:p>
          <a:endParaRPr lang="en-US"/>
        </a:p>
      </dgm:t>
    </dgm:pt>
    <dgm:pt modelId="{B1406E9C-A469-4911-A83A-7C47F41605D5}" type="pres">
      <dgm:prSet presAssocID="{BBDC443E-C41C-45F8-BA89-2C4A6496F0E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CFADB3-7452-4BA1-890B-ECCA524B1299}" type="pres">
      <dgm:prSet presAssocID="{56095367-1CF0-4ADD-B225-65C60038A5E1}" presName="centerShape" presStyleLbl="node0" presStyleIdx="0" presStyleCnt="1"/>
      <dgm:spPr/>
      <dgm:t>
        <a:bodyPr/>
        <a:lstStyle/>
        <a:p>
          <a:endParaRPr lang="en-US"/>
        </a:p>
      </dgm:t>
    </dgm:pt>
    <dgm:pt modelId="{15299C2A-B6D0-4FEE-B53C-63E2BA5EB1E0}" type="pres">
      <dgm:prSet presAssocID="{053C12E6-E0D6-4F09-B4A8-661DBAEE487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517447-9F07-427A-83CC-2205E7E8FD7C}" type="pres">
      <dgm:prSet presAssocID="{053C12E6-E0D6-4F09-B4A8-661DBAEE4875}" presName="dummy" presStyleCnt="0"/>
      <dgm:spPr/>
    </dgm:pt>
    <dgm:pt modelId="{7556CDD5-B292-49F4-9A09-3441D88A0FAC}" type="pres">
      <dgm:prSet presAssocID="{08FBBEC0-25A6-4C78-A9B5-BAFB1F74481B}" presName="sibTrans" presStyleLbl="sibTrans2D1" presStyleIdx="0" presStyleCnt="3"/>
      <dgm:spPr/>
      <dgm:t>
        <a:bodyPr/>
        <a:lstStyle/>
        <a:p>
          <a:endParaRPr lang="en-US"/>
        </a:p>
      </dgm:t>
    </dgm:pt>
    <dgm:pt modelId="{7BDC839F-6FB2-4226-AFB0-A7B9314170BD}" type="pres">
      <dgm:prSet presAssocID="{F4F4D41B-3E17-42E5-BA5F-2DA20090C25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D09E5F3-4BEF-4F79-9FF6-42302FAB111C}" type="pres">
      <dgm:prSet presAssocID="{F4F4D41B-3E17-42E5-BA5F-2DA20090C250}" presName="dummy" presStyleCnt="0"/>
      <dgm:spPr/>
    </dgm:pt>
    <dgm:pt modelId="{9673EA78-EE15-4198-8A71-15996BD1E807}" type="pres">
      <dgm:prSet presAssocID="{105F6081-9E9A-43C1-B921-87B81C475EDB}" presName="sibTrans" presStyleLbl="sibTrans2D1" presStyleIdx="1" presStyleCnt="3"/>
      <dgm:spPr/>
      <dgm:t>
        <a:bodyPr/>
        <a:lstStyle/>
        <a:p>
          <a:endParaRPr lang="en-US"/>
        </a:p>
      </dgm:t>
    </dgm:pt>
    <dgm:pt modelId="{36087DCC-D854-4FAC-B2D5-E8BD780D5F8E}" type="pres">
      <dgm:prSet presAssocID="{B0629935-8021-4C33-9DF5-0A746358127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D5E901-E422-4BC8-9B3A-308106DBD6E5}" type="pres">
      <dgm:prSet presAssocID="{B0629935-8021-4C33-9DF5-0A7463581276}" presName="dummy" presStyleCnt="0"/>
      <dgm:spPr/>
    </dgm:pt>
    <dgm:pt modelId="{427B364A-B5FC-447E-9688-A4418A2FC98F}" type="pres">
      <dgm:prSet presAssocID="{FCDFC0C7-C3CD-4678-9A2A-21953890CC48}" presName="sibTrans" presStyleLbl="sibTrans2D1" presStyleIdx="2" presStyleCnt="3"/>
      <dgm:spPr/>
      <dgm:t>
        <a:bodyPr/>
        <a:lstStyle/>
        <a:p>
          <a:endParaRPr lang="en-US"/>
        </a:p>
      </dgm:t>
    </dgm:pt>
  </dgm:ptLst>
  <dgm:cxnLst>
    <dgm:cxn modelId="{E599C4CA-6B58-4F37-A336-684DD90DF2EB}" type="presOf" srcId="{BBDC443E-C41C-45F8-BA89-2C4A6496F0E4}" destId="{B1406E9C-A469-4911-A83A-7C47F41605D5}" srcOrd="0" destOrd="0" presId="urn:microsoft.com/office/officeart/2005/8/layout/radial6"/>
    <dgm:cxn modelId="{72301CF9-C3FA-4BFF-81ED-D59720A50536}" type="presOf" srcId="{053C12E6-E0D6-4F09-B4A8-661DBAEE4875}" destId="{15299C2A-B6D0-4FEE-B53C-63E2BA5EB1E0}" srcOrd="0" destOrd="0" presId="urn:microsoft.com/office/officeart/2005/8/layout/radial6"/>
    <dgm:cxn modelId="{5F40464F-0D65-423B-8D7E-EAF57C7B1154}" srcId="{56095367-1CF0-4ADD-B225-65C60038A5E1}" destId="{F4F4D41B-3E17-42E5-BA5F-2DA20090C250}" srcOrd="1" destOrd="0" parTransId="{8792E5C7-F9FC-4483-BBFD-4368E00520DB}" sibTransId="{105F6081-9E9A-43C1-B921-87B81C475EDB}"/>
    <dgm:cxn modelId="{F78B13EE-E0C1-42D4-B998-8FFCE1F57790}" srcId="{BBDC443E-C41C-45F8-BA89-2C4A6496F0E4}" destId="{56095367-1CF0-4ADD-B225-65C60038A5E1}" srcOrd="0" destOrd="0" parTransId="{8869DD40-A7B7-4427-8E95-CEE19CDC304D}" sibTransId="{1E491BE6-D73B-4601-BAC7-F7FD5135595B}"/>
    <dgm:cxn modelId="{5632C4D2-B7F1-4F0D-BB01-F32A33E5D9BD}" srcId="{56095367-1CF0-4ADD-B225-65C60038A5E1}" destId="{B0629935-8021-4C33-9DF5-0A7463581276}" srcOrd="2" destOrd="0" parTransId="{CE09AA5A-B219-49AC-88EC-666A6F46CB71}" sibTransId="{FCDFC0C7-C3CD-4678-9A2A-21953890CC48}"/>
    <dgm:cxn modelId="{53311F56-659C-4F9A-B721-4CBBFD1A7C38}" type="presOf" srcId="{F4F4D41B-3E17-42E5-BA5F-2DA20090C250}" destId="{7BDC839F-6FB2-4226-AFB0-A7B9314170BD}" srcOrd="0" destOrd="0" presId="urn:microsoft.com/office/officeart/2005/8/layout/radial6"/>
    <dgm:cxn modelId="{38E3A399-D0EF-45EE-AEB9-A074F7308E80}" srcId="{56095367-1CF0-4ADD-B225-65C60038A5E1}" destId="{053C12E6-E0D6-4F09-B4A8-661DBAEE4875}" srcOrd="0" destOrd="0" parTransId="{E81323BD-2913-461A-BC9A-96BB8AB37A92}" sibTransId="{08FBBEC0-25A6-4C78-A9B5-BAFB1F74481B}"/>
    <dgm:cxn modelId="{7DBD7217-64A1-41F5-B94E-F65028FE4E2E}" type="presOf" srcId="{08FBBEC0-25A6-4C78-A9B5-BAFB1F74481B}" destId="{7556CDD5-B292-49F4-9A09-3441D88A0FAC}" srcOrd="0" destOrd="0" presId="urn:microsoft.com/office/officeart/2005/8/layout/radial6"/>
    <dgm:cxn modelId="{E55128B7-5899-4229-9197-D65017BE29F4}" type="presOf" srcId="{56095367-1CF0-4ADD-B225-65C60038A5E1}" destId="{31CFADB3-7452-4BA1-890B-ECCA524B1299}" srcOrd="0" destOrd="0" presId="urn:microsoft.com/office/officeart/2005/8/layout/radial6"/>
    <dgm:cxn modelId="{AC6F8C8D-E07A-4D5F-8989-B59A2B230586}" type="presOf" srcId="{B0629935-8021-4C33-9DF5-0A7463581276}" destId="{36087DCC-D854-4FAC-B2D5-E8BD780D5F8E}" srcOrd="0" destOrd="0" presId="urn:microsoft.com/office/officeart/2005/8/layout/radial6"/>
    <dgm:cxn modelId="{79DD1118-83A7-44C6-A0CF-34F60A85C89E}" srcId="{BBDC443E-C41C-45F8-BA89-2C4A6496F0E4}" destId="{1E2F641A-4DFC-4B9E-8524-C465EE0506AA}" srcOrd="1" destOrd="0" parTransId="{9D421AAD-E9E3-458A-9AFD-731EC9229BB3}" sibTransId="{D47B02B5-B03B-49C2-8E9E-0AA4741EF3EF}"/>
    <dgm:cxn modelId="{183A6963-D1A1-4BB2-AD01-C1E8174D96D0}" type="presOf" srcId="{105F6081-9E9A-43C1-B921-87B81C475EDB}" destId="{9673EA78-EE15-4198-8A71-15996BD1E807}" srcOrd="0" destOrd="0" presId="urn:microsoft.com/office/officeart/2005/8/layout/radial6"/>
    <dgm:cxn modelId="{EC78B1CC-9BF2-453D-8440-164DF31B9FD8}" type="presOf" srcId="{FCDFC0C7-C3CD-4678-9A2A-21953890CC48}" destId="{427B364A-B5FC-447E-9688-A4418A2FC98F}" srcOrd="0" destOrd="0" presId="urn:microsoft.com/office/officeart/2005/8/layout/radial6"/>
    <dgm:cxn modelId="{FFDB402F-7EC2-4015-AFBA-DEAD2B54B66F}" type="presParOf" srcId="{B1406E9C-A469-4911-A83A-7C47F41605D5}" destId="{31CFADB3-7452-4BA1-890B-ECCA524B1299}" srcOrd="0" destOrd="0" presId="urn:microsoft.com/office/officeart/2005/8/layout/radial6"/>
    <dgm:cxn modelId="{0EC37FF4-810D-41D8-8EF1-371E8C2BF3ED}" type="presParOf" srcId="{B1406E9C-A469-4911-A83A-7C47F41605D5}" destId="{15299C2A-B6D0-4FEE-B53C-63E2BA5EB1E0}" srcOrd="1" destOrd="0" presId="urn:microsoft.com/office/officeart/2005/8/layout/radial6"/>
    <dgm:cxn modelId="{23BB24D6-B1A2-48DF-8B14-D0FBC196C82C}" type="presParOf" srcId="{B1406E9C-A469-4911-A83A-7C47F41605D5}" destId="{A8517447-9F07-427A-83CC-2205E7E8FD7C}" srcOrd="2" destOrd="0" presId="urn:microsoft.com/office/officeart/2005/8/layout/radial6"/>
    <dgm:cxn modelId="{53CADBAF-7991-495E-815D-132486C4F3FC}" type="presParOf" srcId="{B1406E9C-A469-4911-A83A-7C47F41605D5}" destId="{7556CDD5-B292-49F4-9A09-3441D88A0FAC}" srcOrd="3" destOrd="0" presId="urn:microsoft.com/office/officeart/2005/8/layout/radial6"/>
    <dgm:cxn modelId="{96240C92-0BA1-40AF-9925-4E0885DD0C7E}" type="presParOf" srcId="{B1406E9C-A469-4911-A83A-7C47F41605D5}" destId="{7BDC839F-6FB2-4226-AFB0-A7B9314170BD}" srcOrd="4" destOrd="0" presId="urn:microsoft.com/office/officeart/2005/8/layout/radial6"/>
    <dgm:cxn modelId="{52B0DF4D-912A-4E39-826A-C90CBA0E2330}" type="presParOf" srcId="{B1406E9C-A469-4911-A83A-7C47F41605D5}" destId="{CD09E5F3-4BEF-4F79-9FF6-42302FAB111C}" srcOrd="5" destOrd="0" presId="urn:microsoft.com/office/officeart/2005/8/layout/radial6"/>
    <dgm:cxn modelId="{D4542FEB-D7F4-4D9B-8D48-2531599C7F2C}" type="presParOf" srcId="{B1406E9C-A469-4911-A83A-7C47F41605D5}" destId="{9673EA78-EE15-4198-8A71-15996BD1E807}" srcOrd="6" destOrd="0" presId="urn:microsoft.com/office/officeart/2005/8/layout/radial6"/>
    <dgm:cxn modelId="{5F8813DC-48B9-486A-80B0-4FD6DCA3F940}" type="presParOf" srcId="{B1406E9C-A469-4911-A83A-7C47F41605D5}" destId="{36087DCC-D854-4FAC-B2D5-E8BD780D5F8E}" srcOrd="7" destOrd="0" presId="urn:microsoft.com/office/officeart/2005/8/layout/radial6"/>
    <dgm:cxn modelId="{157F8FE6-2E99-478E-9113-30AD47E64430}" type="presParOf" srcId="{B1406E9C-A469-4911-A83A-7C47F41605D5}" destId="{12D5E901-E422-4BC8-9B3A-308106DBD6E5}" srcOrd="8" destOrd="0" presId="urn:microsoft.com/office/officeart/2005/8/layout/radial6"/>
    <dgm:cxn modelId="{BCFFA722-2377-4D72-959A-EE389401B069}" type="presParOf" srcId="{B1406E9C-A469-4911-A83A-7C47F41605D5}" destId="{427B364A-B5FC-447E-9688-A4418A2FC98F}" srcOrd="9" destOrd="0" presId="urn:microsoft.com/office/officeart/2005/8/layout/radial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EB1ADB-4469-4EEF-B2FD-2B4EBCCBB2E9}" type="doc">
      <dgm:prSet loTypeId="urn:microsoft.com/office/officeart/2005/8/layout/vList3" loCatId="list" qsTypeId="urn:microsoft.com/office/officeart/2005/8/quickstyle/3d2" qsCatId="3D" csTypeId="urn:microsoft.com/office/officeart/2005/8/colors/colorful2" csCatId="colorful" phldr="1"/>
      <dgm:spPr/>
    </dgm:pt>
    <dgm:pt modelId="{5F547993-C9F3-42C0-9F4E-233164B5C6C3}">
      <dgm:prSet phldrT="[Text]"/>
      <dgm:spPr/>
      <dgm:t>
        <a:bodyPr/>
        <a:lstStyle/>
        <a:p>
          <a:r>
            <a:rPr lang="en-US" b="1" dirty="0" smtClean="0"/>
            <a:t>Study of documents</a:t>
          </a:r>
          <a:endParaRPr lang="en-US" dirty="0"/>
        </a:p>
      </dgm:t>
    </dgm:pt>
    <dgm:pt modelId="{D0C5B108-91F3-4B46-B947-86E0B46F7481}" type="parTrans" cxnId="{74D95128-15B3-4F20-913C-F53AD1EB44E8}">
      <dgm:prSet/>
      <dgm:spPr/>
      <dgm:t>
        <a:bodyPr/>
        <a:lstStyle/>
        <a:p>
          <a:endParaRPr lang="en-US"/>
        </a:p>
      </dgm:t>
    </dgm:pt>
    <dgm:pt modelId="{D6919450-876B-4B8B-A035-E293C4B0AA7F}" type="sibTrans" cxnId="{74D95128-15B3-4F20-913C-F53AD1EB44E8}">
      <dgm:prSet/>
      <dgm:spPr/>
      <dgm:t>
        <a:bodyPr/>
        <a:lstStyle/>
        <a:p>
          <a:endParaRPr lang="en-US"/>
        </a:p>
      </dgm:t>
    </dgm:pt>
    <dgm:pt modelId="{D30BB3F1-850A-4BAE-B2F1-782450150397}">
      <dgm:prSet phldrT="[Text]"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b="1" dirty="0" smtClean="0"/>
            <a:t>Identification of priorities for supervision</a:t>
          </a:r>
          <a:endParaRPr lang="en-US" dirty="0"/>
        </a:p>
      </dgm:t>
    </dgm:pt>
    <dgm:pt modelId="{43876CD5-8733-4900-A365-BA352AB01119}" type="parTrans" cxnId="{A8486E7C-0710-4CBF-A61D-95C6CEEC5F1C}">
      <dgm:prSet/>
      <dgm:spPr/>
      <dgm:t>
        <a:bodyPr/>
        <a:lstStyle/>
        <a:p>
          <a:endParaRPr lang="en-US"/>
        </a:p>
      </dgm:t>
    </dgm:pt>
    <dgm:pt modelId="{250B6E31-B521-4033-8C47-1FA62464B9E7}" type="sibTrans" cxnId="{A8486E7C-0710-4CBF-A61D-95C6CEEC5F1C}">
      <dgm:prSet/>
      <dgm:spPr/>
      <dgm:t>
        <a:bodyPr/>
        <a:lstStyle/>
        <a:p>
          <a:endParaRPr lang="en-US"/>
        </a:p>
      </dgm:t>
    </dgm:pt>
    <dgm:pt modelId="{2F5BDB19-9E20-467E-ADBA-0477E7E949A5}">
      <dgm:prSet phldrT="[Text]"/>
      <dgm:spPr/>
      <dgm:t>
        <a:bodyPr/>
        <a:lstStyle/>
        <a:p>
          <a:r>
            <a:rPr lang="en-US" b="1" dirty="0" smtClean="0"/>
            <a:t>Preparation of a supervision schedule</a:t>
          </a:r>
          <a:endParaRPr lang="en-US" dirty="0"/>
        </a:p>
      </dgm:t>
    </dgm:pt>
    <dgm:pt modelId="{1CBF8B2D-83FB-4EB2-AEFC-D4DD41FF9F46}" type="parTrans" cxnId="{07A84F9A-81F6-4A83-B1FF-305B1C7B5BCD}">
      <dgm:prSet/>
      <dgm:spPr/>
      <dgm:t>
        <a:bodyPr/>
        <a:lstStyle/>
        <a:p>
          <a:endParaRPr lang="en-US"/>
        </a:p>
      </dgm:t>
    </dgm:pt>
    <dgm:pt modelId="{27BD62AB-FE25-474C-BD2F-FC811A94FC3B}" type="sibTrans" cxnId="{07A84F9A-81F6-4A83-B1FF-305B1C7B5BCD}">
      <dgm:prSet/>
      <dgm:spPr/>
      <dgm:t>
        <a:bodyPr/>
        <a:lstStyle/>
        <a:p>
          <a:endParaRPr lang="en-US"/>
        </a:p>
      </dgm:t>
    </dgm:pt>
    <dgm:pt modelId="{2A495DD4-720E-4BF6-BEBB-47E878A40E06}" type="pres">
      <dgm:prSet presAssocID="{89EB1ADB-4469-4EEF-B2FD-2B4EBCCBB2E9}" presName="linearFlow" presStyleCnt="0">
        <dgm:presLayoutVars>
          <dgm:dir/>
          <dgm:resizeHandles val="exact"/>
        </dgm:presLayoutVars>
      </dgm:prSet>
      <dgm:spPr/>
    </dgm:pt>
    <dgm:pt modelId="{1C137BB2-052F-467A-990D-38292197D9D1}" type="pres">
      <dgm:prSet presAssocID="{5F547993-C9F3-42C0-9F4E-233164B5C6C3}" presName="composite" presStyleCnt="0"/>
      <dgm:spPr/>
    </dgm:pt>
    <dgm:pt modelId="{1D6A2E6B-3F0A-4336-8744-962F8C2F5DE6}" type="pres">
      <dgm:prSet presAssocID="{5F547993-C9F3-42C0-9F4E-233164B5C6C3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DDA531F-94CB-4DAB-86A4-C1ECD3E7BDAA}" type="pres">
      <dgm:prSet presAssocID="{5F547993-C9F3-42C0-9F4E-233164B5C6C3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243ABA-CBD1-4440-AAD6-CA9E96C8D6C6}" type="pres">
      <dgm:prSet presAssocID="{D6919450-876B-4B8B-A035-E293C4B0AA7F}" presName="spacing" presStyleCnt="0"/>
      <dgm:spPr/>
    </dgm:pt>
    <dgm:pt modelId="{A5F88640-1D36-45A1-9CC7-47AB73ED64E0}" type="pres">
      <dgm:prSet presAssocID="{D30BB3F1-850A-4BAE-B2F1-782450150397}" presName="composite" presStyleCnt="0"/>
      <dgm:spPr/>
    </dgm:pt>
    <dgm:pt modelId="{60009BB9-505B-47AD-B77E-DD5FA7560FDB}" type="pres">
      <dgm:prSet presAssocID="{D30BB3F1-850A-4BAE-B2F1-782450150397}" presName="imgShp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91318C7-9ABC-4F5D-985A-62FC2BE1FB9C}" type="pres">
      <dgm:prSet presAssocID="{D30BB3F1-850A-4BAE-B2F1-782450150397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F72858-DE07-4EFD-8EDD-8CBAAE8E5106}" type="pres">
      <dgm:prSet presAssocID="{250B6E31-B521-4033-8C47-1FA62464B9E7}" presName="spacing" presStyleCnt="0"/>
      <dgm:spPr/>
    </dgm:pt>
    <dgm:pt modelId="{85CF0DF1-C131-4AD0-8767-34C68C6BEE9F}" type="pres">
      <dgm:prSet presAssocID="{2F5BDB19-9E20-467E-ADBA-0477E7E949A5}" presName="composite" presStyleCnt="0"/>
      <dgm:spPr/>
    </dgm:pt>
    <dgm:pt modelId="{585A0BCF-DE1B-4B1E-87A3-8D55302B0650}" type="pres">
      <dgm:prSet presAssocID="{2F5BDB19-9E20-467E-ADBA-0477E7E949A5}" presName="imgShp" presStyleLbl="fgImgPlace1" presStyleIdx="2" presStyleCnt="3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35407C89-BF7A-4629-B73D-CA23F2100A21}" type="pres">
      <dgm:prSet presAssocID="{2F5BDB19-9E20-467E-ADBA-0477E7E949A5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486E7C-0710-4CBF-A61D-95C6CEEC5F1C}" srcId="{89EB1ADB-4469-4EEF-B2FD-2B4EBCCBB2E9}" destId="{D30BB3F1-850A-4BAE-B2F1-782450150397}" srcOrd="1" destOrd="0" parTransId="{43876CD5-8733-4900-A365-BA352AB01119}" sibTransId="{250B6E31-B521-4033-8C47-1FA62464B9E7}"/>
    <dgm:cxn modelId="{4C5F2AAC-A5C0-4904-A9D9-616F0E916F1A}" type="presOf" srcId="{89EB1ADB-4469-4EEF-B2FD-2B4EBCCBB2E9}" destId="{2A495DD4-720E-4BF6-BEBB-47E878A40E06}" srcOrd="0" destOrd="0" presId="urn:microsoft.com/office/officeart/2005/8/layout/vList3"/>
    <dgm:cxn modelId="{74D95128-15B3-4F20-913C-F53AD1EB44E8}" srcId="{89EB1ADB-4469-4EEF-B2FD-2B4EBCCBB2E9}" destId="{5F547993-C9F3-42C0-9F4E-233164B5C6C3}" srcOrd="0" destOrd="0" parTransId="{D0C5B108-91F3-4B46-B947-86E0B46F7481}" sibTransId="{D6919450-876B-4B8B-A035-E293C4B0AA7F}"/>
    <dgm:cxn modelId="{C085804C-F3C0-4FE0-9A91-14774C85A63B}" type="presOf" srcId="{5F547993-C9F3-42C0-9F4E-233164B5C6C3}" destId="{7DDA531F-94CB-4DAB-86A4-C1ECD3E7BDAA}" srcOrd="0" destOrd="0" presId="urn:microsoft.com/office/officeart/2005/8/layout/vList3"/>
    <dgm:cxn modelId="{5F29F96C-359D-4064-9CA9-8CD077328210}" type="presOf" srcId="{2F5BDB19-9E20-467E-ADBA-0477E7E949A5}" destId="{35407C89-BF7A-4629-B73D-CA23F2100A21}" srcOrd="0" destOrd="0" presId="urn:microsoft.com/office/officeart/2005/8/layout/vList3"/>
    <dgm:cxn modelId="{ED38DF82-50EA-441B-9695-D2673E10C843}" type="presOf" srcId="{D30BB3F1-850A-4BAE-B2F1-782450150397}" destId="{991318C7-9ABC-4F5D-985A-62FC2BE1FB9C}" srcOrd="0" destOrd="0" presId="urn:microsoft.com/office/officeart/2005/8/layout/vList3"/>
    <dgm:cxn modelId="{07A84F9A-81F6-4A83-B1FF-305B1C7B5BCD}" srcId="{89EB1ADB-4469-4EEF-B2FD-2B4EBCCBB2E9}" destId="{2F5BDB19-9E20-467E-ADBA-0477E7E949A5}" srcOrd="2" destOrd="0" parTransId="{1CBF8B2D-83FB-4EB2-AEFC-D4DD41FF9F46}" sibTransId="{27BD62AB-FE25-474C-BD2F-FC811A94FC3B}"/>
    <dgm:cxn modelId="{26C9F428-2586-4214-85C6-EFC0FC28B491}" type="presParOf" srcId="{2A495DD4-720E-4BF6-BEBB-47E878A40E06}" destId="{1C137BB2-052F-467A-990D-38292197D9D1}" srcOrd="0" destOrd="0" presId="urn:microsoft.com/office/officeart/2005/8/layout/vList3"/>
    <dgm:cxn modelId="{C53694AF-58A2-4D41-8BCD-6B581027CB30}" type="presParOf" srcId="{1C137BB2-052F-467A-990D-38292197D9D1}" destId="{1D6A2E6B-3F0A-4336-8744-962F8C2F5DE6}" srcOrd="0" destOrd="0" presId="urn:microsoft.com/office/officeart/2005/8/layout/vList3"/>
    <dgm:cxn modelId="{AC70C1BE-4A44-4BAF-BFA2-62FD0605AC96}" type="presParOf" srcId="{1C137BB2-052F-467A-990D-38292197D9D1}" destId="{7DDA531F-94CB-4DAB-86A4-C1ECD3E7BDAA}" srcOrd="1" destOrd="0" presId="urn:microsoft.com/office/officeart/2005/8/layout/vList3"/>
    <dgm:cxn modelId="{C4790DE6-091F-4440-9D55-85A3074B66FF}" type="presParOf" srcId="{2A495DD4-720E-4BF6-BEBB-47E878A40E06}" destId="{05243ABA-CBD1-4440-AAD6-CA9E96C8D6C6}" srcOrd="1" destOrd="0" presId="urn:microsoft.com/office/officeart/2005/8/layout/vList3"/>
    <dgm:cxn modelId="{5F6DFD8E-A0B4-4B2F-8DE7-B3D40FACE98F}" type="presParOf" srcId="{2A495DD4-720E-4BF6-BEBB-47E878A40E06}" destId="{A5F88640-1D36-45A1-9CC7-47AB73ED64E0}" srcOrd="2" destOrd="0" presId="urn:microsoft.com/office/officeart/2005/8/layout/vList3"/>
    <dgm:cxn modelId="{11FC58E5-C66A-44BE-A2D7-529C74E7D221}" type="presParOf" srcId="{A5F88640-1D36-45A1-9CC7-47AB73ED64E0}" destId="{60009BB9-505B-47AD-B77E-DD5FA7560FDB}" srcOrd="0" destOrd="0" presId="urn:microsoft.com/office/officeart/2005/8/layout/vList3"/>
    <dgm:cxn modelId="{348B92F0-87D4-443C-8261-A949A0989A91}" type="presParOf" srcId="{A5F88640-1D36-45A1-9CC7-47AB73ED64E0}" destId="{991318C7-9ABC-4F5D-985A-62FC2BE1FB9C}" srcOrd="1" destOrd="0" presId="urn:microsoft.com/office/officeart/2005/8/layout/vList3"/>
    <dgm:cxn modelId="{B1A2435E-736A-42F9-A417-9A7E6BCE4982}" type="presParOf" srcId="{2A495DD4-720E-4BF6-BEBB-47E878A40E06}" destId="{74F72858-DE07-4EFD-8EDD-8CBAAE8E5106}" srcOrd="3" destOrd="0" presId="urn:microsoft.com/office/officeart/2005/8/layout/vList3"/>
    <dgm:cxn modelId="{773F5282-05E3-4A25-8498-C18FFC905B5D}" type="presParOf" srcId="{2A495DD4-720E-4BF6-BEBB-47E878A40E06}" destId="{85CF0DF1-C131-4AD0-8767-34C68C6BEE9F}" srcOrd="4" destOrd="0" presId="urn:microsoft.com/office/officeart/2005/8/layout/vList3"/>
    <dgm:cxn modelId="{FE9F04AB-3E00-4050-B68A-064C5C4D1F04}" type="presParOf" srcId="{85CF0DF1-C131-4AD0-8767-34C68C6BEE9F}" destId="{585A0BCF-DE1B-4B1E-87A3-8D55302B0650}" srcOrd="0" destOrd="0" presId="urn:microsoft.com/office/officeart/2005/8/layout/vList3"/>
    <dgm:cxn modelId="{22FAD17E-46CE-4922-99DA-DB31746E3148}" type="presParOf" srcId="{85CF0DF1-C131-4AD0-8767-34C68C6BEE9F}" destId="{35407C89-BF7A-4629-B73D-CA23F2100A21}" srcOrd="1" destOrd="0" presId="urn:microsoft.com/office/officeart/2005/8/layout/vList3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01F186-568F-48CD-8132-25284CE1218B}" type="doc">
      <dgm:prSet loTypeId="urn:microsoft.com/office/officeart/2005/8/layout/process4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8F59BE1-9E2F-4295-9FC2-5874818DBC35}">
      <dgm:prSet phldrT="[Text]"/>
      <dgm:spPr/>
      <dgm:t>
        <a:bodyPr/>
        <a:lstStyle/>
        <a:p>
          <a:r>
            <a:rPr lang="en-US" b="1" dirty="0" smtClean="0"/>
            <a:t>Technical Vs Creative supervision</a:t>
          </a:r>
          <a:endParaRPr lang="en-US" b="1" dirty="0"/>
        </a:p>
      </dgm:t>
    </dgm:pt>
    <dgm:pt modelId="{A59697A4-24B5-4D09-9AE9-99DCF6BC29C8}" type="parTrans" cxnId="{F5EC4326-69D7-4F8E-8640-D85E454460B7}">
      <dgm:prSet/>
      <dgm:spPr/>
      <dgm:t>
        <a:bodyPr/>
        <a:lstStyle/>
        <a:p>
          <a:endParaRPr lang="en-US"/>
        </a:p>
      </dgm:t>
    </dgm:pt>
    <dgm:pt modelId="{D39D5846-494B-414D-810E-029340C7A0B8}" type="sibTrans" cxnId="{F5EC4326-69D7-4F8E-8640-D85E454460B7}">
      <dgm:prSet/>
      <dgm:spPr/>
      <dgm:t>
        <a:bodyPr/>
        <a:lstStyle/>
        <a:p>
          <a:endParaRPr lang="en-US"/>
        </a:p>
      </dgm:t>
    </dgm:pt>
    <dgm:pt modelId="{40606C30-DF78-4DA7-A449-2F60188936F9}">
      <dgm:prSet phldrT="[Text]"/>
      <dgm:spPr/>
      <dgm:t>
        <a:bodyPr/>
        <a:lstStyle/>
        <a:p>
          <a:r>
            <a:rPr lang="en-US" b="1" dirty="0" smtClean="0"/>
            <a:t>Co-operative Vs Authoritarian Supervision</a:t>
          </a:r>
          <a:endParaRPr lang="en-US" b="1" dirty="0"/>
        </a:p>
      </dgm:t>
    </dgm:pt>
    <dgm:pt modelId="{28C8D8F4-D04E-4B59-8B03-D8A9AB0281E3}" type="parTrans" cxnId="{185F2208-486F-441D-BBDE-7FF349FB57EB}">
      <dgm:prSet/>
      <dgm:spPr/>
      <dgm:t>
        <a:bodyPr/>
        <a:lstStyle/>
        <a:p>
          <a:endParaRPr lang="en-US"/>
        </a:p>
      </dgm:t>
    </dgm:pt>
    <dgm:pt modelId="{DCAFAC80-5303-42BB-93F9-E86C3024EABB}" type="sibTrans" cxnId="{185F2208-486F-441D-BBDE-7FF349FB57EB}">
      <dgm:prSet/>
      <dgm:spPr/>
      <dgm:t>
        <a:bodyPr/>
        <a:lstStyle/>
        <a:p>
          <a:endParaRPr lang="en-US"/>
        </a:p>
      </dgm:t>
    </dgm:pt>
    <dgm:pt modelId="{FB1C9E74-614C-4938-A450-B0E1833E12F8}">
      <dgm:prSet phldrT="[Text]"/>
      <dgm:spPr>
        <a:solidFill>
          <a:srgbClr val="002060"/>
        </a:solidFill>
      </dgm:spPr>
      <dgm:t>
        <a:bodyPr/>
        <a:lstStyle/>
        <a:p>
          <a:r>
            <a:rPr lang="en-US" b="1" dirty="0" smtClean="0"/>
            <a:t>Scientific Vs Intuitive Supervision</a:t>
          </a:r>
          <a:endParaRPr lang="en-US" b="1" dirty="0"/>
        </a:p>
      </dgm:t>
    </dgm:pt>
    <dgm:pt modelId="{2CF809EB-4155-462C-8413-56A1385BE94A}" type="parTrans" cxnId="{EE37B9A1-91C7-4ECC-8632-CECE9B5E9E43}">
      <dgm:prSet/>
      <dgm:spPr/>
      <dgm:t>
        <a:bodyPr/>
        <a:lstStyle/>
        <a:p>
          <a:endParaRPr lang="en-US"/>
        </a:p>
      </dgm:t>
    </dgm:pt>
    <dgm:pt modelId="{885AC79E-1D0B-4028-80B0-A30333210DB4}" type="sibTrans" cxnId="{EE37B9A1-91C7-4ECC-8632-CECE9B5E9E43}">
      <dgm:prSet/>
      <dgm:spPr/>
      <dgm:t>
        <a:bodyPr/>
        <a:lstStyle/>
        <a:p>
          <a:endParaRPr lang="en-US"/>
        </a:p>
      </dgm:t>
    </dgm:pt>
    <dgm:pt modelId="{2C637C25-C6BB-4584-88D6-F79F7994963B}" type="pres">
      <dgm:prSet presAssocID="{5F01F186-568F-48CD-8132-25284CE1218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9926D55-9A03-4173-BC8F-4A48641B5765}" type="pres">
      <dgm:prSet presAssocID="{FB1C9E74-614C-4938-A450-B0E1833E12F8}" presName="boxAndChildren" presStyleCnt="0"/>
      <dgm:spPr/>
    </dgm:pt>
    <dgm:pt modelId="{E93F2A01-811F-4685-95F0-CE5BBBD226BE}" type="pres">
      <dgm:prSet presAssocID="{FB1C9E74-614C-4938-A450-B0E1833E12F8}" presName="parentTextBox" presStyleLbl="node1" presStyleIdx="0" presStyleCnt="3"/>
      <dgm:spPr/>
      <dgm:t>
        <a:bodyPr/>
        <a:lstStyle/>
        <a:p>
          <a:endParaRPr lang="en-US"/>
        </a:p>
      </dgm:t>
    </dgm:pt>
    <dgm:pt modelId="{5B6B768E-797C-4584-8D10-E0115204EB8D}" type="pres">
      <dgm:prSet presAssocID="{DCAFAC80-5303-42BB-93F9-E86C3024EABB}" presName="sp" presStyleCnt="0"/>
      <dgm:spPr/>
    </dgm:pt>
    <dgm:pt modelId="{4A9D5A05-838C-483C-82A3-F966BF8DE9C8}" type="pres">
      <dgm:prSet presAssocID="{40606C30-DF78-4DA7-A449-2F60188936F9}" presName="arrowAndChildren" presStyleCnt="0"/>
      <dgm:spPr/>
    </dgm:pt>
    <dgm:pt modelId="{FA6F0695-BE99-4DE5-B2B7-2548D41C1E6E}" type="pres">
      <dgm:prSet presAssocID="{40606C30-DF78-4DA7-A449-2F60188936F9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DC7C8285-377D-42BD-8C82-D67366E98F16}" type="pres">
      <dgm:prSet presAssocID="{D39D5846-494B-414D-810E-029340C7A0B8}" presName="sp" presStyleCnt="0"/>
      <dgm:spPr/>
    </dgm:pt>
    <dgm:pt modelId="{DAB2D42A-CAEF-48BF-9F3E-3C7A93B16948}" type="pres">
      <dgm:prSet presAssocID="{C8F59BE1-9E2F-4295-9FC2-5874818DBC35}" presName="arrowAndChildren" presStyleCnt="0"/>
      <dgm:spPr/>
    </dgm:pt>
    <dgm:pt modelId="{F13E80A8-FD74-4557-94E5-7E2CCB274FA4}" type="pres">
      <dgm:prSet presAssocID="{C8F59BE1-9E2F-4295-9FC2-5874818DBC35}" presName="parentTextArrow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EE37B9A1-91C7-4ECC-8632-CECE9B5E9E43}" srcId="{5F01F186-568F-48CD-8132-25284CE1218B}" destId="{FB1C9E74-614C-4938-A450-B0E1833E12F8}" srcOrd="2" destOrd="0" parTransId="{2CF809EB-4155-462C-8413-56A1385BE94A}" sibTransId="{885AC79E-1D0B-4028-80B0-A30333210DB4}"/>
    <dgm:cxn modelId="{185F2208-486F-441D-BBDE-7FF349FB57EB}" srcId="{5F01F186-568F-48CD-8132-25284CE1218B}" destId="{40606C30-DF78-4DA7-A449-2F60188936F9}" srcOrd="1" destOrd="0" parTransId="{28C8D8F4-D04E-4B59-8B03-D8A9AB0281E3}" sibTransId="{DCAFAC80-5303-42BB-93F9-E86C3024EABB}"/>
    <dgm:cxn modelId="{02E49396-6EB9-4650-8D31-CAAD1BD30772}" type="presOf" srcId="{40606C30-DF78-4DA7-A449-2F60188936F9}" destId="{FA6F0695-BE99-4DE5-B2B7-2548D41C1E6E}" srcOrd="0" destOrd="0" presId="urn:microsoft.com/office/officeart/2005/8/layout/process4"/>
    <dgm:cxn modelId="{F5EC4326-69D7-4F8E-8640-D85E454460B7}" srcId="{5F01F186-568F-48CD-8132-25284CE1218B}" destId="{C8F59BE1-9E2F-4295-9FC2-5874818DBC35}" srcOrd="0" destOrd="0" parTransId="{A59697A4-24B5-4D09-9AE9-99DCF6BC29C8}" sibTransId="{D39D5846-494B-414D-810E-029340C7A0B8}"/>
    <dgm:cxn modelId="{201D7B95-FF05-460D-93B8-FA90E32623DC}" type="presOf" srcId="{5F01F186-568F-48CD-8132-25284CE1218B}" destId="{2C637C25-C6BB-4584-88D6-F79F7994963B}" srcOrd="0" destOrd="0" presId="urn:microsoft.com/office/officeart/2005/8/layout/process4"/>
    <dgm:cxn modelId="{46C080DA-2535-4565-A415-7399CFD59C51}" type="presOf" srcId="{FB1C9E74-614C-4938-A450-B0E1833E12F8}" destId="{E93F2A01-811F-4685-95F0-CE5BBBD226BE}" srcOrd="0" destOrd="0" presId="urn:microsoft.com/office/officeart/2005/8/layout/process4"/>
    <dgm:cxn modelId="{781F1743-5934-40D4-9436-262A113235BD}" type="presOf" srcId="{C8F59BE1-9E2F-4295-9FC2-5874818DBC35}" destId="{F13E80A8-FD74-4557-94E5-7E2CCB274FA4}" srcOrd="0" destOrd="0" presId="urn:microsoft.com/office/officeart/2005/8/layout/process4"/>
    <dgm:cxn modelId="{B0AC3A0F-2DE2-4C4C-86A2-26901D0F786C}" type="presParOf" srcId="{2C637C25-C6BB-4584-88D6-F79F7994963B}" destId="{E9926D55-9A03-4173-BC8F-4A48641B5765}" srcOrd="0" destOrd="0" presId="urn:microsoft.com/office/officeart/2005/8/layout/process4"/>
    <dgm:cxn modelId="{FEA13AD8-85D0-46A1-8E8B-7CDE0FCFA796}" type="presParOf" srcId="{E9926D55-9A03-4173-BC8F-4A48641B5765}" destId="{E93F2A01-811F-4685-95F0-CE5BBBD226BE}" srcOrd="0" destOrd="0" presId="urn:microsoft.com/office/officeart/2005/8/layout/process4"/>
    <dgm:cxn modelId="{26F57440-9791-4864-BFD9-BAFDE1A12B09}" type="presParOf" srcId="{2C637C25-C6BB-4584-88D6-F79F7994963B}" destId="{5B6B768E-797C-4584-8D10-E0115204EB8D}" srcOrd="1" destOrd="0" presId="urn:microsoft.com/office/officeart/2005/8/layout/process4"/>
    <dgm:cxn modelId="{28833F51-38D2-40EA-B7F9-EC4179C5D203}" type="presParOf" srcId="{2C637C25-C6BB-4584-88D6-F79F7994963B}" destId="{4A9D5A05-838C-483C-82A3-F966BF8DE9C8}" srcOrd="2" destOrd="0" presId="urn:microsoft.com/office/officeart/2005/8/layout/process4"/>
    <dgm:cxn modelId="{BB25D5F2-8918-485D-967E-43CB44EC449F}" type="presParOf" srcId="{4A9D5A05-838C-483C-82A3-F966BF8DE9C8}" destId="{FA6F0695-BE99-4DE5-B2B7-2548D41C1E6E}" srcOrd="0" destOrd="0" presId="urn:microsoft.com/office/officeart/2005/8/layout/process4"/>
    <dgm:cxn modelId="{B0F6DC67-D98D-4A5D-A955-4A3C16528722}" type="presParOf" srcId="{2C637C25-C6BB-4584-88D6-F79F7994963B}" destId="{DC7C8285-377D-42BD-8C82-D67366E98F16}" srcOrd="3" destOrd="0" presId="urn:microsoft.com/office/officeart/2005/8/layout/process4"/>
    <dgm:cxn modelId="{FADC4D98-98CF-4DE8-AB67-79CD2F829657}" type="presParOf" srcId="{2C637C25-C6BB-4584-88D6-F79F7994963B}" destId="{DAB2D42A-CAEF-48BF-9F3E-3C7A93B16948}" srcOrd="4" destOrd="0" presId="urn:microsoft.com/office/officeart/2005/8/layout/process4"/>
    <dgm:cxn modelId="{989050A9-6A67-44B2-AA77-3A6A6A15BDF1}" type="presParOf" srcId="{DAB2D42A-CAEF-48BF-9F3E-3C7A93B16948}" destId="{F13E80A8-FD74-4557-94E5-7E2CCB274FA4}" srcOrd="0" destOrd="0" presId="urn:microsoft.com/office/officeart/2005/8/layout/process4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557718B-C485-4256-AE3D-D837843953D1}" type="doc">
      <dgm:prSet loTypeId="urn:microsoft.com/office/officeart/2005/8/layout/hierarchy1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E214060-06CA-496E-B0B7-162143F5DCC5}">
      <dgm:prSet phldrT="[Text]"/>
      <dgm:spPr/>
      <dgm:t>
        <a:bodyPr/>
        <a:lstStyle/>
        <a:p>
          <a:r>
            <a:rPr lang="en-US" b="1" dirty="0" smtClean="0"/>
            <a:t>Types </a:t>
          </a:r>
          <a:endParaRPr lang="en-US" dirty="0"/>
        </a:p>
      </dgm:t>
    </dgm:pt>
    <dgm:pt modelId="{B6327C4B-B1B8-493F-9C9A-77473222CFDB}" type="parTrans" cxnId="{229BCD75-E975-4106-81BA-F10B8AEA9B40}">
      <dgm:prSet/>
      <dgm:spPr/>
      <dgm:t>
        <a:bodyPr/>
        <a:lstStyle/>
        <a:p>
          <a:endParaRPr lang="en-US"/>
        </a:p>
      </dgm:t>
    </dgm:pt>
    <dgm:pt modelId="{3046951D-BF41-443A-A0A5-47410FD10523}" type="sibTrans" cxnId="{229BCD75-E975-4106-81BA-F10B8AEA9B40}">
      <dgm:prSet/>
      <dgm:spPr/>
      <dgm:t>
        <a:bodyPr/>
        <a:lstStyle/>
        <a:p>
          <a:endParaRPr lang="en-US"/>
        </a:p>
      </dgm:t>
    </dgm:pt>
    <dgm:pt modelId="{28E0F89A-B853-40D3-AF17-3C9D43E16632}">
      <dgm:prSet phldrT="[Text]"/>
      <dgm:spPr/>
      <dgm:t>
        <a:bodyPr/>
        <a:lstStyle/>
        <a:p>
          <a:r>
            <a:rPr lang="en-US" b="1" dirty="0" smtClean="0"/>
            <a:t>Direct Observation</a:t>
          </a:r>
          <a:endParaRPr lang="en-US" dirty="0"/>
        </a:p>
      </dgm:t>
    </dgm:pt>
    <dgm:pt modelId="{B1CED307-FFD0-461F-B1F0-A840D3BD0206}" type="parTrans" cxnId="{780509C7-9815-4A18-8635-FEF1372601D8}">
      <dgm:prSet/>
      <dgm:spPr/>
      <dgm:t>
        <a:bodyPr/>
        <a:lstStyle/>
        <a:p>
          <a:endParaRPr lang="en-US"/>
        </a:p>
      </dgm:t>
    </dgm:pt>
    <dgm:pt modelId="{D42F660D-6054-408D-9E4A-ACE424D727B0}" type="sibTrans" cxnId="{780509C7-9815-4A18-8635-FEF1372601D8}">
      <dgm:prSet/>
      <dgm:spPr/>
      <dgm:t>
        <a:bodyPr/>
        <a:lstStyle/>
        <a:p>
          <a:endParaRPr lang="en-US"/>
        </a:p>
      </dgm:t>
    </dgm:pt>
    <dgm:pt modelId="{ACBA74DB-804D-4B6C-AC58-EA6F5A93C41B}">
      <dgm:prSet phldrT="[Text]"/>
      <dgm:spPr/>
      <dgm:t>
        <a:bodyPr/>
        <a:lstStyle/>
        <a:p>
          <a:r>
            <a:rPr lang="en-US" b="1" dirty="0" smtClean="0"/>
            <a:t>observation of the nurses </a:t>
          </a:r>
          <a:endParaRPr lang="en-US" b="1" dirty="0"/>
        </a:p>
      </dgm:t>
    </dgm:pt>
    <dgm:pt modelId="{D6509FD9-1C3C-450A-86A8-3921E9BE00FC}" type="parTrans" cxnId="{74EA19BB-ED64-4F44-82B7-05B70544A895}">
      <dgm:prSet/>
      <dgm:spPr/>
      <dgm:t>
        <a:bodyPr/>
        <a:lstStyle/>
        <a:p>
          <a:endParaRPr lang="en-US"/>
        </a:p>
      </dgm:t>
    </dgm:pt>
    <dgm:pt modelId="{A3D90A2C-2578-4A99-83E9-61FBF93F17B2}" type="sibTrans" cxnId="{74EA19BB-ED64-4F44-82B7-05B70544A895}">
      <dgm:prSet/>
      <dgm:spPr/>
      <dgm:t>
        <a:bodyPr/>
        <a:lstStyle/>
        <a:p>
          <a:endParaRPr lang="en-US"/>
        </a:p>
      </dgm:t>
    </dgm:pt>
    <dgm:pt modelId="{89BFCD4D-1FCC-435F-AB10-4241ED8780C6}">
      <dgm:prSet phldrT="[Text]"/>
      <dgm:spPr/>
      <dgm:t>
        <a:bodyPr/>
        <a:lstStyle/>
        <a:p>
          <a:r>
            <a:rPr lang="en-US" b="1" dirty="0" smtClean="0"/>
            <a:t>Indirect Observation</a:t>
          </a:r>
          <a:endParaRPr lang="en-US" dirty="0"/>
        </a:p>
      </dgm:t>
    </dgm:pt>
    <dgm:pt modelId="{8F66D535-9EDB-4E5B-8677-83CA6C28BC5A}" type="parTrans" cxnId="{DCCC872F-BDF5-4FB8-BB45-6999690BAEAF}">
      <dgm:prSet/>
      <dgm:spPr/>
      <dgm:t>
        <a:bodyPr/>
        <a:lstStyle/>
        <a:p>
          <a:endParaRPr lang="en-US"/>
        </a:p>
      </dgm:t>
    </dgm:pt>
    <dgm:pt modelId="{8C5A54D0-FCF9-47C5-9C94-C451DDCB93DA}" type="sibTrans" cxnId="{DCCC872F-BDF5-4FB8-BB45-6999690BAEAF}">
      <dgm:prSet/>
      <dgm:spPr/>
      <dgm:t>
        <a:bodyPr/>
        <a:lstStyle/>
        <a:p>
          <a:endParaRPr lang="en-US"/>
        </a:p>
      </dgm:t>
    </dgm:pt>
    <dgm:pt modelId="{7574B6E8-1A78-4F98-B1B8-9109F2EFDD30}">
      <dgm:prSet phldrT="[Text]"/>
      <dgm:spPr/>
      <dgm:t>
        <a:bodyPr/>
        <a:lstStyle/>
        <a:p>
          <a:r>
            <a:rPr lang="en-US" b="1" dirty="0" smtClean="0"/>
            <a:t>Work dairy </a:t>
          </a:r>
          <a:endParaRPr lang="en-US" b="1" dirty="0"/>
        </a:p>
      </dgm:t>
    </dgm:pt>
    <dgm:pt modelId="{093B0A07-2E40-4615-8A0F-DB9DD3EFDD88}" type="parTrans" cxnId="{ED118DDA-34AE-4494-B087-6F702590B687}">
      <dgm:prSet/>
      <dgm:spPr/>
      <dgm:t>
        <a:bodyPr/>
        <a:lstStyle/>
        <a:p>
          <a:endParaRPr lang="en-US"/>
        </a:p>
      </dgm:t>
    </dgm:pt>
    <dgm:pt modelId="{F7831AA2-9139-48D9-A86E-4190EA04D142}" type="sibTrans" cxnId="{ED118DDA-34AE-4494-B087-6F702590B687}">
      <dgm:prSet/>
      <dgm:spPr/>
      <dgm:t>
        <a:bodyPr/>
        <a:lstStyle/>
        <a:p>
          <a:endParaRPr lang="en-US"/>
        </a:p>
      </dgm:t>
    </dgm:pt>
    <dgm:pt modelId="{135F3CFE-4F23-4343-9B50-4CA280F45B51}">
      <dgm:prSet/>
      <dgm:spPr/>
      <dgm:t>
        <a:bodyPr/>
        <a:lstStyle/>
        <a:p>
          <a:r>
            <a:rPr lang="en-US" b="1" dirty="0" smtClean="0"/>
            <a:t>Other records</a:t>
          </a:r>
          <a:endParaRPr lang="en-US" b="1" dirty="0"/>
        </a:p>
      </dgm:t>
    </dgm:pt>
    <dgm:pt modelId="{D45709B2-3C21-4C4E-B7A2-18609522230A}" type="parTrans" cxnId="{9FB237FF-BCA3-4BF9-9801-A68C989B05C9}">
      <dgm:prSet/>
      <dgm:spPr/>
      <dgm:t>
        <a:bodyPr/>
        <a:lstStyle/>
        <a:p>
          <a:endParaRPr lang="en-US"/>
        </a:p>
      </dgm:t>
    </dgm:pt>
    <dgm:pt modelId="{4CB38BD7-6443-43E9-A4B1-27CA34664AE2}" type="sibTrans" cxnId="{9FB237FF-BCA3-4BF9-9801-A68C989B05C9}">
      <dgm:prSet/>
      <dgm:spPr/>
      <dgm:t>
        <a:bodyPr/>
        <a:lstStyle/>
        <a:p>
          <a:endParaRPr lang="en-US"/>
        </a:p>
      </dgm:t>
    </dgm:pt>
    <dgm:pt modelId="{9C49B518-B4CB-468B-A828-38A3EAD969CB}">
      <dgm:prSet/>
      <dgm:spPr/>
      <dgm:t>
        <a:bodyPr/>
        <a:lstStyle/>
        <a:p>
          <a:r>
            <a:rPr lang="en-US" b="1" dirty="0" smtClean="0"/>
            <a:t>Copies of monthly reports </a:t>
          </a:r>
          <a:endParaRPr lang="en-US" b="1" dirty="0"/>
        </a:p>
      </dgm:t>
    </dgm:pt>
    <dgm:pt modelId="{3EF90D5C-79DD-4B98-92C7-9787198E202F}" type="parTrans" cxnId="{EA6EB6B9-C557-4970-9707-22DD06D8E113}">
      <dgm:prSet/>
      <dgm:spPr/>
      <dgm:t>
        <a:bodyPr/>
        <a:lstStyle/>
        <a:p>
          <a:endParaRPr lang="en-US"/>
        </a:p>
      </dgm:t>
    </dgm:pt>
    <dgm:pt modelId="{6C454D0E-FDA2-4CFB-8A79-4649C8E8CC48}" type="sibTrans" cxnId="{EA6EB6B9-C557-4970-9707-22DD06D8E113}">
      <dgm:prSet/>
      <dgm:spPr/>
      <dgm:t>
        <a:bodyPr/>
        <a:lstStyle/>
        <a:p>
          <a:endParaRPr lang="en-US"/>
        </a:p>
      </dgm:t>
    </dgm:pt>
    <dgm:pt modelId="{E037668D-3E48-4488-905A-C12966824046}">
      <dgm:prSet/>
      <dgm:spPr/>
      <dgm:t>
        <a:bodyPr/>
        <a:lstStyle/>
        <a:p>
          <a:r>
            <a:rPr lang="en-US" b="1" dirty="0" smtClean="0"/>
            <a:t>Performance</a:t>
          </a:r>
          <a:r>
            <a:rPr lang="en-US" dirty="0" smtClean="0"/>
            <a:t> </a:t>
          </a:r>
          <a:r>
            <a:rPr lang="en-US" b="1" dirty="0" smtClean="0"/>
            <a:t>reports </a:t>
          </a:r>
          <a:endParaRPr lang="en-US" b="1" dirty="0"/>
        </a:p>
      </dgm:t>
    </dgm:pt>
    <dgm:pt modelId="{1BC4A862-061F-4678-9649-61E0C5FB52E5}" type="parTrans" cxnId="{85A37335-A0CB-4200-A658-33732DB6F829}">
      <dgm:prSet/>
      <dgm:spPr/>
      <dgm:t>
        <a:bodyPr/>
        <a:lstStyle/>
        <a:p>
          <a:endParaRPr lang="en-US"/>
        </a:p>
      </dgm:t>
    </dgm:pt>
    <dgm:pt modelId="{2C550F95-9282-4540-8BB8-3D267CB4989B}" type="sibTrans" cxnId="{85A37335-A0CB-4200-A658-33732DB6F829}">
      <dgm:prSet/>
      <dgm:spPr/>
      <dgm:t>
        <a:bodyPr/>
        <a:lstStyle/>
        <a:p>
          <a:endParaRPr lang="en-US"/>
        </a:p>
      </dgm:t>
    </dgm:pt>
    <dgm:pt modelId="{234F5474-BAC8-44F0-AF94-7F10B498286F}" type="pres">
      <dgm:prSet presAssocID="{6557718B-C485-4256-AE3D-D837843953D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2AED1A1B-904E-45E8-A489-FC70A0AA1586}" type="pres">
      <dgm:prSet presAssocID="{6E214060-06CA-496E-B0B7-162143F5DCC5}" presName="hierRoot1" presStyleCnt="0"/>
      <dgm:spPr/>
    </dgm:pt>
    <dgm:pt modelId="{312400D3-BC25-43D7-A8E9-AA6233588DEB}" type="pres">
      <dgm:prSet presAssocID="{6E214060-06CA-496E-B0B7-162143F5DCC5}" presName="composite" presStyleCnt="0"/>
      <dgm:spPr/>
    </dgm:pt>
    <dgm:pt modelId="{B185CD1B-A29F-45A2-90CE-218CE2FB7889}" type="pres">
      <dgm:prSet presAssocID="{6E214060-06CA-496E-B0B7-162143F5DCC5}" presName="background" presStyleLbl="node0" presStyleIdx="0" presStyleCnt="1"/>
      <dgm:spPr/>
    </dgm:pt>
    <dgm:pt modelId="{C7980EE9-FCA2-41F2-B9A3-475C5345AF05}" type="pres">
      <dgm:prSet presAssocID="{6E214060-06CA-496E-B0B7-162143F5DCC5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0EE84B-6572-4C06-8C77-7BAA5267B803}" type="pres">
      <dgm:prSet presAssocID="{6E214060-06CA-496E-B0B7-162143F5DCC5}" presName="hierChild2" presStyleCnt="0"/>
      <dgm:spPr/>
    </dgm:pt>
    <dgm:pt modelId="{31CB762C-2A38-4A0C-83FE-87A2878940FD}" type="pres">
      <dgm:prSet presAssocID="{B1CED307-FFD0-461F-B1F0-A840D3BD0206}" presName="Name10" presStyleLbl="parChTrans1D2" presStyleIdx="0" presStyleCnt="2"/>
      <dgm:spPr/>
      <dgm:t>
        <a:bodyPr/>
        <a:lstStyle/>
        <a:p>
          <a:endParaRPr lang="en-US"/>
        </a:p>
      </dgm:t>
    </dgm:pt>
    <dgm:pt modelId="{10DF2A04-75A1-4B67-B32C-BFEBC25AA558}" type="pres">
      <dgm:prSet presAssocID="{28E0F89A-B853-40D3-AF17-3C9D43E16632}" presName="hierRoot2" presStyleCnt="0"/>
      <dgm:spPr/>
    </dgm:pt>
    <dgm:pt modelId="{C08D0282-E42F-424D-8932-9B0637FC9174}" type="pres">
      <dgm:prSet presAssocID="{28E0F89A-B853-40D3-AF17-3C9D43E16632}" presName="composite2" presStyleCnt="0"/>
      <dgm:spPr/>
    </dgm:pt>
    <dgm:pt modelId="{E2D70740-9152-4799-9280-87FD88264BD7}" type="pres">
      <dgm:prSet presAssocID="{28E0F89A-B853-40D3-AF17-3C9D43E16632}" presName="background2" presStyleLbl="node2" presStyleIdx="0" presStyleCnt="2"/>
      <dgm:spPr/>
    </dgm:pt>
    <dgm:pt modelId="{794206AB-417A-4E24-B6C3-2C3D6BF0AECA}" type="pres">
      <dgm:prSet presAssocID="{28E0F89A-B853-40D3-AF17-3C9D43E16632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C2DDC7E-267B-4881-B599-2DB0689709C8}" type="pres">
      <dgm:prSet presAssocID="{28E0F89A-B853-40D3-AF17-3C9D43E16632}" presName="hierChild3" presStyleCnt="0"/>
      <dgm:spPr/>
    </dgm:pt>
    <dgm:pt modelId="{A8DA91B2-DE19-4404-920C-6443D31C3B8E}" type="pres">
      <dgm:prSet presAssocID="{D6509FD9-1C3C-450A-86A8-3921E9BE00FC}" presName="Name17" presStyleLbl="parChTrans1D3" presStyleIdx="0" presStyleCnt="5"/>
      <dgm:spPr/>
      <dgm:t>
        <a:bodyPr/>
        <a:lstStyle/>
        <a:p>
          <a:endParaRPr lang="en-US"/>
        </a:p>
      </dgm:t>
    </dgm:pt>
    <dgm:pt modelId="{7217469A-D815-45D9-9961-A2DFA938E03F}" type="pres">
      <dgm:prSet presAssocID="{ACBA74DB-804D-4B6C-AC58-EA6F5A93C41B}" presName="hierRoot3" presStyleCnt="0"/>
      <dgm:spPr/>
    </dgm:pt>
    <dgm:pt modelId="{F8382F86-C83C-4231-AB1A-C03FD79AC833}" type="pres">
      <dgm:prSet presAssocID="{ACBA74DB-804D-4B6C-AC58-EA6F5A93C41B}" presName="composite3" presStyleCnt="0"/>
      <dgm:spPr/>
    </dgm:pt>
    <dgm:pt modelId="{0CF96E86-A23C-4321-8453-CA79714697F7}" type="pres">
      <dgm:prSet presAssocID="{ACBA74DB-804D-4B6C-AC58-EA6F5A93C41B}" presName="background3" presStyleLbl="node3" presStyleIdx="0" presStyleCnt="5"/>
      <dgm:spPr/>
    </dgm:pt>
    <dgm:pt modelId="{80F21533-E5D4-436F-97E2-5D5F454D5945}" type="pres">
      <dgm:prSet presAssocID="{ACBA74DB-804D-4B6C-AC58-EA6F5A93C41B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EC06B5-36F1-424D-A066-92479F3B891D}" type="pres">
      <dgm:prSet presAssocID="{ACBA74DB-804D-4B6C-AC58-EA6F5A93C41B}" presName="hierChild4" presStyleCnt="0"/>
      <dgm:spPr/>
    </dgm:pt>
    <dgm:pt modelId="{0BCDF8F0-62B0-47E3-B355-B1CACA54F403}" type="pres">
      <dgm:prSet presAssocID="{8F66D535-9EDB-4E5B-8677-83CA6C28BC5A}" presName="Name10" presStyleLbl="parChTrans1D2" presStyleIdx="1" presStyleCnt="2"/>
      <dgm:spPr/>
      <dgm:t>
        <a:bodyPr/>
        <a:lstStyle/>
        <a:p>
          <a:endParaRPr lang="en-US"/>
        </a:p>
      </dgm:t>
    </dgm:pt>
    <dgm:pt modelId="{16EE1B71-2292-4D72-B1EF-A13EA5AE5200}" type="pres">
      <dgm:prSet presAssocID="{89BFCD4D-1FCC-435F-AB10-4241ED8780C6}" presName="hierRoot2" presStyleCnt="0"/>
      <dgm:spPr/>
    </dgm:pt>
    <dgm:pt modelId="{8A0F09D5-4BD8-49F0-9F65-1AB22D519267}" type="pres">
      <dgm:prSet presAssocID="{89BFCD4D-1FCC-435F-AB10-4241ED8780C6}" presName="composite2" presStyleCnt="0"/>
      <dgm:spPr/>
    </dgm:pt>
    <dgm:pt modelId="{39669A9F-D1B5-4991-9B9C-4F399F4DF446}" type="pres">
      <dgm:prSet presAssocID="{89BFCD4D-1FCC-435F-AB10-4241ED8780C6}" presName="background2" presStyleLbl="node2" presStyleIdx="1" presStyleCnt="2"/>
      <dgm:spPr/>
    </dgm:pt>
    <dgm:pt modelId="{F78597E6-C0E9-4D46-8167-5545E4CCC39E}" type="pres">
      <dgm:prSet presAssocID="{89BFCD4D-1FCC-435F-AB10-4241ED8780C6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B537D4-FA61-4D50-91C6-34E3B6E14B0B}" type="pres">
      <dgm:prSet presAssocID="{89BFCD4D-1FCC-435F-AB10-4241ED8780C6}" presName="hierChild3" presStyleCnt="0"/>
      <dgm:spPr/>
    </dgm:pt>
    <dgm:pt modelId="{8740E7CD-0CBE-4C82-9FCB-51666C422EDF}" type="pres">
      <dgm:prSet presAssocID="{093B0A07-2E40-4615-8A0F-DB9DD3EFDD88}" presName="Name17" presStyleLbl="parChTrans1D3" presStyleIdx="1" presStyleCnt="5"/>
      <dgm:spPr/>
      <dgm:t>
        <a:bodyPr/>
        <a:lstStyle/>
        <a:p>
          <a:endParaRPr lang="en-US"/>
        </a:p>
      </dgm:t>
    </dgm:pt>
    <dgm:pt modelId="{54EB4316-1603-4C27-A087-F4964C82C078}" type="pres">
      <dgm:prSet presAssocID="{7574B6E8-1A78-4F98-B1B8-9109F2EFDD30}" presName="hierRoot3" presStyleCnt="0"/>
      <dgm:spPr/>
    </dgm:pt>
    <dgm:pt modelId="{31BC25C5-5172-48C9-ABA4-BFD8BC98CC8F}" type="pres">
      <dgm:prSet presAssocID="{7574B6E8-1A78-4F98-B1B8-9109F2EFDD30}" presName="composite3" presStyleCnt="0"/>
      <dgm:spPr/>
    </dgm:pt>
    <dgm:pt modelId="{DEBAE62E-140A-4640-AC7E-3777E5FF16F4}" type="pres">
      <dgm:prSet presAssocID="{7574B6E8-1A78-4F98-B1B8-9109F2EFDD30}" presName="background3" presStyleLbl="node3" presStyleIdx="1" presStyleCnt="5"/>
      <dgm:spPr/>
    </dgm:pt>
    <dgm:pt modelId="{4AD39F24-AA0E-4619-9F21-EC94597861A8}" type="pres">
      <dgm:prSet presAssocID="{7574B6E8-1A78-4F98-B1B8-9109F2EFDD30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9BCC2C9-51B8-4F90-8C55-2C8E4E6E3B71}" type="pres">
      <dgm:prSet presAssocID="{7574B6E8-1A78-4F98-B1B8-9109F2EFDD30}" presName="hierChild4" presStyleCnt="0"/>
      <dgm:spPr/>
    </dgm:pt>
    <dgm:pt modelId="{28343CA3-DA84-4EF2-90A9-3ABA1A6A8B31}" type="pres">
      <dgm:prSet presAssocID="{1BC4A862-061F-4678-9649-61E0C5FB52E5}" presName="Name17" presStyleLbl="parChTrans1D3" presStyleIdx="2" presStyleCnt="5"/>
      <dgm:spPr/>
      <dgm:t>
        <a:bodyPr/>
        <a:lstStyle/>
        <a:p>
          <a:endParaRPr lang="en-US"/>
        </a:p>
      </dgm:t>
    </dgm:pt>
    <dgm:pt modelId="{3E1237DD-D038-4F2A-8E57-1D1F336A9174}" type="pres">
      <dgm:prSet presAssocID="{E037668D-3E48-4488-905A-C12966824046}" presName="hierRoot3" presStyleCnt="0"/>
      <dgm:spPr/>
    </dgm:pt>
    <dgm:pt modelId="{8497677A-F226-4ECA-842D-60BB99BAC6E8}" type="pres">
      <dgm:prSet presAssocID="{E037668D-3E48-4488-905A-C12966824046}" presName="composite3" presStyleCnt="0"/>
      <dgm:spPr/>
    </dgm:pt>
    <dgm:pt modelId="{533D8CB7-8FE8-43B8-B1F0-98445770CEF4}" type="pres">
      <dgm:prSet presAssocID="{E037668D-3E48-4488-905A-C12966824046}" presName="background3" presStyleLbl="node3" presStyleIdx="2" presStyleCnt="5"/>
      <dgm:spPr/>
    </dgm:pt>
    <dgm:pt modelId="{F33273C4-81DC-4679-9EDA-580203FC330B}" type="pres">
      <dgm:prSet presAssocID="{E037668D-3E48-4488-905A-C12966824046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53DC51F-2051-47F8-8629-BD5308633459}" type="pres">
      <dgm:prSet presAssocID="{E037668D-3E48-4488-905A-C12966824046}" presName="hierChild4" presStyleCnt="0"/>
      <dgm:spPr/>
    </dgm:pt>
    <dgm:pt modelId="{EE01D007-75F1-400A-9280-3C6D7A8E272C}" type="pres">
      <dgm:prSet presAssocID="{3EF90D5C-79DD-4B98-92C7-9787198E202F}" presName="Name17" presStyleLbl="parChTrans1D3" presStyleIdx="3" presStyleCnt="5"/>
      <dgm:spPr/>
      <dgm:t>
        <a:bodyPr/>
        <a:lstStyle/>
        <a:p>
          <a:endParaRPr lang="en-US"/>
        </a:p>
      </dgm:t>
    </dgm:pt>
    <dgm:pt modelId="{129E197A-025D-4F98-B585-EE412434A214}" type="pres">
      <dgm:prSet presAssocID="{9C49B518-B4CB-468B-A828-38A3EAD969CB}" presName="hierRoot3" presStyleCnt="0"/>
      <dgm:spPr/>
    </dgm:pt>
    <dgm:pt modelId="{FB4E2005-FDBC-4611-A791-ED7D50D2A881}" type="pres">
      <dgm:prSet presAssocID="{9C49B518-B4CB-468B-A828-38A3EAD969CB}" presName="composite3" presStyleCnt="0"/>
      <dgm:spPr/>
    </dgm:pt>
    <dgm:pt modelId="{F529F786-6645-462D-988C-7DBA60EE963F}" type="pres">
      <dgm:prSet presAssocID="{9C49B518-B4CB-468B-A828-38A3EAD969CB}" presName="background3" presStyleLbl="node3" presStyleIdx="3" presStyleCnt="5"/>
      <dgm:spPr/>
    </dgm:pt>
    <dgm:pt modelId="{E7AB4D43-5A45-470C-AA40-9DBD8D398D0F}" type="pres">
      <dgm:prSet presAssocID="{9C49B518-B4CB-468B-A828-38A3EAD969CB}" presName="text3" presStyleLbl="fgAcc3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AE3375-5F59-40A4-A098-4E81FEE7DC45}" type="pres">
      <dgm:prSet presAssocID="{9C49B518-B4CB-468B-A828-38A3EAD969CB}" presName="hierChild4" presStyleCnt="0"/>
      <dgm:spPr/>
    </dgm:pt>
    <dgm:pt modelId="{D9FB7749-5840-47A6-B32C-F8E4CBDFCF8F}" type="pres">
      <dgm:prSet presAssocID="{D45709B2-3C21-4C4E-B7A2-18609522230A}" presName="Name17" presStyleLbl="parChTrans1D3" presStyleIdx="4" presStyleCnt="5"/>
      <dgm:spPr/>
      <dgm:t>
        <a:bodyPr/>
        <a:lstStyle/>
        <a:p>
          <a:endParaRPr lang="en-US"/>
        </a:p>
      </dgm:t>
    </dgm:pt>
    <dgm:pt modelId="{F94D4616-2183-4B82-8076-D3E1AF45461B}" type="pres">
      <dgm:prSet presAssocID="{135F3CFE-4F23-4343-9B50-4CA280F45B51}" presName="hierRoot3" presStyleCnt="0"/>
      <dgm:spPr/>
    </dgm:pt>
    <dgm:pt modelId="{43FF129A-FC78-4418-BEDE-849476011D3C}" type="pres">
      <dgm:prSet presAssocID="{135F3CFE-4F23-4343-9B50-4CA280F45B51}" presName="composite3" presStyleCnt="0"/>
      <dgm:spPr/>
    </dgm:pt>
    <dgm:pt modelId="{C0121DAB-D52B-4E81-B3A2-FF4AC2760D9E}" type="pres">
      <dgm:prSet presAssocID="{135F3CFE-4F23-4343-9B50-4CA280F45B51}" presName="background3" presStyleLbl="node3" presStyleIdx="4" presStyleCnt="5"/>
      <dgm:spPr/>
    </dgm:pt>
    <dgm:pt modelId="{1EB131AE-E38A-42B3-BFC8-00E39B44BEB8}" type="pres">
      <dgm:prSet presAssocID="{135F3CFE-4F23-4343-9B50-4CA280F45B51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0B3C63-8399-4320-950A-EB79EEF3C100}" type="pres">
      <dgm:prSet presAssocID="{135F3CFE-4F23-4343-9B50-4CA280F45B51}" presName="hierChild4" presStyleCnt="0"/>
      <dgm:spPr/>
    </dgm:pt>
  </dgm:ptLst>
  <dgm:cxnLst>
    <dgm:cxn modelId="{3A1D14E9-E207-4CCE-AD53-76F1FDE9F61D}" type="presOf" srcId="{3EF90D5C-79DD-4B98-92C7-9787198E202F}" destId="{EE01D007-75F1-400A-9280-3C6D7A8E272C}" srcOrd="0" destOrd="0" presId="urn:microsoft.com/office/officeart/2005/8/layout/hierarchy1"/>
    <dgm:cxn modelId="{4C945C54-6B8F-44FD-B39C-1BAE77FFDCB6}" type="presOf" srcId="{7574B6E8-1A78-4F98-B1B8-9109F2EFDD30}" destId="{4AD39F24-AA0E-4619-9F21-EC94597861A8}" srcOrd="0" destOrd="0" presId="urn:microsoft.com/office/officeart/2005/8/layout/hierarchy1"/>
    <dgm:cxn modelId="{229BCD75-E975-4106-81BA-F10B8AEA9B40}" srcId="{6557718B-C485-4256-AE3D-D837843953D1}" destId="{6E214060-06CA-496E-B0B7-162143F5DCC5}" srcOrd="0" destOrd="0" parTransId="{B6327C4B-B1B8-493F-9C9A-77473222CFDB}" sibTransId="{3046951D-BF41-443A-A0A5-47410FD10523}"/>
    <dgm:cxn modelId="{74EA19BB-ED64-4F44-82B7-05B70544A895}" srcId="{28E0F89A-B853-40D3-AF17-3C9D43E16632}" destId="{ACBA74DB-804D-4B6C-AC58-EA6F5A93C41B}" srcOrd="0" destOrd="0" parTransId="{D6509FD9-1C3C-450A-86A8-3921E9BE00FC}" sibTransId="{A3D90A2C-2578-4A99-83E9-61FBF93F17B2}"/>
    <dgm:cxn modelId="{D5450033-F836-4069-9EA1-1645119E4264}" type="presOf" srcId="{6E214060-06CA-496E-B0B7-162143F5DCC5}" destId="{C7980EE9-FCA2-41F2-B9A3-475C5345AF05}" srcOrd="0" destOrd="0" presId="urn:microsoft.com/office/officeart/2005/8/layout/hierarchy1"/>
    <dgm:cxn modelId="{CEDA1E6C-9077-47EE-A6B5-9B1304E78FC5}" type="presOf" srcId="{8F66D535-9EDB-4E5B-8677-83CA6C28BC5A}" destId="{0BCDF8F0-62B0-47E3-B355-B1CACA54F403}" srcOrd="0" destOrd="0" presId="urn:microsoft.com/office/officeart/2005/8/layout/hierarchy1"/>
    <dgm:cxn modelId="{780509C7-9815-4A18-8635-FEF1372601D8}" srcId="{6E214060-06CA-496E-B0B7-162143F5DCC5}" destId="{28E0F89A-B853-40D3-AF17-3C9D43E16632}" srcOrd="0" destOrd="0" parTransId="{B1CED307-FFD0-461F-B1F0-A840D3BD0206}" sibTransId="{D42F660D-6054-408D-9E4A-ACE424D727B0}"/>
    <dgm:cxn modelId="{DCCC872F-BDF5-4FB8-BB45-6999690BAEAF}" srcId="{6E214060-06CA-496E-B0B7-162143F5DCC5}" destId="{89BFCD4D-1FCC-435F-AB10-4241ED8780C6}" srcOrd="1" destOrd="0" parTransId="{8F66D535-9EDB-4E5B-8677-83CA6C28BC5A}" sibTransId="{8C5A54D0-FCF9-47C5-9C94-C451DDCB93DA}"/>
    <dgm:cxn modelId="{11B4415A-4E7D-4AFF-85F4-2991979590BB}" type="presOf" srcId="{D6509FD9-1C3C-450A-86A8-3921E9BE00FC}" destId="{A8DA91B2-DE19-4404-920C-6443D31C3B8E}" srcOrd="0" destOrd="0" presId="urn:microsoft.com/office/officeart/2005/8/layout/hierarchy1"/>
    <dgm:cxn modelId="{6FFCFAB6-A05D-466B-8880-5482B3928B51}" type="presOf" srcId="{1BC4A862-061F-4678-9649-61E0C5FB52E5}" destId="{28343CA3-DA84-4EF2-90A9-3ABA1A6A8B31}" srcOrd="0" destOrd="0" presId="urn:microsoft.com/office/officeart/2005/8/layout/hierarchy1"/>
    <dgm:cxn modelId="{EA6EB6B9-C557-4970-9707-22DD06D8E113}" srcId="{89BFCD4D-1FCC-435F-AB10-4241ED8780C6}" destId="{9C49B518-B4CB-468B-A828-38A3EAD969CB}" srcOrd="2" destOrd="0" parTransId="{3EF90D5C-79DD-4B98-92C7-9787198E202F}" sibTransId="{6C454D0E-FDA2-4CFB-8A79-4649C8E8CC48}"/>
    <dgm:cxn modelId="{ED118DDA-34AE-4494-B087-6F702590B687}" srcId="{89BFCD4D-1FCC-435F-AB10-4241ED8780C6}" destId="{7574B6E8-1A78-4F98-B1B8-9109F2EFDD30}" srcOrd="0" destOrd="0" parTransId="{093B0A07-2E40-4615-8A0F-DB9DD3EFDD88}" sibTransId="{F7831AA2-9139-48D9-A86E-4190EA04D142}"/>
    <dgm:cxn modelId="{5DD0943C-1F4B-409C-BFD1-317540B79BD4}" type="presOf" srcId="{093B0A07-2E40-4615-8A0F-DB9DD3EFDD88}" destId="{8740E7CD-0CBE-4C82-9FCB-51666C422EDF}" srcOrd="0" destOrd="0" presId="urn:microsoft.com/office/officeart/2005/8/layout/hierarchy1"/>
    <dgm:cxn modelId="{A9565195-04C2-4E14-BFC4-A92AD82AD927}" type="presOf" srcId="{89BFCD4D-1FCC-435F-AB10-4241ED8780C6}" destId="{F78597E6-C0E9-4D46-8167-5545E4CCC39E}" srcOrd="0" destOrd="0" presId="urn:microsoft.com/office/officeart/2005/8/layout/hierarchy1"/>
    <dgm:cxn modelId="{4146C1D5-7DAD-469C-B773-4CE1A1D7FC65}" type="presOf" srcId="{B1CED307-FFD0-461F-B1F0-A840D3BD0206}" destId="{31CB762C-2A38-4A0C-83FE-87A2878940FD}" srcOrd="0" destOrd="0" presId="urn:microsoft.com/office/officeart/2005/8/layout/hierarchy1"/>
    <dgm:cxn modelId="{8AE0623F-2038-4682-9177-4EAB803ACDFE}" type="presOf" srcId="{E037668D-3E48-4488-905A-C12966824046}" destId="{F33273C4-81DC-4679-9EDA-580203FC330B}" srcOrd="0" destOrd="0" presId="urn:microsoft.com/office/officeart/2005/8/layout/hierarchy1"/>
    <dgm:cxn modelId="{C7C848CA-3718-4B60-A386-B40EC4F8C284}" type="presOf" srcId="{ACBA74DB-804D-4B6C-AC58-EA6F5A93C41B}" destId="{80F21533-E5D4-436F-97E2-5D5F454D5945}" srcOrd="0" destOrd="0" presId="urn:microsoft.com/office/officeart/2005/8/layout/hierarchy1"/>
    <dgm:cxn modelId="{4F3714C3-983E-4844-BE4E-3B32EA0DEFE3}" type="presOf" srcId="{D45709B2-3C21-4C4E-B7A2-18609522230A}" destId="{D9FB7749-5840-47A6-B32C-F8E4CBDFCF8F}" srcOrd="0" destOrd="0" presId="urn:microsoft.com/office/officeart/2005/8/layout/hierarchy1"/>
    <dgm:cxn modelId="{85A37335-A0CB-4200-A658-33732DB6F829}" srcId="{89BFCD4D-1FCC-435F-AB10-4241ED8780C6}" destId="{E037668D-3E48-4488-905A-C12966824046}" srcOrd="1" destOrd="0" parTransId="{1BC4A862-061F-4678-9649-61E0C5FB52E5}" sibTransId="{2C550F95-9282-4540-8BB8-3D267CB4989B}"/>
    <dgm:cxn modelId="{0FF27EAB-24DE-403F-810C-80D245694374}" type="presOf" srcId="{28E0F89A-B853-40D3-AF17-3C9D43E16632}" destId="{794206AB-417A-4E24-B6C3-2C3D6BF0AECA}" srcOrd="0" destOrd="0" presId="urn:microsoft.com/office/officeart/2005/8/layout/hierarchy1"/>
    <dgm:cxn modelId="{9FB237FF-BCA3-4BF9-9801-A68C989B05C9}" srcId="{89BFCD4D-1FCC-435F-AB10-4241ED8780C6}" destId="{135F3CFE-4F23-4343-9B50-4CA280F45B51}" srcOrd="3" destOrd="0" parTransId="{D45709B2-3C21-4C4E-B7A2-18609522230A}" sibTransId="{4CB38BD7-6443-43E9-A4B1-27CA34664AE2}"/>
    <dgm:cxn modelId="{ACDD3E6D-CFE8-49C3-BCAA-CA84401483B0}" type="presOf" srcId="{9C49B518-B4CB-468B-A828-38A3EAD969CB}" destId="{E7AB4D43-5A45-470C-AA40-9DBD8D398D0F}" srcOrd="0" destOrd="0" presId="urn:microsoft.com/office/officeart/2005/8/layout/hierarchy1"/>
    <dgm:cxn modelId="{E0F2A328-81CE-404F-8281-E0287EE2E63F}" type="presOf" srcId="{135F3CFE-4F23-4343-9B50-4CA280F45B51}" destId="{1EB131AE-E38A-42B3-BFC8-00E39B44BEB8}" srcOrd="0" destOrd="0" presId="urn:microsoft.com/office/officeart/2005/8/layout/hierarchy1"/>
    <dgm:cxn modelId="{BB3E4420-4544-4CDF-BB44-E33B643686AD}" type="presOf" srcId="{6557718B-C485-4256-AE3D-D837843953D1}" destId="{234F5474-BAC8-44F0-AF94-7F10B498286F}" srcOrd="0" destOrd="0" presId="urn:microsoft.com/office/officeart/2005/8/layout/hierarchy1"/>
    <dgm:cxn modelId="{9EAAE03E-9789-48AB-BD5A-21F0F196D181}" type="presParOf" srcId="{234F5474-BAC8-44F0-AF94-7F10B498286F}" destId="{2AED1A1B-904E-45E8-A489-FC70A0AA1586}" srcOrd="0" destOrd="0" presId="urn:microsoft.com/office/officeart/2005/8/layout/hierarchy1"/>
    <dgm:cxn modelId="{1D7E04EC-CBBF-4870-A7F2-F48D714E4098}" type="presParOf" srcId="{2AED1A1B-904E-45E8-A489-FC70A0AA1586}" destId="{312400D3-BC25-43D7-A8E9-AA6233588DEB}" srcOrd="0" destOrd="0" presId="urn:microsoft.com/office/officeart/2005/8/layout/hierarchy1"/>
    <dgm:cxn modelId="{7F806E8D-7B52-4F54-992E-B3FADFF16767}" type="presParOf" srcId="{312400D3-BC25-43D7-A8E9-AA6233588DEB}" destId="{B185CD1B-A29F-45A2-90CE-218CE2FB7889}" srcOrd="0" destOrd="0" presId="urn:microsoft.com/office/officeart/2005/8/layout/hierarchy1"/>
    <dgm:cxn modelId="{C6A9C875-D9D6-4069-81B2-F18AFDEB193A}" type="presParOf" srcId="{312400D3-BC25-43D7-A8E9-AA6233588DEB}" destId="{C7980EE9-FCA2-41F2-B9A3-475C5345AF05}" srcOrd="1" destOrd="0" presId="urn:microsoft.com/office/officeart/2005/8/layout/hierarchy1"/>
    <dgm:cxn modelId="{DFD7C95B-9DA6-4457-8383-B5EC557DB527}" type="presParOf" srcId="{2AED1A1B-904E-45E8-A489-FC70A0AA1586}" destId="{D70EE84B-6572-4C06-8C77-7BAA5267B803}" srcOrd="1" destOrd="0" presId="urn:microsoft.com/office/officeart/2005/8/layout/hierarchy1"/>
    <dgm:cxn modelId="{C9891902-1AAA-4AF8-A456-AA82907FB5BD}" type="presParOf" srcId="{D70EE84B-6572-4C06-8C77-7BAA5267B803}" destId="{31CB762C-2A38-4A0C-83FE-87A2878940FD}" srcOrd="0" destOrd="0" presId="urn:microsoft.com/office/officeart/2005/8/layout/hierarchy1"/>
    <dgm:cxn modelId="{E32472DC-1B8F-4446-8375-EC3ACDABC74F}" type="presParOf" srcId="{D70EE84B-6572-4C06-8C77-7BAA5267B803}" destId="{10DF2A04-75A1-4B67-B32C-BFEBC25AA558}" srcOrd="1" destOrd="0" presId="urn:microsoft.com/office/officeart/2005/8/layout/hierarchy1"/>
    <dgm:cxn modelId="{91DFC2DF-1FE2-405D-85A7-34DC4F41E289}" type="presParOf" srcId="{10DF2A04-75A1-4B67-B32C-BFEBC25AA558}" destId="{C08D0282-E42F-424D-8932-9B0637FC9174}" srcOrd="0" destOrd="0" presId="urn:microsoft.com/office/officeart/2005/8/layout/hierarchy1"/>
    <dgm:cxn modelId="{A6381E4F-5BEF-4386-BD8A-C32D3A98FA1C}" type="presParOf" srcId="{C08D0282-E42F-424D-8932-9B0637FC9174}" destId="{E2D70740-9152-4799-9280-87FD88264BD7}" srcOrd="0" destOrd="0" presId="urn:microsoft.com/office/officeart/2005/8/layout/hierarchy1"/>
    <dgm:cxn modelId="{C576E6C2-1052-4EAF-B21F-F15D8389D566}" type="presParOf" srcId="{C08D0282-E42F-424D-8932-9B0637FC9174}" destId="{794206AB-417A-4E24-B6C3-2C3D6BF0AECA}" srcOrd="1" destOrd="0" presId="urn:microsoft.com/office/officeart/2005/8/layout/hierarchy1"/>
    <dgm:cxn modelId="{55140DD3-90ED-4C4A-A2DD-BE4A98C84D34}" type="presParOf" srcId="{10DF2A04-75A1-4B67-B32C-BFEBC25AA558}" destId="{FC2DDC7E-267B-4881-B599-2DB0689709C8}" srcOrd="1" destOrd="0" presId="urn:microsoft.com/office/officeart/2005/8/layout/hierarchy1"/>
    <dgm:cxn modelId="{A55A5D51-16BA-4C47-97FB-7D1E169B0228}" type="presParOf" srcId="{FC2DDC7E-267B-4881-B599-2DB0689709C8}" destId="{A8DA91B2-DE19-4404-920C-6443D31C3B8E}" srcOrd="0" destOrd="0" presId="urn:microsoft.com/office/officeart/2005/8/layout/hierarchy1"/>
    <dgm:cxn modelId="{53049BCC-BA1C-48BF-AA7B-A04479C33D38}" type="presParOf" srcId="{FC2DDC7E-267B-4881-B599-2DB0689709C8}" destId="{7217469A-D815-45D9-9961-A2DFA938E03F}" srcOrd="1" destOrd="0" presId="urn:microsoft.com/office/officeart/2005/8/layout/hierarchy1"/>
    <dgm:cxn modelId="{169CDDA3-0D90-470D-B466-4A555A164358}" type="presParOf" srcId="{7217469A-D815-45D9-9961-A2DFA938E03F}" destId="{F8382F86-C83C-4231-AB1A-C03FD79AC833}" srcOrd="0" destOrd="0" presId="urn:microsoft.com/office/officeart/2005/8/layout/hierarchy1"/>
    <dgm:cxn modelId="{ED28B1C6-1267-4232-A309-D043F52C8906}" type="presParOf" srcId="{F8382F86-C83C-4231-AB1A-C03FD79AC833}" destId="{0CF96E86-A23C-4321-8453-CA79714697F7}" srcOrd="0" destOrd="0" presId="urn:microsoft.com/office/officeart/2005/8/layout/hierarchy1"/>
    <dgm:cxn modelId="{7E4CA457-97C8-4335-ADF3-E6701235C3E3}" type="presParOf" srcId="{F8382F86-C83C-4231-AB1A-C03FD79AC833}" destId="{80F21533-E5D4-436F-97E2-5D5F454D5945}" srcOrd="1" destOrd="0" presId="urn:microsoft.com/office/officeart/2005/8/layout/hierarchy1"/>
    <dgm:cxn modelId="{B4DE8633-CE7D-4BBF-A92E-2E5CF159231F}" type="presParOf" srcId="{7217469A-D815-45D9-9961-A2DFA938E03F}" destId="{E5EC06B5-36F1-424D-A066-92479F3B891D}" srcOrd="1" destOrd="0" presId="urn:microsoft.com/office/officeart/2005/8/layout/hierarchy1"/>
    <dgm:cxn modelId="{85E4F1D2-44C5-46FB-B867-6F4153494145}" type="presParOf" srcId="{D70EE84B-6572-4C06-8C77-7BAA5267B803}" destId="{0BCDF8F0-62B0-47E3-B355-B1CACA54F403}" srcOrd="2" destOrd="0" presId="urn:microsoft.com/office/officeart/2005/8/layout/hierarchy1"/>
    <dgm:cxn modelId="{CCAA20C0-5D94-460E-8D07-235A3ABD950D}" type="presParOf" srcId="{D70EE84B-6572-4C06-8C77-7BAA5267B803}" destId="{16EE1B71-2292-4D72-B1EF-A13EA5AE5200}" srcOrd="3" destOrd="0" presId="urn:microsoft.com/office/officeart/2005/8/layout/hierarchy1"/>
    <dgm:cxn modelId="{E916812E-7085-415F-A2B1-3C9E89A41FE7}" type="presParOf" srcId="{16EE1B71-2292-4D72-B1EF-A13EA5AE5200}" destId="{8A0F09D5-4BD8-49F0-9F65-1AB22D519267}" srcOrd="0" destOrd="0" presId="urn:microsoft.com/office/officeart/2005/8/layout/hierarchy1"/>
    <dgm:cxn modelId="{F52FAEE4-507D-4435-887A-17219B3C69D5}" type="presParOf" srcId="{8A0F09D5-4BD8-49F0-9F65-1AB22D519267}" destId="{39669A9F-D1B5-4991-9B9C-4F399F4DF446}" srcOrd="0" destOrd="0" presId="urn:microsoft.com/office/officeart/2005/8/layout/hierarchy1"/>
    <dgm:cxn modelId="{F552101D-98F6-4B2D-BFE9-46CE868E2661}" type="presParOf" srcId="{8A0F09D5-4BD8-49F0-9F65-1AB22D519267}" destId="{F78597E6-C0E9-4D46-8167-5545E4CCC39E}" srcOrd="1" destOrd="0" presId="urn:microsoft.com/office/officeart/2005/8/layout/hierarchy1"/>
    <dgm:cxn modelId="{6BF71B50-FBB9-4469-BB65-EBBE2B86D65C}" type="presParOf" srcId="{16EE1B71-2292-4D72-B1EF-A13EA5AE5200}" destId="{C7B537D4-FA61-4D50-91C6-34E3B6E14B0B}" srcOrd="1" destOrd="0" presId="urn:microsoft.com/office/officeart/2005/8/layout/hierarchy1"/>
    <dgm:cxn modelId="{CEAA18C0-30F6-41E6-AB07-D04304C3231C}" type="presParOf" srcId="{C7B537D4-FA61-4D50-91C6-34E3B6E14B0B}" destId="{8740E7CD-0CBE-4C82-9FCB-51666C422EDF}" srcOrd="0" destOrd="0" presId="urn:microsoft.com/office/officeart/2005/8/layout/hierarchy1"/>
    <dgm:cxn modelId="{1602D26A-C25E-41C4-971E-D21CB36B8FBF}" type="presParOf" srcId="{C7B537D4-FA61-4D50-91C6-34E3B6E14B0B}" destId="{54EB4316-1603-4C27-A087-F4964C82C078}" srcOrd="1" destOrd="0" presId="urn:microsoft.com/office/officeart/2005/8/layout/hierarchy1"/>
    <dgm:cxn modelId="{E783B47D-C995-41E1-B4BA-AC62B33C1259}" type="presParOf" srcId="{54EB4316-1603-4C27-A087-F4964C82C078}" destId="{31BC25C5-5172-48C9-ABA4-BFD8BC98CC8F}" srcOrd="0" destOrd="0" presId="urn:microsoft.com/office/officeart/2005/8/layout/hierarchy1"/>
    <dgm:cxn modelId="{CC3419D6-E0FC-4EB1-8409-D1B1317867E1}" type="presParOf" srcId="{31BC25C5-5172-48C9-ABA4-BFD8BC98CC8F}" destId="{DEBAE62E-140A-4640-AC7E-3777E5FF16F4}" srcOrd="0" destOrd="0" presId="urn:microsoft.com/office/officeart/2005/8/layout/hierarchy1"/>
    <dgm:cxn modelId="{0B0E825D-86DA-4955-99DD-982C4EC5BE55}" type="presParOf" srcId="{31BC25C5-5172-48C9-ABA4-BFD8BC98CC8F}" destId="{4AD39F24-AA0E-4619-9F21-EC94597861A8}" srcOrd="1" destOrd="0" presId="urn:microsoft.com/office/officeart/2005/8/layout/hierarchy1"/>
    <dgm:cxn modelId="{E2321171-B887-4AB9-8D64-6E76D9955420}" type="presParOf" srcId="{54EB4316-1603-4C27-A087-F4964C82C078}" destId="{D9BCC2C9-51B8-4F90-8C55-2C8E4E6E3B71}" srcOrd="1" destOrd="0" presId="urn:microsoft.com/office/officeart/2005/8/layout/hierarchy1"/>
    <dgm:cxn modelId="{881EA54B-7F39-4079-9001-90311E37041D}" type="presParOf" srcId="{C7B537D4-FA61-4D50-91C6-34E3B6E14B0B}" destId="{28343CA3-DA84-4EF2-90A9-3ABA1A6A8B31}" srcOrd="2" destOrd="0" presId="urn:microsoft.com/office/officeart/2005/8/layout/hierarchy1"/>
    <dgm:cxn modelId="{3AF8C675-473B-439C-BB2E-60E17D34D5AB}" type="presParOf" srcId="{C7B537D4-FA61-4D50-91C6-34E3B6E14B0B}" destId="{3E1237DD-D038-4F2A-8E57-1D1F336A9174}" srcOrd="3" destOrd="0" presId="urn:microsoft.com/office/officeart/2005/8/layout/hierarchy1"/>
    <dgm:cxn modelId="{F6FDEBE6-D496-42C5-8CCD-30C86CFA8B33}" type="presParOf" srcId="{3E1237DD-D038-4F2A-8E57-1D1F336A9174}" destId="{8497677A-F226-4ECA-842D-60BB99BAC6E8}" srcOrd="0" destOrd="0" presId="urn:microsoft.com/office/officeart/2005/8/layout/hierarchy1"/>
    <dgm:cxn modelId="{92321237-6C03-4D70-A5BF-42F70C9B3B8D}" type="presParOf" srcId="{8497677A-F226-4ECA-842D-60BB99BAC6E8}" destId="{533D8CB7-8FE8-43B8-B1F0-98445770CEF4}" srcOrd="0" destOrd="0" presId="urn:microsoft.com/office/officeart/2005/8/layout/hierarchy1"/>
    <dgm:cxn modelId="{E71F9246-AE1F-4583-8CAA-CD8856046496}" type="presParOf" srcId="{8497677A-F226-4ECA-842D-60BB99BAC6E8}" destId="{F33273C4-81DC-4679-9EDA-580203FC330B}" srcOrd="1" destOrd="0" presId="urn:microsoft.com/office/officeart/2005/8/layout/hierarchy1"/>
    <dgm:cxn modelId="{BA61D7D2-7EB7-4E46-8624-D526A061D490}" type="presParOf" srcId="{3E1237DD-D038-4F2A-8E57-1D1F336A9174}" destId="{553DC51F-2051-47F8-8629-BD5308633459}" srcOrd="1" destOrd="0" presId="urn:microsoft.com/office/officeart/2005/8/layout/hierarchy1"/>
    <dgm:cxn modelId="{2E51B715-ABDF-45D5-B23B-5BEE74D58991}" type="presParOf" srcId="{C7B537D4-FA61-4D50-91C6-34E3B6E14B0B}" destId="{EE01D007-75F1-400A-9280-3C6D7A8E272C}" srcOrd="4" destOrd="0" presId="urn:microsoft.com/office/officeart/2005/8/layout/hierarchy1"/>
    <dgm:cxn modelId="{1C365313-6397-48DD-A254-916C39991F81}" type="presParOf" srcId="{C7B537D4-FA61-4D50-91C6-34E3B6E14B0B}" destId="{129E197A-025D-4F98-B585-EE412434A214}" srcOrd="5" destOrd="0" presId="urn:microsoft.com/office/officeart/2005/8/layout/hierarchy1"/>
    <dgm:cxn modelId="{E85B27CF-801B-480D-BDC4-6EB9BD306D60}" type="presParOf" srcId="{129E197A-025D-4F98-B585-EE412434A214}" destId="{FB4E2005-FDBC-4611-A791-ED7D50D2A881}" srcOrd="0" destOrd="0" presId="urn:microsoft.com/office/officeart/2005/8/layout/hierarchy1"/>
    <dgm:cxn modelId="{C2976087-D2E3-4FA5-ABE9-D24094A19160}" type="presParOf" srcId="{FB4E2005-FDBC-4611-A791-ED7D50D2A881}" destId="{F529F786-6645-462D-988C-7DBA60EE963F}" srcOrd="0" destOrd="0" presId="urn:microsoft.com/office/officeart/2005/8/layout/hierarchy1"/>
    <dgm:cxn modelId="{2BF593CC-3815-4973-B81D-A0962B48CA91}" type="presParOf" srcId="{FB4E2005-FDBC-4611-A791-ED7D50D2A881}" destId="{E7AB4D43-5A45-470C-AA40-9DBD8D398D0F}" srcOrd="1" destOrd="0" presId="urn:microsoft.com/office/officeart/2005/8/layout/hierarchy1"/>
    <dgm:cxn modelId="{5A8D4E6C-58D2-44F1-A90D-A23CF0BE4113}" type="presParOf" srcId="{129E197A-025D-4F98-B585-EE412434A214}" destId="{96AE3375-5F59-40A4-A098-4E81FEE7DC45}" srcOrd="1" destOrd="0" presId="urn:microsoft.com/office/officeart/2005/8/layout/hierarchy1"/>
    <dgm:cxn modelId="{2C696FD9-8510-4D2F-98AD-0B34B7906B66}" type="presParOf" srcId="{C7B537D4-FA61-4D50-91C6-34E3B6E14B0B}" destId="{D9FB7749-5840-47A6-B32C-F8E4CBDFCF8F}" srcOrd="6" destOrd="0" presId="urn:microsoft.com/office/officeart/2005/8/layout/hierarchy1"/>
    <dgm:cxn modelId="{3A14DDE7-D69C-4524-A92C-6000E69C7203}" type="presParOf" srcId="{C7B537D4-FA61-4D50-91C6-34E3B6E14B0B}" destId="{F94D4616-2183-4B82-8076-D3E1AF45461B}" srcOrd="7" destOrd="0" presId="urn:microsoft.com/office/officeart/2005/8/layout/hierarchy1"/>
    <dgm:cxn modelId="{23E1D724-F448-42F0-A7D3-D47F60D17C07}" type="presParOf" srcId="{F94D4616-2183-4B82-8076-D3E1AF45461B}" destId="{43FF129A-FC78-4418-BEDE-849476011D3C}" srcOrd="0" destOrd="0" presId="urn:microsoft.com/office/officeart/2005/8/layout/hierarchy1"/>
    <dgm:cxn modelId="{B51D87F0-F0EE-4305-983C-82740BD2B14A}" type="presParOf" srcId="{43FF129A-FC78-4418-BEDE-849476011D3C}" destId="{C0121DAB-D52B-4E81-B3A2-FF4AC2760D9E}" srcOrd="0" destOrd="0" presId="urn:microsoft.com/office/officeart/2005/8/layout/hierarchy1"/>
    <dgm:cxn modelId="{A48C994D-E3EE-43A2-9B87-D4CA9C1C442B}" type="presParOf" srcId="{43FF129A-FC78-4418-BEDE-849476011D3C}" destId="{1EB131AE-E38A-42B3-BFC8-00E39B44BEB8}" srcOrd="1" destOrd="0" presId="urn:microsoft.com/office/officeart/2005/8/layout/hierarchy1"/>
    <dgm:cxn modelId="{8FF17950-AC4C-4924-8A18-39F3CB75C645}" type="presParOf" srcId="{F94D4616-2183-4B82-8076-D3E1AF45461B}" destId="{0C0B3C63-8399-4320-950A-EB79EEF3C100}" srcOrd="1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E69530-31CB-47A3-90B9-95F2B96F1193}" type="datetimeFigureOut">
              <a:rPr lang="en-US" smtClean="0"/>
              <a:pPr/>
              <a:t>8/12/2020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9A6B57-535C-449C-A58B-9614B973F8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1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2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1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D07B564-9959-46DE-9A5B-83CC925183AA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30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A53BAA-599D-4209-BD50-CA060BFC4D55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4" y="274641"/>
            <a:ext cx="1777471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F68713-EAD2-44A0-9C42-6955F0245DDD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D9D6DD-7D9B-476A-B5B2-5B220B22124C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randomBar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F24457-5CBD-4881-A7E6-5ADA7EDB0985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1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BA902EF-13DE-4F04-A83E-DEB254ADC494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randomBar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AF2A1F-A65B-4DB9-BA07-507C0DF8FC6A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FAAC1F-67F0-4409-9B49-1A664426B478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BB03B5-C6E0-4CA2-B672-52B8BDF9CF55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555DEA-256B-44DA-9091-58B72CC50487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randomBar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1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321D51-2F21-43A0-B0C0-A6074CB55543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59E830-4DED-4F43-813D-2B64F412453B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randomBar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F46BB77-AD13-4AFE-A352-D2AB302C5073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4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2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randomBar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2D6F80C-B318-412E-B159-438AA109891B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40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1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940D9AB-14C9-447D-896A-D5D1FC2F36D2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E8BC198A-6209-4639-BD99-C3EDDE813DF4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3777A0F-E959-4E50-8FA3-5EF1A55481F2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181BA89-6E12-4EE9-A8D8-9DFD8F09E0B7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D0A14BA-F50F-44A1-8562-EEA0B0CDEFE7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737A9A6-290B-4F8D-BE34-23C47E49BBB0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64E6A-F727-46A5-8637-415873349B42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0A725BD-3320-4133-948E-28EF2C6AB28C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F613F5-6105-4505-B26F-67470ED062F4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AF2825C-35BC-4A75-8529-80191239EE7C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2D02351-43A6-410B-AC52-05393EC6E03D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90D32-3E8E-4F52-87B7-7DAE519930E2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9C3C0-8BAB-47D0-ABD1-0DA43A2E1F7A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9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C77133B-74DA-4AAB-AC2B-945123651098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7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1" y="1444295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44295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B1E3DD-5943-4015-AEE6-93FE677A6C1D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6B3723-3C06-4345-9280-C1C81F5DCCCC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4ED2FD-2B63-4E55-9F6A-C0F3C3F0490C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B7C04B2-4974-415C-959C-ACB66AC64A08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3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4145C35-9272-4E44-807D-0CE1EB1041A2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3" y="6407945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3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7" y="5001994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7" y="5001994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0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3" y="5791254"/>
            <a:ext cx="3402315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9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9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9A9E82F-7BC3-4CC9-8681-EC7B719CF85D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3" y="6407945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5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randomBar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6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8" y="21103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2" y="1055078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4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09D405E-AE4A-443F-B395-FCBB6B30593D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randomBar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79A9E82F-7BC3-4CC9-8681-EC7B719CF85D}" type="datetime1">
              <a:rPr lang="en-US" smtClean="0"/>
              <a:pPr/>
              <a:t>8/12/2020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3640221-18F5-4AF0-B3C5-6BC16F6FCD0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>
    <p:randomBar/>
  </p:transition>
  <p:timing>
    <p:tnLst>
      <p:par>
        <p:cTn id="1" dur="indefinite" restart="never" nodeType="tmRoot"/>
      </p:par>
    </p:tnLst>
  </p:timing>
  <p:hf hdr="0" ftr="0" dt="0"/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3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4.xml"/><Relationship Id="rId1" Type="http://schemas.openxmlformats.org/officeDocument/2006/relationships/audio" Target="../media/audio2.wav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4.xml"/><Relationship Id="rId1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4.xml"/><Relationship Id="rId1" Type="http://schemas.openxmlformats.org/officeDocument/2006/relationships/audio" Target="../media/audio4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4.xml"/><Relationship Id="rId1" Type="http://schemas.openxmlformats.org/officeDocument/2006/relationships/audio" Target="../media/audio5.wav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1676400"/>
            <a:ext cx="4343400" cy="48006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81200"/>
            <a:ext cx="4800600" cy="1066800"/>
          </a:xfrm>
        </p:spPr>
        <p:txBody>
          <a:bodyPr>
            <a:noAutofit/>
          </a:bodyPr>
          <a:lstStyle/>
          <a:p>
            <a:pPr algn="ctr"/>
            <a:r>
              <a:rPr lang="en-US" sz="4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4800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Supervision</a:t>
            </a:r>
            <a:endParaRPr lang="en-US" sz="4800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200400"/>
            <a:ext cx="5105400" cy="3352800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                                                         </a:t>
            </a:r>
          </a:p>
          <a:p>
            <a:pPr algn="l"/>
            <a:endParaRPr lang="en-US" sz="3600" dirty="0" smtClean="0"/>
          </a:p>
          <a:p>
            <a:pPr algn="l"/>
            <a:endParaRPr lang="en-US" sz="3600" dirty="0" smtClean="0"/>
          </a:p>
          <a:p>
            <a:pPr algn="l"/>
            <a:r>
              <a:rPr lang="en-US" sz="2400" b="1" dirty="0" smtClean="0"/>
              <a:t>Mr. </a:t>
            </a:r>
            <a:r>
              <a:rPr lang="en-US" sz="2400" b="1" dirty="0" err="1" smtClean="0"/>
              <a:t>Jitendra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Singolia</a:t>
            </a:r>
            <a:endParaRPr lang="en-US" sz="2400" b="1" dirty="0" smtClean="0"/>
          </a:p>
          <a:p>
            <a:pPr algn="l"/>
            <a:r>
              <a:rPr lang="en-US" sz="2400" b="1" dirty="0" smtClean="0"/>
              <a:t>Assistant  Professor</a:t>
            </a:r>
          </a:p>
          <a:p>
            <a:pPr algn="l"/>
            <a:r>
              <a:rPr lang="en-US" sz="2400" b="1" dirty="0" smtClean="0"/>
              <a:t>Dept. Medical Surgical Nursing</a:t>
            </a:r>
          </a:p>
          <a:p>
            <a:pPr algn="l"/>
            <a:r>
              <a:rPr lang="en-US" sz="2400" b="1" dirty="0" smtClean="0"/>
              <a:t>Sumandeep Nursing College</a:t>
            </a:r>
            <a:endParaRPr lang="en-US" sz="2400" b="1" dirty="0" smtClean="0"/>
          </a:p>
          <a:p>
            <a:pPr algn="l"/>
            <a:r>
              <a:rPr lang="en-US" sz="3600" dirty="0" smtClean="0"/>
              <a:t>                                                      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0221-18F5-4AF0-B3C5-6BC16F6FCD01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6" name="~PP331.WAV">
            <a:hlinkClick r:id="" action="ppaction://media"/>
          </p:cNvPr>
          <p:cNvPicPr>
            <a:picLocks noRot="1" noChangeAspect="1"/>
          </p:cNvPicPr>
          <p:nvPr>
            <a:wavAudioFile r:embed="rId1" name="~PP331.WAV"/>
          </p:nvPr>
        </p:nvPicPr>
        <p:blipFill>
          <a:blip r:embed="rId4"/>
          <a:stretch>
            <a:fillRect/>
          </a:stretch>
        </p:blipFill>
        <p:spPr>
          <a:xfrm>
            <a:off x="8656638" y="6370638"/>
            <a:ext cx="304800" cy="304800"/>
          </a:xfrm>
          <a:prstGeom prst="rect">
            <a:avLst/>
          </a:prstGeom>
        </p:spPr>
      </p:pic>
      <p:pic>
        <p:nvPicPr>
          <p:cNvPr id="7" name="Picture 6" descr="C:\Users\Ishita\Desktop\suv_logo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96200" y="1"/>
            <a:ext cx="1447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371600"/>
            <a:ext cx="8842248" cy="49530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</a:rPr>
              <a:t>            </a:t>
            </a:r>
            <a: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Functions</a:t>
            </a:r>
            <a:b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</a:br>
            <a: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                  of </a:t>
            </a:r>
            <a:b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</a:br>
            <a:r>
              <a:rPr lang="en-US" sz="6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          Supervisor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3640221-18F5-4AF0-B3C5-6BC16F6FCD0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3640221-18F5-4AF0-B3C5-6BC16F6FCD0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57200" y="1143000"/>
            <a:ext cx="8686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IN" sz="3600" b="1" dirty="0" smtClean="0">
                <a:solidFill>
                  <a:schemeClr val="tx2"/>
                </a:solidFill>
              </a:rPr>
              <a:t>Planning and Organizing</a:t>
            </a:r>
            <a:endParaRPr lang="en-IN" sz="36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IN" sz="3600" b="1" dirty="0" smtClean="0">
                <a:solidFill>
                  <a:schemeClr val="tx2"/>
                </a:solidFill>
              </a:rPr>
              <a:t>Provision of working conditions </a:t>
            </a:r>
            <a:endParaRPr lang="en-IN" sz="36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IN" sz="3600" b="1" dirty="0" smtClean="0">
                <a:solidFill>
                  <a:schemeClr val="tx2"/>
                </a:solidFill>
              </a:rPr>
              <a:t>Leadership and Guidance </a:t>
            </a:r>
            <a:endParaRPr lang="en-IN" sz="36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IN" sz="3600" b="1" dirty="0" smtClean="0">
                <a:solidFill>
                  <a:schemeClr val="tx2"/>
                </a:solidFill>
              </a:rPr>
              <a:t>Motivation</a:t>
            </a:r>
            <a:endParaRPr lang="en-IN" sz="36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IN" sz="3600" b="1" dirty="0" smtClean="0">
                <a:solidFill>
                  <a:schemeClr val="tx2"/>
                </a:solidFill>
              </a:rPr>
              <a:t>Controlling</a:t>
            </a:r>
            <a:endParaRPr lang="en-IN" sz="36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IN" sz="3600" b="1" dirty="0" smtClean="0">
                <a:solidFill>
                  <a:schemeClr val="tx2"/>
                </a:solidFill>
              </a:rPr>
              <a:t>Linking Pin </a:t>
            </a:r>
            <a:endParaRPr lang="en-IN" sz="36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IN" sz="3600" b="1" dirty="0" smtClean="0">
                <a:solidFill>
                  <a:schemeClr val="tx2"/>
                </a:solidFill>
              </a:rPr>
              <a:t>Grievance Handling </a:t>
            </a:r>
            <a:endParaRPr lang="en-IN" sz="36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IN" sz="3600" b="1" dirty="0" smtClean="0">
                <a:solidFill>
                  <a:schemeClr val="tx2"/>
                </a:solidFill>
              </a:rPr>
              <a:t>Reporting</a:t>
            </a:r>
            <a:endParaRPr lang="en-IN" sz="36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IN" sz="3600" b="1" dirty="0" smtClean="0">
                <a:solidFill>
                  <a:schemeClr val="tx2"/>
                </a:solidFill>
              </a:rPr>
              <a:t>Introducing new work methods </a:t>
            </a:r>
            <a:endParaRPr lang="en-IN" sz="3600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IN" sz="3600" b="1" dirty="0" smtClean="0">
                <a:solidFill>
                  <a:schemeClr val="tx2"/>
                </a:solidFill>
              </a:rPr>
              <a:t>Enforcing Discipline </a:t>
            </a:r>
            <a:endParaRPr lang="en-IN" sz="3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-685800" y="1066800"/>
          <a:ext cx="93726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Stages of Supervision</a:t>
            </a:r>
            <a:endParaRPr lang="en-US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0221-18F5-4AF0-B3C5-6BC16F6FCD01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CFADB3-7452-4BA1-890B-ECCA524B12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>
                                            <p:graphicEl>
                                              <a:dgm id="{31CFADB3-7452-4BA1-890B-ECCA524B12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5299C2A-B6D0-4FEE-B53C-63E2BA5EB1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4">
                                            <p:graphicEl>
                                              <a:dgm id="{15299C2A-B6D0-4FEE-B53C-63E2BA5EB1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556CDD5-B292-49F4-9A09-3441D88A0F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4">
                                            <p:graphicEl>
                                              <a:dgm id="{7556CDD5-B292-49F4-9A09-3441D88A0FA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DC839F-6FB2-4226-AFB0-A7B9314170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4">
                                            <p:graphicEl>
                                              <a:dgm id="{7BDC839F-6FB2-4226-AFB0-A7B9314170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73EA78-EE15-4198-8A71-15996BD1E8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1000"/>
                                        <p:tgtEl>
                                          <p:spTgt spid="4">
                                            <p:graphicEl>
                                              <a:dgm id="{9673EA78-EE15-4198-8A71-15996BD1E80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087DCC-D854-4FAC-B2D5-E8BD780D5F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1000"/>
                                        <p:tgtEl>
                                          <p:spTgt spid="4">
                                            <p:graphicEl>
                                              <a:dgm id="{36087DCC-D854-4FAC-B2D5-E8BD780D5F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27B364A-B5FC-447E-9688-A4418A2FC9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00"/>
                                        <p:tgtEl>
                                          <p:spTgt spid="4">
                                            <p:graphicEl>
                                              <a:dgm id="{427B364A-B5FC-447E-9688-A4418A2FC9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917509"/>
            <a:ext cx="8610600" cy="4940491"/>
          </a:xfrm>
        </p:spPr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b="1" dirty="0" smtClean="0"/>
              <a:t>The supervisor has to focus on</a:t>
            </a:r>
          </a:p>
          <a:p>
            <a:pPr lvl="2">
              <a:lnSpc>
                <a:spcPct val="150000"/>
              </a:lnSpc>
            </a:pPr>
            <a:r>
              <a:rPr lang="en-US" sz="2800" b="1" dirty="0" smtClean="0"/>
              <a:t>Relevant problems which may arise</a:t>
            </a:r>
          </a:p>
          <a:p>
            <a:pPr lvl="2">
              <a:lnSpc>
                <a:spcPct val="150000"/>
              </a:lnSpc>
            </a:pPr>
            <a:r>
              <a:rPr lang="en-US" sz="2800" b="1" dirty="0" smtClean="0"/>
              <a:t>The performance of individual member of staff.</a:t>
            </a:r>
          </a:p>
          <a:p>
            <a:pPr lvl="2">
              <a:lnSpc>
                <a:spcPct val="150000"/>
              </a:lnSpc>
            </a:pPr>
            <a:r>
              <a:rPr lang="en-US" sz="2800" b="1" dirty="0" smtClean="0"/>
              <a:t>The effective utilization and management of limited resources </a:t>
            </a:r>
            <a:endParaRPr lang="en-US" sz="2800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762000"/>
            <a:ext cx="8991600" cy="8382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Stage one-Preparation for supervision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0221-18F5-4AF0-B3C5-6BC16F6FCD01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14400"/>
          <a:ext cx="82296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Stage one Cont…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0221-18F5-4AF0-B3C5-6BC16F6FCD01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D6A2E6B-3F0A-4336-8744-962F8C2F5D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>
                                            <p:graphicEl>
                                              <a:dgm id="{1D6A2E6B-3F0A-4336-8744-962F8C2F5D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>
                                            <p:graphicEl>
                                              <a:dgm id="{1D6A2E6B-3F0A-4336-8744-962F8C2F5DE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DDA531F-94CB-4DAB-86A4-C1ECD3E7BD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>
                                            <p:graphicEl>
                                              <a:dgm id="{7DDA531F-94CB-4DAB-86A4-C1ECD3E7BD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>
                                            <p:graphicEl>
                                              <a:dgm id="{7DDA531F-94CB-4DAB-86A4-C1ECD3E7BD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0009BB9-505B-47AD-B77E-DD5FA7560F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4">
                                            <p:graphicEl>
                                              <a:dgm id="{60009BB9-505B-47AD-B77E-DD5FA7560F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4">
                                            <p:graphicEl>
                                              <a:dgm id="{60009BB9-505B-47AD-B77E-DD5FA7560FD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1318C7-9ABC-4F5D-985A-62FC2BE1FB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4">
                                            <p:graphicEl>
                                              <a:dgm id="{991318C7-9ABC-4F5D-985A-62FC2BE1FB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4">
                                            <p:graphicEl>
                                              <a:dgm id="{991318C7-9ABC-4F5D-985A-62FC2BE1FB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5A0BCF-DE1B-4B1E-87A3-8D55302B06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4">
                                            <p:graphicEl>
                                              <a:dgm id="{585A0BCF-DE1B-4B1E-87A3-8D55302B06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4">
                                            <p:graphicEl>
                                              <a:dgm id="{585A0BCF-DE1B-4B1E-87A3-8D55302B06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5407C89-BF7A-4629-B73D-CA23F2100A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4">
                                            <p:graphicEl>
                                              <a:dgm id="{35407C89-BF7A-4629-B73D-CA23F2100A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4">
                                            <p:graphicEl>
                                              <a:dgm id="{35407C89-BF7A-4629-B73D-CA23F2100A2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1371600"/>
            <a:ext cx="8686800" cy="5486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b="1" dirty="0" smtClean="0"/>
              <a:t>Supervisor has to perform the following activities,</a:t>
            </a:r>
          </a:p>
          <a:p>
            <a:pPr marL="624078" indent="-514350">
              <a:lnSpc>
                <a:spcPct val="150000"/>
              </a:lnSpc>
              <a:buAutoNum type="arabicPeriod"/>
            </a:pPr>
            <a:r>
              <a:rPr lang="en-US" b="1" dirty="0" smtClean="0"/>
              <a:t>Establish contact with Health Team members</a:t>
            </a:r>
          </a:p>
          <a:p>
            <a:pPr marL="624078" indent="-514350">
              <a:lnSpc>
                <a:spcPct val="150000"/>
              </a:lnSpc>
              <a:buAutoNum type="arabicPeriod"/>
            </a:pPr>
            <a:r>
              <a:rPr lang="en-US" b="1" dirty="0" smtClean="0"/>
              <a:t>Review of the objectives</a:t>
            </a:r>
          </a:p>
          <a:p>
            <a:pPr marL="624078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en-US" b="1" dirty="0" smtClean="0"/>
              <a:t>Review the job description time spent on each duties</a:t>
            </a:r>
          </a:p>
          <a:p>
            <a:pPr marL="624078" lvl="0" indent="-514350">
              <a:lnSpc>
                <a:spcPct val="150000"/>
              </a:lnSpc>
              <a:buFont typeface="Wingdings 3"/>
              <a:buAutoNum type="arabicPeriod"/>
            </a:pPr>
            <a:r>
              <a:rPr lang="en-US" b="1" dirty="0" smtClean="0"/>
              <a:t>Observe the nursing staff motivation</a:t>
            </a:r>
          </a:p>
          <a:p>
            <a:pPr marL="624078" indent="-514350">
              <a:lnSpc>
                <a:spcPct val="150000"/>
              </a:lnSpc>
              <a:buAutoNum type="arabicPeriod"/>
            </a:pPr>
            <a:r>
              <a:rPr lang="en-US" b="1" dirty="0" smtClean="0"/>
              <a:t>Identify the actual and potential conflict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79438"/>
            <a:ext cx="8229600" cy="7921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Stage Two: supervision</a:t>
            </a:r>
            <a:br>
              <a:rPr lang="en-US" dirty="0" smtClean="0"/>
            </a:br>
            <a:endParaRPr lang="en-US" dirty="0"/>
          </a:p>
        </p:txBody>
      </p:sp>
      <p:pic>
        <p:nvPicPr>
          <p:cNvPr id="1026" name="Picture 2" descr="C:\Program Files\Microsoft Office\MEDIA\CAGCAT10\j0252349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2133600"/>
            <a:ext cx="3581400" cy="1447800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0221-18F5-4AF0-B3C5-6BC16F6FCD01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 tmFilter="0,0; .5, 1; 1, 1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 tmFilter="0,0; .5, 1; 1, 1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3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029200"/>
          </a:xfrm>
        </p:spPr>
        <p:txBody>
          <a:bodyPr/>
          <a:lstStyle/>
          <a:p>
            <a:pPr marL="624078" lvl="0" indent="-514350">
              <a:lnSpc>
                <a:spcPct val="150000"/>
              </a:lnSpc>
              <a:buAutoNum type="arabicPeriod"/>
            </a:pPr>
            <a:r>
              <a:rPr lang="en-US" b="1" dirty="0" smtClean="0"/>
              <a:t>Organizing in service </a:t>
            </a:r>
            <a:r>
              <a:rPr lang="en-US" b="1" dirty="0" err="1" smtClean="0"/>
              <a:t>programme</a:t>
            </a:r>
            <a:r>
              <a:rPr lang="en-US" b="1" dirty="0" smtClean="0"/>
              <a:t>/ training</a:t>
            </a:r>
          </a:p>
          <a:p>
            <a:pPr marL="624078" lvl="0" indent="-514350">
              <a:lnSpc>
                <a:spcPct val="150000"/>
              </a:lnSpc>
              <a:buAutoNum type="arabicPeriod"/>
            </a:pPr>
            <a:r>
              <a:rPr lang="en-US" b="1" dirty="0" smtClean="0"/>
              <a:t>Reorganize of time table/ work plan/ roster</a:t>
            </a:r>
          </a:p>
          <a:p>
            <a:pPr marL="624078" lvl="0" indent="-514350">
              <a:lnSpc>
                <a:spcPct val="150000"/>
              </a:lnSpc>
              <a:buAutoNum type="arabicPeriod"/>
            </a:pPr>
            <a:r>
              <a:rPr lang="en-US" b="1" dirty="0" smtClean="0"/>
              <a:t>Initiating changes </a:t>
            </a:r>
          </a:p>
          <a:p>
            <a:pPr marL="624078" lvl="0" indent="-514350">
              <a:lnSpc>
                <a:spcPct val="150000"/>
              </a:lnSpc>
              <a:buAutoNum type="arabicPeriod"/>
            </a:pPr>
            <a:r>
              <a:rPr lang="en-US" b="1" dirty="0" smtClean="0"/>
              <a:t>Initiating actions for organizing staff welfare activities</a:t>
            </a:r>
          </a:p>
          <a:p>
            <a:pPr marL="624078" lvl="0" indent="-514350">
              <a:lnSpc>
                <a:spcPct val="150000"/>
              </a:lnSpc>
              <a:buAutoNum type="arabicPeriod"/>
            </a:pPr>
            <a:r>
              <a:rPr lang="en-US" b="1" dirty="0" smtClean="0"/>
              <a:t>Counseling and guidance regarding carrier development and professional growth.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55638"/>
            <a:ext cx="8229600" cy="7921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en-US" u="sng" dirty="0" smtClean="0"/>
              <a:t/>
            </a:r>
            <a:br>
              <a:rPr lang="en-US" u="sng" dirty="0" smtClean="0"/>
            </a:br>
            <a:r>
              <a:rPr lang="en-US" dirty="0" smtClean="0"/>
              <a:t>Stage Three: follow up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0221-18F5-4AF0-B3C5-6BC16F6FCD0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608" y="655638"/>
            <a:ext cx="7498080" cy="868362"/>
          </a:xfrm>
        </p:spPr>
        <p:txBody>
          <a:bodyPr>
            <a:normAutofit/>
          </a:bodyPr>
          <a:lstStyle/>
          <a:p>
            <a:r>
              <a:rPr lang="en-US" sz="4800" u="sng" dirty="0" smtClean="0"/>
              <a:t>Qualities of Good Supervisor</a:t>
            </a:r>
            <a:endParaRPr lang="en-US" sz="4800" u="sng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4102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Thoroughness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Fairness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Initiative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Enthusiasm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Emotional control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Personal Qualification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Teaching ability</a:t>
            </a:r>
            <a:endParaRPr lang="en-US" dirty="0"/>
          </a:p>
        </p:txBody>
      </p:sp>
      <p:pic>
        <p:nvPicPr>
          <p:cNvPr id="3074" name="Picture 2" descr="C:\Program Files\Microsoft Office\MEDIA\CAGCAT10\j0234687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91001" y="1981200"/>
            <a:ext cx="4526881" cy="2819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0221-18F5-4AF0-B3C5-6BC16F6FCD0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7498080" cy="914400"/>
          </a:xfrm>
        </p:spPr>
        <p:txBody>
          <a:bodyPr/>
          <a:lstStyle/>
          <a:p>
            <a:pPr algn="ctr"/>
            <a:r>
              <a:rPr lang="en-US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ysClr val="windowText" lastClr="000000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Methods of Supervision</a:t>
            </a:r>
            <a:endParaRPr lang="en-US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ysClr val="windowText" lastClr="000000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219200" y="1066800"/>
          <a:ext cx="7715251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0221-18F5-4AF0-B3C5-6BC16F6FCD0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13E80A8-FD74-4557-94E5-7E2CCB274F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F13E80A8-FD74-4557-94E5-7E2CCB274F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F13E80A8-FD74-4557-94E5-7E2CCB274FA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A6F0695-BE99-4DE5-B2B7-2548D41C1E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FA6F0695-BE99-4DE5-B2B7-2548D41C1E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graphicEl>
                                              <a:dgm id="{FA6F0695-BE99-4DE5-B2B7-2548D41C1E6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93F2A01-811F-4685-95F0-CE5BBBD226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graphicEl>
                                              <a:dgm id="{E93F2A01-811F-4685-95F0-CE5BBBD226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graphicEl>
                                              <a:dgm id="{E93F2A01-811F-4685-95F0-CE5BBBD226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219200"/>
          <a:ext cx="89916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Types of Supervision</a:t>
            </a:r>
            <a:endParaRPr lang="en-US" u="sng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0221-18F5-4AF0-B3C5-6BC16F6FCD0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185CD1B-A29F-45A2-90CE-218CE2FB788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B185CD1B-A29F-45A2-90CE-218CE2FB788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980EE9-FCA2-41F2-B9A3-475C5345AF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graphicEl>
                                              <a:dgm id="{C7980EE9-FCA2-41F2-B9A3-475C5345AF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1CB762C-2A38-4A0C-83FE-87A2878940F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graphicEl>
                                              <a:dgm id="{31CB762C-2A38-4A0C-83FE-87A2878940F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2D70740-9152-4799-9280-87FD88264BD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graphicEl>
                                              <a:dgm id="{E2D70740-9152-4799-9280-87FD88264BD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94206AB-417A-4E24-B6C3-2C3D6BF0AE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4">
                                            <p:graphicEl>
                                              <a:dgm id="{794206AB-417A-4E24-B6C3-2C3D6BF0AEC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8DA91B2-DE19-4404-920C-6443D31C3B8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4">
                                            <p:graphicEl>
                                              <a:dgm id="{A8DA91B2-DE19-4404-920C-6443D31C3B8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CF96E86-A23C-4321-8453-CA79714697F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4">
                                            <p:graphicEl>
                                              <a:dgm id="{0CF96E86-A23C-4321-8453-CA79714697F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F21533-E5D4-436F-97E2-5D5F454D594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80F21533-E5D4-436F-97E2-5D5F454D594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BCDF8F0-62B0-47E3-B355-B1CACA54F4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graphicEl>
                                              <a:dgm id="{0BCDF8F0-62B0-47E3-B355-B1CACA54F4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669A9F-D1B5-4991-9B9C-4F399F4DF4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">
                                            <p:graphicEl>
                                              <a:dgm id="{39669A9F-D1B5-4991-9B9C-4F399F4DF4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78597E6-C0E9-4D46-8167-5545E4CCC3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">
                                            <p:graphicEl>
                                              <a:dgm id="{F78597E6-C0E9-4D46-8167-5545E4CCC3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740E7CD-0CBE-4C82-9FCB-51666C422E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4">
                                            <p:graphicEl>
                                              <a:dgm id="{8740E7CD-0CBE-4C82-9FCB-51666C422ED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EBAE62E-140A-4640-AC7E-3777E5FF16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4">
                                            <p:graphicEl>
                                              <a:dgm id="{DEBAE62E-140A-4640-AC7E-3777E5FF16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D39F24-AA0E-4619-9F21-EC94597861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">
                                            <p:graphicEl>
                                              <a:dgm id="{4AD39F24-AA0E-4619-9F21-EC94597861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8343CA3-DA84-4EF2-90A9-3ABA1A6A8B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4">
                                            <p:graphicEl>
                                              <a:dgm id="{28343CA3-DA84-4EF2-90A9-3ABA1A6A8B3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33D8CB7-8FE8-43B8-B1F0-98445770CEF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4">
                                            <p:graphicEl>
                                              <a:dgm id="{533D8CB7-8FE8-43B8-B1F0-98445770CEF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33273C4-81DC-4679-9EDA-580203FC33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4">
                                            <p:graphicEl>
                                              <a:dgm id="{F33273C4-81DC-4679-9EDA-580203FC33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01D007-75F1-400A-9280-3C6D7A8E27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">
                                            <p:graphicEl>
                                              <a:dgm id="{EE01D007-75F1-400A-9280-3C6D7A8E272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29F786-6645-462D-988C-7DBA60EE96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">
                                            <p:graphicEl>
                                              <a:dgm id="{F529F786-6645-462D-988C-7DBA60EE96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7AB4D43-5A45-470C-AA40-9DBD8D398D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4">
                                            <p:graphicEl>
                                              <a:dgm id="{E7AB4D43-5A45-470C-AA40-9DBD8D398D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9FB7749-5840-47A6-B32C-F8E4CBDFCF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4">
                                            <p:graphicEl>
                                              <a:dgm id="{D9FB7749-5840-47A6-B32C-F8E4CBDFCF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0121DAB-D52B-4E81-B3A2-FF4AC2760D9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4">
                                            <p:graphicEl>
                                              <a:dgm id="{C0121DAB-D52B-4E81-B3A2-FF4AC2760D9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EB131AE-E38A-42B3-BFC8-00E39B44BE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4">
                                            <p:graphicEl>
                                              <a:dgm id="{1EB131AE-E38A-42B3-BFC8-00E39B44BE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54163"/>
            <a:ext cx="8458200" cy="4525963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b="1" dirty="0" smtClean="0">
                <a:solidFill>
                  <a:srgbClr val="002060"/>
                </a:solidFill>
              </a:rPr>
              <a:t>At the end of the class the group will be able to understand about the supervision and  apply the knowledge in practical.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3640221-18F5-4AF0-B3C5-6BC16F6FCD01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~PP3139.WAV">
            <a:hlinkClick r:id="" action="ppaction://media"/>
          </p:cNvPr>
          <p:cNvPicPr>
            <a:picLocks noRot="1" noChangeAspect="1"/>
          </p:cNvPicPr>
          <p:nvPr>
            <a:wavAudioFile r:embed="rId1" name="~PP3139.WAV"/>
          </p:nvPr>
        </p:nvPicPr>
        <p:blipFill>
          <a:blip r:embed="rId3"/>
          <a:stretch>
            <a:fillRect/>
          </a:stretch>
        </p:blipFill>
        <p:spPr>
          <a:xfrm>
            <a:off x="8656638" y="637063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Techniques  of  supervision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b="1" dirty="0" smtClean="0"/>
              <a:t>Observation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b="1" dirty="0" smtClean="0"/>
              <a:t>Supervisory Rounds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b="1" dirty="0" smtClean="0"/>
              <a:t>Individual and group conference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b="1" dirty="0" smtClean="0"/>
              <a:t>Check list</a:t>
            </a:r>
          </a:p>
          <a:p>
            <a:pPr marL="514350" indent="-5143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b="1" dirty="0" smtClean="0"/>
              <a:t>Yes/No Type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0221-18F5-4AF0-B3C5-6BC16F6FCD01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638800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v"/>
            </a:pP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sz="3000" b="1" dirty="0" smtClean="0"/>
              <a:t>Rating scale</a:t>
            </a:r>
          </a:p>
          <a:p>
            <a:pPr lvl="3">
              <a:buFont typeface="Wingdings" pitchFamily="2" charset="2"/>
              <a:buChar char="v"/>
            </a:pPr>
            <a:r>
              <a:rPr lang="en-US" sz="3000" b="1" dirty="0" smtClean="0"/>
              <a:t>Graphical Rating Scale</a:t>
            </a:r>
          </a:p>
          <a:p>
            <a:pPr lvl="3">
              <a:buFont typeface="Wingdings" pitchFamily="2" charset="2"/>
              <a:buChar char="v"/>
            </a:pPr>
            <a:r>
              <a:rPr lang="en-US" sz="3000" b="1" dirty="0" smtClean="0"/>
              <a:t>Numerical Rating Scale</a:t>
            </a:r>
          </a:p>
          <a:p>
            <a:pPr lvl="7">
              <a:buFont typeface="Wingdings" pitchFamily="2" charset="2"/>
              <a:buChar char="v"/>
            </a:pPr>
            <a:r>
              <a:rPr lang="en-US" sz="2200" b="1" dirty="0" smtClean="0"/>
              <a:t>3 Point scale</a:t>
            </a:r>
          </a:p>
          <a:p>
            <a:pPr lvl="7">
              <a:buFont typeface="Wingdings" pitchFamily="2" charset="2"/>
              <a:buChar char="v"/>
            </a:pPr>
            <a:r>
              <a:rPr lang="en-US" sz="2200" b="1" dirty="0" smtClean="0"/>
              <a:t>5 Point scale</a:t>
            </a:r>
          </a:p>
          <a:p>
            <a:pPr lvl="7">
              <a:buFont typeface="Wingdings" pitchFamily="2" charset="2"/>
              <a:buChar char="v"/>
            </a:pPr>
            <a:r>
              <a:rPr lang="en-US" sz="2200" b="1" dirty="0" smtClean="0"/>
              <a:t>7 Point scale</a:t>
            </a:r>
          </a:p>
          <a:p>
            <a:pPr lvl="3">
              <a:buFont typeface="Wingdings" pitchFamily="2" charset="2"/>
              <a:buChar char="v"/>
            </a:pPr>
            <a:r>
              <a:rPr lang="en-US" sz="3000" b="1" dirty="0" smtClean="0"/>
              <a:t>Alphabetical Rating scale</a:t>
            </a:r>
          </a:p>
          <a:p>
            <a:pPr lvl="0">
              <a:buFont typeface="Wingdings" pitchFamily="2" charset="2"/>
              <a:buChar char="v"/>
            </a:pPr>
            <a:r>
              <a:rPr lang="en-US" sz="3000" b="1" dirty="0" smtClean="0"/>
              <a:t>Reports written / verbal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3000" b="1" dirty="0" smtClean="0">
                <a:solidFill>
                  <a:srgbClr val="00B0F0"/>
                </a:solidFill>
              </a:rPr>
              <a:t> </a:t>
            </a:r>
            <a:r>
              <a:rPr lang="en-US" sz="3000" b="1" dirty="0" smtClean="0"/>
              <a:t>Anecdotal records</a:t>
            </a:r>
            <a:r>
              <a:rPr lang="en-US" sz="2800" dirty="0" smtClean="0"/>
              <a:t> </a:t>
            </a:r>
            <a:r>
              <a:rPr lang="en-US" sz="2800" b="1" dirty="0" smtClean="0"/>
              <a:t>Follow up visits and evaluation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b="1" dirty="0" smtClean="0"/>
              <a:t>Staff meeting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2800" b="1" dirty="0" smtClean="0"/>
              <a:t> In- service education.</a:t>
            </a:r>
          </a:p>
          <a:p>
            <a:pPr lvl="0">
              <a:buFont typeface="Wingdings" pitchFamily="2" charset="2"/>
              <a:buChar char="v"/>
            </a:pPr>
            <a:endParaRPr lang="en-US" sz="3000" b="1" dirty="0" smtClean="0"/>
          </a:p>
          <a:p>
            <a:pPr lvl="0">
              <a:buFont typeface="Wingdings" pitchFamily="2" charset="2"/>
              <a:buChar char="v"/>
            </a:pPr>
            <a:endParaRPr lang="en-US" sz="3000" b="1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0221-18F5-4AF0-B3C5-6BC16F6FCD0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/>
          <a:lstStyle/>
          <a:p>
            <a:pPr algn="ctr"/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Principles of Supervision</a:t>
            </a: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76800"/>
          </a:xfrm>
        </p:spPr>
        <p:txBody>
          <a:bodyPr>
            <a:normAutofit/>
          </a:bodyPr>
          <a:lstStyle/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b="1" dirty="0" smtClean="0"/>
              <a:t>Good supervision generates and guaranties quality of nursing care.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b="1" dirty="0" smtClean="0"/>
              <a:t>Good supervision co-ordinates the effort of nursing staff.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2800" b="1" dirty="0" smtClean="0"/>
              <a:t>Good supervision is based on the individual needs.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US" sz="2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0221-18F5-4AF0-B3C5-6BC16F6FCD0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/>
          <a:lstStyle/>
          <a:p>
            <a:pPr marL="571500" lvl="0" indent="-571500">
              <a:lnSpc>
                <a:spcPct val="150000"/>
              </a:lnSpc>
              <a:buFont typeface="+mj-lt"/>
              <a:buAutoNum type="arabicPeriod" startAt="4"/>
            </a:pPr>
            <a:r>
              <a:rPr lang="en-US" b="1" dirty="0" smtClean="0"/>
              <a:t>Good supervision fosters the ability of each member to think and act.</a:t>
            </a:r>
          </a:p>
          <a:p>
            <a:pPr marL="571500" lvl="0" indent="-571500">
              <a:lnSpc>
                <a:spcPct val="150000"/>
              </a:lnSpc>
              <a:buFont typeface="+mj-lt"/>
              <a:buAutoNum type="arabicPeriod" startAt="4"/>
            </a:pPr>
            <a:r>
              <a:rPr lang="en-US" b="1" dirty="0" smtClean="0"/>
              <a:t>Good supervision respects the individuality</a:t>
            </a:r>
          </a:p>
          <a:p>
            <a:pPr marL="571500" lvl="0" indent="-571500">
              <a:lnSpc>
                <a:spcPct val="150000"/>
              </a:lnSpc>
              <a:buFont typeface="+mj-lt"/>
              <a:buAutoNum type="arabicPeriod" startAt="4"/>
            </a:pPr>
            <a:r>
              <a:rPr lang="en-US" b="1" dirty="0" smtClean="0"/>
              <a:t>Supervision of graduate staff nurses differs from that of students.</a:t>
            </a:r>
          </a:p>
          <a:p>
            <a:pPr marL="571500" lvl="0" indent="-571500">
              <a:lnSpc>
                <a:spcPct val="150000"/>
              </a:lnSpc>
              <a:buFont typeface="+mj-lt"/>
              <a:buAutoNum type="arabicPeriod" startAt="4"/>
            </a:pPr>
            <a:r>
              <a:rPr lang="en-US" b="1" dirty="0" smtClean="0"/>
              <a:t>Good supervision makes a good learning situation.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0221-18F5-4AF0-B3C5-6BC16F6FCD01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5867400"/>
          </a:xfrm>
        </p:spPr>
        <p:txBody>
          <a:bodyPr>
            <a:normAutofit fontScale="85000" lnSpcReduction="20000"/>
          </a:bodyPr>
          <a:lstStyle/>
          <a:p>
            <a:pPr marL="514350" lvl="0" indent="-514350">
              <a:lnSpc>
                <a:spcPct val="150000"/>
              </a:lnSpc>
              <a:buFont typeface="+mj-lt"/>
              <a:buAutoNum type="arabicPeriod" startAt="8"/>
            </a:pPr>
            <a:r>
              <a:rPr lang="en-US" b="1" dirty="0" smtClean="0"/>
              <a:t>Good supervision is well planned.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 startAt="8"/>
            </a:pPr>
            <a:r>
              <a:rPr lang="en-US" b="1" dirty="0" smtClean="0"/>
              <a:t>Good supervision helps the nurses to set up their objectives.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 startAt="8"/>
            </a:pPr>
            <a:r>
              <a:rPr lang="en-US" b="1" dirty="0" smtClean="0"/>
              <a:t>Supervision stimulates staff to continuous self improvement.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 startAt="8"/>
            </a:pPr>
            <a:r>
              <a:rPr lang="en-US" b="1" dirty="0" smtClean="0"/>
              <a:t>Good supervision analysis the success of reaching his/her objectives.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 startAt="8"/>
            </a:pPr>
            <a:r>
              <a:rPr lang="en-US" b="1" dirty="0" smtClean="0"/>
              <a:t>Good supervision helps to create a social, psychological and physical atmosphere.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 startAt="8"/>
            </a:pPr>
            <a:r>
              <a:rPr lang="en-US" b="1" dirty="0" smtClean="0"/>
              <a:t>Good supervision directs the self evaluation.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8"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0221-18F5-4AF0-B3C5-6BC16F6FCD0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it Patel\Desktop\ppt2\himja4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40221-18F5-4AF0-B3C5-6BC16F6FCD0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ransition>
    <p:randomBa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  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>
                <a:solidFill>
                  <a:schemeClr val="tx1"/>
                </a:solidFill>
              </a:rPr>
              <a:t>And Of The Seminar Students Will  Be Able…….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To explain meaning and definition of the supervision.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To describe the objectives of supervision.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To explain the function of the supervision.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To outline the stages of the supervision.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To discuss about the quality of the good supervision.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3640221-18F5-4AF0-B3C5-6BC16F6FCD01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~PP104.WAV">
            <a:hlinkClick r:id="" action="ppaction://media"/>
          </p:cNvPr>
          <p:cNvPicPr>
            <a:picLocks noRot="1" noChangeAspect="1"/>
          </p:cNvPicPr>
          <p:nvPr>
            <a:wavAudioFile r:embed="rId1" name="~PP104.WAV"/>
          </p:nvPr>
        </p:nvPicPr>
        <p:blipFill>
          <a:blip r:embed="rId3"/>
          <a:stretch>
            <a:fillRect/>
          </a:stretch>
        </p:blipFill>
        <p:spPr>
          <a:xfrm>
            <a:off x="8656638" y="637063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  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tx1"/>
                </a:solidFill>
              </a:rPr>
              <a:t>To describe the methods, types ,techniques of   the supervision.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 To explain of the principles of supervision.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3640221-18F5-4AF0-B3C5-6BC16F6FCD01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~PP1727.WAV">
            <a:hlinkClick r:id="" action="ppaction://media"/>
          </p:cNvPr>
          <p:cNvPicPr>
            <a:picLocks noRot="1" noChangeAspect="1"/>
          </p:cNvPicPr>
          <p:nvPr>
            <a:wavAudioFile r:embed="rId1" name="~PP1727.WAV"/>
          </p:nvPr>
        </p:nvPicPr>
        <p:blipFill>
          <a:blip r:embed="rId3"/>
          <a:stretch>
            <a:fillRect/>
          </a:stretch>
        </p:blipFill>
        <p:spPr>
          <a:xfrm>
            <a:off x="8656638" y="637063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Meaning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1"/>
            <a:ext cx="8686800" cy="4937126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Super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----------------   </a:t>
            </a:r>
            <a:r>
              <a:rPr lang="en-US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Above</a:t>
            </a:r>
          </a:p>
          <a:p>
            <a:pPr>
              <a:buNone/>
            </a:pPr>
            <a:r>
              <a:rPr lang="en-US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Vision</a:t>
            </a:r>
            <a:r>
              <a:rPr lang="en-US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----------------   </a:t>
            </a:r>
            <a:r>
              <a:rPr lang="en-US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Seeing</a:t>
            </a:r>
          </a:p>
          <a:p>
            <a:pPr>
              <a:buNone/>
            </a:pPr>
            <a:r>
              <a:rPr lang="en-US" b="1" dirty="0" smtClean="0">
                <a:ln w="11430"/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Supervision means Overseeing  the employees at  work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3640221-18F5-4AF0-B3C5-6BC16F6FCD0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~PP673.WAV">
            <a:hlinkClick r:id="" action="ppaction://media"/>
          </p:cNvPr>
          <p:cNvPicPr>
            <a:picLocks noRot="1" noChangeAspect="1"/>
          </p:cNvPicPr>
          <p:nvPr>
            <a:wavAudioFile r:embed="rId1" name="~PP673.WAV"/>
          </p:nvPr>
        </p:nvPicPr>
        <p:blipFill>
          <a:blip r:embed="rId3"/>
          <a:stretch>
            <a:fillRect/>
          </a:stretch>
        </p:blipFill>
        <p:spPr>
          <a:xfrm>
            <a:off x="8656638" y="637063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</a:t>
            </a:r>
            <a:r>
              <a:rPr lang="en-US" sz="6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Definition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86868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000" b="1" dirty="0" smtClean="0"/>
              <a:t>“Supervision is an act of superior person to see the work of the personnel working under him or her.”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3640221-18F5-4AF0-B3C5-6BC16F6FCD01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838200"/>
          </a:xfrm>
        </p:spPr>
        <p:txBody>
          <a:bodyPr/>
          <a:lstStyle/>
          <a:p>
            <a:r>
              <a:rPr lang="en-US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C00000"/>
                </a:solidFill>
              </a:rPr>
              <a:t>According to Lumberton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b="1" dirty="0" smtClean="0"/>
              <a:t>		supervision is defined as a cooperative relationship between leader and one or more person to accomplish a particular purpose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C00000"/>
                </a:solidFill>
              </a:rPr>
              <a:t>According to Jean Barrett.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b="1" dirty="0" smtClean="0"/>
              <a:t>		supervision is a kind of teaching which involves advising, helping, inspiring, leading and liberating.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3640221-18F5-4AF0-B3C5-6BC16F6FCD01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dirty="0" smtClean="0"/>
              <a:t>Objectives of Supervision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10600" cy="5029200"/>
          </a:xfrm>
        </p:spPr>
        <p:txBody>
          <a:bodyPr>
            <a:normAutofit fontScale="77500" lnSpcReduction="20000"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/>
              <a:t>To persist in the delivery of high quality of health care services in community.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/>
              <a:t>To assist and to help in the development of the staff to their highest potential.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/>
              <a:t>To interpret policies, objectives, needs of the organization.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/>
              <a:t>To plan the services cooperatively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/>
              <a:t>To develop co-ordination to avoid overlapping.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/>
              <a:t>To develop standards of service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endParaRPr lang="en-US" b="1" dirty="0" smtClean="0"/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3640221-18F5-4AF0-B3C5-6BC16F6FCD01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/>
          <a:lstStyle/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/>
              <a:t>To develop the method of evaluation.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/>
              <a:t>To assist in problem solving of the matters concerning personnel.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b="1" dirty="0" smtClean="0"/>
              <a:t>To evaluate the service given in wards and in community setting.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3640221-18F5-4AF0-B3C5-6BC16F6FCD01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erve">
    <a:dk1>
      <a:sysClr val="windowText" lastClr="000000"/>
    </a:dk1>
    <a:lt1>
      <a:sysClr val="window" lastClr="FFFFFF"/>
    </a:lt1>
    <a:dk2>
      <a:srgbClr val="666666"/>
    </a:dk2>
    <a:lt2>
      <a:srgbClr val="D2D2D2"/>
    </a:lt2>
    <a:accent1>
      <a:srgbClr val="FF388C"/>
    </a:accent1>
    <a:accent2>
      <a:srgbClr val="E40059"/>
    </a:accent2>
    <a:accent3>
      <a:srgbClr val="9C007F"/>
    </a:accent3>
    <a:accent4>
      <a:srgbClr val="68007F"/>
    </a:accent4>
    <a:accent5>
      <a:srgbClr val="005BD3"/>
    </a:accent5>
    <a:accent6>
      <a:srgbClr val="00349E"/>
    </a:accent6>
    <a:hlink>
      <a:srgbClr val="17BBFD"/>
    </a:hlink>
    <a:folHlink>
      <a:srgbClr val="FF79C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464</TotalTime>
  <Words>658</Words>
  <Application>Microsoft Office PowerPoint</Application>
  <PresentationFormat>On-screen Show (4:3)</PresentationFormat>
  <Paragraphs>162</Paragraphs>
  <Slides>25</Slides>
  <Notes>0</Notes>
  <HiddenSlides>0</HiddenSlides>
  <MMClips>5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Concourse</vt:lpstr>
      <vt:lpstr>Solstice</vt:lpstr>
      <vt:lpstr>Verve</vt:lpstr>
      <vt:lpstr> Supervision</vt:lpstr>
      <vt:lpstr>General objectives </vt:lpstr>
      <vt:lpstr>Specific   objectives </vt:lpstr>
      <vt:lpstr>Specific   objectives </vt:lpstr>
      <vt:lpstr>Meaning </vt:lpstr>
      <vt:lpstr>                        Definition</vt:lpstr>
      <vt:lpstr>                            Definitions</vt:lpstr>
      <vt:lpstr>Objectives of Supervision</vt:lpstr>
      <vt:lpstr>Slide 9</vt:lpstr>
      <vt:lpstr>            Functions                   of            Supervisor</vt:lpstr>
      <vt:lpstr>Slide 11</vt:lpstr>
      <vt:lpstr>Stages of Supervision</vt:lpstr>
      <vt:lpstr> Stage one-Preparation for supervision </vt:lpstr>
      <vt:lpstr>Stage one Cont…</vt:lpstr>
      <vt:lpstr> Stage Two: supervision </vt:lpstr>
      <vt:lpstr> Stage Three: follow up </vt:lpstr>
      <vt:lpstr>Qualities of Good Supervisor</vt:lpstr>
      <vt:lpstr>Methods of Supervision</vt:lpstr>
      <vt:lpstr>Types of Supervision</vt:lpstr>
      <vt:lpstr>Techniques  of  supervision </vt:lpstr>
      <vt:lpstr>Slide 21</vt:lpstr>
      <vt:lpstr>Principles of Supervision</vt:lpstr>
      <vt:lpstr>Slide 23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on Supervision</dc:title>
  <dc:creator>compaq</dc:creator>
  <cp:lastModifiedBy>$anKeT</cp:lastModifiedBy>
  <cp:revision>59</cp:revision>
  <dcterms:created xsi:type="dcterms:W3CDTF">2009-11-20T18:36:51Z</dcterms:created>
  <dcterms:modified xsi:type="dcterms:W3CDTF">2020-08-12T09:23:13Z</dcterms:modified>
</cp:coreProperties>
</file>