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63" r:id="rId5"/>
    <p:sldId id="259" r:id="rId6"/>
    <p:sldId id="260" r:id="rId7"/>
    <p:sldId id="261" r:id="rId8"/>
    <p:sldId id="262"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FFCDE2-3957-40A7-9685-066BBE9BBA67}" type="doc">
      <dgm:prSet loTypeId="urn:microsoft.com/office/officeart/2005/8/layout/hList2" loCatId="list" qsTypeId="urn:microsoft.com/office/officeart/2005/8/quickstyle/simple3" qsCatId="simple" csTypeId="urn:microsoft.com/office/officeart/2005/8/colors/colorful5" csCatId="colorful" phldr="1"/>
      <dgm:spPr/>
      <dgm:t>
        <a:bodyPr/>
        <a:lstStyle/>
        <a:p>
          <a:endParaRPr lang="en-US"/>
        </a:p>
      </dgm:t>
    </dgm:pt>
    <dgm:pt modelId="{B8367B0C-1B91-4DE2-AF32-1F9227D63F25}">
      <dgm:prSet phldrT="[Text]" custT="1"/>
      <dgm:spPr/>
      <dgm:t>
        <a:bodyPr/>
        <a:lstStyle/>
        <a:p>
          <a:r>
            <a:rPr lang="en-US" sz="2200" dirty="0" smtClean="0"/>
            <a:t>Binge eating of high-carbohydrate foods, usually in secret</a:t>
          </a:r>
          <a:endParaRPr lang="en-US" sz="2200" dirty="0"/>
        </a:p>
      </dgm:t>
    </dgm:pt>
    <dgm:pt modelId="{5E9A21C1-977D-403D-9C0D-830A3E140F13}" type="parTrans" cxnId="{6EA8ED98-DF62-44C1-9606-690F9C139E3E}">
      <dgm:prSet/>
      <dgm:spPr/>
      <dgm:t>
        <a:bodyPr/>
        <a:lstStyle/>
        <a:p>
          <a:endParaRPr lang="en-US"/>
        </a:p>
      </dgm:t>
    </dgm:pt>
    <dgm:pt modelId="{25729578-A771-4624-BDA3-0A08F9D802A7}" type="sibTrans" cxnId="{6EA8ED98-DF62-44C1-9606-690F9C139E3E}">
      <dgm:prSet/>
      <dgm:spPr/>
      <dgm:t>
        <a:bodyPr/>
        <a:lstStyle/>
        <a:p>
          <a:endParaRPr lang="en-US"/>
        </a:p>
      </dgm:t>
    </dgm:pt>
    <dgm:pt modelId="{B5BA3E08-6C35-4CBF-8A45-6ACB149ED301}">
      <dgm:prSet phldrT="[Text]" phldr="1"/>
      <dgm:spPr/>
      <dgm:t>
        <a:bodyPr/>
        <a:lstStyle/>
        <a:p>
          <a:endParaRPr lang="en-US"/>
        </a:p>
      </dgm:t>
    </dgm:pt>
    <dgm:pt modelId="{93FE454F-EBB4-4B06-AA2D-64494BFC75FA}" type="parTrans" cxnId="{27C70DB2-2939-4B08-BE72-C60BE424A9EE}">
      <dgm:prSet/>
      <dgm:spPr/>
      <dgm:t>
        <a:bodyPr/>
        <a:lstStyle/>
        <a:p>
          <a:endParaRPr lang="en-US"/>
        </a:p>
      </dgm:t>
    </dgm:pt>
    <dgm:pt modelId="{101DB5E4-A3E7-4A66-A384-599E15E44F4F}" type="sibTrans" cxnId="{27C70DB2-2939-4B08-BE72-C60BE424A9EE}">
      <dgm:prSet/>
      <dgm:spPr/>
      <dgm:t>
        <a:bodyPr/>
        <a:lstStyle/>
        <a:p>
          <a:endParaRPr lang="en-US"/>
        </a:p>
      </dgm:t>
    </dgm:pt>
    <dgm:pt modelId="{6A11F3FA-6084-430A-87A9-1C325A935894}">
      <dgm:prSet phldrT="[Text]" custT="1"/>
      <dgm:spPr/>
      <dgm:t>
        <a:bodyPr/>
        <a:lstStyle/>
        <a:p>
          <a:r>
            <a:rPr lang="en-US" sz="2200" dirty="0" smtClean="0"/>
            <a:t>Going to the bathroom during meals</a:t>
          </a:r>
          <a:endParaRPr lang="en-US" sz="2200" dirty="0"/>
        </a:p>
      </dgm:t>
    </dgm:pt>
    <dgm:pt modelId="{9C38BB85-BE08-47A1-9F3D-BB6366180477}" type="parTrans" cxnId="{3ABA440B-C224-45FC-897C-DF4C2A3D4389}">
      <dgm:prSet/>
      <dgm:spPr/>
      <dgm:t>
        <a:bodyPr/>
        <a:lstStyle/>
        <a:p>
          <a:endParaRPr lang="en-US"/>
        </a:p>
      </dgm:t>
    </dgm:pt>
    <dgm:pt modelId="{8B8BA434-656B-448B-A639-0D2A8BD2DE96}" type="sibTrans" cxnId="{3ABA440B-C224-45FC-897C-DF4C2A3D4389}">
      <dgm:prSet/>
      <dgm:spPr/>
      <dgm:t>
        <a:bodyPr/>
        <a:lstStyle/>
        <a:p>
          <a:endParaRPr lang="en-US"/>
        </a:p>
      </dgm:t>
    </dgm:pt>
    <dgm:pt modelId="{A0D526AE-05AF-4FF3-9E24-9E4FE56872BC}">
      <dgm:prSet phldrT="[Text]" custT="1"/>
      <dgm:spPr/>
      <dgm:t>
        <a:bodyPr/>
        <a:lstStyle/>
        <a:p>
          <a:r>
            <a:rPr lang="en-US" sz="2200" dirty="0" smtClean="0"/>
            <a:t>Constipation, diarrhea, nausea, gas, abdominal pain</a:t>
          </a:r>
          <a:endParaRPr lang="en-US" sz="2200" dirty="0"/>
        </a:p>
      </dgm:t>
    </dgm:pt>
    <dgm:pt modelId="{EC4805FA-4F66-415F-A46D-9FA1B3DCB3CC}" type="parTrans" cxnId="{49B8C07B-D6A8-400B-ACB9-E510B9F921FC}">
      <dgm:prSet/>
      <dgm:spPr/>
      <dgm:t>
        <a:bodyPr/>
        <a:lstStyle/>
        <a:p>
          <a:endParaRPr lang="en-US"/>
        </a:p>
      </dgm:t>
    </dgm:pt>
    <dgm:pt modelId="{AEEDDF4D-9893-4289-B540-54522508069A}" type="sibTrans" cxnId="{49B8C07B-D6A8-400B-ACB9-E510B9F921FC}">
      <dgm:prSet/>
      <dgm:spPr/>
      <dgm:t>
        <a:bodyPr/>
        <a:lstStyle/>
        <a:p>
          <a:endParaRPr lang="en-US"/>
        </a:p>
      </dgm:t>
    </dgm:pt>
    <dgm:pt modelId="{CA4E869E-5ACE-4621-AE46-8D0028A68E68}">
      <dgm:prSet phldrT="[Text]" phldr="1"/>
      <dgm:spPr/>
      <dgm:t>
        <a:bodyPr/>
        <a:lstStyle/>
        <a:p>
          <a:endParaRPr lang="en-US" dirty="0"/>
        </a:p>
      </dgm:t>
    </dgm:pt>
    <dgm:pt modelId="{F9CC9305-E9BE-40D2-A8AA-54C7D4188FDF}" type="sibTrans" cxnId="{3F3BC32A-8801-42B2-BD6B-F0C7EEC6E9A1}">
      <dgm:prSet/>
      <dgm:spPr/>
      <dgm:t>
        <a:bodyPr/>
        <a:lstStyle/>
        <a:p>
          <a:endParaRPr lang="en-US"/>
        </a:p>
      </dgm:t>
    </dgm:pt>
    <dgm:pt modelId="{7786AB23-5237-446D-A812-C380A2C33BE8}" type="parTrans" cxnId="{3F3BC32A-8801-42B2-BD6B-F0C7EEC6E9A1}">
      <dgm:prSet/>
      <dgm:spPr/>
      <dgm:t>
        <a:bodyPr/>
        <a:lstStyle/>
        <a:p>
          <a:endParaRPr lang="en-US"/>
        </a:p>
      </dgm:t>
    </dgm:pt>
    <dgm:pt modelId="{C078A88F-EB16-4BEA-BF44-C1612285A9CD}">
      <dgm:prSet custT="1"/>
      <dgm:spPr/>
      <dgm:t>
        <a:bodyPr/>
        <a:lstStyle/>
        <a:p>
          <a:r>
            <a:rPr lang="en-US" sz="2200" dirty="0" smtClean="0"/>
            <a:t>Exercising for hours</a:t>
          </a:r>
          <a:endParaRPr lang="en-US" sz="2200" dirty="0"/>
        </a:p>
      </dgm:t>
    </dgm:pt>
    <dgm:pt modelId="{39C8384D-BBFF-4E2A-A591-E14ED01B68F2}" type="parTrans" cxnId="{5E9710F6-5E46-41D0-ACA1-532E3257916D}">
      <dgm:prSet/>
      <dgm:spPr/>
      <dgm:t>
        <a:bodyPr/>
        <a:lstStyle/>
        <a:p>
          <a:endParaRPr lang="en-US"/>
        </a:p>
      </dgm:t>
    </dgm:pt>
    <dgm:pt modelId="{615F1EE4-488D-47A4-9C97-EDEE2BF8FC0D}" type="sibTrans" cxnId="{5E9710F6-5E46-41D0-ACA1-532E3257916D}">
      <dgm:prSet/>
      <dgm:spPr/>
      <dgm:t>
        <a:bodyPr/>
        <a:lstStyle/>
        <a:p>
          <a:endParaRPr lang="en-US"/>
        </a:p>
      </dgm:t>
    </dgm:pt>
    <dgm:pt modelId="{C6DC82E1-CB3A-4C26-8559-617844203B04}">
      <dgm:prSet custT="1"/>
      <dgm:spPr/>
      <dgm:t>
        <a:bodyPr/>
        <a:lstStyle/>
        <a:p>
          <a:r>
            <a:rPr lang="en-US" sz="2200" dirty="0" smtClean="0"/>
            <a:t>Eating until painfully full</a:t>
          </a:r>
          <a:endParaRPr lang="en-US" sz="2200" dirty="0"/>
        </a:p>
      </dgm:t>
    </dgm:pt>
    <dgm:pt modelId="{FEE02E58-EBF7-4BC1-8C1C-04CFCF641663}" type="parTrans" cxnId="{19E9A172-FCED-489E-ADEE-B4A3D9A6BCFC}">
      <dgm:prSet/>
      <dgm:spPr/>
      <dgm:t>
        <a:bodyPr/>
        <a:lstStyle/>
        <a:p>
          <a:endParaRPr lang="en-US"/>
        </a:p>
      </dgm:t>
    </dgm:pt>
    <dgm:pt modelId="{AC9EBCD8-6578-4288-AC3B-331226D92FC5}" type="sibTrans" cxnId="{19E9A172-FCED-489E-ADEE-B4A3D9A6BCFC}">
      <dgm:prSet/>
      <dgm:spPr/>
      <dgm:t>
        <a:bodyPr/>
        <a:lstStyle/>
        <a:p>
          <a:endParaRPr lang="en-US"/>
        </a:p>
      </dgm:t>
    </dgm:pt>
    <dgm:pt modelId="{49246592-047B-49D5-A02E-2E739443C0B1}">
      <dgm:prSet custT="1"/>
      <dgm:spPr/>
      <dgm:t>
        <a:bodyPr/>
        <a:lstStyle/>
        <a:p>
          <a:r>
            <a:rPr lang="en-US" sz="2200" dirty="0" smtClean="0"/>
            <a:t>Losing control over eating, and feeling guilt and shame</a:t>
          </a:r>
          <a:endParaRPr lang="en-US" sz="2200" dirty="0"/>
        </a:p>
      </dgm:t>
    </dgm:pt>
    <dgm:pt modelId="{6090426F-09B3-4B5C-B220-E1953FC19A47}" type="parTrans" cxnId="{759244C3-9FE7-4015-BA85-45D9D09313B4}">
      <dgm:prSet/>
      <dgm:spPr/>
      <dgm:t>
        <a:bodyPr/>
        <a:lstStyle/>
        <a:p>
          <a:endParaRPr lang="en-US"/>
        </a:p>
      </dgm:t>
    </dgm:pt>
    <dgm:pt modelId="{FE714E0E-8A63-43D0-9F10-E2E361259BED}" type="sibTrans" cxnId="{759244C3-9FE7-4015-BA85-45D9D09313B4}">
      <dgm:prSet/>
      <dgm:spPr/>
      <dgm:t>
        <a:bodyPr/>
        <a:lstStyle/>
        <a:p>
          <a:endParaRPr lang="en-US"/>
        </a:p>
      </dgm:t>
    </dgm:pt>
    <dgm:pt modelId="{2BE00850-7FF4-45B4-A816-61A3708AFE11}">
      <dgm:prSet custT="1"/>
      <dgm:spPr/>
      <dgm:t>
        <a:bodyPr/>
        <a:lstStyle/>
        <a:p>
          <a:r>
            <a:rPr lang="en-US" sz="2200" dirty="0" smtClean="0"/>
            <a:t>Weight that goes up and down</a:t>
          </a:r>
          <a:endParaRPr lang="en-US" sz="2200" dirty="0"/>
        </a:p>
      </dgm:t>
    </dgm:pt>
    <dgm:pt modelId="{E0BD3C38-AC84-4854-AF0F-8301AFD0BA3C}" type="parTrans" cxnId="{5ED1896E-E415-47EC-B499-34FEB378C15E}">
      <dgm:prSet/>
      <dgm:spPr/>
      <dgm:t>
        <a:bodyPr/>
        <a:lstStyle/>
        <a:p>
          <a:endParaRPr lang="en-US"/>
        </a:p>
      </dgm:t>
    </dgm:pt>
    <dgm:pt modelId="{819F3B4B-BAEE-4494-8538-CAB05DC1385F}" type="sibTrans" cxnId="{5ED1896E-E415-47EC-B499-34FEB378C15E}">
      <dgm:prSet/>
      <dgm:spPr/>
      <dgm:t>
        <a:bodyPr/>
        <a:lstStyle/>
        <a:p>
          <a:endParaRPr lang="en-US"/>
        </a:p>
      </dgm:t>
    </dgm:pt>
    <dgm:pt modelId="{84AC8DE7-955E-44D9-B1A6-29018E373350}">
      <dgm:prSet custT="1"/>
      <dgm:spPr/>
      <dgm:t>
        <a:bodyPr/>
        <a:lstStyle/>
        <a:p>
          <a:r>
            <a:rPr lang="en-US" sz="2200" dirty="0" smtClean="0"/>
            <a:t>Dehydration</a:t>
          </a:r>
          <a:endParaRPr lang="en-US" sz="2200" dirty="0"/>
        </a:p>
      </dgm:t>
    </dgm:pt>
    <dgm:pt modelId="{ECCA9098-960D-4367-B83E-80D0442AD2CC}" type="parTrans" cxnId="{BBBDFF56-440A-4E8F-AACA-42918DFC7A97}">
      <dgm:prSet/>
      <dgm:spPr/>
      <dgm:t>
        <a:bodyPr/>
        <a:lstStyle/>
        <a:p>
          <a:endParaRPr lang="en-US"/>
        </a:p>
      </dgm:t>
    </dgm:pt>
    <dgm:pt modelId="{A2638FB4-5FA9-4B6D-B331-08A58438011D}" type="sibTrans" cxnId="{BBBDFF56-440A-4E8F-AACA-42918DFC7A97}">
      <dgm:prSet/>
      <dgm:spPr/>
      <dgm:t>
        <a:bodyPr/>
        <a:lstStyle/>
        <a:p>
          <a:endParaRPr lang="en-US"/>
        </a:p>
      </dgm:t>
    </dgm:pt>
    <dgm:pt modelId="{FCBF8E51-AAE6-4089-9A91-9A2C6C37A151}">
      <dgm:prSet custT="1"/>
      <dgm:spPr/>
      <dgm:t>
        <a:bodyPr/>
        <a:lstStyle/>
        <a:p>
          <a:r>
            <a:rPr lang="en-US" sz="2200" dirty="0" smtClean="0"/>
            <a:t>Missed periods or lack of menstrual periods</a:t>
          </a:r>
          <a:endParaRPr lang="en-US" sz="2200" dirty="0"/>
        </a:p>
      </dgm:t>
    </dgm:pt>
    <dgm:pt modelId="{516FD552-9EC0-4F58-B076-F1B93AE59F90}" type="parTrans" cxnId="{B4287C0A-034F-4C6B-B78B-1A2831DB71A9}">
      <dgm:prSet/>
      <dgm:spPr/>
      <dgm:t>
        <a:bodyPr/>
        <a:lstStyle/>
        <a:p>
          <a:endParaRPr lang="en-US"/>
        </a:p>
      </dgm:t>
    </dgm:pt>
    <dgm:pt modelId="{11FC0F2B-11CC-4248-8749-C3E5720D0665}" type="sibTrans" cxnId="{B4287C0A-034F-4C6B-B78B-1A2831DB71A9}">
      <dgm:prSet/>
      <dgm:spPr/>
      <dgm:t>
        <a:bodyPr/>
        <a:lstStyle/>
        <a:p>
          <a:endParaRPr lang="en-US"/>
        </a:p>
      </dgm:t>
    </dgm:pt>
    <dgm:pt modelId="{28ADBE31-6FE9-43B6-AE25-D5C31EC7E077}">
      <dgm:prSet custT="1"/>
      <dgm:spPr/>
      <dgm:t>
        <a:bodyPr/>
        <a:lstStyle/>
        <a:p>
          <a:r>
            <a:rPr lang="en-US" sz="2200" dirty="0" smtClean="0"/>
            <a:t>Damaged tooth enamel</a:t>
          </a:r>
          <a:endParaRPr lang="en-US" sz="2200" dirty="0"/>
        </a:p>
      </dgm:t>
    </dgm:pt>
    <dgm:pt modelId="{8B655477-A400-4A68-A5EB-CF0F64F1EEE2}" type="parTrans" cxnId="{D3BAAD53-F162-46EA-9C95-EE109053B18F}">
      <dgm:prSet/>
      <dgm:spPr/>
      <dgm:t>
        <a:bodyPr/>
        <a:lstStyle/>
        <a:p>
          <a:endParaRPr lang="en-US"/>
        </a:p>
      </dgm:t>
    </dgm:pt>
    <dgm:pt modelId="{3A40049A-EC2F-4962-BD16-3BAAA1B1CBE3}" type="sibTrans" cxnId="{D3BAAD53-F162-46EA-9C95-EE109053B18F}">
      <dgm:prSet/>
      <dgm:spPr/>
      <dgm:t>
        <a:bodyPr/>
        <a:lstStyle/>
        <a:p>
          <a:endParaRPr lang="en-US"/>
        </a:p>
      </dgm:t>
    </dgm:pt>
    <dgm:pt modelId="{0024FA6F-20D9-4FE1-AF1A-63BE2F9D120D}">
      <dgm:prSet custT="1"/>
      <dgm:spPr/>
      <dgm:t>
        <a:bodyPr/>
        <a:lstStyle/>
        <a:p>
          <a:r>
            <a:rPr lang="en-US" sz="2200" dirty="0" smtClean="0"/>
            <a:t>Bad breath</a:t>
          </a:r>
          <a:endParaRPr lang="en-US" sz="2200" dirty="0"/>
        </a:p>
      </dgm:t>
    </dgm:pt>
    <dgm:pt modelId="{962D5381-29D0-40A4-B9EE-29E449392CFC}" type="parTrans" cxnId="{FE762178-66D2-4ACF-B0A6-4B8498C7197F}">
      <dgm:prSet/>
      <dgm:spPr/>
      <dgm:t>
        <a:bodyPr/>
        <a:lstStyle/>
        <a:p>
          <a:endParaRPr lang="en-US"/>
        </a:p>
      </dgm:t>
    </dgm:pt>
    <dgm:pt modelId="{1833EBDD-5FE2-45B0-A3E2-FC29B80FF840}" type="sibTrans" cxnId="{FE762178-66D2-4ACF-B0A6-4B8498C7197F}">
      <dgm:prSet/>
      <dgm:spPr/>
      <dgm:t>
        <a:bodyPr/>
        <a:lstStyle/>
        <a:p>
          <a:endParaRPr lang="en-US"/>
        </a:p>
      </dgm:t>
    </dgm:pt>
    <dgm:pt modelId="{EEEDD167-4896-4158-BCEB-4063B3B633C2}">
      <dgm:prSet custT="1"/>
      <dgm:spPr/>
      <dgm:t>
        <a:bodyPr/>
        <a:lstStyle/>
        <a:p>
          <a:r>
            <a:rPr lang="en-US" sz="2200" dirty="0" smtClean="0"/>
            <a:t>Depression</a:t>
          </a:r>
          <a:endParaRPr lang="en-US" sz="2200" dirty="0"/>
        </a:p>
      </dgm:t>
    </dgm:pt>
    <dgm:pt modelId="{03AE9B97-3C6E-4EF7-B094-4763A60C55ED}" type="parTrans" cxnId="{74349A4D-86A5-43A2-A529-A1BA016778D1}">
      <dgm:prSet/>
      <dgm:spPr/>
      <dgm:t>
        <a:bodyPr/>
        <a:lstStyle/>
        <a:p>
          <a:endParaRPr lang="en-US"/>
        </a:p>
      </dgm:t>
    </dgm:pt>
    <dgm:pt modelId="{EAA61C4E-105B-4371-83BF-C268430CEFB9}" type="sibTrans" cxnId="{74349A4D-86A5-43A2-A529-A1BA016778D1}">
      <dgm:prSet/>
      <dgm:spPr/>
      <dgm:t>
        <a:bodyPr/>
        <a:lstStyle/>
        <a:p>
          <a:endParaRPr lang="en-US"/>
        </a:p>
      </dgm:t>
    </dgm:pt>
    <dgm:pt modelId="{9B14397A-34FC-4658-9448-0D87748D1083}">
      <dgm:prSet custT="1"/>
      <dgm:spPr/>
      <dgm:t>
        <a:bodyPr/>
        <a:lstStyle/>
        <a:p>
          <a:r>
            <a:rPr lang="en-US" sz="2200" dirty="0" smtClean="0"/>
            <a:t>Sore throat or mouth sores</a:t>
          </a:r>
          <a:endParaRPr lang="en-US" sz="2200" dirty="0"/>
        </a:p>
      </dgm:t>
    </dgm:pt>
    <dgm:pt modelId="{AB6204E0-ABB2-4C34-956D-6B322C3327A5}" type="parTrans" cxnId="{858E6B73-149E-42F3-93F2-7009E5B6420D}">
      <dgm:prSet/>
      <dgm:spPr/>
      <dgm:t>
        <a:bodyPr/>
        <a:lstStyle/>
        <a:p>
          <a:endParaRPr lang="en-US"/>
        </a:p>
      </dgm:t>
    </dgm:pt>
    <dgm:pt modelId="{E56B7BE0-0BA7-449A-B790-2C38016C31F1}" type="sibTrans" cxnId="{858E6B73-149E-42F3-93F2-7009E5B6420D}">
      <dgm:prSet/>
      <dgm:spPr/>
      <dgm:t>
        <a:bodyPr/>
        <a:lstStyle/>
        <a:p>
          <a:endParaRPr lang="en-US"/>
        </a:p>
      </dgm:t>
    </dgm:pt>
    <dgm:pt modelId="{50E559C6-4053-4670-B790-AAC2E7F8AD23}">
      <dgm:prSet phldrT="[Text]" phldr="1"/>
      <dgm:spPr/>
      <dgm:t>
        <a:bodyPr/>
        <a:lstStyle/>
        <a:p>
          <a:endParaRPr lang="en-US" dirty="0"/>
        </a:p>
      </dgm:t>
    </dgm:pt>
    <dgm:pt modelId="{DBAFEF29-0D68-4398-ADC4-6C95AA24B8FF}" type="sibTrans" cxnId="{FCD430C5-5561-413A-98CA-76509EEEA2AD}">
      <dgm:prSet/>
      <dgm:spPr/>
      <dgm:t>
        <a:bodyPr/>
        <a:lstStyle/>
        <a:p>
          <a:endParaRPr lang="en-US"/>
        </a:p>
      </dgm:t>
    </dgm:pt>
    <dgm:pt modelId="{B6D53241-F3DE-451E-8B8C-05FF6F2C40F8}" type="parTrans" cxnId="{FCD430C5-5561-413A-98CA-76509EEEA2AD}">
      <dgm:prSet/>
      <dgm:spPr/>
      <dgm:t>
        <a:bodyPr/>
        <a:lstStyle/>
        <a:p>
          <a:endParaRPr lang="en-US"/>
        </a:p>
      </dgm:t>
    </dgm:pt>
    <dgm:pt modelId="{51CBFB78-B0D6-4091-BA63-E65F84D2AA9E}" type="pres">
      <dgm:prSet presAssocID="{E9FFCDE2-3957-40A7-9685-066BBE9BBA67}" presName="linearFlow" presStyleCnt="0">
        <dgm:presLayoutVars>
          <dgm:dir/>
          <dgm:animLvl val="lvl"/>
          <dgm:resizeHandles/>
        </dgm:presLayoutVars>
      </dgm:prSet>
      <dgm:spPr/>
      <dgm:t>
        <a:bodyPr/>
        <a:lstStyle/>
        <a:p>
          <a:endParaRPr lang="en-US"/>
        </a:p>
      </dgm:t>
    </dgm:pt>
    <dgm:pt modelId="{BC0BA71D-2BAE-4FE6-BA6A-F1AF48E3463E}" type="pres">
      <dgm:prSet presAssocID="{CA4E869E-5ACE-4621-AE46-8D0028A68E68}" presName="compositeNode" presStyleCnt="0">
        <dgm:presLayoutVars>
          <dgm:bulletEnabled val="1"/>
        </dgm:presLayoutVars>
      </dgm:prSet>
      <dgm:spPr/>
    </dgm:pt>
    <dgm:pt modelId="{7497F03B-AD7E-469E-805C-9F6660FF8A6C}" type="pres">
      <dgm:prSet presAssocID="{CA4E869E-5ACE-4621-AE46-8D0028A68E68}" presName="image" presStyleLbl="fgImgPlace1" presStyleIdx="0" presStyleCnt="3"/>
      <dgm:spPr/>
    </dgm:pt>
    <dgm:pt modelId="{97877D2C-2B96-4B23-8A95-CF77FF0ADA3F}" type="pres">
      <dgm:prSet presAssocID="{CA4E869E-5ACE-4621-AE46-8D0028A68E68}" presName="childNode" presStyleLbl="node1" presStyleIdx="0" presStyleCnt="3" custScaleY="99338">
        <dgm:presLayoutVars>
          <dgm:bulletEnabled val="1"/>
        </dgm:presLayoutVars>
      </dgm:prSet>
      <dgm:spPr/>
      <dgm:t>
        <a:bodyPr/>
        <a:lstStyle/>
        <a:p>
          <a:endParaRPr lang="en-US"/>
        </a:p>
      </dgm:t>
    </dgm:pt>
    <dgm:pt modelId="{7FB13040-8328-4AE6-BCF5-AFE9766DAE68}" type="pres">
      <dgm:prSet presAssocID="{CA4E869E-5ACE-4621-AE46-8D0028A68E68}" presName="parentNode" presStyleLbl="revTx" presStyleIdx="0" presStyleCnt="3">
        <dgm:presLayoutVars>
          <dgm:chMax val="0"/>
          <dgm:bulletEnabled val="1"/>
        </dgm:presLayoutVars>
      </dgm:prSet>
      <dgm:spPr/>
      <dgm:t>
        <a:bodyPr/>
        <a:lstStyle/>
        <a:p>
          <a:endParaRPr lang="en-US"/>
        </a:p>
      </dgm:t>
    </dgm:pt>
    <dgm:pt modelId="{D2FD3451-7FFD-4BA2-8B48-1EB6B1E822CE}" type="pres">
      <dgm:prSet presAssocID="{F9CC9305-E9BE-40D2-A8AA-54C7D4188FDF}" presName="sibTrans" presStyleCnt="0"/>
      <dgm:spPr/>
    </dgm:pt>
    <dgm:pt modelId="{23443504-1CE6-425D-9F47-0FD551BC6EF6}" type="pres">
      <dgm:prSet presAssocID="{B5BA3E08-6C35-4CBF-8A45-6ACB149ED301}" presName="compositeNode" presStyleCnt="0">
        <dgm:presLayoutVars>
          <dgm:bulletEnabled val="1"/>
        </dgm:presLayoutVars>
      </dgm:prSet>
      <dgm:spPr/>
    </dgm:pt>
    <dgm:pt modelId="{849D19CF-3A5F-4348-AEF5-930EE7C7F585}" type="pres">
      <dgm:prSet presAssocID="{B5BA3E08-6C35-4CBF-8A45-6ACB149ED301}" presName="image" presStyleLbl="fgImgPlace1" presStyleIdx="1" presStyleCnt="3"/>
      <dgm:spPr/>
    </dgm:pt>
    <dgm:pt modelId="{399A1164-841B-4BCA-BF23-66A21CA45A29}" type="pres">
      <dgm:prSet presAssocID="{B5BA3E08-6C35-4CBF-8A45-6ACB149ED301}" presName="childNode" presStyleLbl="node1" presStyleIdx="1" presStyleCnt="3">
        <dgm:presLayoutVars>
          <dgm:bulletEnabled val="1"/>
        </dgm:presLayoutVars>
      </dgm:prSet>
      <dgm:spPr/>
      <dgm:t>
        <a:bodyPr/>
        <a:lstStyle/>
        <a:p>
          <a:endParaRPr lang="en-US"/>
        </a:p>
      </dgm:t>
    </dgm:pt>
    <dgm:pt modelId="{D7DA0707-C929-429E-A50D-356F1D3B4FBD}" type="pres">
      <dgm:prSet presAssocID="{B5BA3E08-6C35-4CBF-8A45-6ACB149ED301}" presName="parentNode" presStyleLbl="revTx" presStyleIdx="1" presStyleCnt="3">
        <dgm:presLayoutVars>
          <dgm:chMax val="0"/>
          <dgm:bulletEnabled val="1"/>
        </dgm:presLayoutVars>
      </dgm:prSet>
      <dgm:spPr/>
      <dgm:t>
        <a:bodyPr/>
        <a:lstStyle/>
        <a:p>
          <a:endParaRPr lang="en-US"/>
        </a:p>
      </dgm:t>
    </dgm:pt>
    <dgm:pt modelId="{DCEC5F70-559C-4125-B786-6A0A87FC95B0}" type="pres">
      <dgm:prSet presAssocID="{101DB5E4-A3E7-4A66-A384-599E15E44F4F}" presName="sibTrans" presStyleCnt="0"/>
      <dgm:spPr/>
    </dgm:pt>
    <dgm:pt modelId="{1F46F6D5-08EB-476B-B9B7-4F02C4B7202C}" type="pres">
      <dgm:prSet presAssocID="{50E559C6-4053-4670-B790-AAC2E7F8AD23}" presName="compositeNode" presStyleCnt="0">
        <dgm:presLayoutVars>
          <dgm:bulletEnabled val="1"/>
        </dgm:presLayoutVars>
      </dgm:prSet>
      <dgm:spPr/>
    </dgm:pt>
    <dgm:pt modelId="{826BFBAC-AA06-4C94-B741-D0918DBF0868}" type="pres">
      <dgm:prSet presAssocID="{50E559C6-4053-4670-B790-AAC2E7F8AD23}" presName="image" presStyleLbl="fgImgPlace1" presStyleIdx="2" presStyleCnt="3"/>
      <dgm:spPr/>
    </dgm:pt>
    <dgm:pt modelId="{7927B9FD-E748-4290-BF39-A2CC6244BB66}" type="pres">
      <dgm:prSet presAssocID="{50E559C6-4053-4670-B790-AAC2E7F8AD23}" presName="childNode" presStyleLbl="node1" presStyleIdx="2" presStyleCnt="3">
        <dgm:presLayoutVars>
          <dgm:bulletEnabled val="1"/>
        </dgm:presLayoutVars>
      </dgm:prSet>
      <dgm:spPr/>
      <dgm:t>
        <a:bodyPr/>
        <a:lstStyle/>
        <a:p>
          <a:endParaRPr lang="en-US"/>
        </a:p>
      </dgm:t>
    </dgm:pt>
    <dgm:pt modelId="{7908885B-28BD-4C64-8DA0-9A9F98CE5C76}" type="pres">
      <dgm:prSet presAssocID="{50E559C6-4053-4670-B790-AAC2E7F8AD23}" presName="parentNode" presStyleLbl="revTx" presStyleIdx="2" presStyleCnt="3">
        <dgm:presLayoutVars>
          <dgm:chMax val="0"/>
          <dgm:bulletEnabled val="1"/>
        </dgm:presLayoutVars>
      </dgm:prSet>
      <dgm:spPr/>
      <dgm:t>
        <a:bodyPr/>
        <a:lstStyle/>
        <a:p>
          <a:endParaRPr lang="en-US"/>
        </a:p>
      </dgm:t>
    </dgm:pt>
  </dgm:ptLst>
  <dgm:cxnLst>
    <dgm:cxn modelId="{19E9A172-FCED-489E-ADEE-B4A3D9A6BCFC}" srcId="{CA4E869E-5ACE-4621-AE46-8D0028A68E68}" destId="{C6DC82E1-CB3A-4C26-8559-617844203B04}" srcOrd="2" destOrd="0" parTransId="{FEE02E58-EBF7-4BC1-8C1C-04CFCF641663}" sibTransId="{AC9EBCD8-6578-4288-AC3B-331226D92FC5}"/>
    <dgm:cxn modelId="{48C03611-ECAF-41C4-860D-34649C05F3F6}" type="presOf" srcId="{B8367B0C-1B91-4DE2-AF32-1F9227D63F25}" destId="{97877D2C-2B96-4B23-8A95-CF77FF0ADA3F}" srcOrd="0" destOrd="0" presId="urn:microsoft.com/office/officeart/2005/8/layout/hList2"/>
    <dgm:cxn modelId="{A847D230-B80E-4AA5-B89C-A831E10B1E77}" type="presOf" srcId="{49246592-047B-49D5-A02E-2E739443C0B1}" destId="{399A1164-841B-4BCA-BF23-66A21CA45A29}" srcOrd="0" destOrd="1" presId="urn:microsoft.com/office/officeart/2005/8/layout/hList2"/>
    <dgm:cxn modelId="{5ED1896E-E415-47EC-B499-34FEB378C15E}" srcId="{B5BA3E08-6C35-4CBF-8A45-6ACB149ED301}" destId="{2BE00850-7FF4-45B4-A816-61A3708AFE11}" srcOrd="2" destOrd="0" parTransId="{E0BD3C38-AC84-4854-AF0F-8301AFD0BA3C}" sibTransId="{819F3B4B-BAEE-4494-8538-CAB05DC1385F}"/>
    <dgm:cxn modelId="{5E9710F6-5E46-41D0-ACA1-532E3257916D}" srcId="{CA4E869E-5ACE-4621-AE46-8D0028A68E68}" destId="{C078A88F-EB16-4BEA-BF44-C1612285A9CD}" srcOrd="1" destOrd="0" parTransId="{39C8384D-BBFF-4E2A-A591-E14ED01B68F2}" sibTransId="{615F1EE4-488D-47A4-9C97-EDEE2BF8FC0D}"/>
    <dgm:cxn modelId="{6EA8ED98-DF62-44C1-9606-690F9C139E3E}" srcId="{CA4E869E-5ACE-4621-AE46-8D0028A68E68}" destId="{B8367B0C-1B91-4DE2-AF32-1F9227D63F25}" srcOrd="0" destOrd="0" parTransId="{5E9A21C1-977D-403D-9C0D-830A3E140F13}" sibTransId="{25729578-A771-4624-BDA3-0A08F9D802A7}"/>
    <dgm:cxn modelId="{B4287C0A-034F-4C6B-B78B-1A2831DB71A9}" srcId="{50E559C6-4053-4670-B790-AAC2E7F8AD23}" destId="{FCBF8E51-AAE6-4089-9A91-9A2C6C37A151}" srcOrd="2" destOrd="0" parTransId="{516FD552-9EC0-4F58-B076-F1B93AE59F90}" sibTransId="{11FC0F2B-11CC-4248-8749-C3E5720D0665}"/>
    <dgm:cxn modelId="{3F3BC32A-8801-42B2-BD6B-F0C7EEC6E9A1}" srcId="{E9FFCDE2-3957-40A7-9685-066BBE9BBA67}" destId="{CA4E869E-5ACE-4621-AE46-8D0028A68E68}" srcOrd="0" destOrd="0" parTransId="{7786AB23-5237-446D-A812-C380A2C33BE8}" sibTransId="{F9CC9305-E9BE-40D2-A8AA-54C7D4188FDF}"/>
    <dgm:cxn modelId="{BBBDFF56-440A-4E8F-AACA-42918DFC7A97}" srcId="{50E559C6-4053-4670-B790-AAC2E7F8AD23}" destId="{84AC8DE7-955E-44D9-B1A6-29018E373350}" srcOrd="1" destOrd="0" parTransId="{ECCA9098-960D-4367-B83E-80D0442AD2CC}" sibTransId="{A2638FB4-5FA9-4B6D-B331-08A58438011D}"/>
    <dgm:cxn modelId="{D3BAAD53-F162-46EA-9C95-EE109053B18F}" srcId="{50E559C6-4053-4670-B790-AAC2E7F8AD23}" destId="{28ADBE31-6FE9-43B6-AE25-D5C31EC7E077}" srcOrd="3" destOrd="0" parTransId="{8B655477-A400-4A68-A5EB-CF0F64F1EEE2}" sibTransId="{3A40049A-EC2F-4962-BD16-3BAAA1B1CBE3}"/>
    <dgm:cxn modelId="{B94A0F66-AAFD-407E-91CF-D4582E598AF8}" type="presOf" srcId="{50E559C6-4053-4670-B790-AAC2E7F8AD23}" destId="{7908885B-28BD-4C64-8DA0-9A9F98CE5C76}" srcOrd="0" destOrd="0" presId="urn:microsoft.com/office/officeart/2005/8/layout/hList2"/>
    <dgm:cxn modelId="{FCD430C5-5561-413A-98CA-76509EEEA2AD}" srcId="{E9FFCDE2-3957-40A7-9685-066BBE9BBA67}" destId="{50E559C6-4053-4670-B790-AAC2E7F8AD23}" srcOrd="2" destOrd="0" parTransId="{B6D53241-F3DE-451E-8B8C-05FF6F2C40F8}" sibTransId="{DBAFEF29-0D68-4398-ADC4-6C95AA24B8FF}"/>
    <dgm:cxn modelId="{B3ED9A49-59DE-4CC7-9E41-67331AA9BE45}" type="presOf" srcId="{2BE00850-7FF4-45B4-A816-61A3708AFE11}" destId="{399A1164-841B-4BCA-BF23-66A21CA45A29}" srcOrd="0" destOrd="2" presId="urn:microsoft.com/office/officeart/2005/8/layout/hList2"/>
    <dgm:cxn modelId="{84D49E85-D45D-44B6-A947-B9E45E43D4E4}" type="presOf" srcId="{CA4E869E-5ACE-4621-AE46-8D0028A68E68}" destId="{7FB13040-8328-4AE6-BCF5-AFE9766DAE68}" srcOrd="0" destOrd="0" presId="urn:microsoft.com/office/officeart/2005/8/layout/hList2"/>
    <dgm:cxn modelId="{B2EB4B46-FDEC-40D3-BF7C-3C3C60B184C4}" type="presOf" srcId="{0024FA6F-20D9-4FE1-AF1A-63BE2F9D120D}" destId="{7927B9FD-E748-4290-BF39-A2CC6244BB66}" srcOrd="0" destOrd="4" presId="urn:microsoft.com/office/officeart/2005/8/layout/hList2"/>
    <dgm:cxn modelId="{6889EA25-68BF-4B20-A275-F90ACF1CAA7E}" type="presOf" srcId="{9B14397A-34FC-4658-9448-0D87748D1083}" destId="{97877D2C-2B96-4B23-8A95-CF77FF0ADA3F}" srcOrd="0" destOrd="3" presId="urn:microsoft.com/office/officeart/2005/8/layout/hList2"/>
    <dgm:cxn modelId="{E1DC8E52-B4B1-46E5-9C35-A3F2B4805F7F}" type="presOf" srcId="{6A11F3FA-6084-430A-87A9-1C325A935894}" destId="{399A1164-841B-4BCA-BF23-66A21CA45A29}" srcOrd="0" destOrd="0" presId="urn:microsoft.com/office/officeart/2005/8/layout/hList2"/>
    <dgm:cxn modelId="{4ED82900-489C-4EFB-8FFE-8AC2776665D4}" type="presOf" srcId="{A0D526AE-05AF-4FF3-9E24-9E4FE56872BC}" destId="{7927B9FD-E748-4290-BF39-A2CC6244BB66}" srcOrd="0" destOrd="0" presId="urn:microsoft.com/office/officeart/2005/8/layout/hList2"/>
    <dgm:cxn modelId="{759244C3-9FE7-4015-BA85-45D9D09313B4}" srcId="{B5BA3E08-6C35-4CBF-8A45-6ACB149ED301}" destId="{49246592-047B-49D5-A02E-2E739443C0B1}" srcOrd="1" destOrd="0" parTransId="{6090426F-09B3-4B5C-B220-E1953FC19A47}" sibTransId="{FE714E0E-8A63-43D0-9F10-E2E361259BED}"/>
    <dgm:cxn modelId="{FEE06419-7131-4744-AF62-BDF57E9AB6D2}" type="presOf" srcId="{84AC8DE7-955E-44D9-B1A6-29018E373350}" destId="{7927B9FD-E748-4290-BF39-A2CC6244BB66}" srcOrd="0" destOrd="1" presId="urn:microsoft.com/office/officeart/2005/8/layout/hList2"/>
    <dgm:cxn modelId="{3ABA440B-C224-45FC-897C-DF4C2A3D4389}" srcId="{B5BA3E08-6C35-4CBF-8A45-6ACB149ED301}" destId="{6A11F3FA-6084-430A-87A9-1C325A935894}" srcOrd="0" destOrd="0" parTransId="{9C38BB85-BE08-47A1-9F3D-BB6366180477}" sibTransId="{8B8BA434-656B-448B-A639-0D2A8BD2DE96}"/>
    <dgm:cxn modelId="{DB0621E5-2943-408F-98D9-B9C1148ED902}" type="presOf" srcId="{B5BA3E08-6C35-4CBF-8A45-6ACB149ED301}" destId="{D7DA0707-C929-429E-A50D-356F1D3B4FBD}" srcOrd="0" destOrd="0" presId="urn:microsoft.com/office/officeart/2005/8/layout/hList2"/>
    <dgm:cxn modelId="{F0D97AA3-902F-43D7-B628-B28000E62436}" type="presOf" srcId="{E9FFCDE2-3957-40A7-9685-066BBE9BBA67}" destId="{51CBFB78-B0D6-4091-BA63-E65F84D2AA9E}" srcOrd="0" destOrd="0" presId="urn:microsoft.com/office/officeart/2005/8/layout/hList2"/>
    <dgm:cxn modelId="{B917677C-E8E7-4CD2-9882-259A26856554}" type="presOf" srcId="{28ADBE31-6FE9-43B6-AE25-D5C31EC7E077}" destId="{7927B9FD-E748-4290-BF39-A2CC6244BB66}" srcOrd="0" destOrd="3" presId="urn:microsoft.com/office/officeart/2005/8/layout/hList2"/>
    <dgm:cxn modelId="{E4243290-F9BD-4DEF-82B1-0D9D35D75283}" type="presOf" srcId="{FCBF8E51-AAE6-4089-9A91-9A2C6C37A151}" destId="{7927B9FD-E748-4290-BF39-A2CC6244BB66}" srcOrd="0" destOrd="2" presId="urn:microsoft.com/office/officeart/2005/8/layout/hList2"/>
    <dgm:cxn modelId="{27C70DB2-2939-4B08-BE72-C60BE424A9EE}" srcId="{E9FFCDE2-3957-40A7-9685-066BBE9BBA67}" destId="{B5BA3E08-6C35-4CBF-8A45-6ACB149ED301}" srcOrd="1" destOrd="0" parTransId="{93FE454F-EBB4-4B06-AA2D-64494BFC75FA}" sibTransId="{101DB5E4-A3E7-4A66-A384-599E15E44F4F}"/>
    <dgm:cxn modelId="{2ABC4BE5-01AD-4A9F-B92C-7D69D24702F7}" type="presOf" srcId="{EEEDD167-4896-4158-BCEB-4063B3B633C2}" destId="{399A1164-841B-4BCA-BF23-66A21CA45A29}" srcOrd="0" destOrd="3" presId="urn:microsoft.com/office/officeart/2005/8/layout/hList2"/>
    <dgm:cxn modelId="{858E6B73-149E-42F3-93F2-7009E5B6420D}" srcId="{CA4E869E-5ACE-4621-AE46-8D0028A68E68}" destId="{9B14397A-34FC-4658-9448-0D87748D1083}" srcOrd="3" destOrd="0" parTransId="{AB6204E0-ABB2-4C34-956D-6B322C3327A5}" sibTransId="{E56B7BE0-0BA7-449A-B790-2C38016C31F1}"/>
    <dgm:cxn modelId="{202F090A-FC8B-4B57-B109-38D244B19032}" type="presOf" srcId="{C6DC82E1-CB3A-4C26-8559-617844203B04}" destId="{97877D2C-2B96-4B23-8A95-CF77FF0ADA3F}" srcOrd="0" destOrd="2" presId="urn:microsoft.com/office/officeart/2005/8/layout/hList2"/>
    <dgm:cxn modelId="{74349A4D-86A5-43A2-A529-A1BA016778D1}" srcId="{B5BA3E08-6C35-4CBF-8A45-6ACB149ED301}" destId="{EEEDD167-4896-4158-BCEB-4063B3B633C2}" srcOrd="3" destOrd="0" parTransId="{03AE9B97-3C6E-4EF7-B094-4763A60C55ED}" sibTransId="{EAA61C4E-105B-4371-83BF-C268430CEFB9}"/>
    <dgm:cxn modelId="{FE762178-66D2-4ACF-B0A6-4B8498C7197F}" srcId="{50E559C6-4053-4670-B790-AAC2E7F8AD23}" destId="{0024FA6F-20D9-4FE1-AF1A-63BE2F9D120D}" srcOrd="4" destOrd="0" parTransId="{962D5381-29D0-40A4-B9EE-29E449392CFC}" sibTransId="{1833EBDD-5FE2-45B0-A3E2-FC29B80FF840}"/>
    <dgm:cxn modelId="{49B8C07B-D6A8-400B-ACB9-E510B9F921FC}" srcId="{50E559C6-4053-4670-B790-AAC2E7F8AD23}" destId="{A0D526AE-05AF-4FF3-9E24-9E4FE56872BC}" srcOrd="0" destOrd="0" parTransId="{EC4805FA-4F66-415F-A46D-9FA1B3DCB3CC}" sibTransId="{AEEDDF4D-9893-4289-B540-54522508069A}"/>
    <dgm:cxn modelId="{17F7DFB8-C4B3-4A76-8D56-D5EAFC17198A}" type="presOf" srcId="{C078A88F-EB16-4BEA-BF44-C1612285A9CD}" destId="{97877D2C-2B96-4B23-8A95-CF77FF0ADA3F}" srcOrd="0" destOrd="1" presId="urn:microsoft.com/office/officeart/2005/8/layout/hList2"/>
    <dgm:cxn modelId="{38BC3A7A-D598-4C0B-8DAE-385FB3BA7192}" type="presParOf" srcId="{51CBFB78-B0D6-4091-BA63-E65F84D2AA9E}" destId="{BC0BA71D-2BAE-4FE6-BA6A-F1AF48E3463E}" srcOrd="0" destOrd="0" presId="urn:microsoft.com/office/officeart/2005/8/layout/hList2"/>
    <dgm:cxn modelId="{8EE52070-8A22-4B9E-852C-C433D94E5153}" type="presParOf" srcId="{BC0BA71D-2BAE-4FE6-BA6A-F1AF48E3463E}" destId="{7497F03B-AD7E-469E-805C-9F6660FF8A6C}" srcOrd="0" destOrd="0" presId="urn:microsoft.com/office/officeart/2005/8/layout/hList2"/>
    <dgm:cxn modelId="{5653B03D-2A8D-4FE1-933A-AFA760B7983E}" type="presParOf" srcId="{BC0BA71D-2BAE-4FE6-BA6A-F1AF48E3463E}" destId="{97877D2C-2B96-4B23-8A95-CF77FF0ADA3F}" srcOrd="1" destOrd="0" presId="urn:microsoft.com/office/officeart/2005/8/layout/hList2"/>
    <dgm:cxn modelId="{15CF3A54-D74C-445D-B878-21AEDF1A598C}" type="presParOf" srcId="{BC0BA71D-2BAE-4FE6-BA6A-F1AF48E3463E}" destId="{7FB13040-8328-4AE6-BCF5-AFE9766DAE68}" srcOrd="2" destOrd="0" presId="urn:microsoft.com/office/officeart/2005/8/layout/hList2"/>
    <dgm:cxn modelId="{A0A4865F-BA74-4B5F-8600-E7D13B7D2CDE}" type="presParOf" srcId="{51CBFB78-B0D6-4091-BA63-E65F84D2AA9E}" destId="{D2FD3451-7FFD-4BA2-8B48-1EB6B1E822CE}" srcOrd="1" destOrd="0" presId="urn:microsoft.com/office/officeart/2005/8/layout/hList2"/>
    <dgm:cxn modelId="{B8B5A81C-BA54-4786-9C26-E8BA11129C30}" type="presParOf" srcId="{51CBFB78-B0D6-4091-BA63-E65F84D2AA9E}" destId="{23443504-1CE6-425D-9F47-0FD551BC6EF6}" srcOrd="2" destOrd="0" presId="urn:microsoft.com/office/officeart/2005/8/layout/hList2"/>
    <dgm:cxn modelId="{6F7B2632-1EB3-4941-9A21-ADB18F2ADCD6}" type="presParOf" srcId="{23443504-1CE6-425D-9F47-0FD551BC6EF6}" destId="{849D19CF-3A5F-4348-AEF5-930EE7C7F585}" srcOrd="0" destOrd="0" presId="urn:microsoft.com/office/officeart/2005/8/layout/hList2"/>
    <dgm:cxn modelId="{9B241B09-A3AB-41D6-98B2-2656DD29DA75}" type="presParOf" srcId="{23443504-1CE6-425D-9F47-0FD551BC6EF6}" destId="{399A1164-841B-4BCA-BF23-66A21CA45A29}" srcOrd="1" destOrd="0" presId="urn:microsoft.com/office/officeart/2005/8/layout/hList2"/>
    <dgm:cxn modelId="{EF2BE954-7B45-4A1B-A974-DA66495EC9CA}" type="presParOf" srcId="{23443504-1CE6-425D-9F47-0FD551BC6EF6}" destId="{D7DA0707-C929-429E-A50D-356F1D3B4FBD}" srcOrd="2" destOrd="0" presId="urn:microsoft.com/office/officeart/2005/8/layout/hList2"/>
    <dgm:cxn modelId="{B052AF2E-FB72-4D5D-9F60-FCE8E414DF41}" type="presParOf" srcId="{51CBFB78-B0D6-4091-BA63-E65F84D2AA9E}" destId="{DCEC5F70-559C-4125-B786-6A0A87FC95B0}" srcOrd="3" destOrd="0" presId="urn:microsoft.com/office/officeart/2005/8/layout/hList2"/>
    <dgm:cxn modelId="{07DA07B8-918D-47ED-8D97-178C09AF1AAF}" type="presParOf" srcId="{51CBFB78-B0D6-4091-BA63-E65F84D2AA9E}" destId="{1F46F6D5-08EB-476B-B9B7-4F02C4B7202C}" srcOrd="4" destOrd="0" presId="urn:microsoft.com/office/officeart/2005/8/layout/hList2"/>
    <dgm:cxn modelId="{AAA66516-EB24-441F-BB66-5A934D9BC490}" type="presParOf" srcId="{1F46F6D5-08EB-476B-B9B7-4F02C4B7202C}" destId="{826BFBAC-AA06-4C94-B741-D0918DBF0868}" srcOrd="0" destOrd="0" presId="urn:microsoft.com/office/officeart/2005/8/layout/hList2"/>
    <dgm:cxn modelId="{94A45C00-EDC5-48E0-A4E5-4D2CB6BA0AC0}" type="presParOf" srcId="{1F46F6D5-08EB-476B-B9B7-4F02C4B7202C}" destId="{7927B9FD-E748-4290-BF39-A2CC6244BB66}" srcOrd="1" destOrd="0" presId="urn:microsoft.com/office/officeart/2005/8/layout/hList2"/>
    <dgm:cxn modelId="{807D06F4-756C-4881-A19F-8621DEDF5A90}" type="presParOf" srcId="{1F46F6D5-08EB-476B-B9B7-4F02C4B7202C}" destId="{7908885B-28BD-4C64-8DA0-9A9F98CE5C76}" srcOrd="2" destOrd="0" presId="urn:microsoft.com/office/officeart/2005/8/layout/h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B13040-8328-4AE6-BCF5-AFE9766DAE68}">
      <dsp:nvSpPr>
        <dsp:cNvPr id="0" name=""/>
        <dsp:cNvSpPr/>
      </dsp:nvSpPr>
      <dsp:spPr>
        <a:xfrm rot="16200000">
          <a:off x="-2427197" y="3492798"/>
          <a:ext cx="5349240" cy="398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1664" bIns="0" numCol="1" spcCol="1270" anchor="t" anchorCtr="0">
          <a:noAutofit/>
        </a:bodyPr>
        <a:lstStyle/>
        <a:p>
          <a:pPr lvl="0" algn="r" defTabSz="1289050">
            <a:lnSpc>
              <a:spcPct val="90000"/>
            </a:lnSpc>
            <a:spcBef>
              <a:spcPct val="0"/>
            </a:spcBef>
            <a:spcAft>
              <a:spcPct val="35000"/>
            </a:spcAft>
          </a:pPr>
          <a:endParaRPr lang="en-US" sz="2900" kern="1200" dirty="0"/>
        </a:p>
      </dsp:txBody>
      <dsp:txXfrm rot="16200000">
        <a:off x="-2427197" y="3492798"/>
        <a:ext cx="5349240" cy="398737"/>
      </dsp:txXfrm>
    </dsp:sp>
    <dsp:sp modelId="{97877D2C-2B96-4B23-8A95-CF77FF0ADA3F}">
      <dsp:nvSpPr>
        <dsp:cNvPr id="0" name=""/>
        <dsp:cNvSpPr/>
      </dsp:nvSpPr>
      <dsp:spPr>
        <a:xfrm>
          <a:off x="446791" y="1035252"/>
          <a:ext cx="1986135" cy="5313828"/>
        </a:xfrm>
        <a:prstGeom prst="rect">
          <a:avLst/>
        </a:prstGeom>
        <a:blipFill rotWithShape="0">
          <a:blip xmlns:r="http://schemas.openxmlformats.org/officeDocument/2006/relationships" r:embed="rId1">
            <a:duotone>
              <a:schemeClr val="accent5">
                <a:hueOff val="0"/>
                <a:satOff val="0"/>
                <a:lumOff val="0"/>
                <a:alphaOff val="0"/>
                <a:tint val="30000"/>
                <a:satMod val="300000"/>
              </a:schemeClr>
              <a:schemeClr val="accent5">
                <a:hueOff val="0"/>
                <a:satOff val="0"/>
                <a:lumOff val="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464" tIns="3516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Binge eating of high-carbohydrate foods, usually in secret</a:t>
          </a:r>
          <a:endParaRPr lang="en-US" sz="2200" kern="1200" dirty="0"/>
        </a:p>
        <a:p>
          <a:pPr marL="228600" lvl="1" indent="-228600" algn="l" defTabSz="977900">
            <a:lnSpc>
              <a:spcPct val="90000"/>
            </a:lnSpc>
            <a:spcBef>
              <a:spcPct val="0"/>
            </a:spcBef>
            <a:spcAft>
              <a:spcPct val="15000"/>
            </a:spcAft>
            <a:buChar char="••"/>
          </a:pPr>
          <a:r>
            <a:rPr lang="en-US" sz="2200" kern="1200" dirty="0" smtClean="0"/>
            <a:t>Exercising for hours</a:t>
          </a:r>
          <a:endParaRPr lang="en-US" sz="2200" kern="1200" dirty="0"/>
        </a:p>
        <a:p>
          <a:pPr marL="228600" lvl="1" indent="-228600" algn="l" defTabSz="977900">
            <a:lnSpc>
              <a:spcPct val="90000"/>
            </a:lnSpc>
            <a:spcBef>
              <a:spcPct val="0"/>
            </a:spcBef>
            <a:spcAft>
              <a:spcPct val="15000"/>
            </a:spcAft>
            <a:buChar char="••"/>
          </a:pPr>
          <a:r>
            <a:rPr lang="en-US" sz="2200" kern="1200" dirty="0" smtClean="0"/>
            <a:t>Eating until painfully full</a:t>
          </a:r>
          <a:endParaRPr lang="en-US" sz="2200" kern="1200" dirty="0"/>
        </a:p>
        <a:p>
          <a:pPr marL="228600" lvl="1" indent="-228600" algn="l" defTabSz="977900">
            <a:lnSpc>
              <a:spcPct val="90000"/>
            </a:lnSpc>
            <a:spcBef>
              <a:spcPct val="0"/>
            </a:spcBef>
            <a:spcAft>
              <a:spcPct val="15000"/>
            </a:spcAft>
            <a:buChar char="••"/>
          </a:pPr>
          <a:r>
            <a:rPr lang="en-US" sz="2200" kern="1200" dirty="0" smtClean="0"/>
            <a:t>Sore throat or mouth sores</a:t>
          </a:r>
          <a:endParaRPr lang="en-US" sz="2200" kern="1200" dirty="0"/>
        </a:p>
      </dsp:txBody>
      <dsp:txXfrm>
        <a:off x="446791" y="1035252"/>
        <a:ext cx="1986135" cy="5313828"/>
      </dsp:txXfrm>
    </dsp:sp>
    <dsp:sp modelId="{7497F03B-AD7E-469E-805C-9F6660FF8A6C}">
      <dsp:nvSpPr>
        <dsp:cNvPr id="0" name=""/>
        <dsp:cNvSpPr/>
      </dsp:nvSpPr>
      <dsp:spPr>
        <a:xfrm>
          <a:off x="48053" y="491213"/>
          <a:ext cx="797475" cy="797475"/>
        </a:xfrm>
        <a:prstGeom prst="rect">
          <a:avLst/>
        </a:prstGeom>
        <a:solidFill>
          <a:schemeClr val="accent5">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1">
          <a:scrgbClr r="0" g="0" b="0"/>
        </a:effectRef>
        <a:fontRef idx="minor"/>
      </dsp:style>
    </dsp:sp>
    <dsp:sp modelId="{D7DA0707-C929-429E-A50D-356F1D3B4FBD}">
      <dsp:nvSpPr>
        <dsp:cNvPr id="0" name=""/>
        <dsp:cNvSpPr/>
      </dsp:nvSpPr>
      <dsp:spPr>
        <a:xfrm rot="16200000">
          <a:off x="447112" y="3492798"/>
          <a:ext cx="5349240" cy="398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1664" bIns="0" numCol="1" spcCol="1270" anchor="t" anchorCtr="0">
          <a:noAutofit/>
        </a:bodyPr>
        <a:lstStyle/>
        <a:p>
          <a:pPr lvl="0" algn="r" defTabSz="1289050">
            <a:lnSpc>
              <a:spcPct val="90000"/>
            </a:lnSpc>
            <a:spcBef>
              <a:spcPct val="0"/>
            </a:spcBef>
            <a:spcAft>
              <a:spcPct val="35000"/>
            </a:spcAft>
          </a:pPr>
          <a:endParaRPr lang="en-US" sz="2900" kern="1200"/>
        </a:p>
      </dsp:txBody>
      <dsp:txXfrm rot="16200000">
        <a:off x="447112" y="3492798"/>
        <a:ext cx="5349240" cy="398737"/>
      </dsp:txXfrm>
    </dsp:sp>
    <dsp:sp modelId="{399A1164-841B-4BCA-BF23-66A21CA45A29}">
      <dsp:nvSpPr>
        <dsp:cNvPr id="0" name=""/>
        <dsp:cNvSpPr/>
      </dsp:nvSpPr>
      <dsp:spPr>
        <a:xfrm>
          <a:off x="3321100" y="1017546"/>
          <a:ext cx="1986135" cy="5349240"/>
        </a:xfrm>
        <a:prstGeom prst="rect">
          <a:avLst/>
        </a:prstGeom>
        <a:blipFill rotWithShape="0">
          <a:blip xmlns:r="http://schemas.openxmlformats.org/officeDocument/2006/relationships" r:embed="rId1">
            <a:duotone>
              <a:schemeClr val="accent5">
                <a:hueOff val="-10661562"/>
                <a:satOff val="6060"/>
                <a:lumOff val="-5000"/>
                <a:alphaOff val="0"/>
                <a:tint val="30000"/>
                <a:satMod val="300000"/>
              </a:schemeClr>
              <a:schemeClr val="accent5">
                <a:hueOff val="-10661562"/>
                <a:satOff val="6060"/>
                <a:lumOff val="-500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464" tIns="3516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Going to the bathroom during meals</a:t>
          </a:r>
          <a:endParaRPr lang="en-US" sz="2200" kern="1200" dirty="0"/>
        </a:p>
        <a:p>
          <a:pPr marL="228600" lvl="1" indent="-228600" algn="l" defTabSz="977900">
            <a:lnSpc>
              <a:spcPct val="90000"/>
            </a:lnSpc>
            <a:spcBef>
              <a:spcPct val="0"/>
            </a:spcBef>
            <a:spcAft>
              <a:spcPct val="15000"/>
            </a:spcAft>
            <a:buChar char="••"/>
          </a:pPr>
          <a:r>
            <a:rPr lang="en-US" sz="2200" kern="1200" dirty="0" smtClean="0"/>
            <a:t>Losing control over eating, and feeling guilt and shame</a:t>
          </a:r>
          <a:endParaRPr lang="en-US" sz="2200" kern="1200" dirty="0"/>
        </a:p>
        <a:p>
          <a:pPr marL="228600" lvl="1" indent="-228600" algn="l" defTabSz="977900">
            <a:lnSpc>
              <a:spcPct val="90000"/>
            </a:lnSpc>
            <a:spcBef>
              <a:spcPct val="0"/>
            </a:spcBef>
            <a:spcAft>
              <a:spcPct val="15000"/>
            </a:spcAft>
            <a:buChar char="••"/>
          </a:pPr>
          <a:r>
            <a:rPr lang="en-US" sz="2200" kern="1200" dirty="0" smtClean="0"/>
            <a:t>Weight that goes up and down</a:t>
          </a:r>
          <a:endParaRPr lang="en-US" sz="2200" kern="1200" dirty="0"/>
        </a:p>
        <a:p>
          <a:pPr marL="228600" lvl="1" indent="-228600" algn="l" defTabSz="977900">
            <a:lnSpc>
              <a:spcPct val="90000"/>
            </a:lnSpc>
            <a:spcBef>
              <a:spcPct val="0"/>
            </a:spcBef>
            <a:spcAft>
              <a:spcPct val="15000"/>
            </a:spcAft>
            <a:buChar char="••"/>
          </a:pPr>
          <a:r>
            <a:rPr lang="en-US" sz="2200" kern="1200" dirty="0" smtClean="0"/>
            <a:t>Depression</a:t>
          </a:r>
          <a:endParaRPr lang="en-US" sz="2200" kern="1200" dirty="0"/>
        </a:p>
      </dsp:txBody>
      <dsp:txXfrm>
        <a:off x="3321100" y="1017546"/>
        <a:ext cx="1986135" cy="5349240"/>
      </dsp:txXfrm>
    </dsp:sp>
    <dsp:sp modelId="{849D19CF-3A5F-4348-AEF5-930EE7C7F585}">
      <dsp:nvSpPr>
        <dsp:cNvPr id="0" name=""/>
        <dsp:cNvSpPr/>
      </dsp:nvSpPr>
      <dsp:spPr>
        <a:xfrm>
          <a:off x="2922363" y="491213"/>
          <a:ext cx="797475" cy="797475"/>
        </a:xfrm>
        <a:prstGeom prst="rect">
          <a:avLst/>
        </a:prstGeom>
        <a:solidFill>
          <a:schemeClr val="accent5">
            <a:tint val="50000"/>
            <a:hueOff val="-10667976"/>
            <a:satOff val="2420"/>
            <a:lumOff val="-1261"/>
            <a:alphaOff val="0"/>
          </a:schemeClr>
        </a:solidFill>
        <a:ln w="9525"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1">
          <a:scrgbClr r="0" g="0" b="0"/>
        </a:effectRef>
        <a:fontRef idx="minor"/>
      </dsp:style>
    </dsp:sp>
    <dsp:sp modelId="{7908885B-28BD-4C64-8DA0-9A9F98CE5C76}">
      <dsp:nvSpPr>
        <dsp:cNvPr id="0" name=""/>
        <dsp:cNvSpPr/>
      </dsp:nvSpPr>
      <dsp:spPr>
        <a:xfrm rot="16200000">
          <a:off x="3321421" y="3492798"/>
          <a:ext cx="5349240" cy="398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1664" bIns="0" numCol="1" spcCol="1270" anchor="t" anchorCtr="0">
          <a:noAutofit/>
        </a:bodyPr>
        <a:lstStyle/>
        <a:p>
          <a:pPr lvl="0" algn="r" defTabSz="1289050">
            <a:lnSpc>
              <a:spcPct val="90000"/>
            </a:lnSpc>
            <a:spcBef>
              <a:spcPct val="0"/>
            </a:spcBef>
            <a:spcAft>
              <a:spcPct val="35000"/>
            </a:spcAft>
          </a:pPr>
          <a:endParaRPr lang="en-US" sz="2900" kern="1200" dirty="0"/>
        </a:p>
      </dsp:txBody>
      <dsp:txXfrm rot="16200000">
        <a:off x="3321421" y="3492798"/>
        <a:ext cx="5349240" cy="398737"/>
      </dsp:txXfrm>
    </dsp:sp>
    <dsp:sp modelId="{7927B9FD-E748-4290-BF39-A2CC6244BB66}">
      <dsp:nvSpPr>
        <dsp:cNvPr id="0" name=""/>
        <dsp:cNvSpPr/>
      </dsp:nvSpPr>
      <dsp:spPr>
        <a:xfrm>
          <a:off x="6195410" y="1017546"/>
          <a:ext cx="1986135" cy="5349240"/>
        </a:xfrm>
        <a:prstGeom prst="rect">
          <a:avLst/>
        </a:prstGeom>
        <a:blipFill rotWithShape="0">
          <a:blip xmlns:r="http://schemas.openxmlformats.org/officeDocument/2006/relationships" r:embed="rId1">
            <a:duotone>
              <a:schemeClr val="accent5">
                <a:hueOff val="-21323124"/>
                <a:satOff val="12119"/>
                <a:lumOff val="-10000"/>
                <a:alphaOff val="0"/>
                <a:tint val="30000"/>
                <a:satMod val="300000"/>
              </a:schemeClr>
              <a:schemeClr val="accent5">
                <a:hueOff val="-21323124"/>
                <a:satOff val="12119"/>
                <a:lumOff val="-10000"/>
                <a:alphaOff val="0"/>
                <a:tint val="40000"/>
                <a:satMod val="200000"/>
              </a:schemeClr>
            </a:duotone>
          </a:blip>
          <a:tile tx="0" ty="0" sx="70000" sy="70000" flip="none" algn="ctr"/>
        </a:blip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464" tIns="3516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Constipation, diarrhea, nausea, gas, abdominal pain</a:t>
          </a:r>
          <a:endParaRPr lang="en-US" sz="2200" kern="1200" dirty="0"/>
        </a:p>
        <a:p>
          <a:pPr marL="228600" lvl="1" indent="-228600" algn="l" defTabSz="977900">
            <a:lnSpc>
              <a:spcPct val="90000"/>
            </a:lnSpc>
            <a:spcBef>
              <a:spcPct val="0"/>
            </a:spcBef>
            <a:spcAft>
              <a:spcPct val="15000"/>
            </a:spcAft>
            <a:buChar char="••"/>
          </a:pPr>
          <a:r>
            <a:rPr lang="en-US" sz="2200" kern="1200" dirty="0" smtClean="0"/>
            <a:t>Dehydration</a:t>
          </a:r>
          <a:endParaRPr lang="en-US" sz="2200" kern="1200" dirty="0"/>
        </a:p>
        <a:p>
          <a:pPr marL="228600" lvl="1" indent="-228600" algn="l" defTabSz="977900">
            <a:lnSpc>
              <a:spcPct val="90000"/>
            </a:lnSpc>
            <a:spcBef>
              <a:spcPct val="0"/>
            </a:spcBef>
            <a:spcAft>
              <a:spcPct val="15000"/>
            </a:spcAft>
            <a:buChar char="••"/>
          </a:pPr>
          <a:r>
            <a:rPr lang="en-US" sz="2200" kern="1200" dirty="0" smtClean="0"/>
            <a:t>Missed periods or lack of menstrual periods</a:t>
          </a:r>
          <a:endParaRPr lang="en-US" sz="2200" kern="1200" dirty="0"/>
        </a:p>
        <a:p>
          <a:pPr marL="228600" lvl="1" indent="-228600" algn="l" defTabSz="977900">
            <a:lnSpc>
              <a:spcPct val="90000"/>
            </a:lnSpc>
            <a:spcBef>
              <a:spcPct val="0"/>
            </a:spcBef>
            <a:spcAft>
              <a:spcPct val="15000"/>
            </a:spcAft>
            <a:buChar char="••"/>
          </a:pPr>
          <a:r>
            <a:rPr lang="en-US" sz="2200" kern="1200" dirty="0" smtClean="0"/>
            <a:t>Damaged tooth enamel</a:t>
          </a:r>
          <a:endParaRPr lang="en-US" sz="2200" kern="1200" dirty="0"/>
        </a:p>
        <a:p>
          <a:pPr marL="228600" lvl="1" indent="-228600" algn="l" defTabSz="977900">
            <a:lnSpc>
              <a:spcPct val="90000"/>
            </a:lnSpc>
            <a:spcBef>
              <a:spcPct val="0"/>
            </a:spcBef>
            <a:spcAft>
              <a:spcPct val="15000"/>
            </a:spcAft>
            <a:buChar char="••"/>
          </a:pPr>
          <a:r>
            <a:rPr lang="en-US" sz="2200" kern="1200" dirty="0" smtClean="0"/>
            <a:t>Bad breath</a:t>
          </a:r>
          <a:endParaRPr lang="en-US" sz="2200" kern="1200" dirty="0"/>
        </a:p>
      </dsp:txBody>
      <dsp:txXfrm>
        <a:off x="6195410" y="1017546"/>
        <a:ext cx="1986135" cy="5349240"/>
      </dsp:txXfrm>
    </dsp:sp>
    <dsp:sp modelId="{826BFBAC-AA06-4C94-B741-D0918DBF0868}">
      <dsp:nvSpPr>
        <dsp:cNvPr id="0" name=""/>
        <dsp:cNvSpPr/>
      </dsp:nvSpPr>
      <dsp:spPr>
        <a:xfrm>
          <a:off x="5796672" y="491213"/>
          <a:ext cx="797475" cy="797475"/>
        </a:xfrm>
        <a:prstGeom prst="rect">
          <a:avLst/>
        </a:prstGeom>
        <a:solidFill>
          <a:schemeClr val="accent5">
            <a:tint val="50000"/>
            <a:hueOff val="-21335953"/>
            <a:satOff val="4839"/>
            <a:lumOff val="-2522"/>
            <a:alphaOff val="0"/>
          </a:schemeClr>
        </a:solidFill>
        <a:ln w="9525"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6828D28-599C-467D-ABA5-F74DF0EED0B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8D28-599C-467D-ABA5-F74DF0EED0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8D28-599C-467D-ABA5-F74DF0EED0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8D28-599C-467D-ABA5-F74DF0EED0B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6828D28-599C-467D-ABA5-F74DF0EED0B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28D28-599C-467D-ABA5-F74DF0EED0B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28D28-599C-467D-ABA5-F74DF0EED0B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28D28-599C-467D-ABA5-F74DF0EED0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28D28-599C-467D-ABA5-F74DF0EED0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28D28-599C-467D-ABA5-F74DF0EED0B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801EA5-7018-41F4-9C6E-920800E9C3D8}" type="datetimeFigureOut">
              <a:rPr lang="en-US" smtClean="0"/>
              <a:pPr/>
              <a:t>13/08/2020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6828D28-599C-467D-ABA5-F74DF0EED0B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801EA5-7018-41F4-9C6E-920800E9C3D8}" type="datetimeFigureOut">
              <a:rPr lang="en-US" smtClean="0"/>
              <a:pPr/>
              <a:t>13/08/2020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6828D28-599C-467D-ABA5-F74DF0EED0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67200" y="3886200"/>
            <a:ext cx="4343400" cy="220980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defRPr/>
            </a:pPr>
            <a:r>
              <a:rPr lang="en-US" b="1" dirty="0" smtClean="0">
                <a:solidFill>
                  <a:srgbClr val="C00000"/>
                </a:solidFill>
              </a:rPr>
              <a:t>Prepared by: </a:t>
            </a:r>
          </a:p>
          <a:p>
            <a:pPr>
              <a:defRPr/>
            </a:pPr>
            <a:r>
              <a:rPr lang="en-US" b="1" dirty="0" smtClean="0">
                <a:solidFill>
                  <a:srgbClr val="C00000"/>
                </a:solidFill>
              </a:rPr>
              <a:t>Mr. Suresh V.</a:t>
            </a:r>
          </a:p>
          <a:p>
            <a:pPr>
              <a:defRPr/>
            </a:pPr>
            <a:r>
              <a:rPr lang="en-US" b="1" dirty="0" smtClean="0">
                <a:solidFill>
                  <a:srgbClr val="C00000"/>
                </a:solidFill>
              </a:rPr>
              <a:t>Associate Professor</a:t>
            </a:r>
          </a:p>
          <a:p>
            <a:pPr>
              <a:defRPr/>
            </a:pPr>
            <a:r>
              <a:rPr lang="en-US" b="1" dirty="0" smtClean="0">
                <a:solidFill>
                  <a:srgbClr val="C00000"/>
                </a:solidFill>
              </a:rPr>
              <a:t>Department of Mental health nursing</a:t>
            </a:r>
          </a:p>
          <a:p>
            <a:pPr>
              <a:defRPr/>
            </a:pPr>
            <a:r>
              <a:rPr lang="en-US" b="1" dirty="0" err="1" smtClean="0">
                <a:solidFill>
                  <a:srgbClr val="C00000"/>
                </a:solidFill>
              </a:rPr>
              <a:t>Sumandeep</a:t>
            </a:r>
            <a:r>
              <a:rPr lang="en-US" b="1" dirty="0" smtClean="0">
                <a:solidFill>
                  <a:srgbClr val="C00000"/>
                </a:solidFill>
              </a:rPr>
              <a:t> Nursing college</a:t>
            </a:r>
          </a:p>
          <a:p>
            <a:pPr>
              <a:defRPr/>
            </a:pPr>
            <a:endParaRPr lang="en-US" b="1" dirty="0" smtClean="0">
              <a:solidFill>
                <a:srgbClr val="C00000"/>
              </a:solidFill>
            </a:endParaRPr>
          </a:p>
          <a:p>
            <a:endParaRPr lang="en-US" b="1" dirty="0" smtClean="0">
              <a:solidFill>
                <a:srgbClr val="C00000"/>
              </a:solidFill>
            </a:endParaRPr>
          </a:p>
          <a:p>
            <a:endParaRPr lang="en-US" b="1" dirty="0">
              <a:solidFill>
                <a:srgbClr val="C00000"/>
              </a:solidFill>
            </a:endParaRPr>
          </a:p>
        </p:txBody>
      </p:sp>
      <p:sp>
        <p:nvSpPr>
          <p:cNvPr id="2" name="Title 1"/>
          <p:cNvSpPr>
            <a:spLocks noGrp="1"/>
          </p:cNvSpPr>
          <p:nvPr>
            <p:ph type="ctr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BULIMIA NERVOSA AND OBESITY</a:t>
            </a:r>
            <a:endParaRPr lang="en-US" dirty="0"/>
          </a:p>
        </p:txBody>
      </p:sp>
      <p:pic>
        <p:nvPicPr>
          <p:cNvPr id="4" name="Picture 2"/>
          <p:cNvPicPr>
            <a:picLocks noChangeAspect="1"/>
          </p:cNvPicPr>
          <p:nvPr/>
        </p:nvPicPr>
        <p:blipFill>
          <a:blip r:embed="rId2" cstate="print"/>
          <a:srcRect/>
          <a:stretch>
            <a:fillRect/>
          </a:stretch>
        </p:blipFill>
        <p:spPr bwMode="auto">
          <a:xfrm>
            <a:off x="300038" y="228601"/>
            <a:ext cx="1733550" cy="1066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E:\Behna\PG FINAL YEAR\MINE\practical\PSYCHIATRY\drug\ae90cd43844ec8918882e0266bf4fd7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Content Placeholder 4"/>
          <p:cNvSpPr>
            <a:spLocks noGrp="1"/>
          </p:cNvSpPr>
          <p:nvPr>
            <p:ph sz="quarter" idx="1"/>
          </p:nvPr>
        </p:nvSpPr>
        <p:spPr>
          <a:xfrm>
            <a:off x="457200" y="609600"/>
            <a:ext cx="8229600" cy="4525963"/>
          </a:xfrm>
        </p:spPr>
        <p:txBody>
          <a:bodyPr>
            <a:noAutofit/>
          </a:bodyPr>
          <a:lstStyle/>
          <a:p>
            <a:pPr lvl="0" algn="just"/>
            <a:r>
              <a:rPr lang="en-US" sz="2800" dirty="0" smtClean="0">
                <a:latin typeface="Andalus" pitchFamily="18" charset="-78"/>
                <a:cs typeface="Andalus" pitchFamily="18" charset="-78"/>
              </a:rPr>
              <a:t>Prozac is the only antidepressant approved by the Food and Drug Administration to treat bulimia. Some studies suggest that similar drugs, such as </a:t>
            </a:r>
            <a:r>
              <a:rPr lang="en-US" sz="2800" dirty="0" err="1" smtClean="0">
                <a:latin typeface="Andalus" pitchFamily="18" charset="-78"/>
                <a:cs typeface="Andalus" pitchFamily="18" charset="-78"/>
              </a:rPr>
              <a:t>Luvox</a:t>
            </a:r>
            <a:r>
              <a:rPr lang="en-US" sz="2800" dirty="0" smtClean="0">
                <a:latin typeface="Andalus" pitchFamily="18" charset="-78"/>
                <a:cs typeface="Andalus" pitchFamily="18" charset="-78"/>
              </a:rPr>
              <a:t>, may work even better.</a:t>
            </a:r>
          </a:p>
          <a:p>
            <a:pPr lvl="0" algn="just"/>
            <a:r>
              <a:rPr lang="en-US" sz="2800" dirty="0" smtClean="0">
                <a:latin typeface="Andalus" pitchFamily="18" charset="-78"/>
                <a:cs typeface="Andalus" pitchFamily="18" charset="-78"/>
              </a:rPr>
              <a:t>Some studies have found that Prozac and other antidepressants may cause some children and teenagers to have suicidal thoughts. Children who take these drugs should be watched very carefully for signs of suicidal behavior.</a:t>
            </a:r>
          </a:p>
          <a:p>
            <a:pPr algn="just"/>
            <a:r>
              <a:rPr lang="en-US" sz="2800" dirty="0" smtClean="0">
                <a:latin typeface="Andalus" pitchFamily="18" charset="-78"/>
                <a:cs typeface="Andalus" pitchFamily="18" charset="-78"/>
              </a:rPr>
              <a:t>People with bulimia may not be getting the nutrients their bodies need. Your health care provider may prescribe potassium or iron supplements, or other supplements to make up for any loss. </a:t>
            </a:r>
            <a:br>
              <a:rPr lang="en-US" sz="2800" dirty="0" smtClean="0">
                <a:latin typeface="Andalus" pitchFamily="18" charset="-78"/>
                <a:cs typeface="Andalus" pitchFamily="18" charset="-78"/>
              </a:rPr>
            </a:br>
            <a:endParaRPr lang="en-US" sz="2800" dirty="0">
              <a:latin typeface="Andalus" pitchFamily="18" charset="-78"/>
              <a:cs typeface="Andalus"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Behna\PG FINAL YEAR\MINE\practical\PSYCHIATRY\drug\ae90cd43844ec8918882e0266bf4fd7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normAutofit fontScale="90000"/>
          </a:bodyPr>
          <a:lstStyle/>
          <a:p>
            <a:pPr lvl="0"/>
            <a:r>
              <a:rPr lang="en-US" b="1" dirty="0" smtClean="0"/>
              <a:t>Complementary and Alternative Therapies:-</a:t>
            </a: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Picture 2" descr="E:\Behna\PG FINAL YEAR\MINE\practical\PSYCHIATRY\drug\ae90cd43844ec8918882e0266bf4fd7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endParaRPr lang="en-US"/>
          </a:p>
        </p:txBody>
      </p:sp>
      <p:pic>
        <p:nvPicPr>
          <p:cNvPr id="2050" name="Picture 2" descr="E:\Behna\PG FINAL YEAR\MINE\images\maxresdefaul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Behna\PG FINAL YEAR\MINE\images\90725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152400"/>
            <a:ext cx="8229600" cy="1143000"/>
          </a:xfrm>
        </p:spPr>
        <p:txBody>
          <a:bodyPr/>
          <a:lstStyle/>
          <a:p>
            <a:r>
              <a:rPr lang="en-US" b="1" dirty="0">
                <a:solidFill>
                  <a:srgbClr val="00B050"/>
                </a:solidFill>
              </a:rPr>
              <a:t>Introduction</a:t>
            </a:r>
            <a:endParaRPr lang="en-US" dirty="0">
              <a:solidFill>
                <a:srgbClr val="00B050"/>
              </a:solidFill>
            </a:endParaRPr>
          </a:p>
        </p:txBody>
      </p:sp>
      <p:sp>
        <p:nvSpPr>
          <p:cNvPr id="3" name="Content Placeholder 2"/>
          <p:cNvSpPr>
            <a:spLocks noGrp="1"/>
          </p:cNvSpPr>
          <p:nvPr>
            <p:ph sz="quarter" idx="1"/>
          </p:nvPr>
        </p:nvSpPr>
        <p:spPr>
          <a:xfrm>
            <a:off x="457200" y="1295400"/>
            <a:ext cx="8229600" cy="5257800"/>
          </a:xfrm>
        </p:spPr>
        <p:txBody>
          <a:bodyPr>
            <a:normAutofit/>
          </a:bodyPr>
          <a:lstStyle/>
          <a:p>
            <a:pPr lvl="0" algn="just"/>
            <a:r>
              <a:rPr lang="en-US" b="1" dirty="0">
                <a:solidFill>
                  <a:srgbClr val="C00000"/>
                </a:solidFill>
                <a:latin typeface="Adobe Caslon Pro" pitchFamily="18" charset="0"/>
                <a:cs typeface="Andalus" pitchFamily="18" charset="-78"/>
              </a:rPr>
              <a:t>Bulimia nervosa is an eating disorder in which a person binges and purges. The person may eat a lot of food at once and then try to get rid of it by vomiting, using laxatives, or sometimes over-exercising.</a:t>
            </a:r>
          </a:p>
          <a:p>
            <a:pPr algn="just"/>
            <a:r>
              <a:rPr lang="en-US" b="1" dirty="0">
                <a:solidFill>
                  <a:srgbClr val="C00000"/>
                </a:solidFill>
                <a:latin typeface="Adobe Caslon Pro" pitchFamily="18" charset="0"/>
                <a:cs typeface="Andalus" pitchFamily="18" charset="-78"/>
              </a:rPr>
              <a:t>Bulimia is linked to depression and other psychiatric </a:t>
            </a:r>
            <a:r>
              <a:rPr lang="en-US" b="1" dirty="0" smtClean="0">
                <a:solidFill>
                  <a:srgbClr val="C00000"/>
                </a:solidFill>
                <a:latin typeface="Adobe Caslon Pro" pitchFamily="18" charset="0"/>
                <a:cs typeface="Andalus" pitchFamily="18" charset="-78"/>
              </a:rPr>
              <a:t>disorders</a:t>
            </a:r>
          </a:p>
          <a:p>
            <a:pPr algn="just"/>
            <a:r>
              <a:rPr lang="en-US" b="1" dirty="0">
                <a:solidFill>
                  <a:srgbClr val="C00000"/>
                </a:solidFill>
                <a:latin typeface="Adobe Caslon Pro" pitchFamily="18" charset="0"/>
                <a:cs typeface="Andalus" pitchFamily="18" charset="-78"/>
              </a:rPr>
              <a:t>Because many people with bulimia can stay at a normal weight, they may keep their condition a secret for years.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Behna\PG FINAL YEAR\MINE\nursing management\tumblr_static_y21xdgjollcc80g0sg4wwg8w.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graphicFrame>
        <p:nvGraphicFramePr>
          <p:cNvPr id="4" name="Content Placeholder 3"/>
          <p:cNvGraphicFramePr>
            <a:graphicFrameLocks noGrp="1"/>
          </p:cNvGraphicFramePr>
          <p:nvPr>
            <p:ph sz="quarter" idx="1"/>
          </p:nvPr>
        </p:nvGraphicFramePr>
        <p:xfrm>
          <a:off x="533400" y="0"/>
          <a:ext cx="8229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Behna\PG FINAL YEAR\MINE\images\90725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609600"/>
            <a:ext cx="8229600" cy="1143000"/>
          </a:xfrm>
        </p:spPr>
        <p:txBody>
          <a:bodyPr>
            <a:normAutofit fontScale="90000"/>
          </a:bodyPr>
          <a:lstStyle/>
          <a:p>
            <a:pPr marL="342900" marR="0" lvl="0" indent="-342900">
              <a:lnSpc>
                <a:spcPct val="115000"/>
              </a:lnSpc>
              <a:spcBef>
                <a:spcPts val="0"/>
              </a:spcBef>
              <a:spcAft>
                <a:spcPts val="0"/>
              </a:spcAft>
            </a:pPr>
            <a:r>
              <a:rPr lang="en-US" b="1" dirty="0" smtClean="0">
                <a:latin typeface="Times New Roman"/>
                <a:ea typeface="Times New Roman"/>
                <a:cs typeface="Times New Roman"/>
              </a:rPr>
              <a:t>Causes </a:t>
            </a:r>
            <a:r>
              <a:rPr lang="en-US" sz="4000" dirty="0" smtClean="0">
                <a:ea typeface="Calibri"/>
                <a:cs typeface="Times New Roman"/>
              </a:rPr>
              <a:t/>
            </a:r>
            <a:br>
              <a:rPr lang="en-US" sz="4000" dirty="0" smtClean="0">
                <a:ea typeface="Calibri"/>
                <a:cs typeface="Times New Roman"/>
              </a:rPr>
            </a:br>
            <a:endParaRPr lang="en-US" dirty="0"/>
          </a:p>
        </p:txBody>
      </p:sp>
      <p:sp>
        <p:nvSpPr>
          <p:cNvPr id="6" name="Content Placeholder 5"/>
          <p:cNvSpPr>
            <a:spLocks noGrp="1"/>
          </p:cNvSpPr>
          <p:nvPr>
            <p:ph sz="quarter" idx="1"/>
          </p:nvPr>
        </p:nvSpPr>
        <p:spPr/>
        <p:txBody>
          <a:bodyPr/>
          <a:lstStyle/>
          <a:p>
            <a:pPr lvl="0" algn="just">
              <a:lnSpc>
                <a:spcPct val="115000"/>
              </a:lnSpc>
              <a:spcBef>
                <a:spcPts val="0"/>
              </a:spcBef>
              <a:buFont typeface="Wingdings"/>
              <a:buChar char=""/>
            </a:pPr>
            <a:r>
              <a:rPr lang="en-US" sz="3600" b="1" dirty="0" smtClean="0">
                <a:latin typeface="Adobe Caslon Pro" pitchFamily="18" charset="0"/>
                <a:ea typeface="Times New Roman"/>
                <a:cs typeface="Times New Roman"/>
              </a:rPr>
              <a:t>No one knows what causes bulimia, although there are several theories. Genes may play a part. Women who have a sister or mother with bulimia may be at higher risk of developing the condition.</a:t>
            </a:r>
            <a:endParaRPr lang="en-US" b="1" dirty="0" smtClean="0">
              <a:latin typeface="Adobe Caslon Pro" pitchFamily="18" charset="0"/>
              <a:ea typeface="Calibri"/>
              <a:cs typeface="Times New Roman"/>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E:\Behna\PG FINAL YEAR\MINE\nursing management\tumblr_static_y21xdgjollcc80g0sg4wwg8w.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grpSp>
        <p:nvGrpSpPr>
          <p:cNvPr id="5" name="Group 4"/>
          <p:cNvGrpSpPr/>
          <p:nvPr/>
        </p:nvGrpSpPr>
        <p:grpSpPr>
          <a:xfrm>
            <a:off x="381348" y="762000"/>
            <a:ext cx="3990455" cy="4662227"/>
            <a:chOff x="348" y="1281372"/>
            <a:chExt cx="3990455" cy="3990454"/>
          </a:xfrm>
        </p:grpSpPr>
        <p:sp>
          <p:nvSpPr>
            <p:cNvPr id="9" name="Up Arrow 8"/>
            <p:cNvSpPr/>
            <p:nvPr/>
          </p:nvSpPr>
          <p:spPr>
            <a:xfrm rot="16200000">
              <a:off x="348" y="1281372"/>
              <a:ext cx="3990454" cy="3990454"/>
            </a:xfrm>
            <a:prstGeom prst="upArrow">
              <a:avLst>
                <a:gd name="adj1" fmla="val 50000"/>
                <a:gd name="adj2" fmla="val 35000"/>
              </a:avLst>
            </a:prstGeom>
          </p:spPr>
          <p:style>
            <a:lnRef idx="0">
              <a:schemeClr val="accent3"/>
            </a:lnRef>
            <a:fillRef idx="3">
              <a:schemeClr val="accent3"/>
            </a:fillRef>
            <a:effectRef idx="3">
              <a:schemeClr val="accent3"/>
            </a:effectRef>
            <a:fontRef idx="minor">
              <a:schemeClr val="lt1"/>
            </a:fontRef>
          </p:style>
        </p:sp>
        <p:sp>
          <p:nvSpPr>
            <p:cNvPr id="10" name="Up Arrow 4"/>
            <p:cNvSpPr/>
            <p:nvPr/>
          </p:nvSpPr>
          <p:spPr>
            <a:xfrm rot="21600000">
              <a:off x="698679" y="2278985"/>
              <a:ext cx="3292124" cy="19952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4000" kern="1200" dirty="0" smtClean="0"/>
                <a:t>Biological</a:t>
              </a:r>
            </a:p>
            <a:p>
              <a:pPr lvl="0" algn="ctr" defTabSz="1066800">
                <a:lnSpc>
                  <a:spcPct val="90000"/>
                </a:lnSpc>
                <a:spcBef>
                  <a:spcPct val="0"/>
                </a:spcBef>
                <a:spcAft>
                  <a:spcPct val="35000"/>
                </a:spcAft>
              </a:pPr>
              <a:r>
                <a:rPr lang="en-US" sz="2800" kern="1200" dirty="0" smtClean="0"/>
                <a:t>Genetic</a:t>
              </a:r>
            </a:p>
            <a:p>
              <a:pPr lvl="0" algn="ctr" defTabSz="1066800">
                <a:lnSpc>
                  <a:spcPct val="90000"/>
                </a:lnSpc>
                <a:spcBef>
                  <a:spcPct val="0"/>
                </a:spcBef>
                <a:spcAft>
                  <a:spcPct val="35000"/>
                </a:spcAft>
              </a:pPr>
              <a:r>
                <a:rPr lang="en-US" sz="2800" kern="1200" dirty="0" smtClean="0"/>
                <a:t>Sex hormones</a:t>
              </a:r>
            </a:p>
            <a:p>
              <a:pPr lvl="0" algn="ctr" defTabSz="1066800">
                <a:lnSpc>
                  <a:spcPct val="90000"/>
                </a:lnSpc>
                <a:spcBef>
                  <a:spcPct val="0"/>
                </a:spcBef>
                <a:spcAft>
                  <a:spcPct val="35000"/>
                </a:spcAft>
              </a:pPr>
              <a:r>
                <a:rPr lang="en-US" sz="2800" kern="1200" dirty="0" smtClean="0"/>
                <a:t>Dieting</a:t>
              </a:r>
              <a:endParaRPr lang="en-US" sz="2800" kern="1200" dirty="0"/>
            </a:p>
          </p:txBody>
        </p:sp>
      </p:grpSp>
      <p:grpSp>
        <p:nvGrpSpPr>
          <p:cNvPr id="6" name="Group 5"/>
          <p:cNvGrpSpPr/>
          <p:nvPr/>
        </p:nvGrpSpPr>
        <p:grpSpPr>
          <a:xfrm>
            <a:off x="4772197" y="533400"/>
            <a:ext cx="3990454" cy="4890827"/>
            <a:chOff x="4391197" y="1281372"/>
            <a:chExt cx="3990454" cy="3990454"/>
          </a:xfrm>
        </p:grpSpPr>
        <p:sp>
          <p:nvSpPr>
            <p:cNvPr id="7" name="Up Arrow 6"/>
            <p:cNvSpPr/>
            <p:nvPr/>
          </p:nvSpPr>
          <p:spPr>
            <a:xfrm rot="5400000">
              <a:off x="4391197" y="1281372"/>
              <a:ext cx="3990454" cy="3990454"/>
            </a:xfrm>
            <a:prstGeom prst="upArrow">
              <a:avLst>
                <a:gd name="adj1" fmla="val 50000"/>
                <a:gd name="adj2" fmla="val 35000"/>
              </a:avLst>
            </a:prstGeom>
          </p:spPr>
          <p:style>
            <a:lnRef idx="0">
              <a:schemeClr val="lt1">
                <a:hueOff val="0"/>
                <a:satOff val="0"/>
                <a:lumOff val="0"/>
                <a:alphaOff val="0"/>
              </a:schemeClr>
            </a:lnRef>
            <a:fillRef idx="3">
              <a:schemeClr val="accent5">
                <a:hueOff val="6718553"/>
                <a:satOff val="9479"/>
                <a:lumOff val="-1176"/>
                <a:alphaOff val="0"/>
              </a:schemeClr>
            </a:fillRef>
            <a:effectRef idx="2">
              <a:schemeClr val="accent5">
                <a:hueOff val="6718553"/>
                <a:satOff val="9479"/>
                <a:lumOff val="-1176"/>
                <a:alphaOff val="0"/>
              </a:schemeClr>
            </a:effectRef>
            <a:fontRef idx="minor">
              <a:schemeClr val="lt1"/>
            </a:fontRef>
          </p:style>
        </p:sp>
        <p:sp>
          <p:nvSpPr>
            <p:cNvPr id="8" name="Up Arrow 6"/>
            <p:cNvSpPr/>
            <p:nvPr/>
          </p:nvSpPr>
          <p:spPr>
            <a:xfrm>
              <a:off x="4391198" y="2278986"/>
              <a:ext cx="3292124" cy="19952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62280" tIns="462280" rIns="462280" bIns="462280" numCol="1" spcCol="1270" anchor="ctr" anchorCtr="0">
              <a:noAutofit/>
            </a:bodyPr>
            <a:lstStyle/>
            <a:p>
              <a:pPr lvl="0" algn="ctr" defTabSz="2889250">
                <a:lnSpc>
                  <a:spcPct val="90000"/>
                </a:lnSpc>
                <a:spcBef>
                  <a:spcPct val="0"/>
                </a:spcBef>
                <a:spcAft>
                  <a:spcPct val="35000"/>
                </a:spcAft>
              </a:pPr>
              <a:r>
                <a:rPr lang="en-US" sz="6500" kern="1200" dirty="0" smtClean="0"/>
                <a:t>Social</a:t>
              </a:r>
              <a:endParaRPr lang="en-US" sz="6500" kern="12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Behna\PG FINAL YEAR\MINE\images\90725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latin typeface="Times New Roman"/>
                <a:ea typeface="Times New Roman"/>
              </a:rPr>
              <a:t>Epidemiology</a:t>
            </a:r>
            <a:endParaRPr lang="en-US" dirty="0"/>
          </a:p>
        </p:txBody>
      </p:sp>
      <p:sp>
        <p:nvSpPr>
          <p:cNvPr id="3" name="Content Placeholder 2"/>
          <p:cNvSpPr>
            <a:spLocks noGrp="1"/>
          </p:cNvSpPr>
          <p:nvPr>
            <p:ph sz="quarter" idx="1"/>
          </p:nvPr>
        </p:nvSpPr>
        <p:spPr/>
        <p:txBody>
          <a:bodyPr>
            <a:normAutofit/>
          </a:bodyPr>
          <a:lstStyle/>
          <a:p>
            <a:pPr lvl="0" algn="just">
              <a:lnSpc>
                <a:spcPct val="115000"/>
              </a:lnSpc>
              <a:spcBef>
                <a:spcPts val="0"/>
              </a:spcBef>
              <a:buFont typeface="Wingdings"/>
              <a:buChar char=""/>
            </a:pPr>
            <a:r>
              <a:rPr lang="en-US" b="1" dirty="0" smtClean="0">
                <a:solidFill>
                  <a:srgbClr val="000000"/>
                </a:solidFill>
                <a:latin typeface="Times New Roman"/>
                <a:ea typeface="JansonTextLTStd-Bold"/>
                <a:cs typeface="Times New Roman"/>
              </a:rPr>
              <a:t>Bulimia nervosa </a:t>
            </a:r>
            <a:r>
              <a:rPr lang="en-US" dirty="0" smtClean="0">
                <a:solidFill>
                  <a:srgbClr val="000000"/>
                </a:solidFill>
                <a:latin typeface="Times New Roman"/>
                <a:ea typeface="JansonTextLTStd-Bold"/>
                <a:cs typeface="Times New Roman"/>
              </a:rPr>
              <a:t>is more prevalent than anorexia nervosa, with estimates up to 4 percent of young women. Onset of bulimia nervosa occurs in late adolescence or early adulthood. Cross-cultural research suggests that bulimia nervosa occurs primarily in societies that place emphasis on thinness as the model of attractiveness for women and where an abundance of food is available.</a:t>
            </a:r>
            <a:endParaRPr lang="en-US" sz="2800" smtClean="0">
              <a:ea typeface="Calibri"/>
              <a:cs typeface="Times New Roman"/>
            </a:endParaRP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Behna\PG FINAL YEAR\MINE\images\90725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t>Risk factor</a:t>
            </a:r>
            <a:endParaRPr lang="en-US" dirty="0"/>
          </a:p>
        </p:txBody>
      </p:sp>
      <p:sp>
        <p:nvSpPr>
          <p:cNvPr id="3" name="Content Placeholder 2"/>
          <p:cNvSpPr>
            <a:spLocks noGrp="1"/>
          </p:cNvSpPr>
          <p:nvPr>
            <p:ph sz="quarter" idx="1"/>
          </p:nvPr>
        </p:nvSpPr>
        <p:spPr/>
        <p:txBody>
          <a:bodyPr/>
          <a:lstStyle/>
          <a:p>
            <a:pPr lvl="0" algn="just">
              <a:lnSpc>
                <a:spcPct val="115000"/>
              </a:lnSpc>
              <a:spcBef>
                <a:spcPts val="0"/>
              </a:spcBef>
              <a:buFont typeface="Wingdings"/>
              <a:buChar char=""/>
            </a:pPr>
            <a:r>
              <a:rPr lang="en-US" dirty="0" smtClean="0">
                <a:latin typeface="Times New Roman"/>
                <a:ea typeface="Times New Roman"/>
                <a:cs typeface="Times New Roman"/>
              </a:rPr>
              <a:t>White, middle-class women -- mostly teenagers and college students</a:t>
            </a:r>
            <a:endParaRPr lang="en-US" sz="2800" dirty="0" smtClean="0">
              <a:ea typeface="Calibri"/>
              <a:cs typeface="Times New Roman"/>
            </a:endParaRPr>
          </a:p>
          <a:p>
            <a:pPr lvl="0" algn="just">
              <a:lnSpc>
                <a:spcPct val="115000"/>
              </a:lnSpc>
              <a:spcBef>
                <a:spcPts val="0"/>
              </a:spcBef>
              <a:buFont typeface="Wingdings"/>
              <a:buChar char=""/>
            </a:pPr>
            <a:r>
              <a:rPr lang="en-US" dirty="0" smtClean="0">
                <a:latin typeface="Times New Roman"/>
                <a:ea typeface="Times New Roman"/>
                <a:cs typeface="Times New Roman"/>
              </a:rPr>
              <a:t>Those with a family history of mood disorders and substance abuse</a:t>
            </a:r>
            <a:endParaRPr lang="en-US" sz="2800" dirty="0" smtClean="0">
              <a:ea typeface="Calibri"/>
              <a:cs typeface="Times New Roman"/>
            </a:endParaRPr>
          </a:p>
          <a:p>
            <a:r>
              <a:rPr lang="en-US" dirty="0" smtClean="0">
                <a:latin typeface="Times New Roman"/>
                <a:ea typeface="Times New Roman"/>
              </a:rPr>
              <a:t>People with low self-esteem.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hna\PG FINAL YEAR\MINE\practical\PSYCHIATRY\drug\ae90cd43844ec8918882e0266bf4fd7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Title 5"/>
          <p:cNvSpPr>
            <a:spLocks noGrp="1"/>
          </p:cNvSpPr>
          <p:nvPr>
            <p:ph type="title"/>
          </p:nvPr>
        </p:nvSpPr>
        <p:spPr/>
        <p:txBody>
          <a:bodyPr/>
          <a:lstStyle/>
          <a:p>
            <a:pPr lvl="0"/>
            <a:r>
              <a:rPr lang="en-US" b="1" dirty="0" smtClean="0"/>
              <a:t>Drug Therapies</a:t>
            </a:r>
            <a:endParaRPr lang="en-US" dirty="0"/>
          </a:p>
        </p:txBody>
      </p:sp>
      <p:sp>
        <p:nvSpPr>
          <p:cNvPr id="5" name="Content Placeholder 4"/>
          <p:cNvSpPr>
            <a:spLocks noGrp="1"/>
          </p:cNvSpPr>
          <p:nvPr>
            <p:ph sz="quarter" idx="1"/>
          </p:nvPr>
        </p:nvSpPr>
        <p:spPr/>
        <p:txBody>
          <a:bodyPr>
            <a:noAutofit/>
          </a:bodyPr>
          <a:lstStyle/>
          <a:p>
            <a:pPr lvl="0">
              <a:buFont typeface="Wingdings" pitchFamily="2" charset="2"/>
              <a:buChar char="Ø"/>
            </a:pPr>
            <a:r>
              <a:rPr lang="en-US" sz="3600" dirty="0" smtClean="0">
                <a:latin typeface="Andalus" pitchFamily="18" charset="-78"/>
                <a:cs typeface="Andalus" pitchFamily="18" charset="-78"/>
              </a:rPr>
              <a:t>Antidepressants are used for bulimia, usually those called selective serotonin reuptake inhibitors (SSRIs). They include:</a:t>
            </a:r>
          </a:p>
          <a:p>
            <a:pPr lvl="0"/>
            <a:r>
              <a:rPr lang="en-US" sz="3600" dirty="0" err="1" smtClean="0">
                <a:latin typeface="Andalus" pitchFamily="18" charset="-78"/>
                <a:cs typeface="Andalus" pitchFamily="18" charset="-78"/>
              </a:rPr>
              <a:t>Fluoxetine</a:t>
            </a:r>
            <a:r>
              <a:rPr lang="en-US" sz="3600" dirty="0" smtClean="0">
                <a:latin typeface="Andalus" pitchFamily="18" charset="-78"/>
                <a:cs typeface="Andalus" pitchFamily="18" charset="-78"/>
              </a:rPr>
              <a:t> (Prozac)</a:t>
            </a:r>
          </a:p>
          <a:p>
            <a:pPr lvl="0"/>
            <a:r>
              <a:rPr lang="en-US" sz="3600" dirty="0" err="1" smtClean="0">
                <a:latin typeface="Andalus" pitchFamily="18" charset="-78"/>
                <a:cs typeface="Andalus" pitchFamily="18" charset="-78"/>
              </a:rPr>
              <a:t>Sertraline</a:t>
            </a:r>
            <a:r>
              <a:rPr lang="en-US" sz="3600" dirty="0" smtClean="0">
                <a:latin typeface="Andalus" pitchFamily="18" charset="-78"/>
                <a:cs typeface="Andalus" pitchFamily="18" charset="-78"/>
              </a:rPr>
              <a:t> (Zoloft)</a:t>
            </a:r>
          </a:p>
          <a:p>
            <a:pPr lvl="0"/>
            <a:r>
              <a:rPr lang="en-US" sz="3600" dirty="0" err="1" smtClean="0">
                <a:latin typeface="Andalus" pitchFamily="18" charset="-78"/>
                <a:cs typeface="Andalus" pitchFamily="18" charset="-78"/>
              </a:rPr>
              <a:t>Paroxetine</a:t>
            </a:r>
            <a:r>
              <a:rPr lang="en-US" sz="3600" dirty="0" smtClean="0">
                <a:latin typeface="Andalus" pitchFamily="18" charset="-78"/>
                <a:cs typeface="Andalus" pitchFamily="18" charset="-78"/>
              </a:rPr>
              <a:t> (Paxil)</a:t>
            </a:r>
          </a:p>
          <a:p>
            <a:pPr lvl="0"/>
            <a:r>
              <a:rPr lang="en-US" sz="3600" dirty="0" err="1" smtClean="0">
                <a:latin typeface="Andalus" pitchFamily="18" charset="-78"/>
                <a:cs typeface="Andalus" pitchFamily="18" charset="-78"/>
              </a:rPr>
              <a:t>Fluvoxamine</a:t>
            </a:r>
            <a:r>
              <a:rPr lang="en-US" sz="3600" dirty="0" smtClean="0">
                <a:latin typeface="Andalus" pitchFamily="18" charset="-78"/>
                <a:cs typeface="Andalus" pitchFamily="18" charset="-78"/>
              </a:rPr>
              <a:t> (</a:t>
            </a:r>
            <a:r>
              <a:rPr lang="en-US" sz="3600" dirty="0" err="1" smtClean="0">
                <a:latin typeface="Andalus" pitchFamily="18" charset="-78"/>
                <a:cs typeface="Andalus" pitchFamily="18" charset="-78"/>
              </a:rPr>
              <a:t>Luvox</a:t>
            </a:r>
            <a:r>
              <a:rPr lang="en-US" sz="3600" dirty="0" smtClean="0">
                <a:latin typeface="Andalus" pitchFamily="18" charset="-78"/>
                <a:cs typeface="Andalus" pitchFamily="18" charset="-78"/>
              </a:rPr>
              <a:t>)</a:t>
            </a:r>
          </a:p>
          <a:p>
            <a:endParaRPr lang="en-US" sz="3600" dirty="0">
              <a:latin typeface="Andalus" pitchFamily="18" charset="-78"/>
              <a:cs typeface="Andalus"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TotalTime>
  <Words>443</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BULIMIA NERVOSA AND OBESITY</vt:lpstr>
      <vt:lpstr>Slide 2</vt:lpstr>
      <vt:lpstr>Introduction</vt:lpstr>
      <vt:lpstr>Slide 4</vt:lpstr>
      <vt:lpstr>Causes  </vt:lpstr>
      <vt:lpstr>Slide 6</vt:lpstr>
      <vt:lpstr>Epidemiology</vt:lpstr>
      <vt:lpstr>Risk factor</vt:lpstr>
      <vt:lpstr>Drug Therapies</vt:lpstr>
      <vt:lpstr>Slide 10</vt:lpstr>
      <vt:lpstr>Complementary and Alternative Therapies:-</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Bates</dc:creator>
  <cp:lastModifiedBy>abc</cp:lastModifiedBy>
  <cp:revision>10</cp:revision>
  <dcterms:created xsi:type="dcterms:W3CDTF">2016-12-18T07:57:37Z</dcterms:created>
  <dcterms:modified xsi:type="dcterms:W3CDTF">2020-08-13T09:36:41Z</dcterms:modified>
</cp:coreProperties>
</file>