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78" r:id="rId9"/>
    <p:sldId id="279" r:id="rId10"/>
    <p:sldId id="280" r:id="rId11"/>
    <p:sldId id="281" r:id="rId12"/>
    <p:sldId id="282" r:id="rId13"/>
    <p:sldId id="264" r:id="rId14"/>
    <p:sldId id="265" r:id="rId15"/>
    <p:sldId id="266" r:id="rId16"/>
    <p:sldId id="267" r:id="rId17"/>
    <p:sldId id="283" r:id="rId18"/>
    <p:sldId id="284" r:id="rId19"/>
    <p:sldId id="285" r:id="rId20"/>
    <p:sldId id="286" r:id="rId21"/>
    <p:sldId id="287" r:id="rId22"/>
    <p:sldId id="288" r:id="rId23"/>
    <p:sldId id="268" r:id="rId24"/>
    <p:sldId id="289" r:id="rId25"/>
    <p:sldId id="290" r:id="rId26"/>
    <p:sldId id="291" r:id="rId27"/>
    <p:sldId id="29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15"/>
    <a:srgbClr val="0FBD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48CC7-7DE3-49D9-B4E6-775278984031}" type="doc">
      <dgm:prSet loTypeId="urn:microsoft.com/office/officeart/2008/layout/VerticalCurvedList" loCatId="list" qsTypeId="urn:microsoft.com/office/officeart/2005/8/quickstyle/3d9" qsCatId="3D" csTypeId="urn:microsoft.com/office/officeart/2005/8/colors/colorful2" csCatId="colorful"/>
      <dgm:spPr/>
      <dgm:t>
        <a:bodyPr/>
        <a:lstStyle/>
        <a:p>
          <a:endParaRPr lang="en-US"/>
        </a:p>
      </dgm:t>
    </dgm:pt>
    <dgm:pt modelId="{19C0EDE7-34A9-43F4-A66F-BB68CB5B5ADC}">
      <dgm:prSet/>
      <dgm:spPr/>
      <dgm:t>
        <a:bodyPr/>
        <a:lstStyle/>
        <a:p>
          <a:pPr rtl="0"/>
          <a:r>
            <a:rPr lang="en-US" b="1" dirty="0" smtClean="0">
              <a:solidFill>
                <a:srgbClr val="002060"/>
              </a:solidFill>
            </a:rPr>
            <a:t>Intrapersonal conflict</a:t>
          </a:r>
          <a:endParaRPr lang="en-US" b="1" dirty="0">
            <a:solidFill>
              <a:srgbClr val="002060"/>
            </a:solidFill>
          </a:endParaRPr>
        </a:p>
      </dgm:t>
    </dgm:pt>
    <dgm:pt modelId="{432ECCB5-A896-43D6-83C1-1201E8C02DE8}" type="parTrans" cxnId="{5FD12E1F-F5C5-45C1-9851-F092447CEE1B}">
      <dgm:prSet/>
      <dgm:spPr/>
      <dgm:t>
        <a:bodyPr/>
        <a:lstStyle/>
        <a:p>
          <a:endParaRPr lang="en-US"/>
        </a:p>
      </dgm:t>
    </dgm:pt>
    <dgm:pt modelId="{22271611-187D-4B9D-9E20-4B614C33E47D}" type="sibTrans" cxnId="{5FD12E1F-F5C5-45C1-9851-F092447CEE1B}">
      <dgm:prSet/>
      <dgm:spPr/>
      <dgm:t>
        <a:bodyPr/>
        <a:lstStyle/>
        <a:p>
          <a:endParaRPr lang="en-US"/>
        </a:p>
      </dgm:t>
    </dgm:pt>
    <dgm:pt modelId="{0AC03318-FBF8-48DB-B62F-2E6E73EB5106}">
      <dgm:prSet/>
      <dgm:spPr/>
      <dgm:t>
        <a:bodyPr/>
        <a:lstStyle/>
        <a:p>
          <a:pPr rtl="0"/>
          <a:r>
            <a:rPr lang="en-US" b="1" dirty="0" smtClean="0">
              <a:solidFill>
                <a:srgbClr val="002060"/>
              </a:solidFill>
            </a:rPr>
            <a:t>Interpersonal conflict</a:t>
          </a:r>
          <a:endParaRPr lang="en-US" b="1" dirty="0">
            <a:solidFill>
              <a:srgbClr val="002060"/>
            </a:solidFill>
          </a:endParaRPr>
        </a:p>
      </dgm:t>
    </dgm:pt>
    <dgm:pt modelId="{0660E9B9-6F82-4452-AEE8-651797038615}" type="parTrans" cxnId="{35C728FE-3E56-4B78-ACB6-40D8AA61F1D9}">
      <dgm:prSet/>
      <dgm:spPr/>
      <dgm:t>
        <a:bodyPr/>
        <a:lstStyle/>
        <a:p>
          <a:endParaRPr lang="en-US"/>
        </a:p>
      </dgm:t>
    </dgm:pt>
    <dgm:pt modelId="{CBC64509-F733-4BF9-9DA8-CC18D406B04E}" type="sibTrans" cxnId="{35C728FE-3E56-4B78-ACB6-40D8AA61F1D9}">
      <dgm:prSet/>
      <dgm:spPr/>
      <dgm:t>
        <a:bodyPr/>
        <a:lstStyle/>
        <a:p>
          <a:endParaRPr lang="en-US"/>
        </a:p>
      </dgm:t>
    </dgm:pt>
    <dgm:pt modelId="{45E9DA6A-53C3-44FE-BFD2-2DFE7E5A81FB}">
      <dgm:prSet/>
      <dgm:spPr/>
      <dgm:t>
        <a:bodyPr/>
        <a:lstStyle/>
        <a:p>
          <a:pPr rtl="0"/>
          <a:r>
            <a:rPr lang="en-US" b="1" dirty="0" smtClean="0">
              <a:solidFill>
                <a:srgbClr val="002060"/>
              </a:solidFill>
            </a:rPr>
            <a:t>Organizational conflict</a:t>
          </a:r>
          <a:endParaRPr lang="en-US" b="1" dirty="0">
            <a:solidFill>
              <a:srgbClr val="002060"/>
            </a:solidFill>
          </a:endParaRPr>
        </a:p>
      </dgm:t>
    </dgm:pt>
    <dgm:pt modelId="{5A060481-8745-49A7-B4B5-D859985AE116}" type="parTrans" cxnId="{F5257A7B-5733-4E30-8C9B-3C7AB6A16109}">
      <dgm:prSet/>
      <dgm:spPr/>
      <dgm:t>
        <a:bodyPr/>
        <a:lstStyle/>
        <a:p>
          <a:endParaRPr lang="en-US"/>
        </a:p>
      </dgm:t>
    </dgm:pt>
    <dgm:pt modelId="{6A2D119B-34F9-4B00-AA5E-5A9D3BDE7063}" type="sibTrans" cxnId="{F5257A7B-5733-4E30-8C9B-3C7AB6A16109}">
      <dgm:prSet/>
      <dgm:spPr/>
      <dgm:t>
        <a:bodyPr/>
        <a:lstStyle/>
        <a:p>
          <a:endParaRPr lang="en-US"/>
        </a:p>
      </dgm:t>
    </dgm:pt>
    <dgm:pt modelId="{86F77546-2AF5-46D3-82C9-40D14DE8F0BC}" type="pres">
      <dgm:prSet presAssocID="{CC248CC7-7DE3-49D9-B4E6-775278984031}" presName="Name0" presStyleCnt="0">
        <dgm:presLayoutVars>
          <dgm:chMax val="7"/>
          <dgm:chPref val="7"/>
          <dgm:dir/>
        </dgm:presLayoutVars>
      </dgm:prSet>
      <dgm:spPr/>
      <dgm:t>
        <a:bodyPr/>
        <a:lstStyle/>
        <a:p>
          <a:endParaRPr lang="en-US"/>
        </a:p>
      </dgm:t>
    </dgm:pt>
    <dgm:pt modelId="{5BF94D16-E626-417C-A57A-861822B062BB}" type="pres">
      <dgm:prSet presAssocID="{CC248CC7-7DE3-49D9-B4E6-775278984031}" presName="Name1" presStyleCnt="0"/>
      <dgm:spPr/>
    </dgm:pt>
    <dgm:pt modelId="{D5B2ED10-ACFA-4601-9A86-6E0D50916285}" type="pres">
      <dgm:prSet presAssocID="{CC248CC7-7DE3-49D9-B4E6-775278984031}" presName="cycle" presStyleCnt="0"/>
      <dgm:spPr/>
    </dgm:pt>
    <dgm:pt modelId="{04543DAD-1700-4D03-8142-5DABC4F91615}" type="pres">
      <dgm:prSet presAssocID="{CC248CC7-7DE3-49D9-B4E6-775278984031}" presName="srcNode" presStyleLbl="node1" presStyleIdx="0" presStyleCnt="3"/>
      <dgm:spPr/>
    </dgm:pt>
    <dgm:pt modelId="{421A708A-FF97-456A-A3E3-53A41AC322BE}" type="pres">
      <dgm:prSet presAssocID="{CC248CC7-7DE3-49D9-B4E6-775278984031}" presName="conn" presStyleLbl="parChTrans1D2" presStyleIdx="0" presStyleCnt="1"/>
      <dgm:spPr/>
      <dgm:t>
        <a:bodyPr/>
        <a:lstStyle/>
        <a:p>
          <a:endParaRPr lang="en-US"/>
        </a:p>
      </dgm:t>
    </dgm:pt>
    <dgm:pt modelId="{165B0DDD-5DB3-4C8D-9E57-68708146A843}" type="pres">
      <dgm:prSet presAssocID="{CC248CC7-7DE3-49D9-B4E6-775278984031}" presName="extraNode" presStyleLbl="node1" presStyleIdx="0" presStyleCnt="3"/>
      <dgm:spPr/>
    </dgm:pt>
    <dgm:pt modelId="{5176F0C7-A2ED-419F-BF16-49DD31F6F552}" type="pres">
      <dgm:prSet presAssocID="{CC248CC7-7DE3-49D9-B4E6-775278984031}" presName="dstNode" presStyleLbl="node1" presStyleIdx="0" presStyleCnt="3"/>
      <dgm:spPr/>
    </dgm:pt>
    <dgm:pt modelId="{87BA8F8F-0FA0-4618-BEA4-08A9710A3873}" type="pres">
      <dgm:prSet presAssocID="{19C0EDE7-34A9-43F4-A66F-BB68CB5B5ADC}" presName="text_1" presStyleLbl="node1" presStyleIdx="0" presStyleCnt="3">
        <dgm:presLayoutVars>
          <dgm:bulletEnabled val="1"/>
        </dgm:presLayoutVars>
      </dgm:prSet>
      <dgm:spPr/>
      <dgm:t>
        <a:bodyPr/>
        <a:lstStyle/>
        <a:p>
          <a:endParaRPr lang="en-US"/>
        </a:p>
      </dgm:t>
    </dgm:pt>
    <dgm:pt modelId="{B5992066-9A4B-4A0E-915E-5FD6A985925D}" type="pres">
      <dgm:prSet presAssocID="{19C0EDE7-34A9-43F4-A66F-BB68CB5B5ADC}" presName="accent_1" presStyleCnt="0"/>
      <dgm:spPr/>
    </dgm:pt>
    <dgm:pt modelId="{BFE7008D-21B6-451E-96AA-43DE513C013D}" type="pres">
      <dgm:prSet presAssocID="{19C0EDE7-34A9-43F4-A66F-BB68CB5B5ADC}" presName="accentRepeatNode" presStyleLbl="solidFgAcc1" presStyleIdx="0" presStyleCnt="3"/>
      <dgm:spPr/>
    </dgm:pt>
    <dgm:pt modelId="{C68CE0A1-194B-475F-8ABE-2D7A0647BC6C}" type="pres">
      <dgm:prSet presAssocID="{0AC03318-FBF8-48DB-B62F-2E6E73EB5106}" presName="text_2" presStyleLbl="node1" presStyleIdx="1" presStyleCnt="3">
        <dgm:presLayoutVars>
          <dgm:bulletEnabled val="1"/>
        </dgm:presLayoutVars>
      </dgm:prSet>
      <dgm:spPr/>
      <dgm:t>
        <a:bodyPr/>
        <a:lstStyle/>
        <a:p>
          <a:endParaRPr lang="en-US"/>
        </a:p>
      </dgm:t>
    </dgm:pt>
    <dgm:pt modelId="{67F15B6B-F5E9-4A48-B645-1CA3897D90DA}" type="pres">
      <dgm:prSet presAssocID="{0AC03318-FBF8-48DB-B62F-2E6E73EB5106}" presName="accent_2" presStyleCnt="0"/>
      <dgm:spPr/>
    </dgm:pt>
    <dgm:pt modelId="{1B914927-EC42-404C-8751-05402D7ED43B}" type="pres">
      <dgm:prSet presAssocID="{0AC03318-FBF8-48DB-B62F-2E6E73EB5106}" presName="accentRepeatNode" presStyleLbl="solidFgAcc1" presStyleIdx="1" presStyleCnt="3"/>
      <dgm:spPr/>
    </dgm:pt>
    <dgm:pt modelId="{2293AD12-9AE2-4852-9FF6-9362CD139A79}" type="pres">
      <dgm:prSet presAssocID="{45E9DA6A-53C3-44FE-BFD2-2DFE7E5A81FB}" presName="text_3" presStyleLbl="node1" presStyleIdx="2" presStyleCnt="3">
        <dgm:presLayoutVars>
          <dgm:bulletEnabled val="1"/>
        </dgm:presLayoutVars>
      </dgm:prSet>
      <dgm:spPr/>
      <dgm:t>
        <a:bodyPr/>
        <a:lstStyle/>
        <a:p>
          <a:endParaRPr lang="en-US"/>
        </a:p>
      </dgm:t>
    </dgm:pt>
    <dgm:pt modelId="{D6AE06C4-403C-4A93-A3DD-17D8CC7372B1}" type="pres">
      <dgm:prSet presAssocID="{45E9DA6A-53C3-44FE-BFD2-2DFE7E5A81FB}" presName="accent_3" presStyleCnt="0"/>
      <dgm:spPr/>
    </dgm:pt>
    <dgm:pt modelId="{21C8AB4D-98FF-433D-9C01-AF85DDCA257F}" type="pres">
      <dgm:prSet presAssocID="{45E9DA6A-53C3-44FE-BFD2-2DFE7E5A81FB}" presName="accentRepeatNode" presStyleLbl="solidFgAcc1" presStyleIdx="2" presStyleCnt="3"/>
      <dgm:spPr/>
    </dgm:pt>
  </dgm:ptLst>
  <dgm:cxnLst>
    <dgm:cxn modelId="{F5257A7B-5733-4E30-8C9B-3C7AB6A16109}" srcId="{CC248CC7-7DE3-49D9-B4E6-775278984031}" destId="{45E9DA6A-53C3-44FE-BFD2-2DFE7E5A81FB}" srcOrd="2" destOrd="0" parTransId="{5A060481-8745-49A7-B4B5-D859985AE116}" sibTransId="{6A2D119B-34F9-4B00-AA5E-5A9D3BDE7063}"/>
    <dgm:cxn modelId="{8F719280-1A79-4207-92F4-9FE1400B9CB7}" type="presOf" srcId="{22271611-187D-4B9D-9E20-4B614C33E47D}" destId="{421A708A-FF97-456A-A3E3-53A41AC322BE}" srcOrd="0" destOrd="0" presId="urn:microsoft.com/office/officeart/2008/layout/VerticalCurvedList"/>
    <dgm:cxn modelId="{11180566-A6BD-43FD-BD4C-6FEEFD1CCE57}" type="presOf" srcId="{CC248CC7-7DE3-49D9-B4E6-775278984031}" destId="{86F77546-2AF5-46D3-82C9-40D14DE8F0BC}" srcOrd="0" destOrd="0" presId="urn:microsoft.com/office/officeart/2008/layout/VerticalCurvedList"/>
    <dgm:cxn modelId="{5FD12E1F-F5C5-45C1-9851-F092447CEE1B}" srcId="{CC248CC7-7DE3-49D9-B4E6-775278984031}" destId="{19C0EDE7-34A9-43F4-A66F-BB68CB5B5ADC}" srcOrd="0" destOrd="0" parTransId="{432ECCB5-A896-43D6-83C1-1201E8C02DE8}" sibTransId="{22271611-187D-4B9D-9E20-4B614C33E47D}"/>
    <dgm:cxn modelId="{C53FEA06-67EB-4864-A3B9-0FBFBC1D0617}" type="presOf" srcId="{0AC03318-FBF8-48DB-B62F-2E6E73EB5106}" destId="{C68CE0A1-194B-475F-8ABE-2D7A0647BC6C}" srcOrd="0" destOrd="0" presId="urn:microsoft.com/office/officeart/2008/layout/VerticalCurvedList"/>
    <dgm:cxn modelId="{35C728FE-3E56-4B78-ACB6-40D8AA61F1D9}" srcId="{CC248CC7-7DE3-49D9-B4E6-775278984031}" destId="{0AC03318-FBF8-48DB-B62F-2E6E73EB5106}" srcOrd="1" destOrd="0" parTransId="{0660E9B9-6F82-4452-AEE8-651797038615}" sibTransId="{CBC64509-F733-4BF9-9DA8-CC18D406B04E}"/>
    <dgm:cxn modelId="{6431F7E2-545F-4DA5-A578-741C455431CF}" type="presOf" srcId="{45E9DA6A-53C3-44FE-BFD2-2DFE7E5A81FB}" destId="{2293AD12-9AE2-4852-9FF6-9362CD139A79}" srcOrd="0" destOrd="0" presId="urn:microsoft.com/office/officeart/2008/layout/VerticalCurvedList"/>
    <dgm:cxn modelId="{B81C711B-A0ED-4DD9-B493-D0C7884D472E}" type="presOf" srcId="{19C0EDE7-34A9-43F4-A66F-BB68CB5B5ADC}" destId="{87BA8F8F-0FA0-4618-BEA4-08A9710A3873}" srcOrd="0" destOrd="0" presId="urn:microsoft.com/office/officeart/2008/layout/VerticalCurvedList"/>
    <dgm:cxn modelId="{95DADC61-26DD-4542-8219-17396FBC1B9D}" type="presParOf" srcId="{86F77546-2AF5-46D3-82C9-40D14DE8F0BC}" destId="{5BF94D16-E626-417C-A57A-861822B062BB}" srcOrd="0" destOrd="0" presId="urn:microsoft.com/office/officeart/2008/layout/VerticalCurvedList"/>
    <dgm:cxn modelId="{D054FAB6-8A21-4DF1-8245-72B6D95F7417}" type="presParOf" srcId="{5BF94D16-E626-417C-A57A-861822B062BB}" destId="{D5B2ED10-ACFA-4601-9A86-6E0D50916285}" srcOrd="0" destOrd="0" presId="urn:microsoft.com/office/officeart/2008/layout/VerticalCurvedList"/>
    <dgm:cxn modelId="{26C6D714-91A9-41AE-9FAD-03142FFCA8BF}" type="presParOf" srcId="{D5B2ED10-ACFA-4601-9A86-6E0D50916285}" destId="{04543DAD-1700-4D03-8142-5DABC4F91615}" srcOrd="0" destOrd="0" presId="urn:microsoft.com/office/officeart/2008/layout/VerticalCurvedList"/>
    <dgm:cxn modelId="{82EA91BF-F725-4E45-B07F-31195DA2BF05}" type="presParOf" srcId="{D5B2ED10-ACFA-4601-9A86-6E0D50916285}" destId="{421A708A-FF97-456A-A3E3-53A41AC322BE}" srcOrd="1" destOrd="0" presId="urn:microsoft.com/office/officeart/2008/layout/VerticalCurvedList"/>
    <dgm:cxn modelId="{86C9EC86-6F7F-41C1-919F-D4D74C72D9D2}" type="presParOf" srcId="{D5B2ED10-ACFA-4601-9A86-6E0D50916285}" destId="{165B0DDD-5DB3-4C8D-9E57-68708146A843}" srcOrd="2" destOrd="0" presId="urn:microsoft.com/office/officeart/2008/layout/VerticalCurvedList"/>
    <dgm:cxn modelId="{19E12B2C-B60B-401B-B5AF-356CD3B98BDE}" type="presParOf" srcId="{D5B2ED10-ACFA-4601-9A86-6E0D50916285}" destId="{5176F0C7-A2ED-419F-BF16-49DD31F6F552}" srcOrd="3" destOrd="0" presId="urn:microsoft.com/office/officeart/2008/layout/VerticalCurvedList"/>
    <dgm:cxn modelId="{2987A5A9-B9A4-4A9D-B206-9DC130A866C0}" type="presParOf" srcId="{5BF94D16-E626-417C-A57A-861822B062BB}" destId="{87BA8F8F-0FA0-4618-BEA4-08A9710A3873}" srcOrd="1" destOrd="0" presId="urn:microsoft.com/office/officeart/2008/layout/VerticalCurvedList"/>
    <dgm:cxn modelId="{09941C44-5D50-4915-A6C4-301B60477BE4}" type="presParOf" srcId="{5BF94D16-E626-417C-A57A-861822B062BB}" destId="{B5992066-9A4B-4A0E-915E-5FD6A985925D}" srcOrd="2" destOrd="0" presId="urn:microsoft.com/office/officeart/2008/layout/VerticalCurvedList"/>
    <dgm:cxn modelId="{6F227122-6A8F-4073-82D5-E6BFD2603249}" type="presParOf" srcId="{B5992066-9A4B-4A0E-915E-5FD6A985925D}" destId="{BFE7008D-21B6-451E-96AA-43DE513C013D}" srcOrd="0" destOrd="0" presId="urn:microsoft.com/office/officeart/2008/layout/VerticalCurvedList"/>
    <dgm:cxn modelId="{B96102A9-84F3-4E63-BE5E-21A8C1252AE3}" type="presParOf" srcId="{5BF94D16-E626-417C-A57A-861822B062BB}" destId="{C68CE0A1-194B-475F-8ABE-2D7A0647BC6C}" srcOrd="3" destOrd="0" presId="urn:microsoft.com/office/officeart/2008/layout/VerticalCurvedList"/>
    <dgm:cxn modelId="{5E25F111-A55A-44BA-804B-AA04C7492949}" type="presParOf" srcId="{5BF94D16-E626-417C-A57A-861822B062BB}" destId="{67F15B6B-F5E9-4A48-B645-1CA3897D90DA}" srcOrd="4" destOrd="0" presId="urn:microsoft.com/office/officeart/2008/layout/VerticalCurvedList"/>
    <dgm:cxn modelId="{D1545456-C97A-4612-9A32-47900C725C48}" type="presParOf" srcId="{67F15B6B-F5E9-4A48-B645-1CA3897D90DA}" destId="{1B914927-EC42-404C-8751-05402D7ED43B}" srcOrd="0" destOrd="0" presId="urn:microsoft.com/office/officeart/2008/layout/VerticalCurvedList"/>
    <dgm:cxn modelId="{3EE6AD0F-458F-4450-8E54-D1CCE0A68B3B}" type="presParOf" srcId="{5BF94D16-E626-417C-A57A-861822B062BB}" destId="{2293AD12-9AE2-4852-9FF6-9362CD139A79}" srcOrd="5" destOrd="0" presId="urn:microsoft.com/office/officeart/2008/layout/VerticalCurvedList"/>
    <dgm:cxn modelId="{8D3012B4-A16B-4050-843F-EE51ABC6B5C1}" type="presParOf" srcId="{5BF94D16-E626-417C-A57A-861822B062BB}" destId="{D6AE06C4-403C-4A93-A3DD-17D8CC7372B1}" srcOrd="6" destOrd="0" presId="urn:microsoft.com/office/officeart/2008/layout/VerticalCurvedList"/>
    <dgm:cxn modelId="{3B10CEFA-39DA-4BC7-AF84-95DA56E53775}" type="presParOf" srcId="{D6AE06C4-403C-4A93-A3DD-17D8CC7372B1}" destId="{21C8AB4D-98FF-433D-9C01-AF85DDCA257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71698F-7260-4EA7-AD96-1CB85162CF7C}" type="doc">
      <dgm:prSet loTypeId="urn:microsoft.com/office/officeart/2005/8/layout/pyramid2" loCatId="list" qsTypeId="urn:microsoft.com/office/officeart/2005/8/quickstyle/simple5" qsCatId="simple" csTypeId="urn:microsoft.com/office/officeart/2005/8/colors/accent3_4" csCatId="accent3" phldr="1"/>
      <dgm:spPr/>
      <dgm:t>
        <a:bodyPr/>
        <a:lstStyle/>
        <a:p>
          <a:endParaRPr lang="en-US"/>
        </a:p>
      </dgm:t>
    </dgm:pt>
    <dgm:pt modelId="{F6A65978-F165-48B1-86B8-281D54462423}">
      <dgm:prSet custT="1"/>
      <dgm:spPr>
        <a:solidFill>
          <a:schemeClr val="accent5">
            <a:alpha val="90000"/>
          </a:schemeClr>
        </a:solidFill>
      </dgm:spPr>
      <dgm:t>
        <a:bodyPr/>
        <a:lstStyle/>
        <a:p>
          <a:pPr rtl="0"/>
          <a:r>
            <a:rPr lang="en-US" sz="2400" b="1" dirty="0" smtClean="0"/>
            <a:t>Vertical conflict</a:t>
          </a:r>
          <a:endParaRPr lang="en-US" sz="2400" b="1" dirty="0"/>
        </a:p>
      </dgm:t>
    </dgm:pt>
    <dgm:pt modelId="{7982927D-9E1A-4C25-B858-586273CD8865}" type="parTrans" cxnId="{5DB15D9E-5CD1-44E6-8C68-A2AFDF862262}">
      <dgm:prSet/>
      <dgm:spPr/>
      <dgm:t>
        <a:bodyPr/>
        <a:lstStyle/>
        <a:p>
          <a:endParaRPr lang="en-US"/>
        </a:p>
      </dgm:t>
    </dgm:pt>
    <dgm:pt modelId="{782B94DD-9DB4-4A82-B372-94E1B8E02392}" type="sibTrans" cxnId="{5DB15D9E-5CD1-44E6-8C68-A2AFDF862262}">
      <dgm:prSet/>
      <dgm:spPr/>
      <dgm:t>
        <a:bodyPr/>
        <a:lstStyle/>
        <a:p>
          <a:endParaRPr lang="en-US"/>
        </a:p>
      </dgm:t>
    </dgm:pt>
    <dgm:pt modelId="{1F114162-D644-478D-8A94-5C4D2B38FE1D}">
      <dgm:prSet custT="1"/>
      <dgm:spPr/>
      <dgm:t>
        <a:bodyPr/>
        <a:lstStyle/>
        <a:p>
          <a:pPr rtl="0"/>
          <a:r>
            <a:rPr lang="en-US" sz="2400" b="1" dirty="0" smtClean="0"/>
            <a:t>Horizontal conflict</a:t>
          </a:r>
          <a:endParaRPr lang="en-US" sz="2400" b="1" dirty="0"/>
        </a:p>
      </dgm:t>
    </dgm:pt>
    <dgm:pt modelId="{46DF42C8-0951-4805-8EEB-5B0040D45DFF}" type="parTrans" cxnId="{9FAB3361-9950-4704-AF1D-04973BDEA061}">
      <dgm:prSet/>
      <dgm:spPr/>
      <dgm:t>
        <a:bodyPr/>
        <a:lstStyle/>
        <a:p>
          <a:endParaRPr lang="en-US"/>
        </a:p>
      </dgm:t>
    </dgm:pt>
    <dgm:pt modelId="{09AC9C3C-5B38-4D29-B959-69CDDE6E28B9}" type="sibTrans" cxnId="{9FAB3361-9950-4704-AF1D-04973BDEA061}">
      <dgm:prSet/>
      <dgm:spPr/>
      <dgm:t>
        <a:bodyPr/>
        <a:lstStyle/>
        <a:p>
          <a:endParaRPr lang="en-US"/>
        </a:p>
      </dgm:t>
    </dgm:pt>
    <dgm:pt modelId="{4E253DFA-EE41-4C23-A9C7-4322821F66A7}">
      <dgm:prSet custT="1"/>
      <dgm:spPr>
        <a:solidFill>
          <a:schemeClr val="accent3">
            <a:lumMod val="50000"/>
            <a:alpha val="90000"/>
          </a:schemeClr>
        </a:solidFill>
      </dgm:spPr>
      <dgm:t>
        <a:bodyPr/>
        <a:lstStyle/>
        <a:p>
          <a:pPr rtl="0"/>
          <a:r>
            <a:rPr lang="en-US" sz="2400" b="1" dirty="0" smtClean="0"/>
            <a:t>Line – staff conflict</a:t>
          </a:r>
          <a:endParaRPr lang="en-US" sz="2400" b="1" dirty="0"/>
        </a:p>
      </dgm:t>
    </dgm:pt>
    <dgm:pt modelId="{B633C09B-9F04-4EC3-9080-BE6B9241EFAD}" type="parTrans" cxnId="{BBA3A4FD-1378-4796-8A93-62CBF3ED25CE}">
      <dgm:prSet/>
      <dgm:spPr/>
      <dgm:t>
        <a:bodyPr/>
        <a:lstStyle/>
        <a:p>
          <a:endParaRPr lang="en-US"/>
        </a:p>
      </dgm:t>
    </dgm:pt>
    <dgm:pt modelId="{CD88E776-542C-406E-B196-799E1478BE1C}" type="sibTrans" cxnId="{BBA3A4FD-1378-4796-8A93-62CBF3ED25CE}">
      <dgm:prSet/>
      <dgm:spPr/>
      <dgm:t>
        <a:bodyPr/>
        <a:lstStyle/>
        <a:p>
          <a:endParaRPr lang="en-US"/>
        </a:p>
      </dgm:t>
    </dgm:pt>
    <dgm:pt modelId="{30B7F7F4-DD02-42EA-830E-A64289749C64}">
      <dgm:prSet custT="1"/>
      <dgm:spPr>
        <a:solidFill>
          <a:srgbClr val="002060">
            <a:alpha val="90000"/>
          </a:srgbClr>
        </a:solidFill>
      </dgm:spPr>
      <dgm:t>
        <a:bodyPr/>
        <a:lstStyle/>
        <a:p>
          <a:pPr rtl="0"/>
          <a:r>
            <a:rPr lang="en-US" sz="2400" b="1" dirty="0" smtClean="0">
              <a:solidFill>
                <a:schemeClr val="bg1"/>
              </a:solidFill>
            </a:rPr>
            <a:t>Role conflict</a:t>
          </a:r>
          <a:endParaRPr lang="en-US" sz="2400" b="1" dirty="0">
            <a:solidFill>
              <a:schemeClr val="bg1"/>
            </a:solidFill>
          </a:endParaRPr>
        </a:p>
      </dgm:t>
    </dgm:pt>
    <dgm:pt modelId="{C0D6D67A-EAE4-4938-B3D2-1485F6D3D5C5}" type="parTrans" cxnId="{AB6880A9-AA7D-4A4D-B4F7-301CE3540A9B}">
      <dgm:prSet/>
      <dgm:spPr/>
      <dgm:t>
        <a:bodyPr/>
        <a:lstStyle/>
        <a:p>
          <a:endParaRPr lang="en-US"/>
        </a:p>
      </dgm:t>
    </dgm:pt>
    <dgm:pt modelId="{5E0D6750-FC9B-4579-955D-10F7E9C7021D}" type="sibTrans" cxnId="{AB6880A9-AA7D-4A4D-B4F7-301CE3540A9B}">
      <dgm:prSet/>
      <dgm:spPr/>
      <dgm:t>
        <a:bodyPr/>
        <a:lstStyle/>
        <a:p>
          <a:endParaRPr lang="en-US"/>
        </a:p>
      </dgm:t>
    </dgm:pt>
    <dgm:pt modelId="{40E5919E-9172-4A0C-A986-79E53AE06EDE}">
      <dgm:prSet custT="1"/>
      <dgm:spPr>
        <a:solidFill>
          <a:srgbClr val="002060">
            <a:alpha val="90000"/>
          </a:srgbClr>
        </a:solidFill>
      </dgm:spPr>
      <dgm:t>
        <a:bodyPr/>
        <a:lstStyle/>
        <a:p>
          <a:pPr rtl="0"/>
          <a:r>
            <a:rPr lang="en-US" sz="2400" b="1" dirty="0" smtClean="0">
              <a:solidFill>
                <a:schemeClr val="bg1"/>
              </a:solidFill>
            </a:rPr>
            <a:t>Work-flow interdependencies</a:t>
          </a:r>
          <a:endParaRPr lang="en-US" sz="2400" b="1" dirty="0">
            <a:solidFill>
              <a:schemeClr val="bg1"/>
            </a:solidFill>
          </a:endParaRPr>
        </a:p>
      </dgm:t>
    </dgm:pt>
    <dgm:pt modelId="{31617387-FC79-4BC4-8EF1-836FB5FC2E24}" type="parTrans" cxnId="{9AF9C277-E9F4-45EC-AEBB-A49C6553BCA2}">
      <dgm:prSet/>
      <dgm:spPr/>
      <dgm:t>
        <a:bodyPr/>
        <a:lstStyle/>
        <a:p>
          <a:endParaRPr lang="en-US"/>
        </a:p>
      </dgm:t>
    </dgm:pt>
    <dgm:pt modelId="{97E16408-2AE6-44D2-9BB8-C49DBF0945DA}" type="sibTrans" cxnId="{9AF9C277-E9F4-45EC-AEBB-A49C6553BCA2}">
      <dgm:prSet/>
      <dgm:spPr/>
      <dgm:t>
        <a:bodyPr/>
        <a:lstStyle/>
        <a:p>
          <a:endParaRPr lang="en-US"/>
        </a:p>
      </dgm:t>
    </dgm:pt>
    <dgm:pt modelId="{73043226-7E6D-4278-82E6-EA6421EF40A6}">
      <dgm:prSet custT="1"/>
      <dgm:spPr>
        <a:solidFill>
          <a:schemeClr val="accent5">
            <a:lumMod val="75000"/>
            <a:alpha val="90000"/>
          </a:schemeClr>
        </a:solidFill>
      </dgm:spPr>
      <dgm:t>
        <a:bodyPr/>
        <a:lstStyle/>
        <a:p>
          <a:pPr rtl="0"/>
          <a:r>
            <a:rPr lang="en-US" sz="2400" b="1" dirty="0" smtClean="0"/>
            <a:t>Domain ambiguities</a:t>
          </a:r>
          <a:endParaRPr lang="en-US" sz="2400" b="1" dirty="0"/>
        </a:p>
      </dgm:t>
    </dgm:pt>
    <dgm:pt modelId="{4A912B48-FA22-49AC-9DBC-3F59BA844750}" type="parTrans" cxnId="{4D80AF81-5427-49B8-9046-0906B9C3B024}">
      <dgm:prSet/>
      <dgm:spPr/>
      <dgm:t>
        <a:bodyPr/>
        <a:lstStyle/>
        <a:p>
          <a:endParaRPr lang="en-US"/>
        </a:p>
      </dgm:t>
    </dgm:pt>
    <dgm:pt modelId="{56D0BF2E-5501-44FD-B97C-12A0DAF72E7C}" type="sibTrans" cxnId="{4D80AF81-5427-49B8-9046-0906B9C3B024}">
      <dgm:prSet/>
      <dgm:spPr/>
      <dgm:t>
        <a:bodyPr/>
        <a:lstStyle/>
        <a:p>
          <a:endParaRPr lang="en-US"/>
        </a:p>
      </dgm:t>
    </dgm:pt>
    <dgm:pt modelId="{3822EA50-BC8B-44FA-B132-41C5FCAC2EEF}">
      <dgm:prSet custT="1"/>
      <dgm:spPr/>
      <dgm:t>
        <a:bodyPr/>
        <a:lstStyle/>
        <a:p>
          <a:pPr rtl="0"/>
          <a:r>
            <a:rPr lang="en-US" sz="2400" b="1" dirty="0" smtClean="0"/>
            <a:t>Recourse scarcity</a:t>
          </a:r>
          <a:endParaRPr lang="en-US" sz="2400" b="1" dirty="0"/>
        </a:p>
      </dgm:t>
    </dgm:pt>
    <dgm:pt modelId="{C81068DB-F5BB-4F99-B701-F208F4EE5032}" type="parTrans" cxnId="{7148101E-0D00-4A31-B56A-49B029BCA7FC}">
      <dgm:prSet/>
      <dgm:spPr/>
      <dgm:t>
        <a:bodyPr/>
        <a:lstStyle/>
        <a:p>
          <a:endParaRPr lang="en-US"/>
        </a:p>
      </dgm:t>
    </dgm:pt>
    <dgm:pt modelId="{253CEA8B-8384-4C1C-8961-A536B2DCDD6D}" type="sibTrans" cxnId="{7148101E-0D00-4A31-B56A-49B029BCA7FC}">
      <dgm:prSet/>
      <dgm:spPr/>
      <dgm:t>
        <a:bodyPr/>
        <a:lstStyle/>
        <a:p>
          <a:endParaRPr lang="en-US"/>
        </a:p>
      </dgm:t>
    </dgm:pt>
    <dgm:pt modelId="{5CFFB95C-C592-45D4-9363-67DEA9E8D2EB}">
      <dgm:prSet custT="1"/>
      <dgm:spPr>
        <a:solidFill>
          <a:schemeClr val="accent3">
            <a:lumMod val="50000"/>
            <a:alpha val="90000"/>
          </a:schemeClr>
        </a:solidFill>
      </dgm:spPr>
      <dgm:t>
        <a:bodyPr/>
        <a:lstStyle/>
        <a:p>
          <a:pPr rtl="0"/>
          <a:r>
            <a:rPr lang="en-US" sz="2400" b="1" dirty="0" smtClean="0"/>
            <a:t>Power or value asymmetries</a:t>
          </a:r>
          <a:endParaRPr lang="en-US" sz="2400" b="1" dirty="0"/>
        </a:p>
      </dgm:t>
    </dgm:pt>
    <dgm:pt modelId="{3B248E4B-22E4-4FDF-B6C8-62E4A3507110}" type="parTrans" cxnId="{9D433955-105C-46D1-BE2C-A091A52BA459}">
      <dgm:prSet/>
      <dgm:spPr/>
      <dgm:t>
        <a:bodyPr/>
        <a:lstStyle/>
        <a:p>
          <a:endParaRPr lang="en-US"/>
        </a:p>
      </dgm:t>
    </dgm:pt>
    <dgm:pt modelId="{823D8105-F1CB-443A-B5C9-B7B83C37D0EA}" type="sibTrans" cxnId="{9D433955-105C-46D1-BE2C-A091A52BA459}">
      <dgm:prSet/>
      <dgm:spPr/>
      <dgm:t>
        <a:bodyPr/>
        <a:lstStyle/>
        <a:p>
          <a:endParaRPr lang="en-US"/>
        </a:p>
      </dgm:t>
    </dgm:pt>
    <dgm:pt modelId="{A0B97DE7-0BD3-452E-BC09-F8EF07BAC835}" type="pres">
      <dgm:prSet presAssocID="{F671698F-7260-4EA7-AD96-1CB85162CF7C}" presName="compositeShape" presStyleCnt="0">
        <dgm:presLayoutVars>
          <dgm:dir/>
          <dgm:resizeHandles/>
        </dgm:presLayoutVars>
      </dgm:prSet>
      <dgm:spPr/>
      <dgm:t>
        <a:bodyPr/>
        <a:lstStyle/>
        <a:p>
          <a:endParaRPr lang="en-US"/>
        </a:p>
      </dgm:t>
    </dgm:pt>
    <dgm:pt modelId="{6C3015A3-6F87-4C24-9BD6-C69EDFB78775}" type="pres">
      <dgm:prSet presAssocID="{F671698F-7260-4EA7-AD96-1CB85162CF7C}" presName="pyramid" presStyleLbl="node1" presStyleIdx="0" presStyleCnt="1" custScaleX="83849"/>
      <dgm:spPr/>
    </dgm:pt>
    <dgm:pt modelId="{783946EB-8358-47C5-8C41-A6760B3B0C81}" type="pres">
      <dgm:prSet presAssocID="{F671698F-7260-4EA7-AD96-1CB85162CF7C}" presName="theList" presStyleCnt="0"/>
      <dgm:spPr/>
    </dgm:pt>
    <dgm:pt modelId="{F5DF892C-6563-4B7C-AED3-DA032DD865DD}" type="pres">
      <dgm:prSet presAssocID="{F6A65978-F165-48B1-86B8-281D54462423}" presName="aNode" presStyleLbl="fgAcc1" presStyleIdx="0" presStyleCnt="8" custScaleX="129937" custScaleY="162362" custLinFactY="2736" custLinFactNeighborX="4902" custLinFactNeighborY="100000">
        <dgm:presLayoutVars>
          <dgm:bulletEnabled val="1"/>
        </dgm:presLayoutVars>
      </dgm:prSet>
      <dgm:spPr/>
      <dgm:t>
        <a:bodyPr/>
        <a:lstStyle/>
        <a:p>
          <a:endParaRPr lang="en-US"/>
        </a:p>
      </dgm:t>
    </dgm:pt>
    <dgm:pt modelId="{AB8B4535-3D60-4644-93FA-4B776319C0F1}" type="pres">
      <dgm:prSet presAssocID="{F6A65978-F165-48B1-86B8-281D54462423}" presName="aSpace" presStyleCnt="0"/>
      <dgm:spPr/>
    </dgm:pt>
    <dgm:pt modelId="{91658771-ADB9-472E-81BE-33FE833B2738}" type="pres">
      <dgm:prSet presAssocID="{1F114162-D644-478D-8A94-5C4D2B38FE1D}" presName="aNode" presStyleLbl="fgAcc1" presStyleIdx="1" presStyleCnt="8" custScaleX="125663" custScaleY="134719" custLinFactNeighborX="2765" custLinFactNeighborY="12390">
        <dgm:presLayoutVars>
          <dgm:bulletEnabled val="1"/>
        </dgm:presLayoutVars>
      </dgm:prSet>
      <dgm:spPr/>
      <dgm:t>
        <a:bodyPr/>
        <a:lstStyle/>
        <a:p>
          <a:endParaRPr lang="en-US"/>
        </a:p>
      </dgm:t>
    </dgm:pt>
    <dgm:pt modelId="{6705B6D5-6B12-45E4-8326-F680B8421228}" type="pres">
      <dgm:prSet presAssocID="{1F114162-D644-478D-8A94-5C4D2B38FE1D}" presName="aSpace" presStyleCnt="0"/>
      <dgm:spPr/>
    </dgm:pt>
    <dgm:pt modelId="{51565ACA-9146-4B0F-BADE-70E7AC5102BF}" type="pres">
      <dgm:prSet presAssocID="{4E253DFA-EE41-4C23-A9C7-4322821F66A7}" presName="aNode" presStyleLbl="fgAcc1" presStyleIdx="2" presStyleCnt="8" custScaleX="130473" custScaleY="143168" custLinFactY="3004" custLinFactNeighborX="5170" custLinFactNeighborY="100000">
        <dgm:presLayoutVars>
          <dgm:bulletEnabled val="1"/>
        </dgm:presLayoutVars>
      </dgm:prSet>
      <dgm:spPr/>
      <dgm:t>
        <a:bodyPr/>
        <a:lstStyle/>
        <a:p>
          <a:endParaRPr lang="en-US"/>
        </a:p>
      </dgm:t>
    </dgm:pt>
    <dgm:pt modelId="{2264CF89-4F20-4E0D-8425-C93C734696C8}" type="pres">
      <dgm:prSet presAssocID="{4E253DFA-EE41-4C23-A9C7-4322821F66A7}" presName="aSpace" presStyleCnt="0"/>
      <dgm:spPr/>
    </dgm:pt>
    <dgm:pt modelId="{0568DE0F-FDD1-4B7D-B849-E93B6534A10C}" type="pres">
      <dgm:prSet presAssocID="{30B7F7F4-DD02-42EA-830E-A64289749C64}" presName="aNode" presStyleLbl="fgAcc1" presStyleIdx="3" presStyleCnt="8" custScaleX="157901" custScaleY="166958" custLinFactY="100000" custLinFactNeighborX="352" custLinFactNeighborY="123338">
        <dgm:presLayoutVars>
          <dgm:bulletEnabled val="1"/>
        </dgm:presLayoutVars>
      </dgm:prSet>
      <dgm:spPr/>
      <dgm:t>
        <a:bodyPr/>
        <a:lstStyle/>
        <a:p>
          <a:endParaRPr lang="en-US"/>
        </a:p>
      </dgm:t>
    </dgm:pt>
    <dgm:pt modelId="{78D6A549-6DB6-4D24-B88C-C375E6F5D130}" type="pres">
      <dgm:prSet presAssocID="{30B7F7F4-DD02-42EA-830E-A64289749C64}" presName="aSpace" presStyleCnt="0"/>
      <dgm:spPr/>
    </dgm:pt>
    <dgm:pt modelId="{781067CA-D2E3-4406-95BA-A221971FB632}" type="pres">
      <dgm:prSet presAssocID="{40E5919E-9172-4A0C-A986-79E53AE06EDE}" presName="aNode" presStyleLbl="fgAcc1" presStyleIdx="4" presStyleCnt="8" custScaleX="157335" custScaleY="169541" custLinFactY="95727" custLinFactNeighborX="1622" custLinFactNeighborY="100000">
        <dgm:presLayoutVars>
          <dgm:bulletEnabled val="1"/>
        </dgm:presLayoutVars>
      </dgm:prSet>
      <dgm:spPr/>
      <dgm:t>
        <a:bodyPr/>
        <a:lstStyle/>
        <a:p>
          <a:endParaRPr lang="en-US"/>
        </a:p>
      </dgm:t>
    </dgm:pt>
    <dgm:pt modelId="{5408924C-43EB-47E4-A464-5DA86418472D}" type="pres">
      <dgm:prSet presAssocID="{40E5919E-9172-4A0C-A986-79E53AE06EDE}" presName="aSpace" presStyleCnt="0"/>
      <dgm:spPr/>
    </dgm:pt>
    <dgm:pt modelId="{B27341FE-65F2-49B9-A070-23ED3A096137}" type="pres">
      <dgm:prSet presAssocID="{73043226-7E6D-4278-82E6-EA6421EF40A6}" presName="aNode" presStyleLbl="fgAcc1" presStyleIdx="5" presStyleCnt="8" custScaleX="124930" custScaleY="136894" custLinFactY="181459" custLinFactNeighborX="4804" custLinFactNeighborY="200000">
        <dgm:presLayoutVars>
          <dgm:bulletEnabled val="1"/>
        </dgm:presLayoutVars>
      </dgm:prSet>
      <dgm:spPr/>
      <dgm:t>
        <a:bodyPr/>
        <a:lstStyle/>
        <a:p>
          <a:endParaRPr lang="en-US"/>
        </a:p>
      </dgm:t>
    </dgm:pt>
    <dgm:pt modelId="{B62BDBBE-771A-4801-AC62-31006A2BBE3D}" type="pres">
      <dgm:prSet presAssocID="{73043226-7E6D-4278-82E6-EA6421EF40A6}" presName="aSpace" presStyleCnt="0"/>
      <dgm:spPr/>
    </dgm:pt>
    <dgm:pt modelId="{68777699-E39E-44B6-8D7D-C9FBFE0DF85C}" type="pres">
      <dgm:prSet presAssocID="{3822EA50-BC8B-44FA-B132-41C5FCAC2EEF}" presName="aNode" presStyleLbl="fgAcc1" presStyleIdx="6" presStyleCnt="8" custScaleX="129741" custScaleY="141131" custLinFactY="167514" custLinFactNeighborX="7209" custLinFactNeighborY="200000">
        <dgm:presLayoutVars>
          <dgm:bulletEnabled val="1"/>
        </dgm:presLayoutVars>
      </dgm:prSet>
      <dgm:spPr/>
      <dgm:t>
        <a:bodyPr/>
        <a:lstStyle/>
        <a:p>
          <a:endParaRPr lang="en-US"/>
        </a:p>
      </dgm:t>
    </dgm:pt>
    <dgm:pt modelId="{9979B432-C979-4F20-825A-9AE23F9FC4EC}" type="pres">
      <dgm:prSet presAssocID="{3822EA50-BC8B-44FA-B132-41C5FCAC2EEF}" presName="aSpace" presStyleCnt="0"/>
      <dgm:spPr/>
    </dgm:pt>
    <dgm:pt modelId="{64EB19A5-AD49-4E8A-BB04-69E8D24BFF9F}" type="pres">
      <dgm:prSet presAssocID="{5CFFB95C-C592-45D4-9363-67DEA9E8D2EB}" presName="aNode" presStyleLbl="fgAcc1" presStyleIdx="7" presStyleCnt="8" custScaleX="129740" custScaleY="231226" custLinFactY="150840" custLinFactNeighborX="7209" custLinFactNeighborY="200000">
        <dgm:presLayoutVars>
          <dgm:bulletEnabled val="1"/>
        </dgm:presLayoutVars>
      </dgm:prSet>
      <dgm:spPr/>
      <dgm:t>
        <a:bodyPr/>
        <a:lstStyle/>
        <a:p>
          <a:endParaRPr lang="en-US"/>
        </a:p>
      </dgm:t>
    </dgm:pt>
    <dgm:pt modelId="{1559E1F8-143A-443C-A5D6-2744C34D7633}" type="pres">
      <dgm:prSet presAssocID="{5CFFB95C-C592-45D4-9363-67DEA9E8D2EB}" presName="aSpace" presStyleCnt="0"/>
      <dgm:spPr/>
    </dgm:pt>
  </dgm:ptLst>
  <dgm:cxnLst>
    <dgm:cxn modelId="{D73A492C-3D35-4007-8985-F723552B7AC1}" type="presOf" srcId="{3822EA50-BC8B-44FA-B132-41C5FCAC2EEF}" destId="{68777699-E39E-44B6-8D7D-C9FBFE0DF85C}" srcOrd="0" destOrd="0" presId="urn:microsoft.com/office/officeart/2005/8/layout/pyramid2"/>
    <dgm:cxn modelId="{BD8DC40B-8562-485A-8D0F-D2AB9299D53E}" type="presOf" srcId="{40E5919E-9172-4A0C-A986-79E53AE06EDE}" destId="{781067CA-D2E3-4406-95BA-A221971FB632}" srcOrd="0" destOrd="0" presId="urn:microsoft.com/office/officeart/2005/8/layout/pyramid2"/>
    <dgm:cxn modelId="{9FAB3361-9950-4704-AF1D-04973BDEA061}" srcId="{F671698F-7260-4EA7-AD96-1CB85162CF7C}" destId="{1F114162-D644-478D-8A94-5C4D2B38FE1D}" srcOrd="1" destOrd="0" parTransId="{46DF42C8-0951-4805-8EEB-5B0040D45DFF}" sibTransId="{09AC9C3C-5B38-4D29-B959-69CDDE6E28B9}"/>
    <dgm:cxn modelId="{9AF9C277-E9F4-45EC-AEBB-A49C6553BCA2}" srcId="{F671698F-7260-4EA7-AD96-1CB85162CF7C}" destId="{40E5919E-9172-4A0C-A986-79E53AE06EDE}" srcOrd="4" destOrd="0" parTransId="{31617387-FC79-4BC4-8EF1-836FB5FC2E24}" sibTransId="{97E16408-2AE6-44D2-9BB8-C49DBF0945DA}"/>
    <dgm:cxn modelId="{9D433955-105C-46D1-BE2C-A091A52BA459}" srcId="{F671698F-7260-4EA7-AD96-1CB85162CF7C}" destId="{5CFFB95C-C592-45D4-9363-67DEA9E8D2EB}" srcOrd="7" destOrd="0" parTransId="{3B248E4B-22E4-4FDF-B6C8-62E4A3507110}" sibTransId="{823D8105-F1CB-443A-B5C9-B7B83C37D0EA}"/>
    <dgm:cxn modelId="{4D80AF81-5427-49B8-9046-0906B9C3B024}" srcId="{F671698F-7260-4EA7-AD96-1CB85162CF7C}" destId="{73043226-7E6D-4278-82E6-EA6421EF40A6}" srcOrd="5" destOrd="0" parTransId="{4A912B48-FA22-49AC-9DBC-3F59BA844750}" sibTransId="{56D0BF2E-5501-44FD-B97C-12A0DAF72E7C}"/>
    <dgm:cxn modelId="{5DB15D9E-5CD1-44E6-8C68-A2AFDF862262}" srcId="{F671698F-7260-4EA7-AD96-1CB85162CF7C}" destId="{F6A65978-F165-48B1-86B8-281D54462423}" srcOrd="0" destOrd="0" parTransId="{7982927D-9E1A-4C25-B858-586273CD8865}" sibTransId="{782B94DD-9DB4-4A82-B372-94E1B8E02392}"/>
    <dgm:cxn modelId="{71969168-FE20-4E52-B86E-D87B2BA1C1D1}" type="presOf" srcId="{4E253DFA-EE41-4C23-A9C7-4322821F66A7}" destId="{51565ACA-9146-4B0F-BADE-70E7AC5102BF}" srcOrd="0" destOrd="0" presId="urn:microsoft.com/office/officeart/2005/8/layout/pyramid2"/>
    <dgm:cxn modelId="{7148101E-0D00-4A31-B56A-49B029BCA7FC}" srcId="{F671698F-7260-4EA7-AD96-1CB85162CF7C}" destId="{3822EA50-BC8B-44FA-B132-41C5FCAC2EEF}" srcOrd="6" destOrd="0" parTransId="{C81068DB-F5BB-4F99-B701-F208F4EE5032}" sibTransId="{253CEA8B-8384-4C1C-8961-A536B2DCDD6D}"/>
    <dgm:cxn modelId="{BBA3A4FD-1378-4796-8A93-62CBF3ED25CE}" srcId="{F671698F-7260-4EA7-AD96-1CB85162CF7C}" destId="{4E253DFA-EE41-4C23-A9C7-4322821F66A7}" srcOrd="2" destOrd="0" parTransId="{B633C09B-9F04-4EC3-9080-BE6B9241EFAD}" sibTransId="{CD88E776-542C-406E-B196-799E1478BE1C}"/>
    <dgm:cxn modelId="{A4E4740F-8F58-4069-AA15-B7DEE6A2E7DB}" type="presOf" srcId="{F671698F-7260-4EA7-AD96-1CB85162CF7C}" destId="{A0B97DE7-0BD3-452E-BC09-F8EF07BAC835}" srcOrd="0" destOrd="0" presId="urn:microsoft.com/office/officeart/2005/8/layout/pyramid2"/>
    <dgm:cxn modelId="{C4A078D4-A30F-4525-B449-434ACFD80CEE}" type="presOf" srcId="{F6A65978-F165-48B1-86B8-281D54462423}" destId="{F5DF892C-6563-4B7C-AED3-DA032DD865DD}" srcOrd="0" destOrd="0" presId="urn:microsoft.com/office/officeart/2005/8/layout/pyramid2"/>
    <dgm:cxn modelId="{1C106E71-3B69-458A-8FD8-AC594FAEBE3E}" type="presOf" srcId="{1F114162-D644-478D-8A94-5C4D2B38FE1D}" destId="{91658771-ADB9-472E-81BE-33FE833B2738}" srcOrd="0" destOrd="0" presId="urn:microsoft.com/office/officeart/2005/8/layout/pyramid2"/>
    <dgm:cxn modelId="{0CC46E54-D016-4E68-B3F8-F6C8E45BA249}" type="presOf" srcId="{5CFFB95C-C592-45D4-9363-67DEA9E8D2EB}" destId="{64EB19A5-AD49-4E8A-BB04-69E8D24BFF9F}" srcOrd="0" destOrd="0" presId="urn:microsoft.com/office/officeart/2005/8/layout/pyramid2"/>
    <dgm:cxn modelId="{AB6880A9-AA7D-4A4D-B4F7-301CE3540A9B}" srcId="{F671698F-7260-4EA7-AD96-1CB85162CF7C}" destId="{30B7F7F4-DD02-42EA-830E-A64289749C64}" srcOrd="3" destOrd="0" parTransId="{C0D6D67A-EAE4-4938-B3D2-1485F6D3D5C5}" sibTransId="{5E0D6750-FC9B-4579-955D-10F7E9C7021D}"/>
    <dgm:cxn modelId="{6C6191F4-EFE7-4F21-A28D-C50215DB6C65}" type="presOf" srcId="{30B7F7F4-DD02-42EA-830E-A64289749C64}" destId="{0568DE0F-FDD1-4B7D-B849-E93B6534A10C}" srcOrd="0" destOrd="0" presId="urn:microsoft.com/office/officeart/2005/8/layout/pyramid2"/>
    <dgm:cxn modelId="{EF23D456-94F4-42A4-9CB6-41463B3F34B5}" type="presOf" srcId="{73043226-7E6D-4278-82E6-EA6421EF40A6}" destId="{B27341FE-65F2-49B9-A070-23ED3A096137}" srcOrd="0" destOrd="0" presId="urn:microsoft.com/office/officeart/2005/8/layout/pyramid2"/>
    <dgm:cxn modelId="{D3072B6D-38BF-468F-8D95-00104AC35D59}" type="presParOf" srcId="{A0B97DE7-0BD3-452E-BC09-F8EF07BAC835}" destId="{6C3015A3-6F87-4C24-9BD6-C69EDFB78775}" srcOrd="0" destOrd="0" presId="urn:microsoft.com/office/officeart/2005/8/layout/pyramid2"/>
    <dgm:cxn modelId="{6C28AFF8-F3AB-404C-9FF1-A1D9C6E2B0B6}" type="presParOf" srcId="{A0B97DE7-0BD3-452E-BC09-F8EF07BAC835}" destId="{783946EB-8358-47C5-8C41-A6760B3B0C81}" srcOrd="1" destOrd="0" presId="urn:microsoft.com/office/officeart/2005/8/layout/pyramid2"/>
    <dgm:cxn modelId="{5C9A4EFC-36AC-49AF-977C-3488EB67A4D6}" type="presParOf" srcId="{783946EB-8358-47C5-8C41-A6760B3B0C81}" destId="{F5DF892C-6563-4B7C-AED3-DA032DD865DD}" srcOrd="0" destOrd="0" presId="urn:microsoft.com/office/officeart/2005/8/layout/pyramid2"/>
    <dgm:cxn modelId="{284DCA39-7D12-40D0-923B-ECE745445F74}" type="presParOf" srcId="{783946EB-8358-47C5-8C41-A6760B3B0C81}" destId="{AB8B4535-3D60-4644-93FA-4B776319C0F1}" srcOrd="1" destOrd="0" presId="urn:microsoft.com/office/officeart/2005/8/layout/pyramid2"/>
    <dgm:cxn modelId="{36937E0D-820E-40B6-9F98-007A40E7BA2C}" type="presParOf" srcId="{783946EB-8358-47C5-8C41-A6760B3B0C81}" destId="{91658771-ADB9-472E-81BE-33FE833B2738}" srcOrd="2" destOrd="0" presId="urn:microsoft.com/office/officeart/2005/8/layout/pyramid2"/>
    <dgm:cxn modelId="{39CF1415-9B92-42ED-87FA-11AEB25CA5B6}" type="presParOf" srcId="{783946EB-8358-47C5-8C41-A6760B3B0C81}" destId="{6705B6D5-6B12-45E4-8326-F680B8421228}" srcOrd="3" destOrd="0" presId="urn:microsoft.com/office/officeart/2005/8/layout/pyramid2"/>
    <dgm:cxn modelId="{6AA5B7D7-EDCE-49E1-8A43-68117F1B85DA}" type="presParOf" srcId="{783946EB-8358-47C5-8C41-A6760B3B0C81}" destId="{51565ACA-9146-4B0F-BADE-70E7AC5102BF}" srcOrd="4" destOrd="0" presId="urn:microsoft.com/office/officeart/2005/8/layout/pyramid2"/>
    <dgm:cxn modelId="{4EFFC2CC-BF39-4406-B0F1-54AAE2023659}" type="presParOf" srcId="{783946EB-8358-47C5-8C41-A6760B3B0C81}" destId="{2264CF89-4F20-4E0D-8425-C93C734696C8}" srcOrd="5" destOrd="0" presId="urn:microsoft.com/office/officeart/2005/8/layout/pyramid2"/>
    <dgm:cxn modelId="{9158E2EA-49EC-470C-A225-C9B5A2258717}" type="presParOf" srcId="{783946EB-8358-47C5-8C41-A6760B3B0C81}" destId="{0568DE0F-FDD1-4B7D-B849-E93B6534A10C}" srcOrd="6" destOrd="0" presId="urn:microsoft.com/office/officeart/2005/8/layout/pyramid2"/>
    <dgm:cxn modelId="{FED5ED7C-F315-4FDD-8664-BDD5F66BC28B}" type="presParOf" srcId="{783946EB-8358-47C5-8C41-A6760B3B0C81}" destId="{78D6A549-6DB6-4D24-B88C-C375E6F5D130}" srcOrd="7" destOrd="0" presId="urn:microsoft.com/office/officeart/2005/8/layout/pyramid2"/>
    <dgm:cxn modelId="{A1B42E6F-195F-4FBD-A760-372DE93C00B4}" type="presParOf" srcId="{783946EB-8358-47C5-8C41-A6760B3B0C81}" destId="{781067CA-D2E3-4406-95BA-A221971FB632}" srcOrd="8" destOrd="0" presId="urn:microsoft.com/office/officeart/2005/8/layout/pyramid2"/>
    <dgm:cxn modelId="{1557A5B4-0C68-481A-9778-7DCE387CEF15}" type="presParOf" srcId="{783946EB-8358-47C5-8C41-A6760B3B0C81}" destId="{5408924C-43EB-47E4-A464-5DA86418472D}" srcOrd="9" destOrd="0" presId="urn:microsoft.com/office/officeart/2005/8/layout/pyramid2"/>
    <dgm:cxn modelId="{29769E87-5EE0-43A0-91AD-A103BE2EF6C8}" type="presParOf" srcId="{783946EB-8358-47C5-8C41-A6760B3B0C81}" destId="{B27341FE-65F2-49B9-A070-23ED3A096137}" srcOrd="10" destOrd="0" presId="urn:microsoft.com/office/officeart/2005/8/layout/pyramid2"/>
    <dgm:cxn modelId="{631BA81C-5FBE-4074-99EC-057245E3772F}" type="presParOf" srcId="{783946EB-8358-47C5-8C41-A6760B3B0C81}" destId="{B62BDBBE-771A-4801-AC62-31006A2BBE3D}" srcOrd="11" destOrd="0" presId="urn:microsoft.com/office/officeart/2005/8/layout/pyramid2"/>
    <dgm:cxn modelId="{83FFD4B9-962F-48E8-AF5B-3A4A8A3D84E9}" type="presParOf" srcId="{783946EB-8358-47C5-8C41-A6760B3B0C81}" destId="{68777699-E39E-44B6-8D7D-C9FBFE0DF85C}" srcOrd="12" destOrd="0" presId="urn:microsoft.com/office/officeart/2005/8/layout/pyramid2"/>
    <dgm:cxn modelId="{8B2B5C83-498C-49E6-B2CE-F64D406DBAFB}" type="presParOf" srcId="{783946EB-8358-47C5-8C41-A6760B3B0C81}" destId="{9979B432-C979-4F20-825A-9AE23F9FC4EC}" srcOrd="13" destOrd="0" presId="urn:microsoft.com/office/officeart/2005/8/layout/pyramid2"/>
    <dgm:cxn modelId="{41A3B254-22B5-4C43-B4C1-C0606A9CD938}" type="presParOf" srcId="{783946EB-8358-47C5-8C41-A6760B3B0C81}" destId="{64EB19A5-AD49-4E8A-BB04-69E8D24BFF9F}" srcOrd="14" destOrd="0" presId="urn:microsoft.com/office/officeart/2005/8/layout/pyramid2"/>
    <dgm:cxn modelId="{B355379D-8199-4308-9E3A-39A31D2B1A76}" type="presParOf" srcId="{783946EB-8358-47C5-8C41-A6760B3B0C81}" destId="{1559E1F8-143A-443C-A5D6-2744C34D7633}" srcOrd="1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C6ED3A-4BB8-4395-B5D0-BFC91C149D66}" type="doc">
      <dgm:prSet loTypeId="urn:microsoft.com/office/officeart/2005/8/layout/lProcess3" loCatId="process" qsTypeId="urn:microsoft.com/office/officeart/2005/8/quickstyle/3d9" qsCatId="3D" csTypeId="urn:microsoft.com/office/officeart/2005/8/colors/colorful1#1" csCatId="colorful" phldr="1"/>
      <dgm:spPr/>
      <dgm:t>
        <a:bodyPr/>
        <a:lstStyle/>
        <a:p>
          <a:endParaRPr lang="en-US"/>
        </a:p>
      </dgm:t>
    </dgm:pt>
    <dgm:pt modelId="{77856BA5-EF3E-4ED3-8425-62705743849B}">
      <dgm:prSet/>
      <dgm:spPr/>
      <dgm:t>
        <a:bodyPr/>
        <a:lstStyle/>
        <a:p>
          <a:pPr rtl="0"/>
          <a:r>
            <a:rPr lang="en-US" b="1" dirty="0" smtClean="0">
              <a:solidFill>
                <a:schemeClr val="tx1"/>
              </a:solidFill>
              <a:latin typeface="Comic Sans MS" pitchFamily="66" charset="0"/>
            </a:rPr>
            <a:t>Stress</a:t>
          </a:r>
          <a:endParaRPr lang="en-US" dirty="0">
            <a:solidFill>
              <a:schemeClr val="tx1"/>
            </a:solidFill>
            <a:latin typeface="Comic Sans MS" pitchFamily="66" charset="0"/>
          </a:endParaRPr>
        </a:p>
      </dgm:t>
    </dgm:pt>
    <dgm:pt modelId="{F132942A-92CE-4007-AEDF-244822CB0065}" type="parTrans" cxnId="{0F3B6A3C-737A-4AF4-B1FF-C4AC49114871}">
      <dgm:prSet/>
      <dgm:spPr/>
      <dgm:t>
        <a:bodyPr/>
        <a:lstStyle/>
        <a:p>
          <a:endParaRPr lang="en-US">
            <a:solidFill>
              <a:schemeClr val="tx1"/>
            </a:solidFill>
          </a:endParaRPr>
        </a:p>
      </dgm:t>
    </dgm:pt>
    <dgm:pt modelId="{6B9F7949-D1BD-49BC-A553-3A06B97157C7}" type="sibTrans" cxnId="{0F3B6A3C-737A-4AF4-B1FF-C4AC49114871}">
      <dgm:prSet/>
      <dgm:spPr/>
      <dgm:t>
        <a:bodyPr/>
        <a:lstStyle/>
        <a:p>
          <a:endParaRPr lang="en-US">
            <a:solidFill>
              <a:schemeClr val="tx1"/>
            </a:solidFill>
          </a:endParaRPr>
        </a:p>
      </dgm:t>
    </dgm:pt>
    <dgm:pt modelId="{6628BD5A-09CA-4E66-B47C-CD442CAFF761}">
      <dgm:prSet/>
      <dgm:spPr/>
      <dgm:t>
        <a:bodyPr/>
        <a:lstStyle/>
        <a:p>
          <a:pPr rtl="0"/>
          <a:r>
            <a:rPr lang="en-US" b="1" smtClean="0">
              <a:solidFill>
                <a:schemeClr val="tx1"/>
              </a:solidFill>
              <a:latin typeface="Comic Sans MS" pitchFamily="66" charset="0"/>
            </a:rPr>
            <a:t>Absenteeism</a:t>
          </a:r>
          <a:endParaRPr lang="en-US" dirty="0">
            <a:solidFill>
              <a:schemeClr val="tx1"/>
            </a:solidFill>
            <a:latin typeface="Comic Sans MS" pitchFamily="66" charset="0"/>
          </a:endParaRPr>
        </a:p>
      </dgm:t>
    </dgm:pt>
    <dgm:pt modelId="{3717DAD8-9D13-4FB2-BD6B-4E8A4082AC55}" type="parTrans" cxnId="{7D95F7C2-CC77-4D33-AD26-E963CE2D4F2B}">
      <dgm:prSet/>
      <dgm:spPr/>
      <dgm:t>
        <a:bodyPr/>
        <a:lstStyle/>
        <a:p>
          <a:endParaRPr lang="en-US">
            <a:solidFill>
              <a:schemeClr val="tx1"/>
            </a:solidFill>
          </a:endParaRPr>
        </a:p>
      </dgm:t>
    </dgm:pt>
    <dgm:pt modelId="{6164120E-89B6-49DB-81AF-4D35978A7C34}" type="sibTrans" cxnId="{7D95F7C2-CC77-4D33-AD26-E963CE2D4F2B}">
      <dgm:prSet/>
      <dgm:spPr/>
      <dgm:t>
        <a:bodyPr/>
        <a:lstStyle/>
        <a:p>
          <a:endParaRPr lang="en-US">
            <a:solidFill>
              <a:schemeClr val="tx1"/>
            </a:solidFill>
          </a:endParaRPr>
        </a:p>
      </dgm:t>
    </dgm:pt>
    <dgm:pt modelId="{D25A5031-322E-499A-ABEC-68AEB2BE32DB}">
      <dgm:prSet/>
      <dgm:spPr/>
      <dgm:t>
        <a:bodyPr/>
        <a:lstStyle/>
        <a:p>
          <a:pPr rtl="0"/>
          <a:r>
            <a:rPr lang="en-US" b="1" smtClean="0">
              <a:solidFill>
                <a:schemeClr val="tx1"/>
              </a:solidFill>
              <a:latin typeface="Comic Sans MS" pitchFamily="66" charset="0"/>
            </a:rPr>
            <a:t>Staff turnover</a:t>
          </a:r>
          <a:endParaRPr lang="en-US">
            <a:solidFill>
              <a:schemeClr val="tx1"/>
            </a:solidFill>
            <a:latin typeface="Comic Sans MS" pitchFamily="66" charset="0"/>
          </a:endParaRPr>
        </a:p>
      </dgm:t>
    </dgm:pt>
    <dgm:pt modelId="{E3CF6FE5-1088-4931-B51F-7443D65B0F25}" type="parTrans" cxnId="{5B5493AD-4227-4561-96BB-7A45FD369BC9}">
      <dgm:prSet/>
      <dgm:spPr/>
      <dgm:t>
        <a:bodyPr/>
        <a:lstStyle/>
        <a:p>
          <a:endParaRPr lang="en-US">
            <a:solidFill>
              <a:schemeClr val="tx1"/>
            </a:solidFill>
          </a:endParaRPr>
        </a:p>
      </dgm:t>
    </dgm:pt>
    <dgm:pt modelId="{65DBA4F7-D95F-4C80-A6C2-71DC7E9783C3}" type="sibTrans" cxnId="{5B5493AD-4227-4561-96BB-7A45FD369BC9}">
      <dgm:prSet/>
      <dgm:spPr/>
      <dgm:t>
        <a:bodyPr/>
        <a:lstStyle/>
        <a:p>
          <a:endParaRPr lang="en-US">
            <a:solidFill>
              <a:schemeClr val="tx1"/>
            </a:solidFill>
          </a:endParaRPr>
        </a:p>
      </dgm:t>
    </dgm:pt>
    <dgm:pt modelId="{289A77D2-509E-4E70-80C4-A4019BAC68E9}">
      <dgm:prSet/>
      <dgm:spPr/>
      <dgm:t>
        <a:bodyPr/>
        <a:lstStyle/>
        <a:p>
          <a:pPr rtl="0"/>
          <a:r>
            <a:rPr lang="en-US" b="1" smtClean="0">
              <a:solidFill>
                <a:schemeClr val="tx1"/>
              </a:solidFill>
              <a:latin typeface="Comic Sans MS" pitchFamily="66" charset="0"/>
            </a:rPr>
            <a:t>De-motivation</a:t>
          </a:r>
          <a:endParaRPr lang="en-US" dirty="0">
            <a:solidFill>
              <a:schemeClr val="tx1"/>
            </a:solidFill>
            <a:latin typeface="Comic Sans MS" pitchFamily="66" charset="0"/>
          </a:endParaRPr>
        </a:p>
      </dgm:t>
    </dgm:pt>
    <dgm:pt modelId="{905E72E8-5519-463E-A96A-2BA63A74BDBA}" type="parTrans" cxnId="{E070852A-03ED-41E0-AC17-AE86442EB94C}">
      <dgm:prSet/>
      <dgm:spPr/>
      <dgm:t>
        <a:bodyPr/>
        <a:lstStyle/>
        <a:p>
          <a:endParaRPr lang="en-US">
            <a:solidFill>
              <a:schemeClr val="tx1"/>
            </a:solidFill>
          </a:endParaRPr>
        </a:p>
      </dgm:t>
    </dgm:pt>
    <dgm:pt modelId="{46253EB6-8B03-4038-AFBE-531CF9FBFE8D}" type="sibTrans" cxnId="{E070852A-03ED-41E0-AC17-AE86442EB94C}">
      <dgm:prSet/>
      <dgm:spPr/>
      <dgm:t>
        <a:bodyPr/>
        <a:lstStyle/>
        <a:p>
          <a:endParaRPr lang="en-US">
            <a:solidFill>
              <a:schemeClr val="tx1"/>
            </a:solidFill>
          </a:endParaRPr>
        </a:p>
      </dgm:t>
    </dgm:pt>
    <dgm:pt modelId="{4286B891-E48E-4D9F-BCC2-E1D790AE6D62}">
      <dgm:prSet/>
      <dgm:spPr/>
      <dgm:t>
        <a:bodyPr/>
        <a:lstStyle/>
        <a:p>
          <a:pPr rtl="0"/>
          <a:r>
            <a:rPr lang="en-US" b="1" smtClean="0">
              <a:solidFill>
                <a:schemeClr val="tx1"/>
              </a:solidFill>
              <a:latin typeface="Comic Sans MS" pitchFamily="66" charset="0"/>
            </a:rPr>
            <a:t>Non-productivity</a:t>
          </a:r>
          <a:endParaRPr lang="en-US" dirty="0">
            <a:solidFill>
              <a:schemeClr val="tx1"/>
            </a:solidFill>
            <a:latin typeface="Comic Sans MS" pitchFamily="66" charset="0"/>
          </a:endParaRPr>
        </a:p>
      </dgm:t>
    </dgm:pt>
    <dgm:pt modelId="{C0FDC82A-E407-454C-99DE-4BB66A090682}" type="parTrans" cxnId="{9D2E5C96-BF49-4A5B-B7DF-9960D76EC432}">
      <dgm:prSet/>
      <dgm:spPr/>
      <dgm:t>
        <a:bodyPr/>
        <a:lstStyle/>
        <a:p>
          <a:endParaRPr lang="en-US">
            <a:solidFill>
              <a:schemeClr val="tx1"/>
            </a:solidFill>
          </a:endParaRPr>
        </a:p>
      </dgm:t>
    </dgm:pt>
    <dgm:pt modelId="{2357B095-A2C5-42D2-A777-F6CA0F6A794D}" type="sibTrans" cxnId="{9D2E5C96-BF49-4A5B-B7DF-9960D76EC432}">
      <dgm:prSet/>
      <dgm:spPr/>
      <dgm:t>
        <a:bodyPr/>
        <a:lstStyle/>
        <a:p>
          <a:endParaRPr lang="en-US">
            <a:solidFill>
              <a:schemeClr val="tx1"/>
            </a:solidFill>
          </a:endParaRPr>
        </a:p>
      </dgm:t>
    </dgm:pt>
    <dgm:pt modelId="{4C47CE47-2AF0-424E-8F8A-3C0B32103282}" type="pres">
      <dgm:prSet presAssocID="{83C6ED3A-4BB8-4395-B5D0-BFC91C149D66}" presName="Name0" presStyleCnt="0">
        <dgm:presLayoutVars>
          <dgm:chPref val="3"/>
          <dgm:dir/>
          <dgm:animLvl val="lvl"/>
          <dgm:resizeHandles/>
        </dgm:presLayoutVars>
      </dgm:prSet>
      <dgm:spPr/>
      <dgm:t>
        <a:bodyPr/>
        <a:lstStyle/>
        <a:p>
          <a:endParaRPr lang="en-US"/>
        </a:p>
      </dgm:t>
    </dgm:pt>
    <dgm:pt modelId="{88E4AF55-913E-4725-8F72-6F02081A5C4D}" type="pres">
      <dgm:prSet presAssocID="{77856BA5-EF3E-4ED3-8425-62705743849B}" presName="horFlow" presStyleCnt="0"/>
      <dgm:spPr/>
    </dgm:pt>
    <dgm:pt modelId="{23BD90C4-B969-4DC4-A768-C3EB4530641B}" type="pres">
      <dgm:prSet presAssocID="{77856BA5-EF3E-4ED3-8425-62705743849B}" presName="bigChev" presStyleLbl="node1" presStyleIdx="0" presStyleCnt="5" custScaleX="156275" custScaleY="65645"/>
      <dgm:spPr/>
      <dgm:t>
        <a:bodyPr/>
        <a:lstStyle/>
        <a:p>
          <a:endParaRPr lang="en-US"/>
        </a:p>
      </dgm:t>
    </dgm:pt>
    <dgm:pt modelId="{B8562E33-ABAE-49D7-801C-723288C6C842}" type="pres">
      <dgm:prSet presAssocID="{77856BA5-EF3E-4ED3-8425-62705743849B}" presName="vSp" presStyleCnt="0"/>
      <dgm:spPr/>
    </dgm:pt>
    <dgm:pt modelId="{878FA170-6595-46FD-A834-9E6A24284BE3}" type="pres">
      <dgm:prSet presAssocID="{6628BD5A-09CA-4E66-B47C-CD442CAFF761}" presName="horFlow" presStyleCnt="0"/>
      <dgm:spPr/>
    </dgm:pt>
    <dgm:pt modelId="{0C4A88D5-1DFA-4BCC-8168-E86A6262D5FA}" type="pres">
      <dgm:prSet presAssocID="{6628BD5A-09CA-4E66-B47C-CD442CAFF761}" presName="bigChev" presStyleLbl="node1" presStyleIdx="1" presStyleCnt="5" custScaleX="159121"/>
      <dgm:spPr/>
      <dgm:t>
        <a:bodyPr/>
        <a:lstStyle/>
        <a:p>
          <a:endParaRPr lang="en-US"/>
        </a:p>
      </dgm:t>
    </dgm:pt>
    <dgm:pt modelId="{584F78C2-D416-4013-9B7F-3CE9D962BD1B}" type="pres">
      <dgm:prSet presAssocID="{6628BD5A-09CA-4E66-B47C-CD442CAFF761}" presName="vSp" presStyleCnt="0"/>
      <dgm:spPr/>
    </dgm:pt>
    <dgm:pt modelId="{9511E3CE-A4CB-4B4A-ABE4-E0EE411BEA54}" type="pres">
      <dgm:prSet presAssocID="{D25A5031-322E-499A-ABEC-68AEB2BE32DB}" presName="horFlow" presStyleCnt="0"/>
      <dgm:spPr/>
    </dgm:pt>
    <dgm:pt modelId="{623A22C6-34B2-4D79-B162-A8C3E6C249EB}" type="pres">
      <dgm:prSet presAssocID="{D25A5031-322E-499A-ABEC-68AEB2BE32DB}" presName="bigChev" presStyleLbl="node1" presStyleIdx="2" presStyleCnt="5" custScaleX="155734" custScaleY="58041"/>
      <dgm:spPr/>
      <dgm:t>
        <a:bodyPr/>
        <a:lstStyle/>
        <a:p>
          <a:endParaRPr lang="en-US"/>
        </a:p>
      </dgm:t>
    </dgm:pt>
    <dgm:pt modelId="{AF47DE35-9094-4528-A69C-43DFFF105966}" type="pres">
      <dgm:prSet presAssocID="{D25A5031-322E-499A-ABEC-68AEB2BE32DB}" presName="vSp" presStyleCnt="0"/>
      <dgm:spPr/>
    </dgm:pt>
    <dgm:pt modelId="{58743AC9-2147-4AC1-9DCC-293D2895DFE3}" type="pres">
      <dgm:prSet presAssocID="{289A77D2-509E-4E70-80C4-A4019BAC68E9}" presName="horFlow" presStyleCnt="0"/>
      <dgm:spPr/>
    </dgm:pt>
    <dgm:pt modelId="{F8F91200-8820-4E96-B903-2882819ABDB5}" type="pres">
      <dgm:prSet presAssocID="{289A77D2-509E-4E70-80C4-A4019BAC68E9}" presName="bigChev" presStyleLbl="node1" presStyleIdx="3" presStyleCnt="5" custScaleX="163544"/>
      <dgm:spPr/>
      <dgm:t>
        <a:bodyPr/>
        <a:lstStyle/>
        <a:p>
          <a:endParaRPr lang="en-US"/>
        </a:p>
      </dgm:t>
    </dgm:pt>
    <dgm:pt modelId="{2CC96F7C-A081-4E3E-9D8F-EB72EABE0D46}" type="pres">
      <dgm:prSet presAssocID="{289A77D2-509E-4E70-80C4-A4019BAC68E9}" presName="vSp" presStyleCnt="0"/>
      <dgm:spPr/>
    </dgm:pt>
    <dgm:pt modelId="{13B3E6A3-CE34-452D-8868-F76E0935F8A8}" type="pres">
      <dgm:prSet presAssocID="{4286B891-E48E-4D9F-BCC2-E1D790AE6D62}" presName="horFlow" presStyleCnt="0"/>
      <dgm:spPr/>
    </dgm:pt>
    <dgm:pt modelId="{776F0389-A19A-45FA-A086-6187410CA9B5}" type="pres">
      <dgm:prSet presAssocID="{4286B891-E48E-4D9F-BCC2-E1D790AE6D62}" presName="bigChev" presStyleLbl="node1" presStyleIdx="4" presStyleCnt="5" custScaleX="152489" custScaleY="45716"/>
      <dgm:spPr/>
      <dgm:t>
        <a:bodyPr/>
        <a:lstStyle/>
        <a:p>
          <a:endParaRPr lang="en-US"/>
        </a:p>
      </dgm:t>
    </dgm:pt>
  </dgm:ptLst>
  <dgm:cxnLst>
    <dgm:cxn modelId="{5B5493AD-4227-4561-96BB-7A45FD369BC9}" srcId="{83C6ED3A-4BB8-4395-B5D0-BFC91C149D66}" destId="{D25A5031-322E-499A-ABEC-68AEB2BE32DB}" srcOrd="2" destOrd="0" parTransId="{E3CF6FE5-1088-4931-B51F-7443D65B0F25}" sibTransId="{65DBA4F7-D95F-4C80-A6C2-71DC7E9783C3}"/>
    <dgm:cxn modelId="{0F3B6A3C-737A-4AF4-B1FF-C4AC49114871}" srcId="{83C6ED3A-4BB8-4395-B5D0-BFC91C149D66}" destId="{77856BA5-EF3E-4ED3-8425-62705743849B}" srcOrd="0" destOrd="0" parTransId="{F132942A-92CE-4007-AEDF-244822CB0065}" sibTransId="{6B9F7949-D1BD-49BC-A553-3A06B97157C7}"/>
    <dgm:cxn modelId="{9D2E5C96-BF49-4A5B-B7DF-9960D76EC432}" srcId="{83C6ED3A-4BB8-4395-B5D0-BFC91C149D66}" destId="{4286B891-E48E-4D9F-BCC2-E1D790AE6D62}" srcOrd="4" destOrd="0" parTransId="{C0FDC82A-E407-454C-99DE-4BB66A090682}" sibTransId="{2357B095-A2C5-42D2-A777-F6CA0F6A794D}"/>
    <dgm:cxn modelId="{5A84B385-B098-4EA3-9867-3A640CE820E9}" type="presOf" srcId="{83C6ED3A-4BB8-4395-B5D0-BFC91C149D66}" destId="{4C47CE47-2AF0-424E-8F8A-3C0B32103282}" srcOrd="0" destOrd="0" presId="urn:microsoft.com/office/officeart/2005/8/layout/lProcess3"/>
    <dgm:cxn modelId="{60E48B42-8302-4C4A-B4E3-2D4BAF2E0723}" type="presOf" srcId="{289A77D2-509E-4E70-80C4-A4019BAC68E9}" destId="{F8F91200-8820-4E96-B903-2882819ABDB5}" srcOrd="0" destOrd="0" presId="urn:microsoft.com/office/officeart/2005/8/layout/lProcess3"/>
    <dgm:cxn modelId="{5F7F5EF5-F96E-4ED9-BC91-232BF6CEE19F}" type="presOf" srcId="{D25A5031-322E-499A-ABEC-68AEB2BE32DB}" destId="{623A22C6-34B2-4D79-B162-A8C3E6C249EB}" srcOrd="0" destOrd="0" presId="urn:microsoft.com/office/officeart/2005/8/layout/lProcess3"/>
    <dgm:cxn modelId="{E070852A-03ED-41E0-AC17-AE86442EB94C}" srcId="{83C6ED3A-4BB8-4395-B5D0-BFC91C149D66}" destId="{289A77D2-509E-4E70-80C4-A4019BAC68E9}" srcOrd="3" destOrd="0" parTransId="{905E72E8-5519-463E-A96A-2BA63A74BDBA}" sibTransId="{46253EB6-8B03-4038-AFBE-531CF9FBFE8D}"/>
    <dgm:cxn modelId="{7D95F7C2-CC77-4D33-AD26-E963CE2D4F2B}" srcId="{83C6ED3A-4BB8-4395-B5D0-BFC91C149D66}" destId="{6628BD5A-09CA-4E66-B47C-CD442CAFF761}" srcOrd="1" destOrd="0" parTransId="{3717DAD8-9D13-4FB2-BD6B-4E8A4082AC55}" sibTransId="{6164120E-89B6-49DB-81AF-4D35978A7C34}"/>
    <dgm:cxn modelId="{C45335FF-7C16-4941-BEB2-008E70B30E4C}" type="presOf" srcId="{77856BA5-EF3E-4ED3-8425-62705743849B}" destId="{23BD90C4-B969-4DC4-A768-C3EB4530641B}" srcOrd="0" destOrd="0" presId="urn:microsoft.com/office/officeart/2005/8/layout/lProcess3"/>
    <dgm:cxn modelId="{4A230417-8B44-4B84-99C3-376837A1AC6C}" type="presOf" srcId="{4286B891-E48E-4D9F-BCC2-E1D790AE6D62}" destId="{776F0389-A19A-45FA-A086-6187410CA9B5}" srcOrd="0" destOrd="0" presId="urn:microsoft.com/office/officeart/2005/8/layout/lProcess3"/>
    <dgm:cxn modelId="{2BB7DB5A-DC91-4451-BBC9-812A9262520A}" type="presOf" srcId="{6628BD5A-09CA-4E66-B47C-CD442CAFF761}" destId="{0C4A88D5-1DFA-4BCC-8168-E86A6262D5FA}" srcOrd="0" destOrd="0" presId="urn:microsoft.com/office/officeart/2005/8/layout/lProcess3"/>
    <dgm:cxn modelId="{C4DCDC24-13A7-4D4E-A040-2ED2079BEC81}" type="presParOf" srcId="{4C47CE47-2AF0-424E-8F8A-3C0B32103282}" destId="{88E4AF55-913E-4725-8F72-6F02081A5C4D}" srcOrd="0" destOrd="0" presId="urn:microsoft.com/office/officeart/2005/8/layout/lProcess3"/>
    <dgm:cxn modelId="{2C5C848D-FB1E-4C87-96FB-1E0169A2F78C}" type="presParOf" srcId="{88E4AF55-913E-4725-8F72-6F02081A5C4D}" destId="{23BD90C4-B969-4DC4-A768-C3EB4530641B}" srcOrd="0" destOrd="0" presId="urn:microsoft.com/office/officeart/2005/8/layout/lProcess3"/>
    <dgm:cxn modelId="{FB8797A3-0568-4D87-A235-CA8015B4E0C9}" type="presParOf" srcId="{4C47CE47-2AF0-424E-8F8A-3C0B32103282}" destId="{B8562E33-ABAE-49D7-801C-723288C6C842}" srcOrd="1" destOrd="0" presId="urn:microsoft.com/office/officeart/2005/8/layout/lProcess3"/>
    <dgm:cxn modelId="{78038B39-CF9F-4D62-BF15-D11C0DD1C97A}" type="presParOf" srcId="{4C47CE47-2AF0-424E-8F8A-3C0B32103282}" destId="{878FA170-6595-46FD-A834-9E6A24284BE3}" srcOrd="2" destOrd="0" presId="urn:microsoft.com/office/officeart/2005/8/layout/lProcess3"/>
    <dgm:cxn modelId="{5A4D8D29-98D0-4629-8F6B-F8FD01A61470}" type="presParOf" srcId="{878FA170-6595-46FD-A834-9E6A24284BE3}" destId="{0C4A88D5-1DFA-4BCC-8168-E86A6262D5FA}" srcOrd="0" destOrd="0" presId="urn:microsoft.com/office/officeart/2005/8/layout/lProcess3"/>
    <dgm:cxn modelId="{A72ED82A-245B-48CA-B6BA-4C6CF0BB2496}" type="presParOf" srcId="{4C47CE47-2AF0-424E-8F8A-3C0B32103282}" destId="{584F78C2-D416-4013-9B7F-3CE9D962BD1B}" srcOrd="3" destOrd="0" presId="urn:microsoft.com/office/officeart/2005/8/layout/lProcess3"/>
    <dgm:cxn modelId="{F94E33EB-0948-4743-8036-98D18DFE6165}" type="presParOf" srcId="{4C47CE47-2AF0-424E-8F8A-3C0B32103282}" destId="{9511E3CE-A4CB-4B4A-ABE4-E0EE411BEA54}" srcOrd="4" destOrd="0" presId="urn:microsoft.com/office/officeart/2005/8/layout/lProcess3"/>
    <dgm:cxn modelId="{70E026A7-FA03-494E-89A3-126493A4EA68}" type="presParOf" srcId="{9511E3CE-A4CB-4B4A-ABE4-E0EE411BEA54}" destId="{623A22C6-34B2-4D79-B162-A8C3E6C249EB}" srcOrd="0" destOrd="0" presId="urn:microsoft.com/office/officeart/2005/8/layout/lProcess3"/>
    <dgm:cxn modelId="{62E541B1-998B-4F33-BBD6-1FB2BC0A4F91}" type="presParOf" srcId="{4C47CE47-2AF0-424E-8F8A-3C0B32103282}" destId="{AF47DE35-9094-4528-A69C-43DFFF105966}" srcOrd="5" destOrd="0" presId="urn:microsoft.com/office/officeart/2005/8/layout/lProcess3"/>
    <dgm:cxn modelId="{C8ED014F-1999-4A69-81E0-23775F70F905}" type="presParOf" srcId="{4C47CE47-2AF0-424E-8F8A-3C0B32103282}" destId="{58743AC9-2147-4AC1-9DCC-293D2895DFE3}" srcOrd="6" destOrd="0" presId="urn:microsoft.com/office/officeart/2005/8/layout/lProcess3"/>
    <dgm:cxn modelId="{F6AEB43E-9288-45FA-B30C-C08E3ADF821F}" type="presParOf" srcId="{58743AC9-2147-4AC1-9DCC-293D2895DFE3}" destId="{F8F91200-8820-4E96-B903-2882819ABDB5}" srcOrd="0" destOrd="0" presId="urn:microsoft.com/office/officeart/2005/8/layout/lProcess3"/>
    <dgm:cxn modelId="{D344E236-3936-46E1-B4C5-457FFB8B2066}" type="presParOf" srcId="{4C47CE47-2AF0-424E-8F8A-3C0B32103282}" destId="{2CC96F7C-A081-4E3E-9D8F-EB72EABE0D46}" srcOrd="7" destOrd="0" presId="urn:microsoft.com/office/officeart/2005/8/layout/lProcess3"/>
    <dgm:cxn modelId="{43783126-4B19-4874-BD66-7BF768E43425}" type="presParOf" srcId="{4C47CE47-2AF0-424E-8F8A-3C0B32103282}" destId="{13B3E6A3-CE34-452D-8868-F76E0935F8A8}" srcOrd="8" destOrd="0" presId="urn:microsoft.com/office/officeart/2005/8/layout/lProcess3"/>
    <dgm:cxn modelId="{CBFF2F85-1136-4B7C-BC10-145F01D586CB}" type="presParOf" srcId="{13B3E6A3-CE34-452D-8868-F76E0935F8A8}" destId="{776F0389-A19A-45FA-A086-6187410CA9B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F593F0-979E-4AEB-AB16-F07E0E842A6A}" type="doc">
      <dgm:prSet loTypeId="urn:microsoft.com/office/officeart/2005/8/layout/default#1" loCatId="list" qsTypeId="urn:microsoft.com/office/officeart/2005/8/quickstyle/3d7" qsCatId="3D" csTypeId="urn:microsoft.com/office/officeart/2005/8/colors/colorful4" csCatId="colorful"/>
      <dgm:spPr/>
      <dgm:t>
        <a:bodyPr/>
        <a:lstStyle/>
        <a:p>
          <a:endParaRPr lang="en-US"/>
        </a:p>
      </dgm:t>
    </dgm:pt>
    <dgm:pt modelId="{58DD5680-FF54-4807-B6F9-6973AA1C0250}">
      <dgm:prSet custT="1"/>
      <dgm:spPr/>
      <dgm:t>
        <a:bodyPr/>
        <a:lstStyle/>
        <a:p>
          <a:pPr rtl="0"/>
          <a:r>
            <a:rPr lang="en-US" sz="4000" b="1" smtClean="0">
              <a:latin typeface="Gabriola" pitchFamily="82" charset="0"/>
            </a:rPr>
            <a:t>Avoidance</a:t>
          </a:r>
          <a:endParaRPr lang="en-US" sz="4000" b="1">
            <a:latin typeface="Gabriola" pitchFamily="82" charset="0"/>
          </a:endParaRPr>
        </a:p>
      </dgm:t>
    </dgm:pt>
    <dgm:pt modelId="{BD5060C4-2D4E-4F7E-A75C-7452F6566B68}" type="parTrans" cxnId="{04F2F36D-45EC-4B81-8963-C43C64AD3228}">
      <dgm:prSet/>
      <dgm:spPr/>
      <dgm:t>
        <a:bodyPr/>
        <a:lstStyle/>
        <a:p>
          <a:endParaRPr lang="en-US"/>
        </a:p>
      </dgm:t>
    </dgm:pt>
    <dgm:pt modelId="{36056D8D-4A8E-4D67-95BF-98062DB2A959}" type="sibTrans" cxnId="{04F2F36D-45EC-4B81-8963-C43C64AD3228}">
      <dgm:prSet/>
      <dgm:spPr/>
      <dgm:t>
        <a:bodyPr/>
        <a:lstStyle/>
        <a:p>
          <a:endParaRPr lang="en-US"/>
        </a:p>
      </dgm:t>
    </dgm:pt>
    <dgm:pt modelId="{87EA4E50-7B52-45D9-B788-C23BFDD6ECB4}">
      <dgm:prSet custT="1"/>
      <dgm:spPr/>
      <dgm:t>
        <a:bodyPr/>
        <a:lstStyle/>
        <a:p>
          <a:pPr rtl="0"/>
          <a:r>
            <a:rPr lang="en-US" sz="4000" b="1" smtClean="0">
              <a:latin typeface="Gabriola" pitchFamily="82" charset="0"/>
            </a:rPr>
            <a:t>Accommodation</a:t>
          </a:r>
          <a:endParaRPr lang="en-US" sz="4000" b="1">
            <a:latin typeface="Gabriola" pitchFamily="82" charset="0"/>
          </a:endParaRPr>
        </a:p>
      </dgm:t>
    </dgm:pt>
    <dgm:pt modelId="{925EA29D-9B30-4640-9AA2-17881EB59743}" type="parTrans" cxnId="{7D445EDD-6889-40E2-9CE1-E9F424EC7218}">
      <dgm:prSet/>
      <dgm:spPr/>
      <dgm:t>
        <a:bodyPr/>
        <a:lstStyle/>
        <a:p>
          <a:endParaRPr lang="en-US"/>
        </a:p>
      </dgm:t>
    </dgm:pt>
    <dgm:pt modelId="{AEBBFD7F-41DE-4B0B-9E27-AAF33237B45E}" type="sibTrans" cxnId="{7D445EDD-6889-40E2-9CE1-E9F424EC7218}">
      <dgm:prSet/>
      <dgm:spPr/>
      <dgm:t>
        <a:bodyPr/>
        <a:lstStyle/>
        <a:p>
          <a:endParaRPr lang="en-US"/>
        </a:p>
      </dgm:t>
    </dgm:pt>
    <dgm:pt modelId="{35608A2C-55C0-4005-8007-77EE18128F13}">
      <dgm:prSet custT="1"/>
      <dgm:spPr/>
      <dgm:t>
        <a:bodyPr/>
        <a:lstStyle/>
        <a:p>
          <a:pPr rtl="0"/>
          <a:r>
            <a:rPr lang="en-US" sz="4000" b="1" smtClean="0">
              <a:latin typeface="Gabriola" pitchFamily="82" charset="0"/>
            </a:rPr>
            <a:t>Competition</a:t>
          </a:r>
          <a:endParaRPr lang="en-US" sz="4000" b="1">
            <a:latin typeface="Gabriola" pitchFamily="82" charset="0"/>
          </a:endParaRPr>
        </a:p>
      </dgm:t>
    </dgm:pt>
    <dgm:pt modelId="{A6829C8C-2F10-44B7-A9FC-735F01F0A1C5}" type="parTrans" cxnId="{1D4677E1-F7A5-46A6-B8CA-BDADCC3E3193}">
      <dgm:prSet/>
      <dgm:spPr/>
      <dgm:t>
        <a:bodyPr/>
        <a:lstStyle/>
        <a:p>
          <a:endParaRPr lang="en-US"/>
        </a:p>
      </dgm:t>
    </dgm:pt>
    <dgm:pt modelId="{FC141CCE-8FAA-4FD7-8789-332044F2A9F6}" type="sibTrans" cxnId="{1D4677E1-F7A5-46A6-B8CA-BDADCC3E3193}">
      <dgm:prSet/>
      <dgm:spPr/>
      <dgm:t>
        <a:bodyPr/>
        <a:lstStyle/>
        <a:p>
          <a:endParaRPr lang="en-US"/>
        </a:p>
      </dgm:t>
    </dgm:pt>
    <dgm:pt modelId="{7CEA2D31-FCD1-47B7-8699-B9FA45C276FF}">
      <dgm:prSet custT="1"/>
      <dgm:spPr/>
      <dgm:t>
        <a:bodyPr/>
        <a:lstStyle/>
        <a:p>
          <a:pPr rtl="0"/>
          <a:r>
            <a:rPr lang="en-US" sz="4000" b="1" smtClean="0">
              <a:latin typeface="Gabriola" pitchFamily="82" charset="0"/>
            </a:rPr>
            <a:t>Compromise</a:t>
          </a:r>
          <a:endParaRPr lang="en-US" sz="4000" b="1">
            <a:latin typeface="Gabriola" pitchFamily="82" charset="0"/>
          </a:endParaRPr>
        </a:p>
      </dgm:t>
    </dgm:pt>
    <dgm:pt modelId="{E3749DC4-179F-432B-B237-D19D37E34407}" type="parTrans" cxnId="{931A09A9-46DE-4C08-9830-631ACC75CC0E}">
      <dgm:prSet/>
      <dgm:spPr/>
      <dgm:t>
        <a:bodyPr/>
        <a:lstStyle/>
        <a:p>
          <a:endParaRPr lang="en-US"/>
        </a:p>
      </dgm:t>
    </dgm:pt>
    <dgm:pt modelId="{D749401C-0B50-4B32-B38D-D1F174C234B4}" type="sibTrans" cxnId="{931A09A9-46DE-4C08-9830-631ACC75CC0E}">
      <dgm:prSet/>
      <dgm:spPr/>
      <dgm:t>
        <a:bodyPr/>
        <a:lstStyle/>
        <a:p>
          <a:endParaRPr lang="en-US"/>
        </a:p>
      </dgm:t>
    </dgm:pt>
    <dgm:pt modelId="{E7BBCF23-E8A7-43E1-B8B2-259350E8CED8}">
      <dgm:prSet custT="1"/>
      <dgm:spPr/>
      <dgm:t>
        <a:bodyPr/>
        <a:lstStyle/>
        <a:p>
          <a:pPr rtl="0"/>
          <a:r>
            <a:rPr lang="en-US" sz="4000" b="1" smtClean="0">
              <a:latin typeface="Gabriola" pitchFamily="82" charset="0"/>
            </a:rPr>
            <a:t>Collaboration</a:t>
          </a:r>
          <a:endParaRPr lang="en-US" sz="4000" b="1">
            <a:latin typeface="Gabriola" pitchFamily="82" charset="0"/>
          </a:endParaRPr>
        </a:p>
      </dgm:t>
    </dgm:pt>
    <dgm:pt modelId="{A1027063-E884-4E21-A25A-11D33D412454}" type="parTrans" cxnId="{4316D4AC-3B4F-4ACC-B2B4-0229FA9CA672}">
      <dgm:prSet/>
      <dgm:spPr/>
      <dgm:t>
        <a:bodyPr/>
        <a:lstStyle/>
        <a:p>
          <a:endParaRPr lang="en-US"/>
        </a:p>
      </dgm:t>
    </dgm:pt>
    <dgm:pt modelId="{CF2D3B26-12EF-406F-8A9F-271FDBD03E35}" type="sibTrans" cxnId="{4316D4AC-3B4F-4ACC-B2B4-0229FA9CA672}">
      <dgm:prSet/>
      <dgm:spPr/>
      <dgm:t>
        <a:bodyPr/>
        <a:lstStyle/>
        <a:p>
          <a:endParaRPr lang="en-US"/>
        </a:p>
      </dgm:t>
    </dgm:pt>
    <dgm:pt modelId="{79E0B891-86DB-4E49-AD5B-5A37195D0C87}" type="pres">
      <dgm:prSet presAssocID="{D9F593F0-979E-4AEB-AB16-F07E0E842A6A}" presName="diagram" presStyleCnt="0">
        <dgm:presLayoutVars>
          <dgm:dir/>
          <dgm:resizeHandles val="exact"/>
        </dgm:presLayoutVars>
      </dgm:prSet>
      <dgm:spPr/>
      <dgm:t>
        <a:bodyPr/>
        <a:lstStyle/>
        <a:p>
          <a:endParaRPr lang="en-US"/>
        </a:p>
      </dgm:t>
    </dgm:pt>
    <dgm:pt modelId="{7A124C75-5914-4BC7-844F-5061CE9F5777}" type="pres">
      <dgm:prSet presAssocID="{58DD5680-FF54-4807-B6F9-6973AA1C0250}" presName="node" presStyleLbl="node1" presStyleIdx="0" presStyleCnt="5">
        <dgm:presLayoutVars>
          <dgm:bulletEnabled val="1"/>
        </dgm:presLayoutVars>
      </dgm:prSet>
      <dgm:spPr/>
      <dgm:t>
        <a:bodyPr/>
        <a:lstStyle/>
        <a:p>
          <a:endParaRPr lang="en-US"/>
        </a:p>
      </dgm:t>
    </dgm:pt>
    <dgm:pt modelId="{B66340B7-82C3-42EE-A775-103A337877DF}" type="pres">
      <dgm:prSet presAssocID="{36056D8D-4A8E-4D67-95BF-98062DB2A959}" presName="sibTrans" presStyleCnt="0"/>
      <dgm:spPr/>
    </dgm:pt>
    <dgm:pt modelId="{C7215255-E4F9-4E55-91A8-AFE2D687DBF6}" type="pres">
      <dgm:prSet presAssocID="{87EA4E50-7B52-45D9-B788-C23BFDD6ECB4}" presName="node" presStyleLbl="node1" presStyleIdx="1" presStyleCnt="5">
        <dgm:presLayoutVars>
          <dgm:bulletEnabled val="1"/>
        </dgm:presLayoutVars>
      </dgm:prSet>
      <dgm:spPr/>
      <dgm:t>
        <a:bodyPr/>
        <a:lstStyle/>
        <a:p>
          <a:endParaRPr lang="en-US"/>
        </a:p>
      </dgm:t>
    </dgm:pt>
    <dgm:pt modelId="{C470183E-42F2-42ED-8A9D-8346410072F2}" type="pres">
      <dgm:prSet presAssocID="{AEBBFD7F-41DE-4B0B-9E27-AAF33237B45E}" presName="sibTrans" presStyleCnt="0"/>
      <dgm:spPr/>
    </dgm:pt>
    <dgm:pt modelId="{C856FFD9-B000-46A2-AD7A-5E02F79276CE}" type="pres">
      <dgm:prSet presAssocID="{35608A2C-55C0-4005-8007-77EE18128F13}" presName="node" presStyleLbl="node1" presStyleIdx="2" presStyleCnt="5">
        <dgm:presLayoutVars>
          <dgm:bulletEnabled val="1"/>
        </dgm:presLayoutVars>
      </dgm:prSet>
      <dgm:spPr/>
      <dgm:t>
        <a:bodyPr/>
        <a:lstStyle/>
        <a:p>
          <a:endParaRPr lang="en-US"/>
        </a:p>
      </dgm:t>
    </dgm:pt>
    <dgm:pt modelId="{12241FD5-47F4-43A3-9A53-4C69CE7F4EDE}" type="pres">
      <dgm:prSet presAssocID="{FC141CCE-8FAA-4FD7-8789-332044F2A9F6}" presName="sibTrans" presStyleCnt="0"/>
      <dgm:spPr/>
    </dgm:pt>
    <dgm:pt modelId="{969BCD0B-5571-42F9-96F1-5AAB3A106F45}" type="pres">
      <dgm:prSet presAssocID="{7CEA2D31-FCD1-47B7-8699-B9FA45C276FF}" presName="node" presStyleLbl="node1" presStyleIdx="3" presStyleCnt="5">
        <dgm:presLayoutVars>
          <dgm:bulletEnabled val="1"/>
        </dgm:presLayoutVars>
      </dgm:prSet>
      <dgm:spPr/>
      <dgm:t>
        <a:bodyPr/>
        <a:lstStyle/>
        <a:p>
          <a:endParaRPr lang="en-US"/>
        </a:p>
      </dgm:t>
    </dgm:pt>
    <dgm:pt modelId="{231335F9-B8AB-4762-9A6B-2E9B1850B138}" type="pres">
      <dgm:prSet presAssocID="{D749401C-0B50-4B32-B38D-D1F174C234B4}" presName="sibTrans" presStyleCnt="0"/>
      <dgm:spPr/>
    </dgm:pt>
    <dgm:pt modelId="{4827963F-9BBC-49B6-8214-6FEFECA257CE}" type="pres">
      <dgm:prSet presAssocID="{E7BBCF23-E8A7-43E1-B8B2-259350E8CED8}" presName="node" presStyleLbl="node1" presStyleIdx="4" presStyleCnt="5">
        <dgm:presLayoutVars>
          <dgm:bulletEnabled val="1"/>
        </dgm:presLayoutVars>
      </dgm:prSet>
      <dgm:spPr/>
      <dgm:t>
        <a:bodyPr/>
        <a:lstStyle/>
        <a:p>
          <a:endParaRPr lang="en-US"/>
        </a:p>
      </dgm:t>
    </dgm:pt>
  </dgm:ptLst>
  <dgm:cxnLst>
    <dgm:cxn modelId="{1D4677E1-F7A5-46A6-B8CA-BDADCC3E3193}" srcId="{D9F593F0-979E-4AEB-AB16-F07E0E842A6A}" destId="{35608A2C-55C0-4005-8007-77EE18128F13}" srcOrd="2" destOrd="0" parTransId="{A6829C8C-2F10-44B7-A9FC-735F01F0A1C5}" sibTransId="{FC141CCE-8FAA-4FD7-8789-332044F2A9F6}"/>
    <dgm:cxn modelId="{2FD54423-C770-4224-97E5-A4A5BE6CD249}" type="presOf" srcId="{E7BBCF23-E8A7-43E1-B8B2-259350E8CED8}" destId="{4827963F-9BBC-49B6-8214-6FEFECA257CE}" srcOrd="0" destOrd="0" presId="urn:microsoft.com/office/officeart/2005/8/layout/default#1"/>
    <dgm:cxn modelId="{A48E48AD-A725-4CE4-A7E6-DDBE59E6F9B3}" type="presOf" srcId="{35608A2C-55C0-4005-8007-77EE18128F13}" destId="{C856FFD9-B000-46A2-AD7A-5E02F79276CE}" srcOrd="0" destOrd="0" presId="urn:microsoft.com/office/officeart/2005/8/layout/default#1"/>
    <dgm:cxn modelId="{4316D4AC-3B4F-4ACC-B2B4-0229FA9CA672}" srcId="{D9F593F0-979E-4AEB-AB16-F07E0E842A6A}" destId="{E7BBCF23-E8A7-43E1-B8B2-259350E8CED8}" srcOrd="4" destOrd="0" parTransId="{A1027063-E884-4E21-A25A-11D33D412454}" sibTransId="{CF2D3B26-12EF-406F-8A9F-271FDBD03E35}"/>
    <dgm:cxn modelId="{634078F5-603C-43CD-8229-F3282F366C36}" type="presOf" srcId="{7CEA2D31-FCD1-47B7-8699-B9FA45C276FF}" destId="{969BCD0B-5571-42F9-96F1-5AAB3A106F45}" srcOrd="0" destOrd="0" presId="urn:microsoft.com/office/officeart/2005/8/layout/default#1"/>
    <dgm:cxn modelId="{931A09A9-46DE-4C08-9830-631ACC75CC0E}" srcId="{D9F593F0-979E-4AEB-AB16-F07E0E842A6A}" destId="{7CEA2D31-FCD1-47B7-8699-B9FA45C276FF}" srcOrd="3" destOrd="0" parTransId="{E3749DC4-179F-432B-B237-D19D37E34407}" sibTransId="{D749401C-0B50-4B32-B38D-D1F174C234B4}"/>
    <dgm:cxn modelId="{18D30FC2-623C-4429-ADE1-90948670972B}" type="presOf" srcId="{87EA4E50-7B52-45D9-B788-C23BFDD6ECB4}" destId="{C7215255-E4F9-4E55-91A8-AFE2D687DBF6}" srcOrd="0" destOrd="0" presId="urn:microsoft.com/office/officeart/2005/8/layout/default#1"/>
    <dgm:cxn modelId="{04F2F36D-45EC-4B81-8963-C43C64AD3228}" srcId="{D9F593F0-979E-4AEB-AB16-F07E0E842A6A}" destId="{58DD5680-FF54-4807-B6F9-6973AA1C0250}" srcOrd="0" destOrd="0" parTransId="{BD5060C4-2D4E-4F7E-A75C-7452F6566B68}" sibTransId="{36056D8D-4A8E-4D67-95BF-98062DB2A959}"/>
    <dgm:cxn modelId="{E11E864C-CF7A-4625-980B-C1BA3713449C}" type="presOf" srcId="{D9F593F0-979E-4AEB-AB16-F07E0E842A6A}" destId="{79E0B891-86DB-4E49-AD5B-5A37195D0C87}" srcOrd="0" destOrd="0" presId="urn:microsoft.com/office/officeart/2005/8/layout/default#1"/>
    <dgm:cxn modelId="{A8CBD129-6A7A-46EE-9DFF-439E5BAD85DF}" type="presOf" srcId="{58DD5680-FF54-4807-B6F9-6973AA1C0250}" destId="{7A124C75-5914-4BC7-844F-5061CE9F5777}" srcOrd="0" destOrd="0" presId="urn:microsoft.com/office/officeart/2005/8/layout/default#1"/>
    <dgm:cxn modelId="{7D445EDD-6889-40E2-9CE1-E9F424EC7218}" srcId="{D9F593F0-979E-4AEB-AB16-F07E0E842A6A}" destId="{87EA4E50-7B52-45D9-B788-C23BFDD6ECB4}" srcOrd="1" destOrd="0" parTransId="{925EA29D-9B30-4640-9AA2-17881EB59743}" sibTransId="{AEBBFD7F-41DE-4B0B-9E27-AAF33237B45E}"/>
    <dgm:cxn modelId="{58BEDAF5-B4C6-4DF4-B230-3F14620D7465}" type="presParOf" srcId="{79E0B891-86DB-4E49-AD5B-5A37195D0C87}" destId="{7A124C75-5914-4BC7-844F-5061CE9F5777}" srcOrd="0" destOrd="0" presId="urn:microsoft.com/office/officeart/2005/8/layout/default#1"/>
    <dgm:cxn modelId="{E7133E8B-68BF-4D44-BC6D-9EEE62F5F1FB}" type="presParOf" srcId="{79E0B891-86DB-4E49-AD5B-5A37195D0C87}" destId="{B66340B7-82C3-42EE-A775-103A337877DF}" srcOrd="1" destOrd="0" presId="urn:microsoft.com/office/officeart/2005/8/layout/default#1"/>
    <dgm:cxn modelId="{2DAE51F6-38AC-4978-AF6A-001EFDF055D6}" type="presParOf" srcId="{79E0B891-86DB-4E49-AD5B-5A37195D0C87}" destId="{C7215255-E4F9-4E55-91A8-AFE2D687DBF6}" srcOrd="2" destOrd="0" presId="urn:microsoft.com/office/officeart/2005/8/layout/default#1"/>
    <dgm:cxn modelId="{22780287-8C7C-4F65-AF76-95E491BFA74D}" type="presParOf" srcId="{79E0B891-86DB-4E49-AD5B-5A37195D0C87}" destId="{C470183E-42F2-42ED-8A9D-8346410072F2}" srcOrd="3" destOrd="0" presId="urn:microsoft.com/office/officeart/2005/8/layout/default#1"/>
    <dgm:cxn modelId="{6BBF0D1F-3E27-49EC-915D-C7B84F4B1EB9}" type="presParOf" srcId="{79E0B891-86DB-4E49-AD5B-5A37195D0C87}" destId="{C856FFD9-B000-46A2-AD7A-5E02F79276CE}" srcOrd="4" destOrd="0" presId="urn:microsoft.com/office/officeart/2005/8/layout/default#1"/>
    <dgm:cxn modelId="{33975E14-90D6-4C21-A7D2-3AE453E050FF}" type="presParOf" srcId="{79E0B891-86DB-4E49-AD5B-5A37195D0C87}" destId="{12241FD5-47F4-43A3-9A53-4C69CE7F4EDE}" srcOrd="5" destOrd="0" presId="urn:microsoft.com/office/officeart/2005/8/layout/default#1"/>
    <dgm:cxn modelId="{2AAF7BD0-926A-410B-A13F-8FF55E57D0D5}" type="presParOf" srcId="{79E0B891-86DB-4E49-AD5B-5A37195D0C87}" destId="{969BCD0B-5571-42F9-96F1-5AAB3A106F45}" srcOrd="6" destOrd="0" presId="urn:microsoft.com/office/officeart/2005/8/layout/default#1"/>
    <dgm:cxn modelId="{4AD0EEBE-4DE8-4AC8-A2CE-0970EECC2514}" type="presParOf" srcId="{79E0B891-86DB-4E49-AD5B-5A37195D0C87}" destId="{231335F9-B8AB-4762-9A6B-2E9B1850B138}" srcOrd="7" destOrd="0" presId="urn:microsoft.com/office/officeart/2005/8/layout/default#1"/>
    <dgm:cxn modelId="{BFB6797E-A929-4766-8075-62835A0674AF}" type="presParOf" srcId="{79E0B891-86DB-4E49-AD5B-5A37195D0C87}" destId="{4827963F-9BBC-49B6-8214-6FEFECA257CE}"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7C307F-CA9B-4D87-8CB0-0A5C64AC0AED}" type="doc">
      <dgm:prSet loTypeId="urn:microsoft.com/office/officeart/2005/8/layout/target3" loCatId="relationship" qsTypeId="urn:microsoft.com/office/officeart/2005/8/quickstyle/simple1" qsCatId="simple" csTypeId="urn:microsoft.com/office/officeart/2005/8/colors/colorful3" csCatId="colorful" phldr="1"/>
      <dgm:spPr/>
      <dgm:t>
        <a:bodyPr/>
        <a:lstStyle/>
        <a:p>
          <a:endParaRPr lang="en-US"/>
        </a:p>
      </dgm:t>
    </dgm:pt>
    <dgm:pt modelId="{840ECBDB-9674-47AB-A5A4-4517FFB741D5}">
      <dgm:prSet custT="1"/>
      <dgm:spPr>
        <a:solidFill>
          <a:schemeClr val="accent4">
            <a:lumMod val="20000"/>
            <a:lumOff val="80000"/>
          </a:schemeClr>
        </a:solidFill>
      </dgm:spPr>
      <dgm:t>
        <a:bodyPr/>
        <a:lstStyle/>
        <a:p>
          <a:pPr rtl="0"/>
          <a:r>
            <a:rPr lang="en-US" sz="4400" b="1" dirty="0" smtClean="0"/>
            <a:t>Collective bargaining</a:t>
          </a:r>
          <a:endParaRPr lang="en-US" sz="4400" b="1" dirty="0"/>
        </a:p>
      </dgm:t>
    </dgm:pt>
    <dgm:pt modelId="{F3155B54-EEB1-4333-8158-37E2BEAB234A}" type="parTrans" cxnId="{B19098E9-484C-433A-AD08-9A02DF737FB4}">
      <dgm:prSet/>
      <dgm:spPr/>
      <dgm:t>
        <a:bodyPr/>
        <a:lstStyle/>
        <a:p>
          <a:endParaRPr lang="en-US"/>
        </a:p>
      </dgm:t>
    </dgm:pt>
    <dgm:pt modelId="{47A99E1C-8473-416D-9914-6F11C789E738}" type="sibTrans" cxnId="{B19098E9-484C-433A-AD08-9A02DF737FB4}">
      <dgm:prSet/>
      <dgm:spPr/>
      <dgm:t>
        <a:bodyPr/>
        <a:lstStyle/>
        <a:p>
          <a:endParaRPr lang="en-US"/>
        </a:p>
      </dgm:t>
    </dgm:pt>
    <dgm:pt modelId="{89134765-BF7B-4D80-9AFE-63E597642193}">
      <dgm:prSet custT="1"/>
      <dgm:spPr>
        <a:solidFill>
          <a:schemeClr val="tx1">
            <a:alpha val="90000"/>
          </a:schemeClr>
        </a:solidFill>
      </dgm:spPr>
      <dgm:t>
        <a:bodyPr/>
        <a:lstStyle/>
        <a:p>
          <a:pPr rtl="0"/>
          <a:r>
            <a:rPr lang="en-US" sz="4400" b="1" smtClean="0">
              <a:solidFill>
                <a:schemeClr val="bg1"/>
              </a:solidFill>
            </a:rPr>
            <a:t>Negotiation</a:t>
          </a:r>
          <a:endParaRPr lang="en-US" sz="4400" b="1">
            <a:solidFill>
              <a:schemeClr val="bg1"/>
            </a:solidFill>
          </a:endParaRPr>
        </a:p>
      </dgm:t>
    </dgm:pt>
    <dgm:pt modelId="{0D8A8FAA-F0F5-4363-93AA-877D60C5EE8B}" type="parTrans" cxnId="{87737DDC-799E-4326-ACEC-681DD0D2ADC1}">
      <dgm:prSet/>
      <dgm:spPr/>
      <dgm:t>
        <a:bodyPr/>
        <a:lstStyle/>
        <a:p>
          <a:endParaRPr lang="en-US"/>
        </a:p>
      </dgm:t>
    </dgm:pt>
    <dgm:pt modelId="{33909B18-E99A-438C-94A7-760160925B09}" type="sibTrans" cxnId="{87737DDC-799E-4326-ACEC-681DD0D2ADC1}">
      <dgm:prSet/>
      <dgm:spPr/>
      <dgm:t>
        <a:bodyPr/>
        <a:lstStyle/>
        <a:p>
          <a:endParaRPr lang="en-US"/>
        </a:p>
      </dgm:t>
    </dgm:pt>
    <dgm:pt modelId="{A9DDE77E-03CF-47D6-A753-CE534BB19156}">
      <dgm:prSet custT="1"/>
      <dgm:spPr>
        <a:solidFill>
          <a:schemeClr val="accent2">
            <a:lumMod val="20000"/>
            <a:lumOff val="80000"/>
            <a:alpha val="90000"/>
          </a:schemeClr>
        </a:solidFill>
      </dgm:spPr>
      <dgm:t>
        <a:bodyPr/>
        <a:lstStyle/>
        <a:p>
          <a:pPr rtl="0"/>
          <a:r>
            <a:rPr lang="en-US" sz="4400" b="1" smtClean="0"/>
            <a:t>Conciliation </a:t>
          </a:r>
          <a:endParaRPr lang="en-US" sz="4400" b="1"/>
        </a:p>
      </dgm:t>
    </dgm:pt>
    <dgm:pt modelId="{2990DD40-59E4-444F-A742-ABF92A0BAE7A}" type="parTrans" cxnId="{2FBE43A3-9A79-4A07-A24F-410AEB2D88D9}">
      <dgm:prSet/>
      <dgm:spPr/>
      <dgm:t>
        <a:bodyPr/>
        <a:lstStyle/>
        <a:p>
          <a:endParaRPr lang="en-US"/>
        </a:p>
      </dgm:t>
    </dgm:pt>
    <dgm:pt modelId="{F2592CF6-8D62-43C5-9122-E44ADF58E5FB}" type="sibTrans" cxnId="{2FBE43A3-9A79-4A07-A24F-410AEB2D88D9}">
      <dgm:prSet/>
      <dgm:spPr/>
      <dgm:t>
        <a:bodyPr/>
        <a:lstStyle/>
        <a:p>
          <a:endParaRPr lang="en-US"/>
        </a:p>
      </dgm:t>
    </dgm:pt>
    <dgm:pt modelId="{457D4E7F-45FF-47FF-955B-8B66724BAC6B}" type="pres">
      <dgm:prSet presAssocID="{007C307F-CA9B-4D87-8CB0-0A5C64AC0AED}" presName="Name0" presStyleCnt="0">
        <dgm:presLayoutVars>
          <dgm:chMax val="7"/>
          <dgm:dir/>
          <dgm:animLvl val="lvl"/>
          <dgm:resizeHandles val="exact"/>
        </dgm:presLayoutVars>
      </dgm:prSet>
      <dgm:spPr/>
      <dgm:t>
        <a:bodyPr/>
        <a:lstStyle/>
        <a:p>
          <a:endParaRPr lang="en-US"/>
        </a:p>
      </dgm:t>
    </dgm:pt>
    <dgm:pt modelId="{65D5D819-72A9-4480-87F6-FEED28ED9B7E}" type="pres">
      <dgm:prSet presAssocID="{840ECBDB-9674-47AB-A5A4-4517FFB741D5}" presName="circle1" presStyleLbl="node1" presStyleIdx="0" presStyleCnt="3"/>
      <dgm:spPr/>
    </dgm:pt>
    <dgm:pt modelId="{94A04501-D189-457D-BFA6-98CE2B9EA533}" type="pres">
      <dgm:prSet presAssocID="{840ECBDB-9674-47AB-A5A4-4517FFB741D5}" presName="space" presStyleCnt="0"/>
      <dgm:spPr/>
    </dgm:pt>
    <dgm:pt modelId="{1857D382-8776-4B35-8B63-0879A50F5744}" type="pres">
      <dgm:prSet presAssocID="{840ECBDB-9674-47AB-A5A4-4517FFB741D5}" presName="rect1" presStyleLbl="alignAcc1" presStyleIdx="0" presStyleCnt="3"/>
      <dgm:spPr/>
      <dgm:t>
        <a:bodyPr/>
        <a:lstStyle/>
        <a:p>
          <a:endParaRPr lang="en-US"/>
        </a:p>
      </dgm:t>
    </dgm:pt>
    <dgm:pt modelId="{5C4DFCE0-D7CE-4183-8942-BDDE6C88B182}" type="pres">
      <dgm:prSet presAssocID="{89134765-BF7B-4D80-9AFE-63E597642193}" presName="vertSpace2" presStyleLbl="node1" presStyleIdx="0" presStyleCnt="3"/>
      <dgm:spPr/>
    </dgm:pt>
    <dgm:pt modelId="{63A5E9D2-2729-4779-89C6-90AB247CBC5E}" type="pres">
      <dgm:prSet presAssocID="{89134765-BF7B-4D80-9AFE-63E597642193}" presName="circle2" presStyleLbl="node1" presStyleIdx="1" presStyleCnt="3"/>
      <dgm:spPr/>
    </dgm:pt>
    <dgm:pt modelId="{26603DBC-E903-4666-B961-A75931210585}" type="pres">
      <dgm:prSet presAssocID="{89134765-BF7B-4D80-9AFE-63E597642193}" presName="rect2" presStyleLbl="alignAcc1" presStyleIdx="1" presStyleCnt="3"/>
      <dgm:spPr/>
      <dgm:t>
        <a:bodyPr/>
        <a:lstStyle/>
        <a:p>
          <a:endParaRPr lang="en-US"/>
        </a:p>
      </dgm:t>
    </dgm:pt>
    <dgm:pt modelId="{E723004F-0E37-40C9-A55F-2459B953FE50}" type="pres">
      <dgm:prSet presAssocID="{A9DDE77E-03CF-47D6-A753-CE534BB19156}" presName="vertSpace3" presStyleLbl="node1" presStyleIdx="1" presStyleCnt="3"/>
      <dgm:spPr/>
    </dgm:pt>
    <dgm:pt modelId="{1BC215AC-FF60-419D-B48C-B9839C4466CB}" type="pres">
      <dgm:prSet presAssocID="{A9DDE77E-03CF-47D6-A753-CE534BB19156}" presName="circle3" presStyleLbl="node1" presStyleIdx="2" presStyleCnt="3"/>
      <dgm:spPr/>
    </dgm:pt>
    <dgm:pt modelId="{2D27AB27-158D-4E93-A054-01DBC16595B4}" type="pres">
      <dgm:prSet presAssocID="{A9DDE77E-03CF-47D6-A753-CE534BB19156}" presName="rect3" presStyleLbl="alignAcc1" presStyleIdx="2" presStyleCnt="3" custScaleY="162359"/>
      <dgm:spPr/>
      <dgm:t>
        <a:bodyPr/>
        <a:lstStyle/>
        <a:p>
          <a:endParaRPr lang="en-US"/>
        </a:p>
      </dgm:t>
    </dgm:pt>
    <dgm:pt modelId="{BC7EF1BB-C53B-4C6B-8E16-C2B421532B20}" type="pres">
      <dgm:prSet presAssocID="{840ECBDB-9674-47AB-A5A4-4517FFB741D5}" presName="rect1ParTxNoCh" presStyleLbl="alignAcc1" presStyleIdx="2" presStyleCnt="3">
        <dgm:presLayoutVars>
          <dgm:chMax val="1"/>
          <dgm:bulletEnabled val="1"/>
        </dgm:presLayoutVars>
      </dgm:prSet>
      <dgm:spPr/>
      <dgm:t>
        <a:bodyPr/>
        <a:lstStyle/>
        <a:p>
          <a:endParaRPr lang="en-US"/>
        </a:p>
      </dgm:t>
    </dgm:pt>
    <dgm:pt modelId="{E4FAA34C-F1B5-4F61-8C59-A8F32BA9CD9B}" type="pres">
      <dgm:prSet presAssocID="{89134765-BF7B-4D80-9AFE-63E597642193}" presName="rect2ParTxNoCh" presStyleLbl="alignAcc1" presStyleIdx="2" presStyleCnt="3">
        <dgm:presLayoutVars>
          <dgm:chMax val="1"/>
          <dgm:bulletEnabled val="1"/>
        </dgm:presLayoutVars>
      </dgm:prSet>
      <dgm:spPr/>
      <dgm:t>
        <a:bodyPr/>
        <a:lstStyle/>
        <a:p>
          <a:endParaRPr lang="en-US"/>
        </a:p>
      </dgm:t>
    </dgm:pt>
    <dgm:pt modelId="{A38DCC6A-249D-4FC7-A0AF-DD23F5BAAE4D}" type="pres">
      <dgm:prSet presAssocID="{A9DDE77E-03CF-47D6-A753-CE534BB19156}" presName="rect3ParTxNoCh" presStyleLbl="alignAcc1" presStyleIdx="2" presStyleCnt="3">
        <dgm:presLayoutVars>
          <dgm:chMax val="1"/>
          <dgm:bulletEnabled val="1"/>
        </dgm:presLayoutVars>
      </dgm:prSet>
      <dgm:spPr/>
      <dgm:t>
        <a:bodyPr/>
        <a:lstStyle/>
        <a:p>
          <a:endParaRPr lang="en-US"/>
        </a:p>
      </dgm:t>
    </dgm:pt>
  </dgm:ptLst>
  <dgm:cxnLst>
    <dgm:cxn modelId="{6342DAC7-7059-400B-BAA7-7ECF07A12BA5}" type="presOf" srcId="{89134765-BF7B-4D80-9AFE-63E597642193}" destId="{E4FAA34C-F1B5-4F61-8C59-A8F32BA9CD9B}" srcOrd="1" destOrd="0" presId="urn:microsoft.com/office/officeart/2005/8/layout/target3"/>
    <dgm:cxn modelId="{0AE64025-A572-429A-97A6-85E2C1ADAE50}" type="presOf" srcId="{840ECBDB-9674-47AB-A5A4-4517FFB741D5}" destId="{1857D382-8776-4B35-8B63-0879A50F5744}" srcOrd="0" destOrd="0" presId="urn:microsoft.com/office/officeart/2005/8/layout/target3"/>
    <dgm:cxn modelId="{2FBE43A3-9A79-4A07-A24F-410AEB2D88D9}" srcId="{007C307F-CA9B-4D87-8CB0-0A5C64AC0AED}" destId="{A9DDE77E-03CF-47D6-A753-CE534BB19156}" srcOrd="2" destOrd="0" parTransId="{2990DD40-59E4-444F-A742-ABF92A0BAE7A}" sibTransId="{F2592CF6-8D62-43C5-9122-E44ADF58E5FB}"/>
    <dgm:cxn modelId="{B2B64253-8AA6-4C75-8CE2-3CB476DC9BA4}" type="presOf" srcId="{007C307F-CA9B-4D87-8CB0-0A5C64AC0AED}" destId="{457D4E7F-45FF-47FF-955B-8B66724BAC6B}" srcOrd="0" destOrd="0" presId="urn:microsoft.com/office/officeart/2005/8/layout/target3"/>
    <dgm:cxn modelId="{D74D194B-1238-4806-83EC-098BA97F1B6B}" type="presOf" srcId="{A9DDE77E-03CF-47D6-A753-CE534BB19156}" destId="{2D27AB27-158D-4E93-A054-01DBC16595B4}" srcOrd="0" destOrd="0" presId="urn:microsoft.com/office/officeart/2005/8/layout/target3"/>
    <dgm:cxn modelId="{B19098E9-484C-433A-AD08-9A02DF737FB4}" srcId="{007C307F-CA9B-4D87-8CB0-0A5C64AC0AED}" destId="{840ECBDB-9674-47AB-A5A4-4517FFB741D5}" srcOrd="0" destOrd="0" parTransId="{F3155B54-EEB1-4333-8158-37E2BEAB234A}" sibTransId="{47A99E1C-8473-416D-9914-6F11C789E738}"/>
    <dgm:cxn modelId="{4613BBF9-4377-4B77-8511-14D5183DE715}" type="presOf" srcId="{A9DDE77E-03CF-47D6-A753-CE534BB19156}" destId="{A38DCC6A-249D-4FC7-A0AF-DD23F5BAAE4D}" srcOrd="1" destOrd="0" presId="urn:microsoft.com/office/officeart/2005/8/layout/target3"/>
    <dgm:cxn modelId="{87737DDC-799E-4326-ACEC-681DD0D2ADC1}" srcId="{007C307F-CA9B-4D87-8CB0-0A5C64AC0AED}" destId="{89134765-BF7B-4D80-9AFE-63E597642193}" srcOrd="1" destOrd="0" parTransId="{0D8A8FAA-F0F5-4363-93AA-877D60C5EE8B}" sibTransId="{33909B18-E99A-438C-94A7-760160925B09}"/>
    <dgm:cxn modelId="{13D02F8E-5E5D-4FD4-95CF-60956DEB3254}" type="presOf" srcId="{840ECBDB-9674-47AB-A5A4-4517FFB741D5}" destId="{BC7EF1BB-C53B-4C6B-8E16-C2B421532B20}" srcOrd="1" destOrd="0" presId="urn:microsoft.com/office/officeart/2005/8/layout/target3"/>
    <dgm:cxn modelId="{BEF5DD21-9676-49A3-AE55-50A716DB3A28}" type="presOf" srcId="{89134765-BF7B-4D80-9AFE-63E597642193}" destId="{26603DBC-E903-4666-B961-A75931210585}" srcOrd="0" destOrd="0" presId="urn:microsoft.com/office/officeart/2005/8/layout/target3"/>
    <dgm:cxn modelId="{43683864-BBB7-4176-B7B5-76E0E1D431C2}" type="presParOf" srcId="{457D4E7F-45FF-47FF-955B-8B66724BAC6B}" destId="{65D5D819-72A9-4480-87F6-FEED28ED9B7E}" srcOrd="0" destOrd="0" presId="urn:microsoft.com/office/officeart/2005/8/layout/target3"/>
    <dgm:cxn modelId="{67E789BE-D4E1-4033-9DC2-34B7091C3E6B}" type="presParOf" srcId="{457D4E7F-45FF-47FF-955B-8B66724BAC6B}" destId="{94A04501-D189-457D-BFA6-98CE2B9EA533}" srcOrd="1" destOrd="0" presId="urn:microsoft.com/office/officeart/2005/8/layout/target3"/>
    <dgm:cxn modelId="{37CDE35C-DB99-4399-A25B-DD0F72B9469D}" type="presParOf" srcId="{457D4E7F-45FF-47FF-955B-8B66724BAC6B}" destId="{1857D382-8776-4B35-8B63-0879A50F5744}" srcOrd="2" destOrd="0" presId="urn:microsoft.com/office/officeart/2005/8/layout/target3"/>
    <dgm:cxn modelId="{6C551B43-E41B-4CAE-A145-5666D491EC8F}" type="presParOf" srcId="{457D4E7F-45FF-47FF-955B-8B66724BAC6B}" destId="{5C4DFCE0-D7CE-4183-8942-BDDE6C88B182}" srcOrd="3" destOrd="0" presId="urn:microsoft.com/office/officeart/2005/8/layout/target3"/>
    <dgm:cxn modelId="{EFA1CA8C-B056-404C-927E-F0983B4699A5}" type="presParOf" srcId="{457D4E7F-45FF-47FF-955B-8B66724BAC6B}" destId="{63A5E9D2-2729-4779-89C6-90AB247CBC5E}" srcOrd="4" destOrd="0" presId="urn:microsoft.com/office/officeart/2005/8/layout/target3"/>
    <dgm:cxn modelId="{AE445FE5-F807-4D4B-BFCD-513269FF58FF}" type="presParOf" srcId="{457D4E7F-45FF-47FF-955B-8B66724BAC6B}" destId="{26603DBC-E903-4666-B961-A75931210585}" srcOrd="5" destOrd="0" presId="urn:microsoft.com/office/officeart/2005/8/layout/target3"/>
    <dgm:cxn modelId="{B0C32799-BF29-4FBF-8451-8996EAA6D0D6}" type="presParOf" srcId="{457D4E7F-45FF-47FF-955B-8B66724BAC6B}" destId="{E723004F-0E37-40C9-A55F-2459B953FE50}" srcOrd="6" destOrd="0" presId="urn:microsoft.com/office/officeart/2005/8/layout/target3"/>
    <dgm:cxn modelId="{C647509D-81B8-439A-A595-95DEAABF4435}" type="presParOf" srcId="{457D4E7F-45FF-47FF-955B-8B66724BAC6B}" destId="{1BC215AC-FF60-419D-B48C-B9839C4466CB}" srcOrd="7" destOrd="0" presId="urn:microsoft.com/office/officeart/2005/8/layout/target3"/>
    <dgm:cxn modelId="{EF043183-AA98-46D0-827F-765BAE4F61A0}" type="presParOf" srcId="{457D4E7F-45FF-47FF-955B-8B66724BAC6B}" destId="{2D27AB27-158D-4E93-A054-01DBC16595B4}" srcOrd="8" destOrd="0" presId="urn:microsoft.com/office/officeart/2005/8/layout/target3"/>
    <dgm:cxn modelId="{CA82A2D9-4D34-4456-A515-3716BE8EDDC9}" type="presParOf" srcId="{457D4E7F-45FF-47FF-955B-8B66724BAC6B}" destId="{BC7EF1BB-C53B-4C6B-8E16-C2B421532B20}" srcOrd="9" destOrd="0" presId="urn:microsoft.com/office/officeart/2005/8/layout/target3"/>
    <dgm:cxn modelId="{E7FD1448-53A9-468E-BD2D-7DEF885C19AF}" type="presParOf" srcId="{457D4E7F-45FF-47FF-955B-8B66724BAC6B}" destId="{E4FAA34C-F1B5-4F61-8C59-A8F32BA9CD9B}" srcOrd="10" destOrd="0" presId="urn:microsoft.com/office/officeart/2005/8/layout/target3"/>
    <dgm:cxn modelId="{0FBA4C0E-D5A6-442D-B01E-70E2A4A4D20F}" type="presParOf" srcId="{457D4E7F-45FF-47FF-955B-8B66724BAC6B}" destId="{A38DCC6A-249D-4FC7-A0AF-DD23F5BAAE4D}"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A708A-FF97-456A-A3E3-53A41AC322BE}">
      <dsp:nvSpPr>
        <dsp:cNvPr id="0" name=""/>
        <dsp:cNvSpPr/>
      </dsp:nvSpPr>
      <dsp:spPr>
        <a:xfrm>
          <a:off x="-5771376" y="-883528"/>
          <a:ext cx="6872457" cy="6872457"/>
        </a:xfrm>
        <a:prstGeom prst="blockArc">
          <a:avLst>
            <a:gd name="adj1" fmla="val 18900000"/>
            <a:gd name="adj2" fmla="val 2700000"/>
            <a:gd name="adj3" fmla="val 314"/>
          </a:avLst>
        </a:prstGeom>
        <a:noFill/>
        <a:ln w="38100" cap="flat" cmpd="sng" algn="ctr">
          <a:solidFill>
            <a:schemeClr val="accent3">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87BA8F8F-0FA0-4618-BEA4-08A9710A3873}">
      <dsp:nvSpPr>
        <dsp:cNvPr id="0" name=""/>
        <dsp:cNvSpPr/>
      </dsp:nvSpPr>
      <dsp:spPr>
        <a:xfrm>
          <a:off x="708629" y="510540"/>
          <a:ext cx="7450515" cy="1021080"/>
        </a:xfrm>
        <a:prstGeom prst="rect">
          <a:avLst/>
        </a:prstGeom>
        <a:solidFill>
          <a:schemeClr val="accent2">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10482" tIns="106680" rIns="106680" bIns="106680" numCol="1" spcCol="1270" anchor="ctr" anchorCtr="0">
          <a:noAutofit/>
          <a:sp3d extrusionH="28000" prstMaterial="matte"/>
        </a:bodyPr>
        <a:lstStyle/>
        <a:p>
          <a:pPr lvl="0" algn="l" defTabSz="1866900" rtl="0">
            <a:lnSpc>
              <a:spcPct val="90000"/>
            </a:lnSpc>
            <a:spcBef>
              <a:spcPct val="0"/>
            </a:spcBef>
            <a:spcAft>
              <a:spcPct val="35000"/>
            </a:spcAft>
          </a:pPr>
          <a:r>
            <a:rPr lang="en-US" sz="4200" b="1" kern="1200" dirty="0" smtClean="0">
              <a:solidFill>
                <a:srgbClr val="002060"/>
              </a:solidFill>
            </a:rPr>
            <a:t>Intrapersonal conflict</a:t>
          </a:r>
          <a:endParaRPr lang="en-US" sz="4200" b="1" kern="1200" dirty="0">
            <a:solidFill>
              <a:srgbClr val="002060"/>
            </a:solidFill>
          </a:endParaRPr>
        </a:p>
      </dsp:txBody>
      <dsp:txXfrm>
        <a:off x="708629" y="510540"/>
        <a:ext cx="7450515" cy="1021080"/>
      </dsp:txXfrm>
    </dsp:sp>
    <dsp:sp modelId="{BFE7008D-21B6-451E-96AA-43DE513C013D}">
      <dsp:nvSpPr>
        <dsp:cNvPr id="0" name=""/>
        <dsp:cNvSpPr/>
      </dsp:nvSpPr>
      <dsp:spPr>
        <a:xfrm>
          <a:off x="70454" y="382905"/>
          <a:ext cx="1276350" cy="127635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sp>
    <dsp:sp modelId="{C68CE0A1-194B-475F-8ABE-2D7A0647BC6C}">
      <dsp:nvSpPr>
        <dsp:cNvPr id="0" name=""/>
        <dsp:cNvSpPr/>
      </dsp:nvSpPr>
      <dsp:spPr>
        <a:xfrm>
          <a:off x="1079792" y="2042160"/>
          <a:ext cx="7079353" cy="1021080"/>
        </a:xfrm>
        <a:prstGeom prst="rect">
          <a:avLst/>
        </a:prstGeom>
        <a:solidFill>
          <a:schemeClr val="accent2">
            <a:hueOff val="-3277702"/>
            <a:satOff val="-3888"/>
            <a:lumOff val="-2059"/>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10482" tIns="106680" rIns="106680" bIns="106680" numCol="1" spcCol="1270" anchor="ctr" anchorCtr="0">
          <a:noAutofit/>
          <a:sp3d extrusionH="28000" prstMaterial="matte"/>
        </a:bodyPr>
        <a:lstStyle/>
        <a:p>
          <a:pPr lvl="0" algn="l" defTabSz="1866900" rtl="0">
            <a:lnSpc>
              <a:spcPct val="90000"/>
            </a:lnSpc>
            <a:spcBef>
              <a:spcPct val="0"/>
            </a:spcBef>
            <a:spcAft>
              <a:spcPct val="35000"/>
            </a:spcAft>
          </a:pPr>
          <a:r>
            <a:rPr lang="en-US" sz="4200" b="1" kern="1200" dirty="0" smtClean="0">
              <a:solidFill>
                <a:srgbClr val="002060"/>
              </a:solidFill>
            </a:rPr>
            <a:t>Interpersonal conflict</a:t>
          </a:r>
          <a:endParaRPr lang="en-US" sz="4200" b="1" kern="1200" dirty="0">
            <a:solidFill>
              <a:srgbClr val="002060"/>
            </a:solidFill>
          </a:endParaRPr>
        </a:p>
      </dsp:txBody>
      <dsp:txXfrm>
        <a:off x="1079792" y="2042160"/>
        <a:ext cx="7079353" cy="1021080"/>
      </dsp:txXfrm>
    </dsp:sp>
    <dsp:sp modelId="{1B914927-EC42-404C-8751-05402D7ED43B}">
      <dsp:nvSpPr>
        <dsp:cNvPr id="0" name=""/>
        <dsp:cNvSpPr/>
      </dsp:nvSpPr>
      <dsp:spPr>
        <a:xfrm>
          <a:off x="441617" y="1914525"/>
          <a:ext cx="1276350" cy="1276350"/>
        </a:xfrm>
        <a:prstGeom prst="ellipse">
          <a:avLst/>
        </a:prstGeom>
        <a:solidFill>
          <a:schemeClr val="lt1">
            <a:hueOff val="0"/>
            <a:satOff val="0"/>
            <a:lumOff val="0"/>
            <a:alphaOff val="0"/>
          </a:schemeClr>
        </a:solidFill>
        <a:ln w="12700" cap="flat" cmpd="sng" algn="ctr">
          <a:solidFill>
            <a:schemeClr val="accent2">
              <a:hueOff val="-3277702"/>
              <a:satOff val="-3888"/>
              <a:lumOff val="-2059"/>
              <a:alphaOff val="0"/>
            </a:schemeClr>
          </a:solidFill>
          <a:prstDash val="solid"/>
        </a:ln>
        <a:effectLst/>
        <a:sp3d prstMaterial="matte"/>
      </dsp:spPr>
      <dsp:style>
        <a:lnRef idx="1">
          <a:scrgbClr r="0" g="0" b="0"/>
        </a:lnRef>
        <a:fillRef idx="1">
          <a:scrgbClr r="0" g="0" b="0"/>
        </a:fillRef>
        <a:effectRef idx="0">
          <a:scrgbClr r="0" g="0" b="0"/>
        </a:effectRef>
        <a:fontRef idx="minor"/>
      </dsp:style>
    </dsp:sp>
    <dsp:sp modelId="{2293AD12-9AE2-4852-9FF6-9362CD139A79}">
      <dsp:nvSpPr>
        <dsp:cNvPr id="0" name=""/>
        <dsp:cNvSpPr/>
      </dsp:nvSpPr>
      <dsp:spPr>
        <a:xfrm>
          <a:off x="708629" y="3573780"/>
          <a:ext cx="7450515" cy="1021080"/>
        </a:xfrm>
        <a:prstGeom prst="rect">
          <a:avLst/>
        </a:prstGeom>
        <a:solidFill>
          <a:schemeClr val="accent2">
            <a:hueOff val="-6555403"/>
            <a:satOff val="-7776"/>
            <a:lumOff val="-4117"/>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10482" tIns="106680" rIns="106680" bIns="106680" numCol="1" spcCol="1270" anchor="ctr" anchorCtr="0">
          <a:noAutofit/>
          <a:sp3d extrusionH="28000" prstMaterial="matte"/>
        </a:bodyPr>
        <a:lstStyle/>
        <a:p>
          <a:pPr lvl="0" algn="l" defTabSz="1866900" rtl="0">
            <a:lnSpc>
              <a:spcPct val="90000"/>
            </a:lnSpc>
            <a:spcBef>
              <a:spcPct val="0"/>
            </a:spcBef>
            <a:spcAft>
              <a:spcPct val="35000"/>
            </a:spcAft>
          </a:pPr>
          <a:r>
            <a:rPr lang="en-US" sz="4200" b="1" kern="1200" dirty="0" smtClean="0">
              <a:solidFill>
                <a:srgbClr val="002060"/>
              </a:solidFill>
            </a:rPr>
            <a:t>Organizational conflict</a:t>
          </a:r>
          <a:endParaRPr lang="en-US" sz="4200" b="1" kern="1200" dirty="0">
            <a:solidFill>
              <a:srgbClr val="002060"/>
            </a:solidFill>
          </a:endParaRPr>
        </a:p>
      </dsp:txBody>
      <dsp:txXfrm>
        <a:off x="708629" y="3573780"/>
        <a:ext cx="7450515" cy="1021080"/>
      </dsp:txXfrm>
    </dsp:sp>
    <dsp:sp modelId="{21C8AB4D-98FF-433D-9C01-AF85DDCA257F}">
      <dsp:nvSpPr>
        <dsp:cNvPr id="0" name=""/>
        <dsp:cNvSpPr/>
      </dsp:nvSpPr>
      <dsp:spPr>
        <a:xfrm>
          <a:off x="70454" y="3446145"/>
          <a:ext cx="1276350" cy="1276350"/>
        </a:xfrm>
        <a:prstGeom prst="ellipse">
          <a:avLst/>
        </a:prstGeom>
        <a:solidFill>
          <a:schemeClr val="lt1">
            <a:hueOff val="0"/>
            <a:satOff val="0"/>
            <a:lumOff val="0"/>
            <a:alphaOff val="0"/>
          </a:schemeClr>
        </a:solidFill>
        <a:ln w="12700" cap="flat" cmpd="sng" algn="ctr">
          <a:solidFill>
            <a:schemeClr val="accent2">
              <a:hueOff val="-6555403"/>
              <a:satOff val="-7776"/>
              <a:lumOff val="-4117"/>
              <a:alphaOff val="0"/>
            </a:schemeClr>
          </a:solidFill>
          <a:prstDash val="solid"/>
        </a:ln>
        <a:effectLst/>
        <a:sp3d prstMaterial="matte"/>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015A3-6F87-4C24-9BD6-C69EDFB78775}">
      <dsp:nvSpPr>
        <dsp:cNvPr id="0" name=""/>
        <dsp:cNvSpPr/>
      </dsp:nvSpPr>
      <dsp:spPr>
        <a:xfrm>
          <a:off x="669615" y="0"/>
          <a:ext cx="4086592" cy="4873752"/>
        </a:xfrm>
        <a:prstGeom prst="triangle">
          <a:avLst/>
        </a:prstGeom>
        <a:blipFill rotWithShape="0">
          <a:blip xmlns:r="http://schemas.openxmlformats.org/officeDocument/2006/relationships" r:embed="rId1">
            <a:duotone>
              <a:schemeClr val="accent3">
                <a:shade val="50000"/>
                <a:hueOff val="0"/>
                <a:satOff val="0"/>
                <a:lumOff val="0"/>
                <a:alphaOff val="0"/>
                <a:shade val="40000"/>
              </a:schemeClr>
              <a:schemeClr val="accent3">
                <a:shade val="5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F5DF892C-6563-4B7C-AED3-DA032DD865DD}">
      <dsp:nvSpPr>
        <dsp:cNvPr id="0" name=""/>
        <dsp:cNvSpPr/>
      </dsp:nvSpPr>
      <dsp:spPr>
        <a:xfrm>
          <a:off x="2394011" y="530409"/>
          <a:ext cx="4116324" cy="456704"/>
        </a:xfrm>
        <a:prstGeom prst="roundRect">
          <a:avLst/>
        </a:prstGeom>
        <a:solidFill>
          <a:schemeClr val="accent5">
            <a:alpha val="90000"/>
          </a:schemeClr>
        </a:solidFill>
        <a:ln w="12700" cap="flat" cmpd="sng" algn="ctr">
          <a:solidFill>
            <a:schemeClr val="accent3">
              <a:shade val="5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Vertical conflict</a:t>
          </a:r>
          <a:endParaRPr lang="en-US" sz="2400" b="1" kern="1200" dirty="0"/>
        </a:p>
      </dsp:txBody>
      <dsp:txXfrm>
        <a:off x="2416305" y="552703"/>
        <a:ext cx="4071736" cy="412116"/>
      </dsp:txXfrm>
    </dsp:sp>
    <dsp:sp modelId="{91658771-ADB9-472E-81BE-33FE833B2738}">
      <dsp:nvSpPr>
        <dsp:cNvPr id="0" name=""/>
        <dsp:cNvSpPr/>
      </dsp:nvSpPr>
      <dsp:spPr>
        <a:xfrm>
          <a:off x="2394011" y="983774"/>
          <a:ext cx="3980926" cy="378948"/>
        </a:xfrm>
        <a:prstGeom prst="roundRect">
          <a:avLst/>
        </a:prstGeom>
        <a:solidFill>
          <a:schemeClr val="lt1">
            <a:alpha val="90000"/>
            <a:hueOff val="0"/>
            <a:satOff val="0"/>
            <a:lumOff val="0"/>
            <a:alphaOff val="0"/>
          </a:schemeClr>
        </a:solidFill>
        <a:ln w="12700" cap="flat" cmpd="sng" algn="ctr">
          <a:solidFill>
            <a:schemeClr val="accent3">
              <a:shade val="50000"/>
              <a:hueOff val="96569"/>
              <a:satOff val="5515"/>
              <a:lumOff val="9851"/>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Horizontal conflict</a:t>
          </a:r>
          <a:endParaRPr lang="en-US" sz="2400" b="1" kern="1200" dirty="0"/>
        </a:p>
      </dsp:txBody>
      <dsp:txXfrm>
        <a:off x="2412510" y="1002273"/>
        <a:ext cx="3943928" cy="341950"/>
      </dsp:txXfrm>
    </dsp:sp>
    <dsp:sp modelId="{51565ACA-9146-4B0F-BADE-70E7AC5102BF}">
      <dsp:nvSpPr>
        <dsp:cNvPr id="0" name=""/>
        <dsp:cNvSpPr/>
      </dsp:nvSpPr>
      <dsp:spPr>
        <a:xfrm>
          <a:off x="2394011" y="1437138"/>
          <a:ext cx="4133304" cy="402714"/>
        </a:xfrm>
        <a:prstGeom prst="roundRect">
          <a:avLst/>
        </a:prstGeom>
        <a:solidFill>
          <a:schemeClr val="accent3">
            <a:lumMod val="50000"/>
            <a:alpha val="90000"/>
          </a:schemeClr>
        </a:solidFill>
        <a:ln w="12700" cap="flat" cmpd="sng" algn="ctr">
          <a:solidFill>
            <a:schemeClr val="accent3">
              <a:shade val="50000"/>
              <a:hueOff val="193139"/>
              <a:satOff val="11029"/>
              <a:lumOff val="19702"/>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Line – staff conflict</a:t>
          </a:r>
          <a:endParaRPr lang="en-US" sz="2400" b="1" kern="1200" dirty="0"/>
        </a:p>
      </dsp:txBody>
      <dsp:txXfrm>
        <a:off x="2413670" y="1456797"/>
        <a:ext cx="4093986" cy="363396"/>
      </dsp:txXfrm>
    </dsp:sp>
    <dsp:sp modelId="{0568DE0F-FDD1-4B7D-B849-E93B6534A10C}">
      <dsp:nvSpPr>
        <dsp:cNvPr id="0" name=""/>
        <dsp:cNvSpPr/>
      </dsp:nvSpPr>
      <dsp:spPr>
        <a:xfrm>
          <a:off x="1806928" y="2156057"/>
          <a:ext cx="5002207" cy="469632"/>
        </a:xfrm>
        <a:prstGeom prst="roundRect">
          <a:avLst/>
        </a:prstGeom>
        <a:solidFill>
          <a:srgbClr val="002060">
            <a:alpha val="90000"/>
          </a:srgbClr>
        </a:solidFill>
        <a:ln w="12700" cap="flat" cmpd="sng" algn="ctr">
          <a:solidFill>
            <a:schemeClr val="accent3">
              <a:shade val="50000"/>
              <a:hueOff val="289708"/>
              <a:satOff val="16544"/>
              <a:lumOff val="29553"/>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bg1"/>
              </a:solidFill>
            </a:rPr>
            <a:t>Role conflict</a:t>
          </a:r>
          <a:endParaRPr lang="en-US" sz="2400" b="1" kern="1200" dirty="0">
            <a:solidFill>
              <a:schemeClr val="bg1"/>
            </a:solidFill>
          </a:endParaRPr>
        </a:p>
      </dsp:txBody>
      <dsp:txXfrm>
        <a:off x="1829854" y="2178983"/>
        <a:ext cx="4956355" cy="423780"/>
      </dsp:txXfrm>
    </dsp:sp>
    <dsp:sp modelId="{781067CA-D2E3-4406-95BA-A221971FB632}">
      <dsp:nvSpPr>
        <dsp:cNvPr id="0" name=""/>
        <dsp:cNvSpPr/>
      </dsp:nvSpPr>
      <dsp:spPr>
        <a:xfrm>
          <a:off x="1856126" y="2640625"/>
          <a:ext cx="4984276" cy="476898"/>
        </a:xfrm>
        <a:prstGeom prst="roundRect">
          <a:avLst/>
        </a:prstGeom>
        <a:solidFill>
          <a:srgbClr val="002060">
            <a:alpha val="90000"/>
          </a:srgbClr>
        </a:solidFill>
        <a:ln w="12700" cap="flat" cmpd="sng" algn="ctr">
          <a:solidFill>
            <a:schemeClr val="accent3">
              <a:shade val="50000"/>
              <a:hueOff val="386277"/>
              <a:satOff val="22059"/>
              <a:lumOff val="39404"/>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bg1"/>
              </a:solidFill>
            </a:rPr>
            <a:t>Work-flow interdependencies</a:t>
          </a:r>
          <a:endParaRPr lang="en-US" sz="2400" b="1" kern="1200" dirty="0">
            <a:solidFill>
              <a:schemeClr val="bg1"/>
            </a:solidFill>
          </a:endParaRPr>
        </a:p>
      </dsp:txBody>
      <dsp:txXfrm>
        <a:off x="1879406" y="2663905"/>
        <a:ext cx="4937716" cy="430338"/>
      </dsp:txXfrm>
    </dsp:sp>
    <dsp:sp modelId="{B27341FE-65F2-49B9-A070-23ED3A096137}">
      <dsp:nvSpPr>
        <dsp:cNvPr id="0" name=""/>
        <dsp:cNvSpPr/>
      </dsp:nvSpPr>
      <dsp:spPr>
        <a:xfrm>
          <a:off x="2470215" y="3428999"/>
          <a:ext cx="3957705" cy="385066"/>
        </a:xfrm>
        <a:prstGeom prst="roundRect">
          <a:avLst/>
        </a:prstGeom>
        <a:solidFill>
          <a:schemeClr val="accent5">
            <a:lumMod val="75000"/>
            <a:alpha val="90000"/>
          </a:schemeClr>
        </a:solidFill>
        <a:ln w="12700" cap="flat" cmpd="sng" algn="ctr">
          <a:solidFill>
            <a:schemeClr val="accent3">
              <a:shade val="50000"/>
              <a:hueOff val="289708"/>
              <a:satOff val="16544"/>
              <a:lumOff val="29553"/>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Domain ambiguities</a:t>
          </a:r>
          <a:endParaRPr lang="en-US" sz="2400" b="1" kern="1200" dirty="0"/>
        </a:p>
      </dsp:txBody>
      <dsp:txXfrm>
        <a:off x="2489012" y="3447796"/>
        <a:ext cx="3920111" cy="347472"/>
      </dsp:txXfrm>
    </dsp:sp>
    <dsp:sp modelId="{68777699-E39E-44B6-8D7D-C9FBFE0DF85C}">
      <dsp:nvSpPr>
        <dsp:cNvPr id="0" name=""/>
        <dsp:cNvSpPr/>
      </dsp:nvSpPr>
      <dsp:spPr>
        <a:xfrm>
          <a:off x="2470199" y="3810000"/>
          <a:ext cx="4110115" cy="396984"/>
        </a:xfrm>
        <a:prstGeom prst="roundRect">
          <a:avLst/>
        </a:prstGeom>
        <a:solidFill>
          <a:schemeClr val="lt1">
            <a:alpha val="90000"/>
            <a:hueOff val="0"/>
            <a:satOff val="0"/>
            <a:lumOff val="0"/>
            <a:alphaOff val="0"/>
          </a:schemeClr>
        </a:solidFill>
        <a:ln w="12700" cap="flat" cmpd="sng" algn="ctr">
          <a:solidFill>
            <a:schemeClr val="accent3">
              <a:shade val="50000"/>
              <a:hueOff val="193139"/>
              <a:satOff val="11029"/>
              <a:lumOff val="19702"/>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Recourse scarcity</a:t>
          </a:r>
          <a:endParaRPr lang="en-US" sz="2400" b="1" kern="1200" dirty="0"/>
        </a:p>
      </dsp:txBody>
      <dsp:txXfrm>
        <a:off x="2489578" y="3829379"/>
        <a:ext cx="4071357" cy="358226"/>
      </dsp:txXfrm>
    </dsp:sp>
    <dsp:sp modelId="{64EB19A5-AD49-4E8A-BB04-69E8D24BFF9F}">
      <dsp:nvSpPr>
        <dsp:cNvPr id="0" name=""/>
        <dsp:cNvSpPr/>
      </dsp:nvSpPr>
      <dsp:spPr>
        <a:xfrm>
          <a:off x="2470215" y="4195244"/>
          <a:ext cx="4110083" cy="650410"/>
        </a:xfrm>
        <a:prstGeom prst="roundRect">
          <a:avLst/>
        </a:prstGeom>
        <a:solidFill>
          <a:schemeClr val="accent3">
            <a:lumMod val="50000"/>
            <a:alpha val="90000"/>
          </a:schemeClr>
        </a:solidFill>
        <a:ln w="12700" cap="flat" cmpd="sng" algn="ctr">
          <a:solidFill>
            <a:schemeClr val="accent3">
              <a:shade val="50000"/>
              <a:hueOff val="96569"/>
              <a:satOff val="5515"/>
              <a:lumOff val="9851"/>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Power or value asymmetries</a:t>
          </a:r>
          <a:endParaRPr lang="en-US" sz="2400" b="1" kern="1200" dirty="0"/>
        </a:p>
      </dsp:txBody>
      <dsp:txXfrm>
        <a:off x="2501965" y="4226994"/>
        <a:ext cx="4046583" cy="5869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D90C4-B969-4DC4-A768-C3EB4530641B}">
      <dsp:nvSpPr>
        <dsp:cNvPr id="0" name=""/>
        <dsp:cNvSpPr/>
      </dsp:nvSpPr>
      <dsp:spPr>
        <a:xfrm>
          <a:off x="1473693" y="1420"/>
          <a:ext cx="4683370" cy="786920"/>
        </a:xfrm>
        <a:prstGeom prst="chevron">
          <a:avLst/>
        </a:prstGeom>
        <a:solidFill>
          <a:schemeClr val="accent2">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9370" tIns="19685" rIns="0" bIns="19685" numCol="1" spcCol="1270" anchor="ctr" anchorCtr="0">
          <a:noAutofit/>
          <a:sp3d extrusionH="28000" prstMaterial="matte"/>
        </a:bodyPr>
        <a:lstStyle/>
        <a:p>
          <a:pPr lvl="0" algn="ctr" defTabSz="1377950" rtl="0">
            <a:lnSpc>
              <a:spcPct val="90000"/>
            </a:lnSpc>
            <a:spcBef>
              <a:spcPct val="0"/>
            </a:spcBef>
            <a:spcAft>
              <a:spcPct val="35000"/>
            </a:spcAft>
          </a:pPr>
          <a:r>
            <a:rPr lang="en-US" sz="3100" b="1" kern="1200" dirty="0" smtClean="0">
              <a:solidFill>
                <a:schemeClr val="tx1"/>
              </a:solidFill>
              <a:latin typeface="Comic Sans MS" pitchFamily="66" charset="0"/>
            </a:rPr>
            <a:t>Stress</a:t>
          </a:r>
          <a:endParaRPr lang="en-US" sz="3100" kern="1200" dirty="0">
            <a:solidFill>
              <a:schemeClr val="tx1"/>
            </a:solidFill>
            <a:latin typeface="Comic Sans MS" pitchFamily="66" charset="0"/>
          </a:endParaRPr>
        </a:p>
      </dsp:txBody>
      <dsp:txXfrm>
        <a:off x="1867153" y="1420"/>
        <a:ext cx="3896450" cy="786920"/>
      </dsp:txXfrm>
    </dsp:sp>
    <dsp:sp modelId="{0C4A88D5-1DFA-4BCC-8168-E86A6262D5FA}">
      <dsp:nvSpPr>
        <dsp:cNvPr id="0" name=""/>
        <dsp:cNvSpPr/>
      </dsp:nvSpPr>
      <dsp:spPr>
        <a:xfrm>
          <a:off x="1473693" y="956165"/>
          <a:ext cx="4768661" cy="1198751"/>
        </a:xfrm>
        <a:prstGeom prst="chevron">
          <a:avLst/>
        </a:prstGeom>
        <a:solidFill>
          <a:schemeClr val="accent3">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9370" tIns="19685" rIns="0" bIns="19685" numCol="1" spcCol="1270" anchor="ctr" anchorCtr="0">
          <a:noAutofit/>
          <a:sp3d extrusionH="28000" prstMaterial="matte"/>
        </a:bodyPr>
        <a:lstStyle/>
        <a:p>
          <a:pPr lvl="0" algn="ctr" defTabSz="1377950" rtl="0">
            <a:lnSpc>
              <a:spcPct val="90000"/>
            </a:lnSpc>
            <a:spcBef>
              <a:spcPct val="0"/>
            </a:spcBef>
            <a:spcAft>
              <a:spcPct val="35000"/>
            </a:spcAft>
          </a:pPr>
          <a:r>
            <a:rPr lang="en-US" sz="3100" b="1" kern="1200" smtClean="0">
              <a:solidFill>
                <a:schemeClr val="tx1"/>
              </a:solidFill>
              <a:latin typeface="Comic Sans MS" pitchFamily="66" charset="0"/>
            </a:rPr>
            <a:t>Absenteeism</a:t>
          </a:r>
          <a:endParaRPr lang="en-US" sz="3100" kern="1200" dirty="0">
            <a:solidFill>
              <a:schemeClr val="tx1"/>
            </a:solidFill>
            <a:latin typeface="Comic Sans MS" pitchFamily="66" charset="0"/>
          </a:endParaRPr>
        </a:p>
      </dsp:txBody>
      <dsp:txXfrm>
        <a:off x="2073069" y="956165"/>
        <a:ext cx="3569910" cy="1198751"/>
      </dsp:txXfrm>
    </dsp:sp>
    <dsp:sp modelId="{623A22C6-34B2-4D79-B162-A8C3E6C249EB}">
      <dsp:nvSpPr>
        <dsp:cNvPr id="0" name=""/>
        <dsp:cNvSpPr/>
      </dsp:nvSpPr>
      <dsp:spPr>
        <a:xfrm>
          <a:off x="1473693" y="2322742"/>
          <a:ext cx="4667157" cy="695767"/>
        </a:xfrm>
        <a:prstGeom prst="chevron">
          <a:avLst/>
        </a:prstGeom>
        <a:solidFill>
          <a:schemeClr val="accent4">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9370" tIns="19685" rIns="0" bIns="19685" numCol="1" spcCol="1270" anchor="ctr" anchorCtr="0">
          <a:noAutofit/>
          <a:sp3d extrusionH="28000" prstMaterial="matte"/>
        </a:bodyPr>
        <a:lstStyle/>
        <a:p>
          <a:pPr lvl="0" algn="ctr" defTabSz="1377950" rtl="0">
            <a:lnSpc>
              <a:spcPct val="90000"/>
            </a:lnSpc>
            <a:spcBef>
              <a:spcPct val="0"/>
            </a:spcBef>
            <a:spcAft>
              <a:spcPct val="35000"/>
            </a:spcAft>
          </a:pPr>
          <a:r>
            <a:rPr lang="en-US" sz="3100" b="1" kern="1200" smtClean="0">
              <a:solidFill>
                <a:schemeClr val="tx1"/>
              </a:solidFill>
              <a:latin typeface="Comic Sans MS" pitchFamily="66" charset="0"/>
            </a:rPr>
            <a:t>Staff turnover</a:t>
          </a:r>
          <a:endParaRPr lang="en-US" sz="3100" kern="1200">
            <a:solidFill>
              <a:schemeClr val="tx1"/>
            </a:solidFill>
            <a:latin typeface="Comic Sans MS" pitchFamily="66" charset="0"/>
          </a:endParaRPr>
        </a:p>
      </dsp:txBody>
      <dsp:txXfrm>
        <a:off x="1821577" y="2322742"/>
        <a:ext cx="3971390" cy="695767"/>
      </dsp:txXfrm>
    </dsp:sp>
    <dsp:sp modelId="{F8F91200-8820-4E96-B903-2882819ABDB5}">
      <dsp:nvSpPr>
        <dsp:cNvPr id="0" name=""/>
        <dsp:cNvSpPr/>
      </dsp:nvSpPr>
      <dsp:spPr>
        <a:xfrm>
          <a:off x="1473693" y="3186334"/>
          <a:ext cx="4901213" cy="1198751"/>
        </a:xfrm>
        <a:prstGeom prst="chevron">
          <a:avLst/>
        </a:prstGeom>
        <a:solidFill>
          <a:schemeClr val="accent5">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9370" tIns="19685" rIns="0" bIns="19685" numCol="1" spcCol="1270" anchor="ctr" anchorCtr="0">
          <a:noAutofit/>
          <a:sp3d extrusionH="28000" prstMaterial="matte"/>
        </a:bodyPr>
        <a:lstStyle/>
        <a:p>
          <a:pPr lvl="0" algn="ctr" defTabSz="1377950" rtl="0">
            <a:lnSpc>
              <a:spcPct val="90000"/>
            </a:lnSpc>
            <a:spcBef>
              <a:spcPct val="0"/>
            </a:spcBef>
            <a:spcAft>
              <a:spcPct val="35000"/>
            </a:spcAft>
          </a:pPr>
          <a:r>
            <a:rPr lang="en-US" sz="3100" b="1" kern="1200" smtClean="0">
              <a:solidFill>
                <a:schemeClr val="tx1"/>
              </a:solidFill>
              <a:latin typeface="Comic Sans MS" pitchFamily="66" charset="0"/>
            </a:rPr>
            <a:t>De-motivation</a:t>
          </a:r>
          <a:endParaRPr lang="en-US" sz="3100" kern="1200" dirty="0">
            <a:solidFill>
              <a:schemeClr val="tx1"/>
            </a:solidFill>
            <a:latin typeface="Comic Sans MS" pitchFamily="66" charset="0"/>
          </a:endParaRPr>
        </a:p>
      </dsp:txBody>
      <dsp:txXfrm>
        <a:off x="2073069" y="3186334"/>
        <a:ext cx="3702462" cy="1198751"/>
      </dsp:txXfrm>
    </dsp:sp>
    <dsp:sp modelId="{776F0389-A19A-45FA-A086-6187410CA9B5}">
      <dsp:nvSpPr>
        <dsp:cNvPr id="0" name=""/>
        <dsp:cNvSpPr/>
      </dsp:nvSpPr>
      <dsp:spPr>
        <a:xfrm>
          <a:off x="1473693" y="4552910"/>
          <a:ext cx="4569908" cy="548021"/>
        </a:xfrm>
        <a:prstGeom prst="chevron">
          <a:avLst/>
        </a:prstGeom>
        <a:solidFill>
          <a:schemeClr val="accent6">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9370" tIns="19685" rIns="0" bIns="19685" numCol="1" spcCol="1270" anchor="ctr" anchorCtr="0">
          <a:noAutofit/>
          <a:sp3d extrusionH="28000" prstMaterial="matte"/>
        </a:bodyPr>
        <a:lstStyle/>
        <a:p>
          <a:pPr lvl="0" algn="ctr" defTabSz="1377950" rtl="0">
            <a:lnSpc>
              <a:spcPct val="90000"/>
            </a:lnSpc>
            <a:spcBef>
              <a:spcPct val="0"/>
            </a:spcBef>
            <a:spcAft>
              <a:spcPct val="35000"/>
            </a:spcAft>
          </a:pPr>
          <a:r>
            <a:rPr lang="en-US" sz="3100" b="1" kern="1200" smtClean="0">
              <a:solidFill>
                <a:schemeClr val="tx1"/>
              </a:solidFill>
              <a:latin typeface="Comic Sans MS" pitchFamily="66" charset="0"/>
            </a:rPr>
            <a:t>Non-productivity</a:t>
          </a:r>
          <a:endParaRPr lang="en-US" sz="3100" kern="1200" dirty="0">
            <a:solidFill>
              <a:schemeClr val="tx1"/>
            </a:solidFill>
            <a:latin typeface="Comic Sans MS" pitchFamily="66" charset="0"/>
          </a:endParaRPr>
        </a:p>
      </dsp:txBody>
      <dsp:txXfrm>
        <a:off x="1747704" y="4552910"/>
        <a:ext cx="4021887" cy="5480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24C75-5914-4BC7-844F-5061CE9F5777}">
      <dsp:nvSpPr>
        <dsp:cNvPr id="0" name=""/>
        <dsp:cNvSpPr/>
      </dsp:nvSpPr>
      <dsp:spPr>
        <a:xfrm>
          <a:off x="1176292" y="1154"/>
          <a:ext cx="2435721" cy="1461432"/>
        </a:xfrm>
        <a:prstGeom prst="rect">
          <a:avLst/>
        </a:prstGeom>
        <a:solidFill>
          <a:schemeClr val="accent4">
            <a:hueOff val="0"/>
            <a:satOff val="0"/>
            <a:lumOff val="0"/>
            <a:alphaOff val="0"/>
          </a:schemeClr>
        </a:solidFill>
        <a:ln>
          <a:noFill/>
        </a:ln>
        <a:effectLst>
          <a:outerShdw blurRad="95000" rotWithShape="0">
            <a:srgbClr val="000000">
              <a:alpha val="50000"/>
            </a:srgbClr>
          </a:outerShdw>
          <a:softEdge rad="12700"/>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smtClean="0">
              <a:latin typeface="Gabriola" pitchFamily="82" charset="0"/>
            </a:rPr>
            <a:t>Avoidance</a:t>
          </a:r>
          <a:endParaRPr lang="en-US" sz="4000" b="1" kern="1200">
            <a:latin typeface="Gabriola" pitchFamily="82" charset="0"/>
          </a:endParaRPr>
        </a:p>
      </dsp:txBody>
      <dsp:txXfrm>
        <a:off x="1176292" y="1154"/>
        <a:ext cx="2435721" cy="1461432"/>
      </dsp:txXfrm>
    </dsp:sp>
    <dsp:sp modelId="{C7215255-E4F9-4E55-91A8-AFE2D687DBF6}">
      <dsp:nvSpPr>
        <dsp:cNvPr id="0" name=""/>
        <dsp:cNvSpPr/>
      </dsp:nvSpPr>
      <dsp:spPr>
        <a:xfrm>
          <a:off x="3855586" y="1154"/>
          <a:ext cx="2435721" cy="1461432"/>
        </a:xfrm>
        <a:prstGeom prst="rect">
          <a:avLst/>
        </a:prstGeom>
        <a:solidFill>
          <a:schemeClr val="accent4">
            <a:hueOff val="-2067965"/>
            <a:satOff val="11611"/>
            <a:lumOff val="-539"/>
            <a:alphaOff val="0"/>
          </a:schemeClr>
        </a:solidFill>
        <a:ln>
          <a:noFill/>
        </a:ln>
        <a:effectLst>
          <a:outerShdw blurRad="95000" rotWithShape="0">
            <a:srgbClr val="000000">
              <a:alpha val="50000"/>
            </a:srgbClr>
          </a:outerShdw>
          <a:softEdge rad="12700"/>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smtClean="0">
              <a:latin typeface="Gabriola" pitchFamily="82" charset="0"/>
            </a:rPr>
            <a:t>Accommodation</a:t>
          </a:r>
          <a:endParaRPr lang="en-US" sz="4000" b="1" kern="1200">
            <a:latin typeface="Gabriola" pitchFamily="82" charset="0"/>
          </a:endParaRPr>
        </a:p>
      </dsp:txBody>
      <dsp:txXfrm>
        <a:off x="3855586" y="1154"/>
        <a:ext cx="2435721" cy="1461432"/>
      </dsp:txXfrm>
    </dsp:sp>
    <dsp:sp modelId="{C856FFD9-B000-46A2-AD7A-5E02F79276CE}">
      <dsp:nvSpPr>
        <dsp:cNvPr id="0" name=""/>
        <dsp:cNvSpPr/>
      </dsp:nvSpPr>
      <dsp:spPr>
        <a:xfrm>
          <a:off x="1176292" y="1706159"/>
          <a:ext cx="2435721" cy="1461432"/>
        </a:xfrm>
        <a:prstGeom prst="rect">
          <a:avLst/>
        </a:prstGeom>
        <a:solidFill>
          <a:schemeClr val="accent4">
            <a:hueOff val="-4135930"/>
            <a:satOff val="23223"/>
            <a:lumOff val="-1078"/>
            <a:alphaOff val="0"/>
          </a:schemeClr>
        </a:solidFill>
        <a:ln>
          <a:noFill/>
        </a:ln>
        <a:effectLst>
          <a:outerShdw blurRad="95000" rotWithShape="0">
            <a:srgbClr val="000000">
              <a:alpha val="50000"/>
            </a:srgbClr>
          </a:outerShdw>
          <a:softEdge rad="12700"/>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smtClean="0">
              <a:latin typeface="Gabriola" pitchFamily="82" charset="0"/>
            </a:rPr>
            <a:t>Competition</a:t>
          </a:r>
          <a:endParaRPr lang="en-US" sz="4000" b="1" kern="1200">
            <a:latin typeface="Gabriola" pitchFamily="82" charset="0"/>
          </a:endParaRPr>
        </a:p>
      </dsp:txBody>
      <dsp:txXfrm>
        <a:off x="1176292" y="1706159"/>
        <a:ext cx="2435721" cy="1461432"/>
      </dsp:txXfrm>
    </dsp:sp>
    <dsp:sp modelId="{969BCD0B-5571-42F9-96F1-5AAB3A106F45}">
      <dsp:nvSpPr>
        <dsp:cNvPr id="0" name=""/>
        <dsp:cNvSpPr/>
      </dsp:nvSpPr>
      <dsp:spPr>
        <a:xfrm>
          <a:off x="3855586" y="1706159"/>
          <a:ext cx="2435721" cy="1461432"/>
        </a:xfrm>
        <a:prstGeom prst="rect">
          <a:avLst/>
        </a:prstGeom>
        <a:solidFill>
          <a:schemeClr val="accent4">
            <a:hueOff val="-6203895"/>
            <a:satOff val="34834"/>
            <a:lumOff val="-1617"/>
            <a:alphaOff val="0"/>
          </a:schemeClr>
        </a:solidFill>
        <a:ln>
          <a:noFill/>
        </a:ln>
        <a:effectLst>
          <a:outerShdw blurRad="95000" rotWithShape="0">
            <a:srgbClr val="000000">
              <a:alpha val="50000"/>
            </a:srgbClr>
          </a:outerShdw>
          <a:softEdge rad="12700"/>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smtClean="0">
              <a:latin typeface="Gabriola" pitchFamily="82" charset="0"/>
            </a:rPr>
            <a:t>Compromise</a:t>
          </a:r>
          <a:endParaRPr lang="en-US" sz="4000" b="1" kern="1200">
            <a:latin typeface="Gabriola" pitchFamily="82" charset="0"/>
          </a:endParaRPr>
        </a:p>
      </dsp:txBody>
      <dsp:txXfrm>
        <a:off x="3855586" y="1706159"/>
        <a:ext cx="2435721" cy="1461432"/>
      </dsp:txXfrm>
    </dsp:sp>
    <dsp:sp modelId="{4827963F-9BBC-49B6-8214-6FEFECA257CE}">
      <dsp:nvSpPr>
        <dsp:cNvPr id="0" name=""/>
        <dsp:cNvSpPr/>
      </dsp:nvSpPr>
      <dsp:spPr>
        <a:xfrm>
          <a:off x="2515939" y="3411164"/>
          <a:ext cx="2435721" cy="1461432"/>
        </a:xfrm>
        <a:prstGeom prst="rect">
          <a:avLst/>
        </a:prstGeom>
        <a:solidFill>
          <a:schemeClr val="accent4">
            <a:hueOff val="-8271860"/>
            <a:satOff val="46445"/>
            <a:lumOff val="-2156"/>
            <a:alphaOff val="0"/>
          </a:schemeClr>
        </a:solidFill>
        <a:ln>
          <a:noFill/>
        </a:ln>
        <a:effectLst>
          <a:outerShdw blurRad="95000" rotWithShape="0">
            <a:srgbClr val="000000">
              <a:alpha val="50000"/>
            </a:srgbClr>
          </a:outerShdw>
          <a:softEdge rad="12700"/>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smtClean="0">
              <a:latin typeface="Gabriola" pitchFamily="82" charset="0"/>
            </a:rPr>
            <a:t>Collaboration</a:t>
          </a:r>
          <a:endParaRPr lang="en-US" sz="4000" b="1" kern="1200">
            <a:latin typeface="Gabriola" pitchFamily="82" charset="0"/>
          </a:endParaRPr>
        </a:p>
      </dsp:txBody>
      <dsp:txXfrm>
        <a:off x="2515939" y="3411164"/>
        <a:ext cx="2435721" cy="14614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5D819-72A9-4480-87F6-FEED28ED9B7E}">
      <dsp:nvSpPr>
        <dsp:cNvPr id="0" name=""/>
        <dsp:cNvSpPr/>
      </dsp:nvSpPr>
      <dsp:spPr>
        <a:xfrm>
          <a:off x="0" y="196595"/>
          <a:ext cx="4480560" cy="4480560"/>
        </a:xfrm>
        <a:prstGeom prst="pie">
          <a:avLst>
            <a:gd name="adj1" fmla="val 5400000"/>
            <a:gd name="adj2" fmla="val 1620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57D382-8776-4B35-8B63-0879A50F5744}">
      <dsp:nvSpPr>
        <dsp:cNvPr id="0" name=""/>
        <dsp:cNvSpPr/>
      </dsp:nvSpPr>
      <dsp:spPr>
        <a:xfrm>
          <a:off x="2240280" y="196595"/>
          <a:ext cx="5227319" cy="4480560"/>
        </a:xfrm>
        <a:prstGeom prst="rect">
          <a:avLst/>
        </a:prstGeom>
        <a:solidFill>
          <a:schemeClr val="accent4">
            <a:lumMod val="20000"/>
            <a:lumOff val="80000"/>
          </a:schemeClr>
        </a:solidFill>
        <a:ln w="381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US" sz="4400" b="1" kern="1200" dirty="0" smtClean="0"/>
            <a:t>Collective bargaining</a:t>
          </a:r>
          <a:endParaRPr lang="en-US" sz="4400" b="1" kern="1200" dirty="0"/>
        </a:p>
      </dsp:txBody>
      <dsp:txXfrm>
        <a:off x="2240280" y="196595"/>
        <a:ext cx="5227319" cy="1344170"/>
      </dsp:txXfrm>
    </dsp:sp>
    <dsp:sp modelId="{63A5E9D2-2729-4779-89C6-90AB247CBC5E}">
      <dsp:nvSpPr>
        <dsp:cNvPr id="0" name=""/>
        <dsp:cNvSpPr/>
      </dsp:nvSpPr>
      <dsp:spPr>
        <a:xfrm>
          <a:off x="784099" y="1540766"/>
          <a:ext cx="2912361" cy="2912361"/>
        </a:xfrm>
        <a:prstGeom prst="pie">
          <a:avLst>
            <a:gd name="adj1" fmla="val 5400000"/>
            <a:gd name="adj2" fmla="val 16200000"/>
          </a:avLst>
        </a:prstGeom>
        <a:solidFill>
          <a:schemeClr val="accent3">
            <a:hueOff val="2312758"/>
            <a:satOff val="-12398"/>
            <a:lumOff val="-1667"/>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603DBC-E903-4666-B961-A75931210585}">
      <dsp:nvSpPr>
        <dsp:cNvPr id="0" name=""/>
        <dsp:cNvSpPr/>
      </dsp:nvSpPr>
      <dsp:spPr>
        <a:xfrm>
          <a:off x="2240280" y="1540766"/>
          <a:ext cx="5227319" cy="2912361"/>
        </a:xfrm>
        <a:prstGeom prst="rect">
          <a:avLst/>
        </a:prstGeom>
        <a:solidFill>
          <a:schemeClr val="tx1">
            <a:alpha val="90000"/>
          </a:schemeClr>
        </a:solidFill>
        <a:ln w="38100" cap="flat" cmpd="sng" algn="ctr">
          <a:solidFill>
            <a:schemeClr val="accent3">
              <a:hueOff val="2312758"/>
              <a:satOff val="-12398"/>
              <a:lumOff val="-16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US" sz="4400" b="1" kern="1200" smtClean="0">
              <a:solidFill>
                <a:schemeClr val="bg1"/>
              </a:solidFill>
            </a:rPr>
            <a:t>Negotiation</a:t>
          </a:r>
          <a:endParaRPr lang="en-US" sz="4400" b="1" kern="1200">
            <a:solidFill>
              <a:schemeClr val="bg1"/>
            </a:solidFill>
          </a:endParaRPr>
        </a:p>
      </dsp:txBody>
      <dsp:txXfrm>
        <a:off x="2240280" y="1540766"/>
        <a:ext cx="5227319" cy="1344166"/>
      </dsp:txXfrm>
    </dsp:sp>
    <dsp:sp modelId="{1BC215AC-FF60-419D-B48C-B9839C4466CB}">
      <dsp:nvSpPr>
        <dsp:cNvPr id="0" name=""/>
        <dsp:cNvSpPr/>
      </dsp:nvSpPr>
      <dsp:spPr>
        <a:xfrm>
          <a:off x="1568196" y="2884933"/>
          <a:ext cx="1344166" cy="1344166"/>
        </a:xfrm>
        <a:prstGeom prst="pie">
          <a:avLst>
            <a:gd name="adj1" fmla="val 5400000"/>
            <a:gd name="adj2" fmla="val 16200000"/>
          </a:avLst>
        </a:prstGeom>
        <a:solidFill>
          <a:schemeClr val="accent3">
            <a:hueOff val="4625516"/>
            <a:satOff val="-24796"/>
            <a:lumOff val="-3334"/>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27AB27-158D-4E93-A054-01DBC16595B4}">
      <dsp:nvSpPr>
        <dsp:cNvPr id="0" name=""/>
        <dsp:cNvSpPr/>
      </dsp:nvSpPr>
      <dsp:spPr>
        <a:xfrm>
          <a:off x="2240280" y="2465828"/>
          <a:ext cx="5227319" cy="2182375"/>
        </a:xfrm>
        <a:prstGeom prst="rect">
          <a:avLst/>
        </a:prstGeom>
        <a:solidFill>
          <a:schemeClr val="accent2">
            <a:lumMod val="20000"/>
            <a:lumOff val="80000"/>
            <a:alpha val="90000"/>
          </a:schemeClr>
        </a:solidFill>
        <a:ln w="38100" cap="flat" cmpd="sng" algn="ctr">
          <a:solidFill>
            <a:schemeClr val="accent3">
              <a:hueOff val="4625516"/>
              <a:satOff val="-24796"/>
              <a:lumOff val="-333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US" sz="4400" b="1" kern="1200" smtClean="0"/>
            <a:t>Conciliation </a:t>
          </a:r>
          <a:endParaRPr lang="en-US" sz="4400" b="1" kern="1200"/>
        </a:p>
      </dsp:txBody>
      <dsp:txXfrm>
        <a:off x="2240280" y="2465828"/>
        <a:ext cx="5227319" cy="2182375"/>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BF81302-A41F-4C28-B9FD-2B2EC1B19046}" type="datetimeFigureOut">
              <a:rPr lang="en-US" smtClean="0"/>
              <a:pPr/>
              <a:t>8/13/2020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2301005-66E2-4922-94AF-CF22983D19A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81302-A41F-4C28-B9FD-2B2EC1B19046}"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01005-66E2-4922-94AF-CF22983D19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81302-A41F-4C28-B9FD-2B2EC1B19046}"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01005-66E2-4922-94AF-CF22983D19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BF81302-A41F-4C28-B9FD-2B2EC1B19046}" type="datetimeFigureOut">
              <a:rPr lang="en-US" smtClean="0"/>
              <a:pPr/>
              <a:t>8/13/2020</a:t>
            </a:fld>
            <a:endParaRPr lang="en-US"/>
          </a:p>
        </p:txBody>
      </p:sp>
      <p:sp>
        <p:nvSpPr>
          <p:cNvPr id="9" name="Slide Number Placeholder 8"/>
          <p:cNvSpPr>
            <a:spLocks noGrp="1"/>
          </p:cNvSpPr>
          <p:nvPr>
            <p:ph type="sldNum" sz="quarter" idx="15"/>
          </p:nvPr>
        </p:nvSpPr>
        <p:spPr/>
        <p:txBody>
          <a:bodyPr rtlCol="0"/>
          <a:lstStyle/>
          <a:p>
            <a:fld id="{D2301005-66E2-4922-94AF-CF22983D19A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BF81302-A41F-4C28-B9FD-2B2EC1B19046}" type="datetimeFigureOut">
              <a:rPr lang="en-US" smtClean="0"/>
              <a:pPr/>
              <a:t>8/13/2020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2301005-66E2-4922-94AF-CF22983D19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F81302-A41F-4C28-B9FD-2B2EC1B19046}"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01005-66E2-4922-94AF-CF22983D19A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BF81302-A41F-4C28-B9FD-2B2EC1B19046}"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01005-66E2-4922-94AF-CF22983D19A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BF81302-A41F-4C28-B9FD-2B2EC1B19046}" type="datetimeFigureOut">
              <a:rPr lang="en-US" smtClean="0"/>
              <a:pPr/>
              <a:t>8/13/2020</a:t>
            </a:fld>
            <a:endParaRPr lang="en-US"/>
          </a:p>
        </p:txBody>
      </p:sp>
      <p:sp>
        <p:nvSpPr>
          <p:cNvPr id="7" name="Slide Number Placeholder 6"/>
          <p:cNvSpPr>
            <a:spLocks noGrp="1"/>
          </p:cNvSpPr>
          <p:nvPr>
            <p:ph type="sldNum" sz="quarter" idx="11"/>
          </p:nvPr>
        </p:nvSpPr>
        <p:spPr/>
        <p:txBody>
          <a:bodyPr rtlCol="0"/>
          <a:lstStyle/>
          <a:p>
            <a:fld id="{D2301005-66E2-4922-94AF-CF22983D19A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81302-A41F-4C28-B9FD-2B2EC1B19046}"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01005-66E2-4922-94AF-CF22983D19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BF81302-A41F-4C28-B9FD-2B2EC1B19046}" type="datetimeFigureOut">
              <a:rPr lang="en-US" smtClean="0"/>
              <a:pPr/>
              <a:t>8/13/2020</a:t>
            </a:fld>
            <a:endParaRPr lang="en-US"/>
          </a:p>
        </p:txBody>
      </p:sp>
      <p:sp>
        <p:nvSpPr>
          <p:cNvPr id="22" name="Slide Number Placeholder 21"/>
          <p:cNvSpPr>
            <a:spLocks noGrp="1"/>
          </p:cNvSpPr>
          <p:nvPr>
            <p:ph type="sldNum" sz="quarter" idx="15"/>
          </p:nvPr>
        </p:nvSpPr>
        <p:spPr/>
        <p:txBody>
          <a:bodyPr rtlCol="0"/>
          <a:lstStyle/>
          <a:p>
            <a:fld id="{D2301005-66E2-4922-94AF-CF22983D19A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BF81302-A41F-4C28-B9FD-2B2EC1B19046}" type="datetimeFigureOut">
              <a:rPr lang="en-US" smtClean="0"/>
              <a:pPr/>
              <a:t>8/13/2020</a:t>
            </a:fld>
            <a:endParaRPr lang="en-US"/>
          </a:p>
        </p:txBody>
      </p:sp>
      <p:sp>
        <p:nvSpPr>
          <p:cNvPr id="18" name="Slide Number Placeholder 17"/>
          <p:cNvSpPr>
            <a:spLocks noGrp="1"/>
          </p:cNvSpPr>
          <p:nvPr>
            <p:ph type="sldNum" sz="quarter" idx="11"/>
          </p:nvPr>
        </p:nvSpPr>
        <p:spPr/>
        <p:txBody>
          <a:bodyPr rtlCol="0"/>
          <a:lstStyle/>
          <a:p>
            <a:fld id="{D2301005-66E2-4922-94AF-CF22983D19A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5835">
              <a:srgbClr val="B59C60"/>
            </a:gs>
            <a:gs pos="0">
              <a:srgbClr val="FBE4AE"/>
            </a:gs>
            <a:gs pos="13000">
              <a:srgbClr val="BD922A"/>
            </a:gs>
            <a:gs pos="21001">
              <a:srgbClr val="BD922A"/>
            </a:gs>
            <a:gs pos="63000">
              <a:srgbClr val="FBE4AE"/>
            </a:gs>
            <a:gs pos="67000">
              <a:srgbClr val="BD922A"/>
            </a:gs>
            <a:gs pos="69000">
              <a:srgbClr val="835E17"/>
            </a:gs>
            <a:gs pos="70000">
              <a:srgbClr val="A28949">
                <a:lumMod val="76000"/>
                <a:lumOff val="24000"/>
                <a:alpha val="53000"/>
              </a:srgbClr>
            </a:gs>
            <a:gs pos="100000">
              <a:srgbClr val="FAE3B7"/>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BF81302-A41F-4C28-B9FD-2B2EC1B19046}" type="datetimeFigureOut">
              <a:rPr lang="en-US" smtClean="0"/>
              <a:pPr/>
              <a:t>8/13/2020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301005-66E2-4922-94AF-CF22983D19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838200"/>
            <a:ext cx="6172200" cy="1894362"/>
          </a:xfrm>
        </p:spPr>
        <p:style>
          <a:lnRef idx="1">
            <a:schemeClr val="accent4"/>
          </a:lnRef>
          <a:fillRef idx="2">
            <a:schemeClr val="accent4"/>
          </a:fillRef>
          <a:effectRef idx="1">
            <a:schemeClr val="accent4"/>
          </a:effectRef>
          <a:fontRef idx="minor">
            <a:schemeClr val="dk1"/>
          </a:fontRef>
        </p:style>
        <p:txBody>
          <a:bodyPr>
            <a:noAutofit/>
          </a:bodyPr>
          <a:lstStyle/>
          <a:p>
            <a:pPr algn="ctr"/>
            <a:r>
              <a:rPr lang="en-US" sz="6600" u="sng" dirty="0" smtClean="0">
                <a:solidFill>
                  <a:srgbClr val="FF0000"/>
                </a:solidFill>
                <a:latin typeface="Arial Black" pitchFamily="34" charset="0"/>
              </a:rPr>
              <a:t>Conflict management</a:t>
            </a:r>
            <a:endParaRPr lang="en-US" sz="4000" u="sng" dirty="0">
              <a:solidFill>
                <a:srgbClr val="FF0000"/>
              </a:solidFill>
              <a:latin typeface="Arial Black" pitchFamily="34" charset="0"/>
            </a:endParaRPr>
          </a:p>
        </p:txBody>
      </p:sp>
      <p:sp>
        <p:nvSpPr>
          <p:cNvPr id="4" name="Subtitle 3"/>
          <p:cNvSpPr>
            <a:spLocks noGrp="1"/>
          </p:cNvSpPr>
          <p:nvPr>
            <p:ph type="subTitle" idx="1"/>
          </p:nvPr>
        </p:nvSpPr>
        <p:spPr>
          <a:xfrm>
            <a:off x="4114800" y="5029200"/>
            <a:ext cx="4343400" cy="1345722"/>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20000"/>
          </a:bodyPr>
          <a:lstStyle/>
          <a:p>
            <a:pPr algn="ctr">
              <a:defRPr/>
            </a:pPr>
            <a:r>
              <a:rPr lang="en-US" dirty="0" smtClean="0"/>
              <a:t>Prepared by: </a:t>
            </a:r>
          </a:p>
          <a:p>
            <a:pPr algn="ctr">
              <a:defRPr/>
            </a:pPr>
            <a:r>
              <a:rPr lang="en-US" dirty="0" smtClean="0"/>
              <a:t>Mrs. </a:t>
            </a:r>
            <a:r>
              <a:rPr lang="en-US" dirty="0" err="1" smtClean="0"/>
              <a:t>Bhoomika</a:t>
            </a:r>
            <a:r>
              <a:rPr lang="en-US" dirty="0" smtClean="0"/>
              <a:t>. Patel</a:t>
            </a:r>
          </a:p>
          <a:p>
            <a:pPr algn="ctr">
              <a:defRPr/>
            </a:pPr>
            <a:r>
              <a:rPr lang="en-US" dirty="0" smtClean="0"/>
              <a:t>Assistant Professor</a:t>
            </a:r>
          </a:p>
          <a:p>
            <a:pPr algn="ctr">
              <a:defRPr/>
            </a:pPr>
            <a:r>
              <a:rPr lang="en-US" dirty="0" smtClean="0"/>
              <a:t>Department of Mental health nursing</a:t>
            </a:r>
          </a:p>
          <a:p>
            <a:pPr algn="ctr">
              <a:defRPr/>
            </a:pPr>
            <a:r>
              <a:rPr lang="en-US" dirty="0" err="1" smtClean="0"/>
              <a:t>Sumandeep</a:t>
            </a:r>
            <a:r>
              <a:rPr lang="en-US" dirty="0" smtClean="0"/>
              <a:t> Nursing college</a:t>
            </a:r>
          </a:p>
          <a:p>
            <a:pPr algn="ctr">
              <a:defRPr/>
            </a:pPr>
            <a:endParaRPr lang="en-US" dirty="0" smtClean="0"/>
          </a:p>
          <a:p>
            <a:endParaRPr lang="en-US" dirty="0"/>
          </a:p>
        </p:txBody>
      </p:sp>
      <p:pic>
        <p:nvPicPr>
          <p:cNvPr id="5" name="Picture 2"/>
          <p:cNvPicPr>
            <a:picLocks noChangeAspect="1"/>
          </p:cNvPicPr>
          <p:nvPr/>
        </p:nvPicPr>
        <p:blipFill>
          <a:blip r:embed="rId2" cstate="print"/>
          <a:srcRect/>
          <a:stretch>
            <a:fillRect/>
          </a:stretch>
        </p:blipFill>
        <p:spPr bwMode="auto">
          <a:xfrm>
            <a:off x="0" y="0"/>
            <a:ext cx="1981200" cy="1447800"/>
          </a:xfrm>
          <a:prstGeom prst="rect">
            <a:avLst/>
          </a:prstGeom>
          <a:noFill/>
          <a:ln w="9525">
            <a:noFill/>
            <a:miter lim="800000"/>
            <a:headEnd/>
            <a:tailEnd/>
          </a:ln>
        </p:spPr>
      </p:pic>
    </p:spTree>
    <p:extLst>
      <p:ext uri="{BB962C8B-B14F-4D97-AF65-F5344CB8AC3E}">
        <p14:creationId xmlns:p14="http://schemas.microsoft.com/office/powerpoint/2010/main" val="4090447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Autofit/>
          </a:bodyPr>
          <a:lstStyle/>
          <a:p>
            <a:pPr lvl="0" algn="ctr"/>
            <a:r>
              <a:rPr lang="en-US" sz="3600" b="1" dirty="0">
                <a:solidFill>
                  <a:schemeClr val="tx1"/>
                </a:solidFill>
              </a:rPr>
              <a:t>Felt conflict</a:t>
            </a:r>
            <a:r>
              <a:rPr lang="en-US" sz="3600" dirty="0">
                <a:solidFill>
                  <a:schemeClr val="tx1"/>
                </a:solidFill>
              </a:rPr>
              <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sz="quarter" idx="1"/>
          </p:nvPr>
        </p:nvSpPr>
        <p:spPr/>
        <p:txBody>
          <a:bodyPr>
            <a:normAutofit/>
          </a:bodyPr>
          <a:lstStyle/>
          <a:p>
            <a:r>
              <a:rPr lang="en-US" sz="2800" dirty="0"/>
              <a:t>The third stage, felt conflict, occurs when the conflict is emotionalized. Felt emotions include hostility, fear, mistrust, and anger. It is also referred to as affective conflict. It is possible to perceive conflict and not feel it. A person also can feel the conflict but not perceive the problem.</a:t>
            </a:r>
          </a:p>
          <a:p>
            <a:pPr marL="0" indent="0">
              <a:buNone/>
            </a:pPr>
            <a:endParaRPr lang="en-US" sz="2800" dirty="0"/>
          </a:p>
          <a:p>
            <a:endParaRPr lang="en-US" sz="2800" dirty="0"/>
          </a:p>
        </p:txBody>
      </p:sp>
    </p:spTree>
    <p:extLst>
      <p:ext uri="{BB962C8B-B14F-4D97-AF65-F5344CB8AC3E}">
        <p14:creationId xmlns:p14="http://schemas.microsoft.com/office/powerpoint/2010/main" val="3808689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Autofit/>
          </a:bodyPr>
          <a:lstStyle/>
          <a:p>
            <a:pPr lvl="0" algn="ctr"/>
            <a:r>
              <a:rPr lang="en-US" sz="3600" b="1" dirty="0">
                <a:solidFill>
                  <a:schemeClr val="tx1"/>
                </a:solidFill>
              </a:rPr>
              <a:t>Manifest conflict</a:t>
            </a:r>
            <a:r>
              <a:rPr lang="en-US" sz="3600" dirty="0">
                <a:solidFill>
                  <a:schemeClr val="tx1"/>
                </a:solidFill>
              </a:rPr>
              <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sz="quarter" idx="1"/>
          </p:nvPr>
        </p:nvSpPr>
        <p:spPr>
          <a:xfrm>
            <a:off x="152400" y="1600200"/>
            <a:ext cx="7772400" cy="4873752"/>
          </a:xfrm>
        </p:spPr>
        <p:txBody>
          <a:bodyPr>
            <a:normAutofit fontScale="92500" lnSpcReduction="10000"/>
          </a:bodyPr>
          <a:lstStyle/>
          <a:p>
            <a:r>
              <a:rPr lang="en-US" dirty="0"/>
              <a:t> It  is  also  called  as  overt  conflict,  action  is  taken.  The  action  may be to  withdraw, compete, debate, or seek conflict resolution. People often learn pattern of dealing with manifest conflict early in their lives, and family background and experiences often directly affect how conflict is dealt with in adulthood.</a:t>
            </a:r>
          </a:p>
          <a:p>
            <a:pPr marL="0" indent="0">
              <a:buNone/>
            </a:pPr>
            <a:endParaRPr lang="en-US" dirty="0"/>
          </a:p>
          <a:p>
            <a:r>
              <a:rPr lang="en-US" dirty="0"/>
              <a:t>Gender also may play a role in how we respond to conflict. Men are socialized to respond more aggressively to conflict, while women are more apt to try to avoid conflicts or to pacify them. Power also plays a role in conflict resolution. Therefore, the action an individual takes to resolve conflict is often influenced by culture, gender, age, power position and upbringing.</a:t>
            </a:r>
          </a:p>
          <a:p>
            <a:pPr marL="0" indent="0">
              <a:buNone/>
            </a:pPr>
            <a:endParaRPr lang="en-US" dirty="0"/>
          </a:p>
        </p:txBody>
      </p:sp>
    </p:spTree>
    <p:extLst>
      <p:ext uri="{BB962C8B-B14F-4D97-AF65-F5344CB8AC3E}">
        <p14:creationId xmlns:p14="http://schemas.microsoft.com/office/powerpoint/2010/main" val="161317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a:solidFill>
            <a:schemeClr val="accent6"/>
          </a:solidFill>
        </p:spPr>
        <p:txBody>
          <a:bodyPr>
            <a:noAutofit/>
          </a:bodyPr>
          <a:lstStyle/>
          <a:p>
            <a:pPr lvl="0" algn="ctr"/>
            <a:r>
              <a:rPr lang="en-US" sz="2800" b="1" dirty="0">
                <a:solidFill>
                  <a:schemeClr val="tx1"/>
                </a:solidFill>
              </a:rPr>
              <a:t>Conflict aftermath</a:t>
            </a:r>
            <a:r>
              <a:rPr lang="en-US" sz="2800" dirty="0">
                <a:solidFill>
                  <a:schemeClr val="tx1"/>
                </a:solidFill>
              </a:rPr>
              <a:t/>
            </a:r>
            <a:br>
              <a:rPr lang="en-US" sz="2800" dirty="0">
                <a:solidFill>
                  <a:schemeClr val="tx1"/>
                </a:solidFill>
              </a:rPr>
            </a:br>
            <a:r>
              <a:rPr lang="en-US" sz="2800" dirty="0">
                <a:solidFill>
                  <a:schemeClr val="tx1"/>
                </a:solidFill>
              </a:rPr>
              <a:t> </a:t>
            </a:r>
            <a:br>
              <a:rPr lang="en-US" sz="2800" dirty="0">
                <a:solidFill>
                  <a:schemeClr val="tx1"/>
                </a:solidFill>
              </a:rPr>
            </a:br>
            <a:endParaRPr lang="en-US" sz="2800" dirty="0">
              <a:solidFill>
                <a:schemeClr val="tx1"/>
              </a:solidFill>
            </a:endParaRPr>
          </a:p>
        </p:txBody>
      </p:sp>
      <p:sp>
        <p:nvSpPr>
          <p:cNvPr id="3" name="Content Placeholder 2"/>
          <p:cNvSpPr>
            <a:spLocks noGrp="1"/>
          </p:cNvSpPr>
          <p:nvPr>
            <p:ph sz="quarter" idx="1"/>
          </p:nvPr>
        </p:nvSpPr>
        <p:spPr>
          <a:xfrm>
            <a:off x="228600" y="1600200"/>
            <a:ext cx="7696200" cy="4873752"/>
          </a:xfrm>
        </p:spPr>
        <p:txBody>
          <a:bodyPr>
            <a:normAutofit/>
          </a:bodyPr>
          <a:lstStyle/>
          <a:p>
            <a:r>
              <a:rPr lang="en-US" sz="2800" dirty="0"/>
              <a:t>The final stage in the conflict process is conflict aftermath. There is always conflict aftermath- positive or negative. If the conflict is managed well, people involved in the conflict will believe that there position was given a fair hearing. If the conflict is managed poorly the conflict issues frequently remain and may return later to cause more conflict</a:t>
            </a:r>
          </a:p>
          <a:p>
            <a:pPr marL="0" indent="0">
              <a:buNone/>
            </a:pPr>
            <a:endParaRPr lang="en-US" sz="2800" dirty="0"/>
          </a:p>
          <a:p>
            <a:endParaRPr lang="en-US" sz="2800" dirty="0"/>
          </a:p>
        </p:txBody>
      </p:sp>
    </p:spTree>
    <p:extLst>
      <p:ext uri="{BB962C8B-B14F-4D97-AF65-F5344CB8AC3E}">
        <p14:creationId xmlns:p14="http://schemas.microsoft.com/office/powerpoint/2010/main" val="927574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a:solidFill>
            <a:schemeClr val="accent6"/>
          </a:solidFill>
        </p:spPr>
        <p:txBody>
          <a:bodyPr/>
          <a:lstStyle/>
          <a:p>
            <a:pPr algn="ctr"/>
            <a:r>
              <a:rPr lang="en-US" sz="4400" b="1" dirty="0" smtClean="0">
                <a:solidFill>
                  <a:srgbClr val="002060"/>
                </a:solidFill>
                <a:latin typeface="Arial Black" pitchFamily="34" charset="0"/>
              </a:rPr>
              <a:t>effect</a:t>
            </a:r>
            <a:endParaRPr lang="en-US" b="1" dirty="0">
              <a:solidFill>
                <a:srgbClr val="002060"/>
              </a:solidFill>
              <a:latin typeface="Arial Black"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4591005"/>
              </p:ext>
            </p:extLst>
          </p:nvPr>
        </p:nvGraphicFramePr>
        <p:xfrm>
          <a:off x="457200" y="1371600"/>
          <a:ext cx="7848600" cy="5102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3539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467600" cy="762000"/>
          </a:xfrm>
          <a:solidFill>
            <a:schemeClr val="accent6"/>
          </a:solidFill>
        </p:spPr>
        <p:txBody>
          <a:bodyPr>
            <a:normAutofit/>
          </a:bodyPr>
          <a:lstStyle/>
          <a:p>
            <a:pPr algn="ctr"/>
            <a:r>
              <a:rPr lang="en-US" sz="3600" b="1" dirty="0" smtClean="0">
                <a:solidFill>
                  <a:srgbClr val="002060"/>
                </a:solidFill>
              </a:rPr>
              <a:t>Conflict management</a:t>
            </a:r>
            <a:endParaRPr lang="en-US" sz="3600" b="1" dirty="0">
              <a:solidFill>
                <a:srgbClr val="002060"/>
              </a:solidFill>
            </a:endParaRPr>
          </a:p>
        </p:txBody>
      </p:sp>
      <p:sp>
        <p:nvSpPr>
          <p:cNvPr id="3" name="Content Placeholder 2"/>
          <p:cNvSpPr>
            <a:spLocks noGrp="1"/>
          </p:cNvSpPr>
          <p:nvPr>
            <p:ph sz="quarter" idx="1"/>
          </p:nvPr>
        </p:nvSpPr>
        <p:spPr>
          <a:xfrm>
            <a:off x="609600" y="1828800"/>
            <a:ext cx="7467600" cy="4873752"/>
          </a:xfrm>
        </p:spPr>
        <p:txBody>
          <a:bodyPr>
            <a:normAutofit/>
          </a:bodyPr>
          <a:lstStyle/>
          <a:p>
            <a:pPr marL="0" lvl="0" indent="0" algn="ctr">
              <a:buNone/>
            </a:pPr>
            <a:r>
              <a:rPr lang="en-US" sz="2800" dirty="0"/>
              <a:t>Conflict management is the process of planning to avoid conflict where possible and organizing to resolve conflict where it does happen, as rapidly and smoothly as possible.</a:t>
            </a:r>
          </a:p>
          <a:p>
            <a:pPr marL="0" indent="0" algn="ctr">
              <a:buNone/>
            </a:pPr>
            <a:endParaRPr lang="en-US" sz="2800" dirty="0"/>
          </a:p>
        </p:txBody>
      </p:sp>
    </p:spTree>
    <p:extLst>
      <p:ext uri="{BB962C8B-B14F-4D97-AF65-F5344CB8AC3E}">
        <p14:creationId xmlns:p14="http://schemas.microsoft.com/office/powerpoint/2010/main" val="2697484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7467600" cy="838200"/>
          </a:xfrm>
          <a:solidFill>
            <a:schemeClr val="accent6"/>
          </a:solidFill>
        </p:spPr>
        <p:txBody>
          <a:bodyPr/>
          <a:lstStyle/>
          <a:p>
            <a:pPr algn="ctr"/>
            <a:r>
              <a:rPr lang="en-US" sz="4000" b="1" dirty="0" smtClean="0">
                <a:solidFill>
                  <a:srgbClr val="002060"/>
                </a:solidFill>
              </a:rPr>
              <a:t>strategies</a:t>
            </a:r>
            <a:endParaRPr lang="en-US" b="1" dirty="0">
              <a:solidFill>
                <a:srgbClr val="002060"/>
              </a:solidFill>
            </a:endParaRPr>
          </a:p>
        </p:txBody>
      </p:sp>
      <p:sp>
        <p:nvSpPr>
          <p:cNvPr id="3" name="Content Placeholder 2"/>
          <p:cNvSpPr>
            <a:spLocks noGrp="1"/>
          </p:cNvSpPr>
          <p:nvPr>
            <p:ph sz="quarter" idx="1"/>
          </p:nvPr>
        </p:nvSpPr>
        <p:spPr>
          <a:xfrm>
            <a:off x="152400" y="1600200"/>
            <a:ext cx="8610600" cy="5257800"/>
          </a:xfrm>
        </p:spPr>
        <p:txBody>
          <a:bodyPr>
            <a:normAutofit/>
          </a:bodyPr>
          <a:lstStyle/>
          <a:p>
            <a:pPr marL="0" indent="0">
              <a:buNone/>
            </a:pPr>
            <a:r>
              <a:rPr lang="en-US" dirty="0" smtClean="0"/>
              <a:t> </a:t>
            </a:r>
            <a:r>
              <a:rPr lang="en-US" dirty="0"/>
              <a:t> </a:t>
            </a:r>
          </a:p>
          <a:p>
            <a:endParaRPr lang="en-US" dirty="0"/>
          </a:p>
        </p:txBody>
      </p:sp>
      <p:sp>
        <p:nvSpPr>
          <p:cNvPr id="4" name="Flowchart: Punched Tape 3"/>
          <p:cNvSpPr/>
          <p:nvPr/>
        </p:nvSpPr>
        <p:spPr>
          <a:xfrm>
            <a:off x="1562595" y="2209800"/>
            <a:ext cx="2282538" cy="914400"/>
          </a:xfrm>
          <a:prstGeom prst="flowChartPunchedTap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smtClean="0"/>
              <a:t>Discipline</a:t>
            </a:r>
            <a:endParaRPr lang="en-US" b="1" dirty="0"/>
          </a:p>
        </p:txBody>
      </p:sp>
      <p:sp>
        <p:nvSpPr>
          <p:cNvPr id="5" name="Flowchart: Punched Tape 4"/>
          <p:cNvSpPr/>
          <p:nvPr/>
        </p:nvSpPr>
        <p:spPr>
          <a:xfrm>
            <a:off x="1524000" y="3886200"/>
            <a:ext cx="2310247" cy="914400"/>
          </a:xfrm>
          <a:prstGeom prst="flowChartPunchedTap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b="1" dirty="0"/>
              <a:t>Communication</a:t>
            </a:r>
          </a:p>
        </p:txBody>
      </p:sp>
      <p:sp>
        <p:nvSpPr>
          <p:cNvPr id="6" name="Flowchart: Punched Tape 5"/>
          <p:cNvSpPr/>
          <p:nvPr/>
        </p:nvSpPr>
        <p:spPr>
          <a:xfrm>
            <a:off x="5302332" y="2201387"/>
            <a:ext cx="2165267" cy="92281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Consider </a:t>
            </a:r>
            <a:r>
              <a:rPr lang="en-US" b="1" dirty="0"/>
              <a:t>Life Stages</a:t>
            </a:r>
          </a:p>
        </p:txBody>
      </p:sp>
      <p:sp>
        <p:nvSpPr>
          <p:cNvPr id="7" name="Flowchart: Punched Tape 6"/>
          <p:cNvSpPr/>
          <p:nvPr/>
        </p:nvSpPr>
        <p:spPr>
          <a:xfrm>
            <a:off x="5411189" y="3929742"/>
            <a:ext cx="2140528" cy="870858"/>
          </a:xfrm>
          <a:prstGeom prst="flowChartPunchedTape">
            <a:avLst/>
          </a:prstGeom>
        </p:spPr>
        <p:style>
          <a:lnRef idx="0">
            <a:schemeClr val="accent3"/>
          </a:lnRef>
          <a:fillRef idx="3">
            <a:schemeClr val="accent3"/>
          </a:fillRef>
          <a:effectRef idx="3">
            <a:schemeClr val="accent3"/>
          </a:effectRef>
          <a:fontRef idx="minor">
            <a:schemeClr val="lt1"/>
          </a:fontRef>
        </p:style>
        <p:txBody>
          <a:bodyPr rtlCol="0" anchor="ctr"/>
          <a:lstStyle/>
          <a:p>
            <a:r>
              <a:rPr lang="en-US" b="1" dirty="0"/>
              <a:t>Active Listening</a:t>
            </a:r>
          </a:p>
        </p:txBody>
      </p:sp>
      <p:sp>
        <p:nvSpPr>
          <p:cNvPr id="8" name="Flowchart: Punched Tape 7"/>
          <p:cNvSpPr/>
          <p:nvPr/>
        </p:nvSpPr>
        <p:spPr>
          <a:xfrm>
            <a:off x="3124201" y="5257800"/>
            <a:ext cx="3228108" cy="1066800"/>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b="1" dirty="0"/>
              <a:t>Assertiveness Training</a:t>
            </a:r>
          </a:p>
        </p:txBody>
      </p:sp>
    </p:spTree>
    <p:extLst>
      <p:ext uri="{BB962C8B-B14F-4D97-AF65-F5344CB8AC3E}">
        <p14:creationId xmlns:p14="http://schemas.microsoft.com/office/powerpoint/2010/main" val="3425345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a:solidFill>
            <a:schemeClr val="accent6"/>
          </a:solidFill>
        </p:spPr>
        <p:txBody>
          <a:bodyPr/>
          <a:lstStyle/>
          <a:p>
            <a:pPr algn="ctr"/>
            <a:r>
              <a:rPr lang="en-US" sz="3600" dirty="0" smtClean="0">
                <a:solidFill>
                  <a:srgbClr val="002060"/>
                </a:solidFill>
              </a:rPr>
              <a:t>techniques</a:t>
            </a:r>
            <a:endParaRPr lang="en-US" dirty="0">
              <a:solidFill>
                <a:srgbClr val="00206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70915933"/>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711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a:solidFill>
            <a:schemeClr val="accent6"/>
          </a:solidFill>
        </p:spPr>
        <p:txBody>
          <a:bodyPr>
            <a:normAutofit fontScale="90000"/>
          </a:bodyPr>
          <a:lstStyle/>
          <a:p>
            <a:pPr algn="ctr"/>
            <a:r>
              <a:rPr lang="en-US" b="1" dirty="0"/>
              <a:t>AVOIDANCE (NO WINNERS/ NO LOSERS)</a:t>
            </a:r>
            <a:r>
              <a:rPr lang="en-US" dirty="0"/>
              <a:t/>
            </a:r>
            <a:br>
              <a:rPr lang="en-US" dirty="0"/>
            </a:br>
            <a:endParaRPr lang="en-US" dirty="0"/>
          </a:p>
        </p:txBody>
      </p:sp>
      <p:sp>
        <p:nvSpPr>
          <p:cNvPr id="3" name="Content Placeholder 2"/>
          <p:cNvSpPr>
            <a:spLocks noGrp="1"/>
          </p:cNvSpPr>
          <p:nvPr>
            <p:ph sz="quarter" idx="1"/>
          </p:nvPr>
        </p:nvSpPr>
        <p:spPr>
          <a:xfrm>
            <a:off x="0" y="1600200"/>
            <a:ext cx="8458200" cy="4873752"/>
          </a:xfrm>
        </p:spPr>
        <p:txBody>
          <a:bodyPr/>
          <a:lstStyle/>
          <a:p>
            <a:r>
              <a:rPr lang="en-US" dirty="0"/>
              <a:t>This isn't the right time or place to address this issue. In the avoiding approach, the parties involved are aware of a conflict but choose not to acknowledge it or attempt to resolve it. Avoidance may be indicated in trivial disagreements, when the cost of dealing with the conflict exceeds the benefits of solving it, when the problem should be solved by people other than you, when one party is more powerful than the other, or when the problem will solve itself. The great problem in using avoidance is that the conflict remains, often only to re-emerge at a later time in an even more exaggerated fashion.</a:t>
            </a:r>
          </a:p>
          <a:p>
            <a:endParaRPr lang="en-US" dirty="0"/>
          </a:p>
        </p:txBody>
      </p:sp>
    </p:spTree>
    <p:extLst>
      <p:ext uri="{BB962C8B-B14F-4D97-AF65-F5344CB8AC3E}">
        <p14:creationId xmlns:p14="http://schemas.microsoft.com/office/powerpoint/2010/main" val="991622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249362"/>
          </a:xfrm>
          <a:solidFill>
            <a:schemeClr val="accent6"/>
          </a:solidFill>
        </p:spPr>
        <p:txBody>
          <a:bodyPr>
            <a:normAutofit fontScale="90000"/>
          </a:bodyPr>
          <a:lstStyle/>
          <a:p>
            <a:r>
              <a:rPr lang="en-US" b="1" dirty="0"/>
              <a:t>ACCOMMODATION/ACCOMMODATING (LOSE/WIN)</a:t>
            </a:r>
            <a:r>
              <a:rPr lang="en-US" dirty="0"/>
              <a:t/>
            </a:r>
            <a:br>
              <a:rPr lang="en-US" dirty="0"/>
            </a:br>
            <a:endParaRPr lang="en-US" dirty="0"/>
          </a:p>
        </p:txBody>
      </p:sp>
      <p:sp>
        <p:nvSpPr>
          <p:cNvPr id="3" name="Content Placeholder 2"/>
          <p:cNvSpPr>
            <a:spLocks noGrp="1"/>
          </p:cNvSpPr>
          <p:nvPr>
            <p:ph sz="quarter" idx="1"/>
          </p:nvPr>
        </p:nvSpPr>
        <p:spPr>
          <a:xfrm>
            <a:off x="228600" y="1600200"/>
            <a:ext cx="8077200" cy="5181600"/>
          </a:xfrm>
        </p:spPr>
        <p:txBody>
          <a:bodyPr>
            <a:normAutofit/>
          </a:bodyPr>
          <a:lstStyle/>
          <a:p>
            <a:r>
              <a:rPr lang="en-US" dirty="0"/>
              <a:t>Working  toward  a  common  purpose  is  more  important  than  any  of  the  peripheral concerns; the trauma of confronting differences may damage fragile relationships</a:t>
            </a:r>
            <a:r>
              <a:rPr lang="en-US" dirty="0" smtClean="0"/>
              <a:t>.</a:t>
            </a:r>
            <a:r>
              <a:rPr lang="en-US" b="1" dirty="0" smtClean="0"/>
              <a:t>           </a:t>
            </a:r>
            <a:endParaRPr lang="en-US" dirty="0"/>
          </a:p>
          <a:p>
            <a:r>
              <a:rPr lang="en-US" b="1" dirty="0"/>
              <a:t>   </a:t>
            </a:r>
            <a:r>
              <a:rPr lang="en-US" dirty="0"/>
              <a:t>Cooperating is the opposite of competing. In the cooperating approach, one party sacrifices his or her beliefs and allows the other party to win. The actual problem is usually not solved in this win-lose situation. Accommodating is another term that may be used for this strategy. </a:t>
            </a:r>
            <a:r>
              <a:rPr lang="en-US" dirty="0" smtClean="0"/>
              <a:t>Cooperating </a:t>
            </a:r>
            <a:r>
              <a:rPr lang="en-US" dirty="0"/>
              <a:t>and accommodating are appropriate political strategies if the item in conflict is not of high value to the person doing the accommodating.</a:t>
            </a:r>
          </a:p>
          <a:p>
            <a:pPr marL="0" indent="0">
              <a:buNone/>
            </a:pPr>
            <a:endParaRPr lang="en-US" dirty="0"/>
          </a:p>
        </p:txBody>
      </p:sp>
    </p:spTree>
    <p:extLst>
      <p:ext uri="{BB962C8B-B14F-4D97-AF65-F5344CB8AC3E}">
        <p14:creationId xmlns:p14="http://schemas.microsoft.com/office/powerpoint/2010/main" val="1216810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49362"/>
          </a:xfrm>
          <a:solidFill>
            <a:schemeClr val="accent6"/>
          </a:solidFill>
        </p:spPr>
        <p:txBody>
          <a:bodyPr>
            <a:normAutofit fontScale="90000"/>
          </a:bodyPr>
          <a:lstStyle/>
          <a:p>
            <a:pPr algn="ctr"/>
            <a:r>
              <a:rPr lang="en-US" b="1" dirty="0">
                <a:solidFill>
                  <a:schemeClr val="tx1"/>
                </a:solidFill>
              </a:rPr>
              <a:t>COMPETITION/COMPETING (WIN/LOSE):</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lstStyle/>
          <a:p>
            <a:r>
              <a:rPr lang="en-US" dirty="0"/>
              <a:t>Associates </a:t>
            </a:r>
            <a:r>
              <a:rPr lang="en-US" i="1" dirty="0"/>
              <a:t>"winning" </a:t>
            </a:r>
            <a:r>
              <a:rPr lang="en-US" dirty="0"/>
              <a:t>a conflict with competition.</a:t>
            </a:r>
          </a:p>
          <a:p>
            <a:r>
              <a:rPr lang="en-US" dirty="0"/>
              <a:t>The competing approach is used when one party pursues what it wants at the expense of the others. Because only one party wins, the competing party seeks to win regardless of the cost to others. Win-lose conflict resolution strategies leave the loser angry, frustrated, and wanting </a:t>
            </a:r>
            <a:r>
              <a:rPr lang="en-US" dirty="0" err="1"/>
              <a:t>toget</a:t>
            </a:r>
            <a:r>
              <a:rPr lang="en-US" dirty="0"/>
              <a:t> even in the future.</a:t>
            </a:r>
          </a:p>
          <a:p>
            <a:endParaRPr lang="en-US" dirty="0"/>
          </a:p>
        </p:txBody>
      </p:sp>
    </p:spTree>
    <p:extLst>
      <p:ext uri="{BB962C8B-B14F-4D97-AF65-F5344CB8AC3E}">
        <p14:creationId xmlns:p14="http://schemas.microsoft.com/office/powerpoint/2010/main" val="211333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US" sz="4400" dirty="0" smtClean="0">
                <a:solidFill>
                  <a:srgbClr val="002060"/>
                </a:solidFill>
                <a:latin typeface="Arial Black" pitchFamily="34" charset="0"/>
              </a:rPr>
              <a:t>history</a:t>
            </a:r>
            <a:endParaRPr lang="en-US" sz="4400" dirty="0">
              <a:solidFill>
                <a:srgbClr val="002060"/>
              </a:solidFill>
              <a:latin typeface="Arial Black" pitchFamily="34" charset="0"/>
            </a:endParaRPr>
          </a:p>
        </p:txBody>
      </p:sp>
      <p:sp>
        <p:nvSpPr>
          <p:cNvPr id="3" name="Content Placeholder 2"/>
          <p:cNvSpPr>
            <a:spLocks noGrp="1"/>
          </p:cNvSpPr>
          <p:nvPr>
            <p:ph sz="quarter" idx="1"/>
          </p:nvPr>
        </p:nvSpPr>
        <p:spPr/>
        <p:txBody>
          <a:bodyPr>
            <a:normAutofit/>
          </a:bodyPr>
          <a:lstStyle/>
          <a:p>
            <a:r>
              <a:rPr lang="en-US" sz="2800" dirty="0" smtClean="0"/>
              <a:t>Early in 20</a:t>
            </a:r>
            <a:r>
              <a:rPr lang="en-US" sz="2800" baseline="30000" dirty="0" smtClean="0"/>
              <a:t>th</a:t>
            </a:r>
            <a:r>
              <a:rPr lang="en-US" sz="2800" dirty="0" smtClean="0"/>
              <a:t> century – indicated a poor organizational management and was avoided.</a:t>
            </a:r>
          </a:p>
          <a:p>
            <a:pPr marL="0" indent="0">
              <a:buNone/>
            </a:pPr>
            <a:endParaRPr lang="en-US" sz="2800" dirty="0" smtClean="0"/>
          </a:p>
          <a:p>
            <a:r>
              <a:rPr lang="en-US" sz="2800" dirty="0" smtClean="0"/>
              <a:t>In the mid 20</a:t>
            </a:r>
            <a:r>
              <a:rPr lang="en-US" sz="2800" baseline="30000" dirty="0" smtClean="0"/>
              <a:t>th</a:t>
            </a:r>
            <a:r>
              <a:rPr lang="en-US" sz="2800" dirty="0" smtClean="0"/>
              <a:t> century – worker feedback and satisfaction were important, was accepted passively.</a:t>
            </a:r>
            <a:endParaRPr lang="en-US" sz="2800" dirty="0"/>
          </a:p>
        </p:txBody>
      </p:sp>
    </p:spTree>
    <p:extLst>
      <p:ext uri="{BB962C8B-B14F-4D97-AF65-F5344CB8AC3E}">
        <p14:creationId xmlns:p14="http://schemas.microsoft.com/office/powerpoint/2010/main" val="882480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49362"/>
          </a:xfrm>
          <a:solidFill>
            <a:schemeClr val="accent6"/>
          </a:solidFill>
        </p:spPr>
        <p:txBody>
          <a:bodyPr>
            <a:normAutofit fontScale="90000"/>
          </a:bodyPr>
          <a:lstStyle/>
          <a:p>
            <a:pPr algn="ctr"/>
            <a:r>
              <a:rPr lang="en-US" b="1" dirty="0">
                <a:solidFill>
                  <a:schemeClr val="tx1"/>
                </a:solidFill>
              </a:rPr>
              <a:t>COMPROMISE</a:t>
            </a:r>
            <a:r>
              <a:rPr lang="en-US" dirty="0">
                <a:solidFill>
                  <a:schemeClr val="tx1"/>
                </a:solidFill>
              </a:rPr>
              <a:t>/</a:t>
            </a:r>
            <a:r>
              <a:rPr lang="en-US" b="1" dirty="0">
                <a:solidFill>
                  <a:schemeClr val="tx1"/>
                </a:solidFill>
              </a:rPr>
              <a:t>COMPROMISING (WINSOME/ LOSESOME)</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lstStyle/>
          <a:p>
            <a:pPr algn="just"/>
            <a:r>
              <a:rPr lang="en-US" dirty="0"/>
              <a:t>Winning something while losing a little is OK. In compromising, each party gives up something it wants for compromising not to result in a lose-lose situation, both parties must be willing to give up something of equal value. It is important that parties in conflict do not adopt compromise prematurely if collaboration is both possible and feasible.</a:t>
            </a:r>
          </a:p>
          <a:p>
            <a:endParaRPr lang="en-US" dirty="0"/>
          </a:p>
        </p:txBody>
      </p:sp>
    </p:spTree>
    <p:extLst>
      <p:ext uri="{BB962C8B-B14F-4D97-AF65-F5344CB8AC3E}">
        <p14:creationId xmlns:p14="http://schemas.microsoft.com/office/powerpoint/2010/main" val="3513093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US" b="1" dirty="0"/>
              <a:t>COLLABORATION/COLLABORATING (WIN/WIN)</a:t>
            </a:r>
            <a:endParaRPr lang="en-US" dirty="0"/>
          </a:p>
        </p:txBody>
      </p:sp>
      <p:sp>
        <p:nvSpPr>
          <p:cNvPr id="3" name="Content Placeholder 2"/>
          <p:cNvSpPr>
            <a:spLocks noGrp="1"/>
          </p:cNvSpPr>
          <p:nvPr>
            <p:ph sz="quarter" idx="1"/>
          </p:nvPr>
        </p:nvSpPr>
        <p:spPr>
          <a:xfrm>
            <a:off x="76200" y="1600200"/>
            <a:ext cx="8305800" cy="5181600"/>
          </a:xfrm>
        </p:spPr>
        <p:txBody>
          <a:bodyPr>
            <a:normAutofit fontScale="92500" lnSpcReduction="20000"/>
          </a:bodyPr>
          <a:lstStyle/>
          <a:p>
            <a:pPr algn="just"/>
            <a:r>
              <a:rPr lang="en-US" dirty="0" smtClean="0"/>
              <a:t>Collaborating </a:t>
            </a:r>
            <a:r>
              <a:rPr lang="en-US" dirty="0"/>
              <a:t>is an </a:t>
            </a:r>
            <a:r>
              <a:rPr lang="en-US" b="1" dirty="0"/>
              <a:t>assertive and cooperative means of conflict resolution </a:t>
            </a:r>
            <a:r>
              <a:rPr lang="en-US" dirty="0"/>
              <a:t>that </a:t>
            </a:r>
            <a:r>
              <a:rPr lang="en-US" dirty="0" smtClean="0"/>
              <a:t>results in </a:t>
            </a:r>
            <a:r>
              <a:rPr lang="en-US" dirty="0"/>
              <a:t>a win-win solution. In collaboration, all parties set aside their original goals and work together to establish a </a:t>
            </a:r>
            <a:r>
              <a:rPr lang="en-US" dirty="0" err="1"/>
              <a:t>supraordinate</a:t>
            </a:r>
            <a:r>
              <a:rPr lang="en-US" dirty="0"/>
              <a:t> or priority common goal. In doing so, all parties accept mutual responsibility for reaching the </a:t>
            </a:r>
            <a:r>
              <a:rPr lang="en-US" dirty="0" err="1"/>
              <a:t>supraordinate</a:t>
            </a:r>
            <a:r>
              <a:rPr lang="en-US" dirty="0"/>
              <a:t> goal. Although it is very difficult for people truly to set aside original goals, collaborating cannot occur if this doesn‘t happen.</a:t>
            </a:r>
          </a:p>
          <a:p>
            <a:pPr algn="just"/>
            <a:r>
              <a:rPr lang="en-US" dirty="0"/>
              <a:t>      For example, a nurse who is unhappy that she did not receive requested days off might meet with her superior and jointly establish the </a:t>
            </a:r>
            <a:r>
              <a:rPr lang="en-US" dirty="0" err="1"/>
              <a:t>supraordinate</a:t>
            </a:r>
            <a:r>
              <a:rPr lang="en-US" dirty="0"/>
              <a:t> goal that staffing will be adequate to meet the patient safety criteria. If the new goal is truly a jointly set goal, each party will perceive that an important goal has been achieved and that the </a:t>
            </a:r>
            <a:r>
              <a:rPr lang="en-US" dirty="0" err="1"/>
              <a:t>supraordinate</a:t>
            </a:r>
            <a:r>
              <a:rPr lang="en-US" dirty="0"/>
              <a:t> goal is most important. In doing so, the focus remains on problem solving and not on defeating the other party.</a:t>
            </a:r>
          </a:p>
          <a:p>
            <a:pPr algn="just"/>
            <a:endParaRPr lang="en-US" dirty="0"/>
          </a:p>
        </p:txBody>
      </p:sp>
    </p:spTree>
    <p:extLst>
      <p:ext uri="{BB962C8B-B14F-4D97-AF65-F5344CB8AC3E}">
        <p14:creationId xmlns:p14="http://schemas.microsoft.com/office/powerpoint/2010/main" val="1558457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US" sz="6000" b="1" dirty="0" smtClean="0">
                <a:solidFill>
                  <a:schemeClr val="tx1"/>
                </a:solidFill>
              </a:rPr>
              <a:t>steps</a:t>
            </a:r>
            <a:endParaRPr lang="en-US" sz="6000" b="1" dirty="0">
              <a:solidFill>
                <a:schemeClr val="tx1"/>
              </a:solidFill>
            </a:endParaRPr>
          </a:p>
        </p:txBody>
      </p:sp>
      <p:sp>
        <p:nvSpPr>
          <p:cNvPr id="3" name="Content Placeholder 2"/>
          <p:cNvSpPr>
            <a:spLocks noGrp="1"/>
          </p:cNvSpPr>
          <p:nvPr>
            <p:ph sz="quarter" idx="1"/>
          </p:nvPr>
        </p:nvSpPr>
        <p:spPr/>
        <p:txBody>
          <a:bodyPr/>
          <a:lstStyle/>
          <a:p>
            <a:r>
              <a:rPr lang="en-US" b="1" dirty="0"/>
              <a:t>Step 1: Identify the source of the conflict.</a:t>
            </a:r>
            <a:r>
              <a:rPr lang="en-US" dirty="0"/>
              <a:t> </a:t>
            </a:r>
            <a:endParaRPr lang="en-US" dirty="0" smtClean="0"/>
          </a:p>
          <a:p>
            <a:r>
              <a:rPr lang="en-US" b="1" dirty="0"/>
              <a:t>Step 2: Look beyond the incident.</a:t>
            </a:r>
            <a:r>
              <a:rPr lang="en-US" dirty="0"/>
              <a:t> </a:t>
            </a:r>
            <a:endParaRPr lang="en-US" dirty="0" smtClean="0"/>
          </a:p>
          <a:p>
            <a:r>
              <a:rPr lang="en-US" b="1" dirty="0"/>
              <a:t>Step 3: Request solutions. </a:t>
            </a:r>
            <a:endParaRPr lang="en-US" b="1" dirty="0" smtClean="0"/>
          </a:p>
          <a:p>
            <a:r>
              <a:rPr lang="en-US" b="1" dirty="0"/>
              <a:t>Step 4: Identify solutions both disputants can support</a:t>
            </a:r>
            <a:r>
              <a:rPr lang="en-US" b="1" dirty="0" smtClean="0"/>
              <a:t>.</a:t>
            </a:r>
          </a:p>
          <a:p>
            <a:r>
              <a:rPr lang="en-US" b="1" dirty="0"/>
              <a:t>Step 5: Agreement.</a:t>
            </a:r>
            <a:r>
              <a:rPr lang="en-US" dirty="0"/>
              <a:t> </a:t>
            </a:r>
          </a:p>
        </p:txBody>
      </p:sp>
    </p:spTree>
    <p:extLst>
      <p:ext uri="{BB962C8B-B14F-4D97-AF65-F5344CB8AC3E}">
        <p14:creationId xmlns:p14="http://schemas.microsoft.com/office/powerpoint/2010/main" val="26644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US" sz="3600" b="1" dirty="0" smtClean="0">
                <a:solidFill>
                  <a:srgbClr val="002060"/>
                </a:solidFill>
              </a:rPr>
              <a:t>Managing situations</a:t>
            </a:r>
            <a:endParaRPr lang="en-US" b="1" dirty="0">
              <a:solidFill>
                <a:srgbClr val="00206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36792654"/>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2842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Autofit/>
          </a:bodyPr>
          <a:lstStyle/>
          <a:p>
            <a:pPr algn="ctr"/>
            <a:r>
              <a:rPr lang="en-US" sz="2400" b="1" dirty="0">
                <a:solidFill>
                  <a:schemeClr val="tx1"/>
                </a:solidFill>
              </a:rPr>
              <a:t>Collective bargaining</a:t>
            </a:r>
            <a:r>
              <a:rPr lang="en-US" sz="2400" dirty="0">
                <a:solidFill>
                  <a:schemeClr val="tx1"/>
                </a:solidFill>
              </a:rPr>
              <a:t/>
            </a:r>
            <a:br>
              <a:rPr lang="en-US" sz="2400" dirty="0">
                <a:solidFill>
                  <a:schemeClr val="tx1"/>
                </a:solidFill>
              </a:rPr>
            </a:br>
            <a:r>
              <a:rPr lang="en-US" sz="2400" dirty="0">
                <a:solidFill>
                  <a:schemeClr val="tx1"/>
                </a:solidFill>
              </a:rPr>
              <a:t> </a:t>
            </a:r>
            <a:br>
              <a:rPr lang="en-US" sz="2400" dirty="0">
                <a:solidFill>
                  <a:schemeClr val="tx1"/>
                </a:solidFill>
              </a:rPr>
            </a:br>
            <a:endParaRPr lang="en-US" sz="2400" dirty="0">
              <a:solidFill>
                <a:schemeClr val="tx1"/>
              </a:solidFill>
            </a:endParaRPr>
          </a:p>
        </p:txBody>
      </p:sp>
      <p:sp>
        <p:nvSpPr>
          <p:cNvPr id="3" name="Content Placeholder 2"/>
          <p:cNvSpPr>
            <a:spLocks noGrp="1"/>
          </p:cNvSpPr>
          <p:nvPr>
            <p:ph sz="quarter" idx="1"/>
          </p:nvPr>
        </p:nvSpPr>
        <p:spPr/>
        <p:txBody>
          <a:bodyPr/>
          <a:lstStyle/>
          <a:p>
            <a:r>
              <a:rPr lang="en-US" dirty="0"/>
              <a:t>Especially in workplace situations, it is necessary to have agreed mechanisms in place for groups of people who may be antagonistic (e.g. management and workers) to collectively discuss and resolve issues. This process is often called "collective bargaining", because representatives of each group come together with a mandate to work out a solution collectively.</a:t>
            </a:r>
          </a:p>
          <a:p>
            <a:endParaRPr lang="en-US" dirty="0"/>
          </a:p>
        </p:txBody>
      </p:sp>
    </p:spTree>
    <p:extLst>
      <p:ext uri="{BB962C8B-B14F-4D97-AF65-F5344CB8AC3E}">
        <p14:creationId xmlns:p14="http://schemas.microsoft.com/office/powerpoint/2010/main" val="248091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US" b="1" dirty="0" smtClean="0">
                <a:solidFill>
                  <a:schemeClr val="tx1"/>
                </a:solidFill>
              </a:rPr>
              <a:t>Conciliation</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lstStyle/>
          <a:p>
            <a:pPr marL="0" indent="0">
              <a:buNone/>
            </a:pPr>
            <a:r>
              <a:rPr lang="en-US" dirty="0" smtClean="0"/>
              <a:t> </a:t>
            </a:r>
            <a:r>
              <a:rPr lang="en-US" dirty="0"/>
              <a:t>C</a:t>
            </a:r>
            <a:r>
              <a:rPr lang="en-US" dirty="0" smtClean="0"/>
              <a:t>onciliation </a:t>
            </a:r>
            <a:r>
              <a:rPr lang="en-US" dirty="0"/>
              <a:t>as "the act of procuring good will or inducing a friendly feeling". It is the synonymous terms that refer to the activity of a third party to help disputants reach an agreement.</a:t>
            </a:r>
          </a:p>
          <a:p>
            <a:endParaRPr lang="en-US" dirty="0"/>
          </a:p>
        </p:txBody>
      </p:sp>
    </p:spTree>
    <p:extLst>
      <p:ext uri="{BB962C8B-B14F-4D97-AF65-F5344CB8AC3E}">
        <p14:creationId xmlns:p14="http://schemas.microsoft.com/office/powerpoint/2010/main" val="1944721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49362"/>
          </a:xfrm>
          <a:solidFill>
            <a:schemeClr val="accent6"/>
          </a:solidFill>
        </p:spPr>
        <p:txBody>
          <a:bodyPr>
            <a:normAutofit fontScale="90000"/>
          </a:bodyPr>
          <a:lstStyle/>
          <a:p>
            <a:pPr algn="ctr"/>
            <a:r>
              <a:rPr lang="en-US" b="1" dirty="0" smtClean="0">
                <a:solidFill>
                  <a:schemeClr val="tx1"/>
                </a:solidFill>
                <a:latin typeface="Arial Black" pitchFamily="34" charset="0"/>
                <a:ea typeface="Kozuka Gothic Pr6N M" pitchFamily="34" charset="-128"/>
              </a:rPr>
              <a:t>Negotiation</a:t>
            </a:r>
            <a:r>
              <a:rPr lang="en-US" b="1" dirty="0">
                <a:solidFill>
                  <a:schemeClr val="tx1"/>
                </a:solidFill>
                <a:latin typeface="Arial Black" pitchFamily="34" charset="0"/>
              </a:rPr>
              <a:t>:</a:t>
            </a:r>
            <a:r>
              <a:rPr lang="en-US" dirty="0">
                <a:solidFill>
                  <a:schemeClr val="tx1"/>
                </a:solidFill>
                <a:latin typeface="Arial Black" pitchFamily="34" charset="0"/>
              </a:rPr>
              <a:t/>
            </a:r>
            <a:br>
              <a:rPr lang="en-US" dirty="0">
                <a:solidFill>
                  <a:schemeClr val="tx1"/>
                </a:solidFill>
                <a:latin typeface="Arial Black" pitchFamily="34" charset="0"/>
              </a:rPr>
            </a:br>
            <a:r>
              <a:rPr lang="en-US" dirty="0">
                <a:solidFill>
                  <a:schemeClr val="tx1"/>
                </a:solidFill>
                <a:latin typeface="Arial Black" pitchFamily="34" charset="0"/>
              </a:rPr>
              <a:t> </a:t>
            </a:r>
            <a:br>
              <a:rPr lang="en-US" dirty="0">
                <a:solidFill>
                  <a:schemeClr val="tx1"/>
                </a:solidFill>
                <a:latin typeface="Arial Black" pitchFamily="34" charset="0"/>
              </a:rPr>
            </a:br>
            <a:endParaRPr lang="en-US" dirty="0">
              <a:solidFill>
                <a:schemeClr val="tx1"/>
              </a:solidFill>
              <a:latin typeface="Arial Black" pitchFamily="34" charset="0"/>
            </a:endParaRPr>
          </a:p>
        </p:txBody>
      </p:sp>
      <p:sp>
        <p:nvSpPr>
          <p:cNvPr id="3" name="Content Placeholder 2"/>
          <p:cNvSpPr>
            <a:spLocks noGrp="1"/>
          </p:cNvSpPr>
          <p:nvPr>
            <p:ph sz="quarter" idx="1"/>
          </p:nvPr>
        </p:nvSpPr>
        <p:spPr>
          <a:xfrm>
            <a:off x="228600" y="1600200"/>
            <a:ext cx="7924800" cy="4873752"/>
          </a:xfrm>
        </p:spPr>
        <p:txBody>
          <a:bodyPr/>
          <a:lstStyle/>
          <a:p>
            <a:r>
              <a:rPr lang="en-US" dirty="0"/>
              <a:t>This is the process where mandated representatives of groups in a conflict situation meet together in order to resolve their differences and to reach agreement. It is a deliberate process, conducted  by  representatives  of  groups,  designed  to  reconcile  differences  and  to  reach agreements by consensus. The outcome is often dependent on the power relationship between the groups</a:t>
            </a:r>
            <a:r>
              <a:rPr lang="en-US" dirty="0" smtClean="0"/>
              <a:t>.</a:t>
            </a:r>
            <a:endParaRPr lang="en-US" dirty="0"/>
          </a:p>
          <a:p>
            <a:endParaRPr lang="en-US" dirty="0"/>
          </a:p>
        </p:txBody>
      </p:sp>
    </p:spTree>
    <p:extLst>
      <p:ext uri="{BB962C8B-B14F-4D97-AF65-F5344CB8AC3E}">
        <p14:creationId xmlns:p14="http://schemas.microsoft.com/office/powerpoint/2010/main" val="2648924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7470" y="533400"/>
            <a:ext cx="5949065" cy="3631763"/>
          </a:xfrm>
          <a:prstGeom prst="rect">
            <a:avLst/>
          </a:prstGeom>
        </p:spPr>
        <p:style>
          <a:lnRef idx="1">
            <a:schemeClr val="dk1"/>
          </a:lnRef>
          <a:fillRef idx="3">
            <a:schemeClr val="dk1"/>
          </a:fillRef>
          <a:effectRef idx="2">
            <a:schemeClr val="dk1"/>
          </a:effectRef>
          <a:fontRef idx="minor">
            <a:schemeClr val="lt1"/>
          </a:fontRef>
        </p:style>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115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rPr>
              <a:t>Thank </a:t>
            </a:r>
          </a:p>
          <a:p>
            <a:pPr algn="ctr"/>
            <a:r>
              <a:rPr lang="en-US" sz="115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rPr>
              <a:t>you</a:t>
            </a:r>
            <a:endParaRPr lang="en-US" sz="115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endParaRPr>
          </a:p>
        </p:txBody>
      </p:sp>
    </p:spTree>
    <p:extLst>
      <p:ext uri="{BB962C8B-B14F-4D97-AF65-F5344CB8AC3E}">
        <p14:creationId xmlns:p14="http://schemas.microsoft.com/office/powerpoint/2010/main" val="2412628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US" sz="4000" dirty="0" smtClean="0">
                <a:solidFill>
                  <a:srgbClr val="002060"/>
                </a:solidFill>
                <a:latin typeface="Arial Black" pitchFamily="34" charset="0"/>
              </a:rPr>
              <a:t>definition</a:t>
            </a:r>
            <a:endParaRPr lang="en-US" sz="4000" dirty="0">
              <a:solidFill>
                <a:srgbClr val="002060"/>
              </a:solidFill>
              <a:latin typeface="Arial Black" pitchFamily="34" charset="0"/>
            </a:endParaRPr>
          </a:p>
        </p:txBody>
      </p:sp>
      <p:sp>
        <p:nvSpPr>
          <p:cNvPr id="3" name="Content Placeholder 2"/>
          <p:cNvSpPr>
            <a:spLocks noGrp="1"/>
          </p:cNvSpPr>
          <p:nvPr>
            <p:ph sz="quarter" idx="1"/>
          </p:nvPr>
        </p:nvSpPr>
        <p:spPr/>
        <p:txBody>
          <a:bodyPr/>
          <a:lstStyle/>
          <a:p>
            <a:r>
              <a:rPr lang="en-US" dirty="0"/>
              <a:t>Conflict can be defined as an </a:t>
            </a:r>
            <a:r>
              <a:rPr lang="en-US" b="1" dirty="0"/>
              <a:t>expressed struggle </a:t>
            </a:r>
            <a:r>
              <a:rPr lang="en-US" dirty="0"/>
              <a:t>between at least two </a:t>
            </a:r>
            <a:r>
              <a:rPr lang="en-US" b="1" dirty="0"/>
              <a:t>interdependent </a:t>
            </a:r>
            <a:r>
              <a:rPr lang="en-US" dirty="0"/>
              <a:t>parties, who </a:t>
            </a:r>
            <a:r>
              <a:rPr lang="en-US" b="1" dirty="0"/>
              <a:t>perceive </a:t>
            </a:r>
            <a:r>
              <a:rPr lang="en-US" dirty="0"/>
              <a:t>that incompatible goals, scarce resources, or interference from others are preventing them from achieving their goals </a:t>
            </a:r>
            <a:r>
              <a:rPr lang="en-US" dirty="0" smtClean="0"/>
              <a:t>				</a:t>
            </a:r>
          </a:p>
          <a:p>
            <a:pPr marL="0" indent="0">
              <a:buNone/>
            </a:pPr>
            <a:r>
              <a:rPr lang="en-US" dirty="0"/>
              <a:t>	</a:t>
            </a:r>
            <a:r>
              <a:rPr lang="en-US" dirty="0" smtClean="0"/>
              <a:t>			(</a:t>
            </a:r>
            <a:r>
              <a:rPr lang="en-US" dirty="0"/>
              <a:t>Wilmot &amp; </a:t>
            </a:r>
            <a:r>
              <a:rPr lang="en-US" dirty="0" err="1"/>
              <a:t>Hocker</a:t>
            </a:r>
            <a:r>
              <a:rPr lang="en-US" dirty="0"/>
              <a:t>, 2001).</a:t>
            </a:r>
          </a:p>
        </p:txBody>
      </p:sp>
    </p:spTree>
    <p:extLst>
      <p:ext uri="{BB962C8B-B14F-4D97-AF65-F5344CB8AC3E}">
        <p14:creationId xmlns:p14="http://schemas.microsoft.com/office/powerpoint/2010/main" val="3796019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US" sz="4800" dirty="0" smtClean="0">
                <a:solidFill>
                  <a:srgbClr val="002060"/>
                </a:solidFill>
                <a:latin typeface="Arial Black" pitchFamily="34" charset="0"/>
              </a:rPr>
              <a:t>Types </a:t>
            </a:r>
            <a:endParaRPr lang="en-US" sz="4800" dirty="0">
              <a:solidFill>
                <a:srgbClr val="002060"/>
              </a:solidFill>
              <a:latin typeface="Arial Black"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131131409"/>
              </p:ext>
            </p:extLst>
          </p:nvPr>
        </p:nvGraphicFramePr>
        <p:xfrm>
          <a:off x="457200" y="16002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3649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US" sz="4400" b="1" dirty="0" smtClean="0">
                <a:solidFill>
                  <a:srgbClr val="002060"/>
                </a:solidFill>
                <a:latin typeface="Arial Black" pitchFamily="34" charset="0"/>
              </a:rPr>
              <a:t>causes</a:t>
            </a:r>
            <a:endParaRPr lang="en-US" sz="4400" b="1" dirty="0">
              <a:solidFill>
                <a:srgbClr val="002060"/>
              </a:solidFill>
              <a:latin typeface="Arial Black" pitchFamily="34"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979438371"/>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915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1143000"/>
          </a:xfrm>
          <a:solidFill>
            <a:schemeClr val="accent6"/>
          </a:solidFill>
        </p:spPr>
        <p:txBody>
          <a:bodyPr>
            <a:normAutofit/>
          </a:bodyPr>
          <a:lstStyle/>
          <a:p>
            <a:pPr algn="ctr"/>
            <a:r>
              <a:rPr lang="en-US" sz="4000" dirty="0" smtClean="0">
                <a:latin typeface="Arial Black" pitchFamily="34" charset="0"/>
              </a:rPr>
              <a:t>characteristics</a:t>
            </a:r>
            <a:endParaRPr lang="en-US" sz="4000" dirty="0">
              <a:latin typeface="Arial Black" pitchFamily="34" charset="0"/>
            </a:endParaRPr>
          </a:p>
        </p:txBody>
      </p:sp>
      <p:sp>
        <p:nvSpPr>
          <p:cNvPr id="3" name="Content Placeholder 2"/>
          <p:cNvSpPr>
            <a:spLocks noGrp="1"/>
          </p:cNvSpPr>
          <p:nvPr>
            <p:ph sz="quarter" idx="1"/>
          </p:nvPr>
        </p:nvSpPr>
        <p:spPr>
          <a:xfrm>
            <a:off x="152400" y="1219200"/>
            <a:ext cx="8686800" cy="5638800"/>
          </a:xfrm>
        </p:spPr>
        <p:txBody>
          <a:bodyPr>
            <a:normAutofit lnSpcReduction="10000"/>
          </a:bodyPr>
          <a:lstStyle/>
          <a:p>
            <a:pPr>
              <a:buFont typeface="Wingdings" pitchFamily="2" charset="2"/>
              <a:buChar char="q"/>
            </a:pPr>
            <a:r>
              <a:rPr lang="en-US" dirty="0" smtClean="0"/>
              <a:t>At </a:t>
            </a:r>
            <a:r>
              <a:rPr lang="en-US" dirty="0"/>
              <a:t>least two parties (individuals or groups</a:t>
            </a:r>
            <a:r>
              <a:rPr lang="en-US" dirty="0" smtClean="0"/>
              <a:t>)</a:t>
            </a:r>
          </a:p>
          <a:p>
            <a:pPr marL="0" indent="0">
              <a:buNone/>
            </a:pPr>
            <a:endParaRPr lang="en-US" dirty="0" smtClean="0"/>
          </a:p>
          <a:p>
            <a:pPr>
              <a:buFont typeface="Wingdings" pitchFamily="2" charset="2"/>
              <a:buChar char="q"/>
            </a:pPr>
            <a:r>
              <a:rPr lang="en-US" dirty="0" smtClean="0"/>
              <a:t>Mutually  </a:t>
            </a:r>
            <a:r>
              <a:rPr lang="en-US" dirty="0"/>
              <a:t>exclusive  goals  and  mutually  exclusive  values  </a:t>
            </a:r>
            <a:r>
              <a:rPr lang="en-US" dirty="0" smtClean="0"/>
              <a:t>exist</a:t>
            </a:r>
          </a:p>
          <a:p>
            <a:pPr marL="0" indent="0">
              <a:buNone/>
            </a:pPr>
            <a:endParaRPr lang="en-US" dirty="0" smtClean="0"/>
          </a:p>
          <a:p>
            <a:pPr>
              <a:buFont typeface="Wingdings" pitchFamily="2" charset="2"/>
              <a:buChar char="q"/>
            </a:pPr>
            <a:r>
              <a:rPr lang="en-US" dirty="0" smtClean="0"/>
              <a:t>Interaction  </a:t>
            </a:r>
            <a:r>
              <a:rPr lang="en-US" dirty="0"/>
              <a:t>is  characterized  by  behavior  destined  to  defeat,  reduce,  or  suppress  the opponent or to gain a mutually designated </a:t>
            </a:r>
            <a:r>
              <a:rPr lang="en-US" dirty="0" smtClean="0"/>
              <a:t>victory.</a:t>
            </a:r>
          </a:p>
          <a:p>
            <a:pPr marL="0" indent="0">
              <a:buNone/>
            </a:pPr>
            <a:endParaRPr lang="en-US" dirty="0" smtClean="0"/>
          </a:p>
          <a:p>
            <a:pPr>
              <a:buFont typeface="Wingdings" pitchFamily="2" charset="2"/>
              <a:buChar char="q"/>
            </a:pPr>
            <a:r>
              <a:rPr lang="en-US" dirty="0" smtClean="0"/>
              <a:t>The parties face each other with mutually opposing actions and counteractions.</a:t>
            </a:r>
          </a:p>
          <a:p>
            <a:pPr marL="0" indent="0">
              <a:buNone/>
            </a:pPr>
            <a:endParaRPr lang="en-US" dirty="0" smtClean="0"/>
          </a:p>
          <a:p>
            <a:pPr>
              <a:buFont typeface="Wingdings" pitchFamily="2" charset="2"/>
              <a:buChar char="q"/>
            </a:pPr>
            <a:r>
              <a:rPr lang="en-US" dirty="0" smtClean="0"/>
              <a:t>Each </a:t>
            </a:r>
            <a:r>
              <a:rPr lang="en-US" dirty="0"/>
              <a:t>party attempts to create an imbalance or relatively favored position of </a:t>
            </a:r>
            <a:r>
              <a:rPr lang="en-US" dirty="0" smtClean="0"/>
              <a:t>power.</a:t>
            </a:r>
            <a:endParaRPr lang="en-US" dirty="0"/>
          </a:p>
          <a:p>
            <a:pPr>
              <a:buFont typeface="Wingdings" pitchFamily="2" charset="2"/>
              <a:buChar char="q"/>
            </a:pPr>
            <a:endParaRPr lang="en-US" dirty="0"/>
          </a:p>
        </p:txBody>
      </p:sp>
    </p:spTree>
    <p:extLst>
      <p:ext uri="{BB962C8B-B14F-4D97-AF65-F5344CB8AC3E}">
        <p14:creationId xmlns:p14="http://schemas.microsoft.com/office/powerpoint/2010/main" val="276544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709"/>
            <a:ext cx="7467600" cy="1143000"/>
          </a:xfrm>
          <a:solidFill>
            <a:schemeClr val="accent6"/>
          </a:solidFill>
        </p:spPr>
        <p:txBody>
          <a:bodyPr>
            <a:normAutofit/>
          </a:bodyPr>
          <a:lstStyle/>
          <a:p>
            <a:pPr algn="ctr"/>
            <a:r>
              <a:rPr lang="en-US" sz="4400" b="1" dirty="0" smtClean="0">
                <a:solidFill>
                  <a:srgbClr val="002060"/>
                </a:solidFill>
                <a:latin typeface="Arial Black" pitchFamily="34" charset="0"/>
              </a:rPr>
              <a:t>Conflict process</a:t>
            </a:r>
            <a:endParaRPr lang="en-US" sz="3600" b="1" dirty="0">
              <a:solidFill>
                <a:srgbClr val="002060"/>
              </a:solidFill>
              <a:latin typeface="Arial Black" pitchFamily="34" charset="0"/>
            </a:endParaRPr>
          </a:p>
        </p:txBody>
      </p:sp>
      <p:cxnSp>
        <p:nvCxnSpPr>
          <p:cNvPr id="7" name="Straight Arrow Connector 6"/>
          <p:cNvCxnSpPr/>
          <p:nvPr/>
        </p:nvCxnSpPr>
        <p:spPr>
          <a:xfrm flipH="1">
            <a:off x="2362200" y="1981200"/>
            <a:ext cx="2105891"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4468091" y="1981200"/>
            <a:ext cx="2237509"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Rectangle 13"/>
          <p:cNvSpPr/>
          <p:nvPr/>
        </p:nvSpPr>
        <p:spPr>
          <a:xfrm>
            <a:off x="166255" y="2362200"/>
            <a:ext cx="2209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Felt conflict</a:t>
            </a:r>
            <a:endParaRPr lang="en-US" sz="2400" b="1" dirty="0"/>
          </a:p>
        </p:txBody>
      </p:sp>
      <p:sp>
        <p:nvSpPr>
          <p:cNvPr id="15" name="Rectangle 14"/>
          <p:cNvSpPr/>
          <p:nvPr/>
        </p:nvSpPr>
        <p:spPr>
          <a:xfrm>
            <a:off x="6553200" y="2389908"/>
            <a:ext cx="2209800" cy="58189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smtClean="0"/>
              <a:t>Perceived</a:t>
            </a:r>
            <a:r>
              <a:rPr lang="en-US" dirty="0" smtClean="0"/>
              <a:t> </a:t>
            </a:r>
            <a:r>
              <a:rPr lang="en-US" b="1" dirty="0" smtClean="0"/>
              <a:t>conflict</a:t>
            </a:r>
            <a:endParaRPr lang="en-US" b="1" dirty="0"/>
          </a:p>
        </p:txBody>
      </p:sp>
      <p:sp>
        <p:nvSpPr>
          <p:cNvPr id="16" name="Wave 15"/>
          <p:cNvSpPr/>
          <p:nvPr/>
        </p:nvSpPr>
        <p:spPr>
          <a:xfrm>
            <a:off x="3058391" y="3602182"/>
            <a:ext cx="2961409" cy="609600"/>
          </a:xfrm>
          <a:prstGeom prst="wave">
            <a:avLst/>
          </a:prstGeom>
          <a:solidFill>
            <a:srgbClr val="474715"/>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smtClean="0"/>
              <a:t>Manifest conflict</a:t>
            </a:r>
            <a:endParaRPr lang="en-US" sz="2400" b="1" dirty="0"/>
          </a:p>
        </p:txBody>
      </p:sp>
      <p:sp>
        <p:nvSpPr>
          <p:cNvPr id="17" name="Wave 16"/>
          <p:cNvSpPr/>
          <p:nvPr/>
        </p:nvSpPr>
        <p:spPr>
          <a:xfrm>
            <a:off x="3093027" y="5001491"/>
            <a:ext cx="2961409" cy="609600"/>
          </a:xfrm>
          <a:prstGeom prst="wave">
            <a:avLst/>
          </a:prstGeom>
          <a:solidFill>
            <a:srgbClr val="0FBD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Conflict resolution</a:t>
            </a:r>
            <a:endParaRPr lang="en-US" sz="2000" b="1" dirty="0">
              <a:solidFill>
                <a:srgbClr val="002060"/>
              </a:solidFill>
            </a:endParaRPr>
          </a:p>
        </p:txBody>
      </p:sp>
      <p:sp>
        <p:nvSpPr>
          <p:cNvPr id="18" name="Wave 17"/>
          <p:cNvSpPr/>
          <p:nvPr/>
        </p:nvSpPr>
        <p:spPr>
          <a:xfrm>
            <a:off x="3245427" y="6172200"/>
            <a:ext cx="2961409" cy="609600"/>
          </a:xfrm>
          <a:prstGeom prst="wav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Conflict aftermath</a:t>
            </a:r>
            <a:endParaRPr lang="en-US" sz="2000" b="1" dirty="0"/>
          </a:p>
        </p:txBody>
      </p:sp>
      <p:cxnSp>
        <p:nvCxnSpPr>
          <p:cNvPr id="20" name="Straight Connector 19"/>
          <p:cNvCxnSpPr>
            <a:stCxn id="14" idx="2"/>
          </p:cNvCxnSpPr>
          <p:nvPr/>
        </p:nvCxnSpPr>
        <p:spPr>
          <a:xfrm>
            <a:off x="1271155" y="2667000"/>
            <a:ext cx="0" cy="1239982"/>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1271155" y="3906982"/>
            <a:ext cx="178723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Connector 28"/>
          <p:cNvCxnSpPr>
            <a:stCxn id="15" idx="2"/>
          </p:cNvCxnSpPr>
          <p:nvPr/>
        </p:nvCxnSpPr>
        <p:spPr>
          <a:xfrm>
            <a:off x="7658100" y="2971799"/>
            <a:ext cx="0" cy="886692"/>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Arrow Connector 32"/>
          <p:cNvCxnSpPr>
            <a:endCxn id="16" idx="3"/>
          </p:cNvCxnSpPr>
          <p:nvPr/>
        </p:nvCxnSpPr>
        <p:spPr>
          <a:xfrm flipH="1">
            <a:off x="6019800" y="3906982"/>
            <a:ext cx="16383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Down Arrow 35"/>
          <p:cNvSpPr/>
          <p:nvPr/>
        </p:nvSpPr>
        <p:spPr>
          <a:xfrm>
            <a:off x="4331415" y="4301836"/>
            <a:ext cx="484632" cy="505691"/>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37" name="Down Arrow 36"/>
          <p:cNvSpPr/>
          <p:nvPr/>
        </p:nvSpPr>
        <p:spPr>
          <a:xfrm>
            <a:off x="4367644" y="5666509"/>
            <a:ext cx="484632" cy="505691"/>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39" name="Wave 38"/>
          <p:cNvSpPr/>
          <p:nvPr/>
        </p:nvSpPr>
        <p:spPr>
          <a:xfrm>
            <a:off x="3058390" y="1333500"/>
            <a:ext cx="2961409" cy="609600"/>
          </a:xfrm>
          <a:prstGeom prst="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Latent  conflict</a:t>
            </a:r>
            <a:endParaRPr lang="en-US" sz="2400" b="1" dirty="0"/>
          </a:p>
        </p:txBody>
      </p:sp>
    </p:spTree>
    <p:extLst>
      <p:ext uri="{BB962C8B-B14F-4D97-AF65-F5344CB8AC3E}">
        <p14:creationId xmlns:p14="http://schemas.microsoft.com/office/powerpoint/2010/main" val="162195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a:solidFill>
            <a:schemeClr val="accent6"/>
          </a:solidFill>
        </p:spPr>
        <p:txBody>
          <a:bodyPr>
            <a:noAutofit/>
          </a:bodyPr>
          <a:lstStyle/>
          <a:p>
            <a:pPr lvl="0" algn="ctr"/>
            <a:r>
              <a:rPr lang="en-US" sz="4400" b="1" dirty="0">
                <a:solidFill>
                  <a:schemeClr val="tx1"/>
                </a:solidFill>
                <a:latin typeface="Aharoni" pitchFamily="2" charset="-79"/>
                <a:cs typeface="Aharoni" pitchFamily="2" charset="-79"/>
              </a:rPr>
              <a:t>Latent conflict</a:t>
            </a:r>
            <a:br>
              <a:rPr lang="en-US" sz="4400" b="1" dirty="0">
                <a:solidFill>
                  <a:schemeClr val="tx1"/>
                </a:solidFill>
                <a:latin typeface="Aharoni" pitchFamily="2" charset="-79"/>
                <a:cs typeface="Aharoni" pitchFamily="2" charset="-79"/>
              </a:rPr>
            </a:br>
            <a:endParaRPr lang="en-US" sz="4400" b="1" dirty="0">
              <a:solidFill>
                <a:schemeClr val="tx1"/>
              </a:solidFill>
              <a:latin typeface="Aharoni" pitchFamily="2" charset="-79"/>
              <a:cs typeface="Aharoni" pitchFamily="2" charset="-79"/>
            </a:endParaRPr>
          </a:p>
        </p:txBody>
      </p:sp>
      <p:sp>
        <p:nvSpPr>
          <p:cNvPr id="3" name="Content Placeholder 2"/>
          <p:cNvSpPr>
            <a:spLocks noGrp="1"/>
          </p:cNvSpPr>
          <p:nvPr>
            <p:ph sz="quarter" idx="1"/>
          </p:nvPr>
        </p:nvSpPr>
        <p:spPr>
          <a:xfrm>
            <a:off x="228600" y="1600200"/>
            <a:ext cx="7924800" cy="5181600"/>
          </a:xfrm>
        </p:spPr>
        <p:txBody>
          <a:bodyPr/>
          <a:lstStyle/>
          <a:p>
            <a:endParaRPr lang="en-US" dirty="0" smtClean="0"/>
          </a:p>
          <a:p>
            <a:r>
              <a:rPr lang="en-US" sz="2800" dirty="0" smtClean="0"/>
              <a:t>The </a:t>
            </a:r>
            <a:r>
              <a:rPr lang="en-US" sz="2800" dirty="0"/>
              <a:t>first stage in the conflict process, latent conflict, implies the existence of antecedent conditions such as short staffing and rapid change. In this stage, conditions are ripe for conflict, although no conflict has actually occurred and none may ever occur. Much unnecessary conflicts could  be  prevented  or  reduced  if  managers  examined  the  </a:t>
            </a:r>
            <a:r>
              <a:rPr lang="en-US" sz="2800" dirty="0" err="1"/>
              <a:t>organisation</a:t>
            </a:r>
            <a:r>
              <a:rPr lang="en-US" sz="2800" dirty="0"/>
              <a:t> more closely </a:t>
            </a:r>
            <a:r>
              <a:rPr lang="en-US" sz="2800" dirty="0" err="1"/>
              <a:t>forantecedent</a:t>
            </a:r>
            <a:r>
              <a:rPr lang="en-US" sz="2800" dirty="0"/>
              <a:t> conditions.</a:t>
            </a:r>
          </a:p>
          <a:p>
            <a:endParaRPr lang="en-US" sz="2800" dirty="0"/>
          </a:p>
        </p:txBody>
      </p:sp>
    </p:spTree>
    <p:extLst>
      <p:ext uri="{BB962C8B-B14F-4D97-AF65-F5344CB8AC3E}">
        <p14:creationId xmlns:p14="http://schemas.microsoft.com/office/powerpoint/2010/main" val="310957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Autofit/>
          </a:bodyPr>
          <a:lstStyle/>
          <a:p>
            <a:pPr lvl="0" algn="ctr"/>
            <a:r>
              <a:rPr lang="en-US" sz="3600" b="1" dirty="0">
                <a:solidFill>
                  <a:schemeClr val="tx1"/>
                </a:solidFill>
              </a:rPr>
              <a:t>Perceived conflict</a:t>
            </a:r>
            <a:r>
              <a:rPr lang="en-US" sz="3600" dirty="0">
                <a:solidFill>
                  <a:schemeClr val="tx1"/>
                </a:solidFill>
              </a:rPr>
              <a:t/>
            </a:r>
            <a:br>
              <a:rPr lang="en-US" sz="3600" dirty="0">
                <a:solidFill>
                  <a:schemeClr val="tx1"/>
                </a:solidFill>
              </a:rPr>
            </a:br>
            <a:endParaRPr lang="en-US" sz="3600" dirty="0">
              <a:solidFill>
                <a:schemeClr val="tx1"/>
              </a:solidFill>
            </a:endParaRPr>
          </a:p>
        </p:txBody>
      </p:sp>
      <p:sp>
        <p:nvSpPr>
          <p:cNvPr id="3" name="Content Placeholder 2"/>
          <p:cNvSpPr>
            <a:spLocks noGrp="1"/>
          </p:cNvSpPr>
          <p:nvPr>
            <p:ph sz="quarter" idx="1"/>
          </p:nvPr>
        </p:nvSpPr>
        <p:spPr>
          <a:xfrm>
            <a:off x="228600" y="1600200"/>
            <a:ext cx="7696200" cy="4873752"/>
          </a:xfrm>
        </p:spPr>
        <p:txBody>
          <a:bodyPr>
            <a:normAutofit/>
          </a:bodyPr>
          <a:lstStyle/>
          <a:p>
            <a:r>
              <a:rPr lang="en-US" sz="2800" dirty="0"/>
              <a:t>If  the  conflict  progresses,  it  may develop  into  the  second  stage:  perceived  conflict. Perceived or substantive conflict is intellectualized and often involves issues and roles. The person recognizes it  logically  and  impersonally  as  occurring.  Sometimes, conflict can  be resolved at this stage before it is internalized or felt.</a:t>
            </a:r>
          </a:p>
          <a:p>
            <a:pPr marL="0" indent="0">
              <a:buNone/>
            </a:pPr>
            <a:endParaRPr lang="en-US" sz="2800" dirty="0"/>
          </a:p>
          <a:p>
            <a:endParaRPr lang="en-US" sz="2800" dirty="0"/>
          </a:p>
        </p:txBody>
      </p:sp>
    </p:spTree>
    <p:extLst>
      <p:ext uri="{BB962C8B-B14F-4D97-AF65-F5344CB8AC3E}">
        <p14:creationId xmlns:p14="http://schemas.microsoft.com/office/powerpoint/2010/main" val="6455292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235</TotalTime>
  <Words>1356</Words>
  <Application>Microsoft Office PowerPoint</Application>
  <PresentationFormat>On-screen Show (4:3)</PresentationFormat>
  <Paragraphs>108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Oriel</vt:lpstr>
      <vt:lpstr>Conflict management</vt:lpstr>
      <vt:lpstr>history</vt:lpstr>
      <vt:lpstr>definition</vt:lpstr>
      <vt:lpstr>Types </vt:lpstr>
      <vt:lpstr>causes</vt:lpstr>
      <vt:lpstr>characteristics</vt:lpstr>
      <vt:lpstr>Conflict process</vt:lpstr>
      <vt:lpstr>Latent conflict </vt:lpstr>
      <vt:lpstr>Perceived conflict </vt:lpstr>
      <vt:lpstr>Felt conflict </vt:lpstr>
      <vt:lpstr>Manifest conflict </vt:lpstr>
      <vt:lpstr>Conflict aftermath   </vt:lpstr>
      <vt:lpstr>effect</vt:lpstr>
      <vt:lpstr>Conflict management</vt:lpstr>
      <vt:lpstr>strategies</vt:lpstr>
      <vt:lpstr>techniques</vt:lpstr>
      <vt:lpstr>AVOIDANCE (NO WINNERS/ NO LOSERS) </vt:lpstr>
      <vt:lpstr>ACCOMMODATION/ACCOMMODATING (LOSE/WIN) </vt:lpstr>
      <vt:lpstr>COMPETITION/COMPETING (WIN/LOSE): </vt:lpstr>
      <vt:lpstr>COMPROMISE/COMPROMISING (WINSOME/ LOSESOME) </vt:lpstr>
      <vt:lpstr>COLLABORATION/COLLABORATING (WIN/WIN)</vt:lpstr>
      <vt:lpstr>steps</vt:lpstr>
      <vt:lpstr>Managing situations</vt:lpstr>
      <vt:lpstr>Collective bargaining   </vt:lpstr>
      <vt:lpstr>Conciliation </vt:lpstr>
      <vt:lpstr>Negotiation: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management</dc:title>
  <dc:creator>xyz</dc:creator>
  <cp:lastModifiedBy>xyz</cp:lastModifiedBy>
  <cp:revision>28</cp:revision>
  <dcterms:created xsi:type="dcterms:W3CDTF">2016-01-10T09:10:05Z</dcterms:created>
  <dcterms:modified xsi:type="dcterms:W3CDTF">2020-08-13T11:11:58Z</dcterms:modified>
</cp:coreProperties>
</file>