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84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4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CB402A-4AAB-4F9C-9F66-97E94DA6E7BB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7D6A3B-7F04-4E1C-842C-29364E5846A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sychotherapy-collage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990600"/>
            <a:ext cx="6934200" cy="3429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4724400" y="5251269"/>
            <a:ext cx="43434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Prepared by: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Mr. Suresh V.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Associate Professor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Department of Mental health nursing</a:t>
            </a:r>
          </a:p>
          <a:p>
            <a:pPr algn="ctr">
              <a:defRPr/>
            </a:pPr>
            <a:r>
              <a:rPr lang="en-US" sz="1600" b="1" dirty="0" err="1" smtClean="0">
                <a:solidFill>
                  <a:srgbClr val="C00000"/>
                </a:solidFill>
              </a:rPr>
              <a:t>Sumandeep</a:t>
            </a:r>
            <a:r>
              <a:rPr lang="en-US" sz="1600" b="1" dirty="0" smtClean="0">
                <a:solidFill>
                  <a:srgbClr val="C00000"/>
                </a:solidFill>
              </a:rPr>
              <a:t> Nursing college</a:t>
            </a:r>
          </a:p>
          <a:p>
            <a:pPr algn="ctr">
              <a:defRPr/>
            </a:pPr>
            <a:endParaRPr lang="en-US" sz="1600" b="1" dirty="0" smtClean="0">
              <a:solidFill>
                <a:srgbClr val="C00000"/>
              </a:solidFill>
            </a:endParaRPr>
          </a:p>
          <a:p>
            <a:pPr algn="ctr"/>
            <a:endParaRPr lang="en-US" sz="1600" b="1" dirty="0" smtClean="0">
              <a:solidFill>
                <a:srgbClr val="C00000"/>
              </a:solidFill>
            </a:endParaRPr>
          </a:p>
          <a:p>
            <a:pPr algn="ctr"/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76200"/>
            <a:ext cx="17335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2)Hypnosis</a:t>
            </a:r>
            <a:r>
              <a:rPr lang="en-US" b="1" dirty="0" smtClean="0"/>
              <a:t>:-</a:t>
            </a:r>
          </a:p>
          <a:p>
            <a:pPr>
              <a:buNone/>
            </a:pPr>
            <a:r>
              <a:rPr lang="en-US" b="1" dirty="0" smtClean="0"/>
              <a:t>                    </a:t>
            </a:r>
            <a:r>
              <a:rPr lang="en-US" dirty="0" smtClean="0"/>
              <a:t>It is induced in a patients by suggestion of relaxation and concentrating attention on a single object and the patient becomes highly controlled and gives abandons response to the therapist</a:t>
            </a:r>
            <a:r>
              <a:rPr lang="en-US" dirty="0"/>
              <a:t> </a:t>
            </a:r>
            <a:r>
              <a:rPr lang="en-US" dirty="0" smtClean="0"/>
              <a:t>.He can be induced to recall forgotten events.</a:t>
            </a:r>
            <a:endParaRPr lang="en-US" dirty="0"/>
          </a:p>
        </p:txBody>
      </p:sp>
      <p:pic>
        <p:nvPicPr>
          <p:cNvPr id="4" name="Picture 3" descr="hypnosis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799" y="3648075"/>
            <a:ext cx="3505201" cy="3209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3)Abreaction</a:t>
            </a:r>
            <a:r>
              <a:rPr lang="en-US" b="1" dirty="0" smtClean="0"/>
              <a:t>:-</a:t>
            </a:r>
          </a:p>
          <a:p>
            <a:pPr>
              <a:buNone/>
            </a:pPr>
            <a:r>
              <a:rPr lang="en-US" dirty="0" smtClean="0"/>
              <a:t>                        In this the patient talks abound his repressed emotions that have been buried in the unconscious.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4)Reality therapy:-</a:t>
            </a:r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en-US" dirty="0" smtClean="0"/>
              <a:t>It focuses on the present behavior and development of patients ability to cope with stresses of reality and to take responsibilities.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</a:t>
            </a:r>
            <a:r>
              <a:rPr lang="en-US" sz="3600" b="1" dirty="0" smtClean="0"/>
              <a:t>5)Uncovering or Insight Therapy:-</a:t>
            </a:r>
          </a:p>
          <a:p>
            <a:pPr>
              <a:buNone/>
            </a:pPr>
            <a:r>
              <a:rPr lang="en-US" b="1" dirty="0" smtClean="0"/>
              <a:t>                                     </a:t>
            </a:r>
            <a:r>
              <a:rPr lang="en-US" dirty="0" smtClean="0"/>
              <a:t> It is used to break through the patients repressed conflicts and traumatic experience to the surface.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900" b="1" dirty="0" smtClean="0"/>
              <a:t>6)Supportive Therapy :-</a:t>
            </a:r>
          </a:p>
          <a:p>
            <a:pPr>
              <a:buNone/>
            </a:pPr>
            <a:r>
              <a:rPr lang="en-US" sz="4000" dirty="0" smtClean="0"/>
              <a:t>                              </a:t>
            </a:r>
            <a:r>
              <a:rPr lang="en-US" sz="3800" dirty="0" smtClean="0"/>
              <a:t>The therapist helps the clients to relief emotional symptoms by reinforcing the existing defenses  used by the client.</a:t>
            </a:r>
          </a:p>
          <a:p>
            <a:endParaRPr lang="en-US" sz="3800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Techniques:-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sz="2800" dirty="0" smtClean="0"/>
              <a:t>a) Ventilation</a:t>
            </a:r>
          </a:p>
          <a:p>
            <a:pPr>
              <a:buNone/>
            </a:pPr>
            <a:r>
              <a:rPr lang="en-US" sz="2800" dirty="0" smtClean="0"/>
              <a:t> b)environmental modification</a:t>
            </a:r>
          </a:p>
          <a:p>
            <a:pPr>
              <a:buNone/>
            </a:pPr>
            <a:r>
              <a:rPr lang="en-US" sz="2800" dirty="0" smtClean="0"/>
              <a:t> c) persuasion</a:t>
            </a:r>
          </a:p>
          <a:p>
            <a:pPr>
              <a:buNone/>
            </a:pPr>
            <a:r>
              <a:rPr lang="en-US" sz="2800" dirty="0" smtClean="0"/>
              <a:t> d) reeducation</a:t>
            </a:r>
          </a:p>
          <a:p>
            <a:pPr>
              <a:buNone/>
            </a:pPr>
            <a:r>
              <a:rPr lang="en-US" sz="2800" dirty="0" smtClean="0"/>
              <a:t> e)reassurance</a:t>
            </a:r>
          </a:p>
          <a:p>
            <a:pPr>
              <a:buNone/>
            </a:pPr>
            <a:r>
              <a:rPr lang="en-US" b="1" dirty="0" smtClean="0"/>
              <a:t>   </a:t>
            </a:r>
            <a:endParaRPr lang="en-US" b="1" dirty="0"/>
          </a:p>
        </p:txBody>
      </p:sp>
      <p:pic>
        <p:nvPicPr>
          <p:cNvPr id="4" name="Picture 3" descr="grouptherapy_1522527c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514600"/>
            <a:ext cx="44958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by listening to what the patient says and talking with him.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BLAHBLAH%20SMALL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895600"/>
            <a:ext cx="4991100" cy="3800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Definition:-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LEGO S :- </a:t>
            </a:r>
          </a:p>
          <a:p>
            <a:pPr>
              <a:buNone/>
            </a:pPr>
            <a:r>
              <a:rPr lang="en-US" dirty="0" smtClean="0"/>
              <a:t>“A method of treatment on the development  of therapeutic relationship between client and therapist for the purpose of exploring and modifying the clients behavior in satisfying directions”   </a:t>
            </a:r>
          </a:p>
          <a:p>
            <a:pPr>
              <a:buNone/>
            </a:pPr>
            <a:r>
              <a:rPr lang="en-US" dirty="0" smtClean="0"/>
              <a:t>                                      OR </a:t>
            </a:r>
          </a:p>
          <a:p>
            <a:pPr>
              <a:buNone/>
            </a:pPr>
            <a:r>
              <a:rPr lang="en-US" dirty="0" smtClean="0"/>
              <a:t>  It is defined as the treatment of emotional disorder by psychological means.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Qualities of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She should understand patients family and cultural background.</a:t>
            </a:r>
          </a:p>
          <a:p>
            <a:r>
              <a:rPr lang="en-US" dirty="0" smtClean="0"/>
              <a:t>She should be a good listener.</a:t>
            </a:r>
          </a:p>
          <a:p>
            <a:r>
              <a:rPr lang="en-US" dirty="0" smtClean="0"/>
              <a:t>She should have patient , sympathetic ,understanding.</a:t>
            </a:r>
          </a:p>
          <a:p>
            <a:r>
              <a:rPr lang="en-US" dirty="0" smtClean="0"/>
              <a:t>She should have interest and concern for patients problems.</a:t>
            </a:r>
          </a:p>
          <a:p>
            <a:r>
              <a:rPr lang="en-US" dirty="0" smtClean="0"/>
              <a:t>She should not be upset with patients selfish and irresponsible behavior.</a:t>
            </a:r>
          </a:p>
          <a:p>
            <a:r>
              <a:rPr lang="en-US" dirty="0" smtClean="0"/>
              <a:t>She should not be too emotionally involved with patients.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maladaptive behavior pattern.</a:t>
            </a:r>
          </a:p>
          <a:p>
            <a:r>
              <a:rPr lang="en-US" dirty="0" smtClean="0"/>
              <a:t>Reducing environment condition that may be causing such a behavior.</a:t>
            </a:r>
          </a:p>
          <a:p>
            <a:r>
              <a:rPr lang="en-US" dirty="0" smtClean="0"/>
              <a:t>Improving interpersonal and communication skills.</a:t>
            </a:r>
          </a:p>
          <a:p>
            <a:r>
              <a:rPr lang="en-US" dirty="0" smtClean="0"/>
              <a:t>Helping the patient to resolve inner conflict.</a:t>
            </a:r>
          </a:p>
          <a:p>
            <a:r>
              <a:rPr lang="en-US" dirty="0" smtClean="0"/>
              <a:t>Modifying an individuals accurate assessment and world around him.</a:t>
            </a:r>
          </a:p>
          <a:p>
            <a:r>
              <a:rPr lang="en-US" dirty="0" smtClean="0"/>
              <a:t>Help him to develop a sense of self identity.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Psychiatrist</a:t>
            </a:r>
          </a:p>
          <a:p>
            <a:r>
              <a:rPr lang="en-US" dirty="0" smtClean="0"/>
              <a:t>Psychologist</a:t>
            </a:r>
          </a:p>
          <a:p>
            <a:r>
              <a:rPr lang="en-US" dirty="0" smtClean="0"/>
              <a:t>Psychiatry social worker</a:t>
            </a:r>
          </a:p>
          <a:p>
            <a:r>
              <a:rPr lang="en-US" dirty="0" smtClean="0"/>
              <a:t>Trained psychiatry nurse</a:t>
            </a:r>
            <a:endParaRPr lang="en-US" dirty="0"/>
          </a:p>
        </p:txBody>
      </p:sp>
      <p:pic>
        <p:nvPicPr>
          <p:cNvPr id="4" name="Picture 3" descr="values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95400"/>
            <a:ext cx="43434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        Types and Techniques.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305300" y="1028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457200" y="121920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609600" y="11430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95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Individual </a:t>
            </a:r>
          </a:p>
          <a:p>
            <a:pPr algn="ctr"/>
            <a:r>
              <a:rPr lang="en-US" i="1" dirty="0" smtClean="0"/>
              <a:t>psychotherapy</a:t>
            </a:r>
            <a:endParaRPr lang="en-US" i="1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647700" y="1181100"/>
            <a:ext cx="7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2781300" y="1181100"/>
            <a:ext cx="7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057400" y="12954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Behavioral </a:t>
            </a:r>
          </a:p>
          <a:p>
            <a:pPr algn="ctr"/>
            <a:r>
              <a:rPr lang="en-US" i="1" dirty="0" smtClean="0"/>
              <a:t>psychotherapy</a:t>
            </a:r>
            <a:endParaRPr lang="en-US" i="1" dirty="0"/>
          </a:p>
        </p:txBody>
      </p:sp>
      <p:sp>
        <p:nvSpPr>
          <p:cNvPr id="24" name="Rectangle 23"/>
          <p:cNvSpPr/>
          <p:nvPr/>
        </p:nvSpPr>
        <p:spPr>
          <a:xfrm>
            <a:off x="3810000" y="12954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Interpersonal </a:t>
            </a:r>
          </a:p>
          <a:p>
            <a:pPr algn="ctr"/>
            <a:r>
              <a:rPr lang="en-US" i="1" dirty="0" smtClean="0"/>
              <a:t>psychotherapy</a:t>
            </a:r>
            <a:endParaRPr lang="en-US" i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495800" y="1143000"/>
            <a:ext cx="411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62600" y="12954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i="1" dirty="0" smtClean="0"/>
              <a:t>Group </a:t>
            </a:r>
          </a:p>
          <a:p>
            <a:pPr algn="ctr"/>
            <a:r>
              <a:rPr lang="en-US" i="1" dirty="0" smtClean="0"/>
              <a:t>psychotherapy</a:t>
            </a:r>
            <a:endParaRPr lang="en-US" i="1" dirty="0"/>
          </a:p>
        </p:txBody>
      </p:sp>
      <p:sp>
        <p:nvSpPr>
          <p:cNvPr id="28" name="Rectangle 27"/>
          <p:cNvSpPr/>
          <p:nvPr/>
        </p:nvSpPr>
        <p:spPr>
          <a:xfrm>
            <a:off x="7315200" y="12954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i="1" dirty="0" smtClean="0"/>
              <a:t>Others</a:t>
            </a:r>
          </a:p>
          <a:p>
            <a:pPr algn="ctr"/>
            <a:r>
              <a:rPr lang="en-US" i="1" dirty="0" smtClean="0"/>
              <a:t>Psychotherapy</a:t>
            </a:r>
            <a:endParaRPr lang="en-US" i="1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8496300" y="1181100"/>
            <a:ext cx="7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8458200" y="12192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27" idx="0"/>
          </p:cNvCxnSpPr>
          <p:nvPr/>
        </p:nvCxnSpPr>
        <p:spPr>
          <a:xfrm rot="5400000">
            <a:off x="6305550" y="1200150"/>
            <a:ext cx="152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PBPDK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057400"/>
            <a:ext cx="37338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5400" b="1" i="1" dirty="0" err="1" smtClean="0"/>
              <a:t>i</a:t>
            </a:r>
            <a:r>
              <a:rPr lang="en-US" sz="5400" b="1" i="1" dirty="0" smtClean="0"/>
              <a:t>)Individual Psychotherapy:-</a:t>
            </a:r>
            <a:br>
              <a:rPr lang="en-US" sz="5400" b="1" i="1" dirty="0" smtClean="0"/>
            </a:br>
            <a:endParaRPr lang="en-US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1)Psychoanalysis</a:t>
            </a:r>
          </a:p>
          <a:p>
            <a:pPr>
              <a:buNone/>
            </a:pPr>
            <a:r>
              <a:rPr lang="en-US" dirty="0" smtClean="0"/>
              <a:t>2)Hypnosis</a:t>
            </a:r>
          </a:p>
          <a:p>
            <a:pPr>
              <a:buNone/>
            </a:pPr>
            <a:r>
              <a:rPr lang="en-US" dirty="0" smtClean="0"/>
              <a:t>3)Abreaction</a:t>
            </a:r>
          </a:p>
          <a:p>
            <a:pPr>
              <a:buNone/>
            </a:pPr>
            <a:r>
              <a:rPr lang="en-US" dirty="0" smtClean="0"/>
              <a:t>4)Reality therapy</a:t>
            </a:r>
          </a:p>
          <a:p>
            <a:pPr>
              <a:buNone/>
            </a:pPr>
            <a:r>
              <a:rPr lang="en-US" dirty="0" smtClean="0"/>
              <a:t>5)Uncovering or Insight Therapy</a:t>
            </a:r>
          </a:p>
          <a:p>
            <a:pPr>
              <a:buNone/>
            </a:pPr>
            <a:r>
              <a:rPr lang="en-US" dirty="0" smtClean="0"/>
              <a:t>6)Supportive Therapy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gmund-freud-med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86000"/>
            <a:ext cx="3962400" cy="4572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1)Psychoanalysis:-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It focuses on the influence of unconscious forces such as repressed impulses and memories and inner conflicts and adjustment of individual.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</TotalTime>
  <Words>397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PowerPoint Presentation</vt:lpstr>
      <vt:lpstr>Psychotherapy</vt:lpstr>
      <vt:lpstr>Definition:- </vt:lpstr>
      <vt:lpstr>Qualities of Nurse</vt:lpstr>
      <vt:lpstr>Goals</vt:lpstr>
      <vt:lpstr>Therapists</vt:lpstr>
      <vt:lpstr>                Types and Techniques. </vt:lpstr>
      <vt:lpstr>i)Individual Psychotherapy:-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Psychotherapy</dc:title>
  <dc:creator>HP</dc:creator>
  <cp:lastModifiedBy>xyz</cp:lastModifiedBy>
  <cp:revision>50</cp:revision>
  <dcterms:created xsi:type="dcterms:W3CDTF">2010-01-09T16:04:50Z</dcterms:created>
  <dcterms:modified xsi:type="dcterms:W3CDTF">2020-08-13T11:09:25Z</dcterms:modified>
</cp:coreProperties>
</file>