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 FUNGAL 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dirty="0" smtClean="0">
                <a:latin typeface="Algerian" pitchFamily="82" charset="0"/>
              </a:rPr>
              <a:t>BY- Mr. DILLIP DASH</a:t>
            </a:r>
            <a:endParaRPr lang="en-US" sz="2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MISCELLANOUS: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MOA: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drugs mainly inhibit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squalene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epoxidase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enzyme and interfere with the biosynthesis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ergosterol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574758" y="457200"/>
          <a:ext cx="6047874" cy="1981200"/>
        </p:xfrm>
        <a:graphic>
          <a:graphicData uri="http://schemas.openxmlformats.org/presentationml/2006/ole">
            <p:oleObj spid="_x0000_s21506" name="CS ChemDraw Drawing" r:id="rId3" imgW="4235400" imgH="1253880" progId="ChemDraw.Document.6.0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743200" y="2545175"/>
          <a:ext cx="5638800" cy="2253766"/>
        </p:xfrm>
        <a:graphic>
          <a:graphicData uri="http://schemas.openxmlformats.org/presentationml/2006/ole">
            <p:oleObj spid="_x0000_s21507" name="CS ChemDraw Drawing" r:id="rId4" imgW="4083840" imgH="163224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F drive\Books\Medicinal\6th sem B.Pharm\anti fungal\New Doc 05-01-2020 20.40.06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8686800" cy="31519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F drive\Books\Medicinal\6th sem B.Pharm\anti fungal\New Doc 05-01-2020 20.40.06_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86868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Drug classification</a:t>
            </a:r>
            <a:endParaRPr lang="en-US" sz="3200" dirty="0"/>
          </a:p>
        </p:txBody>
      </p:sp>
      <p:pic>
        <p:nvPicPr>
          <p:cNvPr id="3074" name="Picture 2" descr="D:\F drive\Books\Medicinal\6th sem B.Pharm\anti fungal\New Doc 05-01-2020 20.40.06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47800"/>
            <a:ext cx="60960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POLYENES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Ampotericin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-B,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Nystatin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Natamycin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These drugs binds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Ergosterol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 component of fungal cell membrane forming pores that cause rapid leakage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monovalent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ions(K+, Na+,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H+,Cl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-) and water that leads to cell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lysis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AZOLES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6096000"/>
          </a:xfrm>
        </p:spPr>
        <p:txBody>
          <a:bodyPr/>
          <a:lstStyle/>
          <a:p>
            <a:pPr lvl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Triazole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Fluconazole | C13H12F2N6O - PubChe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0"/>
            <a:ext cx="2362200" cy="1905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257800" y="914400"/>
            <a:ext cx="1981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Fluconazole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981200" y="1905000"/>
          <a:ext cx="6629400" cy="2914525"/>
        </p:xfrm>
        <a:graphic>
          <a:graphicData uri="http://schemas.openxmlformats.org/presentationml/2006/ole">
            <p:oleObj spid="_x0000_s1027" name="CS ChemDraw Drawing" r:id="rId4" imgW="5862960" imgH="3609360" progId="ChemDraw.Document.6.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38200" y="4770437"/>
          <a:ext cx="6313488" cy="2087563"/>
        </p:xfrm>
        <a:graphic>
          <a:graphicData uri="http://schemas.openxmlformats.org/presentationml/2006/ole">
            <p:oleObj spid="_x0000_s1028" name="CS ChemDraw Drawing" r:id="rId5" imgW="6313320" imgH="20872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Imidazole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5029200" y="228600"/>
          <a:ext cx="3494087" cy="1447800"/>
        </p:xfrm>
        <a:graphic>
          <a:graphicData uri="http://schemas.openxmlformats.org/presentationml/2006/ole">
            <p:oleObj spid="_x0000_s19458" name="CS ChemDraw Drawing" r:id="rId3" imgW="2198520" imgH="1347480" progId="ChemDraw.Document.6.0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52400" y="1371600"/>
          <a:ext cx="5557837" cy="3041650"/>
        </p:xfrm>
        <a:graphic>
          <a:graphicData uri="http://schemas.openxmlformats.org/presentationml/2006/ole">
            <p:oleObj spid="_x0000_s19459" name="CS ChemDraw Drawing" r:id="rId4" imgW="5558400" imgH="3040920" progId="ChemDraw.Document.6.0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343400" y="3505200"/>
          <a:ext cx="4612069" cy="3059805"/>
        </p:xfrm>
        <a:graphic>
          <a:graphicData uri="http://schemas.openxmlformats.org/presentationml/2006/ole">
            <p:oleObj spid="_x0000_s19460" name="CS ChemDraw Drawing" r:id="rId5" imgW="3262680" imgH="26326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MOA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Triazole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imidazole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inhibit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14-α-sterol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demythylase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These drugs inhibit the conversion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levonosterol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Ergosterol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Ergosterol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an essential component of fungal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membrane.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Natural Product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drug binds 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tubulin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interfering with microtubule function, thus inhibiting mitosis. It binds to keratin and makes them resistant to fungal infections. </a:t>
            </a:r>
          </a:p>
          <a:p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352800" y="304800"/>
          <a:ext cx="4812077" cy="2286000"/>
        </p:xfrm>
        <a:graphic>
          <a:graphicData uri="http://schemas.openxmlformats.org/presentationml/2006/ole">
            <p:oleObj spid="_x0000_s20482" name="CS ChemDraw Drawing" r:id="rId3" imgW="3044520" imgH="18964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98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ANTI FUNGAL AGENTS</vt:lpstr>
      <vt:lpstr>Slide 2</vt:lpstr>
      <vt:lpstr>Slide 3</vt:lpstr>
      <vt:lpstr>Drug classification</vt:lpstr>
      <vt:lpstr>POLYENES </vt:lpstr>
      <vt:lpstr>AZOLES </vt:lpstr>
      <vt:lpstr>Imidazole</vt:lpstr>
      <vt:lpstr>MOA</vt:lpstr>
      <vt:lpstr>Natural Product</vt:lpstr>
      <vt:lpstr>MISCELLANOUS: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FUNGAL AGENTS</dc:title>
  <dc:creator>Dillip Dash</dc:creator>
  <cp:lastModifiedBy>dillip_dsh@yahoo.co.in</cp:lastModifiedBy>
  <cp:revision>11</cp:revision>
  <dcterms:created xsi:type="dcterms:W3CDTF">2006-08-16T00:00:00Z</dcterms:created>
  <dcterms:modified xsi:type="dcterms:W3CDTF">2020-05-21T07:16:24Z</dcterms:modified>
</cp:coreProperties>
</file>