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A39"/>
    <a:srgbClr val="6C1A00"/>
    <a:srgbClr val="FE9202"/>
    <a:srgbClr val="1D3A00"/>
    <a:srgbClr val="007033"/>
    <a:srgbClr val="E7FF01"/>
    <a:srgbClr val="5EEC3C"/>
    <a:srgbClr val="990099"/>
    <a:srgbClr val="CC0099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01:11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5525 4037,'37'0,"19"0,0 19,37-1,-37 19,0-37,0 38,-1-20,20 1,-1 18,-18 0,-19-37,-18 0,-1-56,75-37,0-37,112-93,18-56,-55 111,-19 20,-1 17,-36 20,-38 36,-18 20,19-1,-38 37,-19 1,1-1,0 19</inkml:trace>
  <inkml:trace contextRef="#ctx0" brushRef="#br0" timeOffset="8524.7451">15125 5004,'37'0,"74"0,38 0,19 0,18 0,-37 0,18 0,56 0,19 0,-19 0,1 0,17 0,-17 0,-1-18,-18-1,-19 1,-38-1,-17 0,-38 1,-19 18,-18-19,-37 19,36 0,57 19,-19 18,74-18,-18 18,0-19,111 38,-18-19,0 19,37-19,-56-18,-18 0,-56-19,-19 0,-74 0,0 0,-38 0,1 0,0 0,-1 0,38 0,74 0,56-19,-37 0,19 19,-38-18,0 18,-37 0,19 0,-57 0,20 0,-19 0,-19 0,-19 0,20 0,-1 0,0 0,-18 0,-1 0,1 0,0 0,-1 0,1 0,37 0,-1-19,1-18,19 0,18 37,-19-19,-18 19,-19-18,19 18,-19 0,19 0,-38 0,20 0,-1 0,0 0,0 0,19 0,-37 0,-1 0,19 0,-18 0,0 18,-1-18</inkml:trace>
  <inkml:trace contextRef="#ctx0" brushRef="#br0" timeOffset="17923.7166">18324 7386,'0'-19,"19"0,18 19,75 0,55-37,57 37,36 0,149 0,38 0,-38 0,-55 0,-1 0,-18 19,-75-1,-55-18,-38 0,-36 0,-38 0,18 0,-36 0,-1 0,-18 0,0-18,-38 18,1 0,-1 0,20 0,-1 0,19 0,0 0,18-19,-37 19,0-18,1 18,-1-19,0 19,0 0,0 0,38 19,-19-1,37 1,-38-19,38 0,-18 0,18 18,0-18,0 0,0 0,-19 0,-18 0,0 0,0 0,-38 0,1 0,0 0</inkml:trace>
  <inkml:trace contextRef="#ctx0" brushRef="#br0" timeOffset="20283.2117">6790 8204,'19'0,"-1"0,38 0,19-18,55 18,37-38,-36 38,36 0,-18 0,0 0,55 0,-36 19,-38-19,-18 37,-57-18,-36-19,18 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24:02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18380 4093,'0'37,"19"19,18 55,19 20,0-1,55 130,-18 57,56 92,-37 37,-56-222,-1-57,1-55,-37-94,-19 1,56-19,37-56,18-18,1-1,93-55,-1 37,-36-37,-20 55,-36 1,0 18,-38-18,-18 36,0-36,-19 18,0 0,0-37,-18 38,-19-1,0 0,0-18,0-1,0-18,-37 19,-19-19,0 0,0 37,-18-19,-1-18,-18 38,19-38,37 37,18 19,-18 18,37 0,0 1,-19 18</inkml:trace>
  <inkml:trace contextRef="#ctx0" brushRef="#br0" timeOffset="3005.3906">18715 4632,'19'19,"-1"-1,38 38,-19-19,19 1,-19 18,-18-56,0 37,-1-37,19-56,1-19,36-18,19-37,74-56,1 19,-19-19,0 0,-38 55,-36 1,-20 56,-17 37,-1-1,-19 20,-18-1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25:57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7144 800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01:44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8744 4056,'-38'0,"-36"0,-75 0,-37 0,-37 0,18 0,-130 0,56 0,38 0,73 0,1-38,36 1,38 19,38 18,17-19,20 19,-1-19,19 1,0-1,19-18,-1-19,20-18,-20 36,19 1,-18 0,18 0,0 18,19-37,56 1,74-20,37-18,0 56,-18 0,18 18,-37 1,0 18,-37 0,-19 0,-18 0,0 0,18 18,0 1,-18-1,-19 1,37 0,-18-1,-19 1,0-19,0 18,0 1,-38 0,1-1,-19-18,1 19,-38-1,18-18,1 0,-1 19,1-19,-19 19,0-1,0 1,0-1,19 1,-19 0,0 18,0-19,0 1,18-19,-18 19,0-1,0 1,0-1,0 38,-56-37,38 18,-19 19,18-37,-18 18,18-19,1 1,-1 0,-37-19,19 18,-19-18,0 19,1-1,-20-18,1 0,18 0,0 19,19-19,-19 0,38 0,-1 0,0 0,1 0,-19 0,18 0,0 0,-18 0,0 0,18 0,1 0,-1 0,-37 0,38 0,-1 0,-18 19,0-19,18 0,0 18,1-18,-1 0,1 0</inkml:trace>
  <inkml:trace contextRef="#ctx0" brushRef="#br0" timeOffset="76811.8741">11478 6958,'-37'0,"-19"0,-74 0,-19 0,-18 0,-1 0,20 0,-38 0,0 0,-38 0,1-19,18 1,57-38,-1 37,19 0,18 1,37-1,-18 1,38 18,-1 0,37 0,1 0,-1 0,-18 0,18 0,19-19,-37 19,0 0,18 0,1 0,-20-19,20 19,-1 0,1-18,-1 18,0 0,1 0,-1 0,1 0,-1 0,0 0,1 0,-1 0,1-19,-1 1,0 18,19-19,-18 0,-1 1,19-19,-18-1,18 20,0-1,18 1,-18-1,37 19,1 0,-1-37,56 18,37-18,56 18,-19 1,57-1,-20 1,-36 18,-19 0,-1 0,38 0,-18 0,55 0,0 0,19 0,-37 0,-19 0,19 18,-57-18,-17 0,-57 0,-18 19,0-19,-38 0,1 0,18 0,37 0,38-37,0 18,18 0,0 19,-18-18,-1 18,1 0,-38 0,19 0,19 0,-38 0,1 0,18 18,-37-18,0 0,-19 0,-19 0,20 0,-20 19,38-19,-37 0,-1 0,1 0,37 0,-38 0,1 0,-1 0,38 0,-37 0,-1 0,20 0,-1 0,0 0,0 0,0 0,19 0,-19 19,19-19,-19 18,19 1,19-19,-19 18,-19-18,0 19,0 0,0-19,1 0,-20 18,1-18,18 19,-18-19,18 0,-19 18,1-18,-19 19,19-19,-1 0,1 19,-19 18,18 0,-18-18,0-1,0 1,0 18,0-18,0 18,-18-19,-19 1,37 0,-19-1,-18 1,18-1,-18 1,-19 0,-37 18,37-18,-18-19,-19 37,18-19,-18 1,-37 0,37-19,19 18,-1-18,20 0,-1 0,0 0,37 0,1 0,-1 0,1 0,-1 0,-37 0,-37 0,-74 0,-38 0,38-18,-112-38,74 37,56 19,19 0,55 0,38 0,0 0,18 0,-18 0,19 0,-20 0,1 0,0 0,-19 0,0 0,38 0,-19 0,18 0,-37 19,0-19,38 0,-19 0,18 0,-18 0,18 0</inkml:trace>
  <inkml:trace contextRef="#ctx0" brushRef="#br0" timeOffset="128584.6417">6660 6325,'-19'0,"1"0,-19 19,-1-1,1 20,0-20,18 19,1-37,-1 19,19 0,-18-1,-1 1,19 18,-19-18,19-1,0 1,0-1,0 20,0 36,0-37,0 19,0-19,0 1,0-1,0 19,0-19,0 0,0 0,19 0,0 19,-19-19,0 1,0-20,18 19,-18 1,0 17,0 1,19-19,-19 1,0-1,0 0,0 0,0 0,0 19,0-19,0 1,0-20,0 1,0-1,0 1,-19-19,1 19,-1-19,0 0,-18 0,19 0,-1 0,0 0,1 0,-1 0,1 0,-1 0,38 0,-1 0,1 0,-19 18,37 1,-37 0,37-1,-37 1,37-1,-37 1,38 0,-38-1,37 1,-37-1,18 1,-18 0,0-1,19-18,-19 19,19-1,-19 1,0 0,0-1,18-18,-18 37,0-18,0 0,19-1,-19 1,18 18,-18-18,0 18,0-19,0 20,0-20,0 1,0 18,19-37,-19 19,0-1,0 1,0-1,0 1,0 18,0-18,0-1,0 1,19 0,-19-1,0 1,0-1,0 1,18-19,-18 19,19-19,-19 18,0 1,18-19,-18 18,19 1,0-19,-1 19,-18-1,19-18,18 0,-37 19,37-19,-18 0,-1 19,1-19,0 0,-1 18,38-18,-37 0,-1 0</inkml:trace>
  <inkml:trace contextRef="#ctx0" brushRef="#br0" timeOffset="156035.6385">5544 11032,'37'18,"-18"1,36 18,-17 1,-1 17,0-36,0 0,-18 18,18-19,-37 1,19 0,-1-19,1 0,0 0,36 0,20-19,36-37,57-18,-1 18,75-37,-19 0,-18 37,-56-18,-38 18,-18 19,-18-1,-19 20,-38 18,1-19,-1 19,-18-18</inkml:trace>
  <inkml:trace contextRef="#ctx0" brushRef="#br0" timeOffset="164156.1222">20687 11274,'56'0,"74"-19,38 19,36-18,1-1,130-18,-19 37,-74-19,-19 19,-37 0,-37 0,-37 0,-19 0,-38 0,1 0,-19 0,1 0,-20 0,1 0,-1 0,1 0,0 0,-1 0,1 0,-1 0,-18-18,0-1,-18 0,-1-18,-37 0,-37-19,19 19,0 0,-1-1,19 1,1 19,17-20,1 20,0 18,37-19,-19 19,1 0,-1 0,0 0,1 0,-1 0,1 0,-20 0,-17 0,-57 0,38 0,-1 0,-36 0,36 19,1-19,-1 0,-18 0,38 18,17-18,1 0,0 19,18-19,-18 0,0 0,0 0,18 19,-18-19,-38 0,-73 0,-76-38,1-17,-56 17,37 20,56-1,37 1,19 18,37 0,19 0,-1 0,-36 0,18-19,-19 19,19 0,0-19,37 19,0 0,19-18,-19 18,19 0,0 0,18 0,-18 0,19 0,-1 0,0 0,1 0,-1 0,1 0,-20 0,1 0,19 0,-20 0,1 0,18 0,1 0,-19 0,18 0,0 0,1 0,-1 0,1 0,-1 0,-55 0,-75 0,0-19,0 19,-37 0,75 0,-20-18,1 18,56 0,18 0,0-19,0 19,0-19,38 19,-19-18,18 18,-18 0,18 0,1 0,-1 0,0 0,1 0,-1 0,1 0,-1 0,0 0,1 37,-1-18,-37-19,38 37,-19-37,18 0,19 18,-19-18,19 19,-18-19,-1 19,1-19,18 18,-19-18,19 19,0-1,0 1,0 0,0-1,0 1,0-1,0 1,-19 0,19-1,0 1,-18-19,18 18,0 1,-19 0,19-1,-19 1,19-1,0 1,-18-19,18 19,-19-19,19 37,0-19,0 1,-18 0,18-1,0 1,18-19,19 0,19 0,19 0,-1 19,-18-19,18 0,1 0,36 18,-18-18,19 0,18 19,38-19,111 0,-37 0,18 0,-18 0,18 0,-74 0,19 0,-56 0,-19 0,-56-19,-18 19,-37 0,18-18,-18 18,-1 0,38 0,19 18,18 1,-19-19,19 18,-19 1,1-19,36 0,-36 19,-1-1,-18 1,18-1,-18-18,-19 0,1 19,-1 0,0-19,-18 0,-1 0,1 18,0-18,-1 0,1 0,-1 0</inkml:trace>
  <inkml:trace contextRef="#ctx0" brushRef="#br0" timeOffset="217644.4107">11906 4167,'0'-18,"19"18,74-19,93 0,0 19,-19 0,19 0,-37 0,37 0,-18 0,-57 19,-18 0,-37-1,-19 1,-18-19,0 0,18 0,37 0,75 0,-19 0,0-19,-18 19,-19-18,-18-1,-1 19,-18 0,18 0,-18 0,18 0,1 0,-38 19,19-1,-19-18,0 19,-18-19,-1 0,1 0,18 0,75 0,93 0,55-19,205-37,37 56,-37 0,-111 0,-75 0,-56 0,19 19,-56 18,-74-18,-19-1,-37 1,-38 0,1-19,-19-19,18 0,20 19,-1-18,37-1,1 1,-1 18,-18 0,0 0,18 0,-18 0,0 0,-19 0,-19 0,1 0,0 0,-1 0,1 0,-1 0,1 0,37 0,-38 0,38 0,-19 0,1 0,-1 0,0 0,0 0,-18 0,0 0,-1 0,1 0,-1 0,1 0,18 0,19 0,18 0,38 0,-19 0,19 0,-19 0,-19 0,-18 0,0 0,-19 0,0 0,0 0,1 0,-20 0,1 0</inkml:trace>
  <inkml:trace contextRef="#ctx0" brushRef="#br0" timeOffset="221665.6288">9320 4800,'19'0,"37"0,74 0,37 0,38 0,18 0,112 0,-19 0,-55 0,-19 0,18 0,-37 0,-74 0,0 37,-56-37,0 0,-18 19,-20-1,-17-18,17 19,-36-19,18 0,-18 0,-1 0,20 0,-20 0,1 0,-1 0,1 0,18 0,19 0,18 0,1 0,-19 0,-19 0,0 0,19 0,-19 0,0 0,0 0,-18 0,0 0,-1 0,1 0,0 0,-1 0,19 0,19 0,0 0,18 0,1-19,-19 1,37-1,-19 0,0 19,-18-18,0 18,0 0,-19 0,-18 0,-1-19,19 19,-18 0,0 0</inkml:trace>
  <inkml:trace contextRef="#ctx0" brushRef="#br0" timeOffset="400154.3429">6827 10511,'0'-19,"56"1,56-19,93-1,55 20,317-1,130 19,204 0,-55 0,-93 19,-149 37,-93-38,-131 38,-111 0,-55-19,-38 0,-56-18,-74-1,-19-18,-19 0,1 0,-19 19,37-19,0-19,19 1,0-1,0 19,-19-18,19-1,0 0,-1 19,20 0,-19 0,-19-18,19 18,-19 0,-18-19,-1 19,19 0,-18 0,0 0,18-18,-19 18,1 0,18 0,0 0,19-19,-19 19,1 0,-20 0,1 0,18 0,-18 0,36 0,38-19,75-18,18 0,19 0,185-19,-111 37,-18 19,-38 0,-18 0,-94 0,19 0,-74 0,0 0,-19 0,-18 0,-1 0,1 0,0 0,-1 19,1 0,18-19,-18 18,-1 1,1-19,0 18,-1-18,-18 19,19-19,-19 19,-19-19,1 0,-1 0,-18 0,18 0,-18 0,0 0,18 0,0 0,1 0,-1 0,38 0,-1 0,20 0,18 0,-1 18,20-18,-1 0,1 0,-1 0,-18 0,-19 0,0 0,0 0,1 0,-20 0,19 0,-18-18,0 18,-1 0,1-19,18 19,-18 0,18 0,19 0,-1 0,1 0,0 0,19 0,-1 0,38 0,-38 0,0 0,-18 0,-19 0,1 0,-20 0,1 0,-1 0,20 0,92 0,93-19,38 1,185-1,19-18,-93 18,-18 19,-75 0,-37 0,-19 0,-19 0,-92 0,0 0,-38 0,-37 0,-18 0,-1 0,20 0,36 0,19 0,19 19,18 0,-56-1,1-18,36 19,-55-19,0 0,0 0,-19 0,0 0,0 0,-18 0,0 0,-1 0,1 0,18 0,-18 0,18 0,0 0,0 0,1 0,-1 0,-19-19,1 19,0 0,-1 0,-18-18,19 18,-19-19,0 0,0 1,0-38,0 37,0 1,0-1,0 1,0-1,0 0,-19 19,19-18,-37 18,18-19,-18 1,19-1,-1 19,-18 0,18 0,-18 0,0 0,18 0,0 0,1 0,-19 0,-1 0,-17 0,17 0,-17-19,17 19,1 0,0 0,18 0,1 0,-1 0,1 0,-1-18,0 18,1 0,-1 0,1 0,18-19,-19 19,-18-19,-19 1,19-1,-19 19,19 0,0 0,-1-18,20 18,-1 0,1 0,-1 0,0 0,1 0,18-19,-19 19,1 0,-38-19,-93 1,-93-19,-18 18,-75-37,56 38,37-1,19 0,37 1,55 18,20 0,-1 0,38 0,-1 0,19 0,1 0,-1 0,19 0,18 0,-18 0,18 0,-18 0,0 18,0-18,-19 19,19-19,-19 19,0-1,19-18,-19 19,0-1,-37-18,37 38,-18-20,-19 1,18 18,-18-18,0-1,-74 19,18-18,0 0,19-1,37-18,-19 0,57 0,-1 0,0 0,19 0,18 0,-37-18,38-1,-19-18,-1 18,1 1,19-1,-1-18,0 37,-18-19,37 1,-37 18,37-19,-19 19,1 0,-1 0,1 0,-1 0,0 0,1 0,-1 0,1 0,-20 0,20 0,-1 0,0 0,1 0,18 19,0-1,0 1,0-1,0 20,0-1,0 19,0-19,0 19,0-19,0-18,0 18,0-19,0 1,0 0,0-1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09:41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6734 12427,'75'0,"55"0,56 0,19 0,18 0,112 0,-19 0,-74 0,-37 19,-19-1,0 1,-37 0,-19-1,-56-18,-18 19,-19-19,0 0,1 0,-20 0,1 0,-1 0,1 0,0 0,-1 0,1 0,18 0,0 0,0 0,1 0,-1-19,19 1,-1 18,1 0,19-19,-19 19,-19-19,-19 19,1 0,18-18,-18 18,-1 0,1 0,0 0,-1 0,1-19,18 19,-18-18,-1 18,1-19,-1 19,1 0,0-19,-19 1,0-1,18 1,-18-1,0 0,0 1,19-1,-19-18,0 18,18-18,-18 0,0 18,0-18,0 0,0 0,0-1,0 1,0 19,0-20,-37 1,37 0,-18 18,-1-18,19 0,-19 37,19-19,-18 1,-1-1,1 1,18-1,-19 0,0 19,1-18,-1 18,-18-19,18 19,1 0,-19 0,-1 0,-17 0,-1 0,-19 0,1 0,-1 0,20 0,-20 0,1 0,-1 0,-36 0,18 0,-19 0,19 0,0 0,-19 0,38 0,-19 0,0 0,37 0,0-18,1 18,17 0,20 0,-1 0,1-19,-1 19,-18 0,-75 0,-74 0,0 0,0 0,19 0,18 0,-19 19,-18-19,38 37,17-19,57 1,-19 18,37-18,-18-1,-1 1,38 18,18-37,1 0,-19 19,18-1,-18-18,18 19,-18-19,18 19,-18-19,19 18,-1-18,19 19,0-1,0 38,37 0,0-19,19 38,-19-38,38 37,-19-18,-1 0,20 18,18-18,-56 0,-18-37,18-1,-19-18,1 19,0-19,-1 0,19 0,-18 0,0 0,-1 0,1 18</inkml:trace>
  <inkml:trace contextRef="#ctx0" brushRef="#br0" timeOffset="17931.1229">9097 13283,'19'-19,"-1"19,38 0,-19 0,38-18,18 18,18-19,-18 19,-18 0,18 0,-37 0,-19 0,19 0,-19 0,19 0,-19 0,19 0,-19 0,0 0,0 0,-18 0,0 0,18 0,0 0,0 0,19 0,0 0,-19 0,0 0,0 0,1 0,17 0,20 0,-19 0,18 0,-37 0,0 0,-18 0,0 0,-1 0,19 0,-18 0,37 0,18 0,1 0,18 19,-37-19,-1 18,-17-18,-1 0,-19 0,20 19,-20-19,1 0,-1 0,20 0,-20 0,1 0,18 0,0 0,0 0,1 0,-1 0,0 0,0 0,0 0,1 0,-20 0,1 0,18 0,0 0,-18 0,0 0,18 0,-19 0,1 0,0 0,18 0,0 0,-18 0,-1 0,19 0,-18 0,0 0,-1 0,1 0,-1 0,1 0,0 0,-19-19,18 19,-18-18,19-1,-19 0,18-18,-18 19,19-20,-19 1,0 0,0 0,0 0,0 18,0-18,0 0,0 18,0 0,0-18,0 19,0-1,-19-18,1 18,-1-18,1 18,18-18,-19 37,0-18,19-1,-18 0,18 1,-19 18,19-19,-18 19,-1 0,0 0,-18 0,19 0,-20 0,1 0,-19-18,38 18,-1-19,-18 19,18 0,-18 0,18 0,1 0,-1 0,1 0,-1 0,-18 0,0-19,-19 19,19 0,-19 0,0 0,0 0,19-18,0 18,0-19,-1 19,1 0,19-18,-20 18,20 0,-38 0,37 0,1 0,-1 0,1 0,-1 0,-18-19,0 0,-19 19,0 0,19-18,-1 18,1-19,0 19,0-18,-19 18,19-19,0 19,18-19,-18 19,0 0,18 0,0 0,-18 0,19 0,-1-18,0 18,1 0,-1 0,1 0,-1-19,0 19,1 0,-1 0,1 0,-1 0,0 0,-18 0,19 0,-20 0,20 0,-19 0,18 0,-18 0,18 0,-18 0,18 0,-18 0,19 0,-1 19,-18-1,18-18,-18 0,18 19,1-19,-20 19,1-1,19-18,-1 0,-18 0,0 0,18 0,0 19,1-19,-1 0,1 0,-1 18,-18 1,0-19,-1 19,-17-1,-1-18,19 19,-1-19,1 0,-19 0,38 0,-19 0,37 18,-19-18,0 19,1-19,-1 0,19 19,-18-19,18 18,-19-18,0 37,19-18,-18 0,18-1,-38-18,38 37,-18-37,-1 19,19 0,-18-19,18 18,0 1,0-1,0 1,0 0,0-1,0 1,0-1,0 1,18 0,-18-1,0 19,0-18,19 18,-1 0,-18 1,0-1,0-19,0 1,0 0,0 18,0-19,0 1,0 0,19-1,-19 1,19-19,-19 19,18-19,-18 18,19-18,-19 19</inkml:trace>
  <inkml:trace contextRef="#ctx0" brushRef="#br0" timeOffset="20229.0178">9209 13115,'18'0,"20"0,-1 0,-19 0,20 0,-1 0,0 0,-18 0,18 0,0 0,0 0,0 0,-18 0,0 0,-1 0,1 0,-1 0,1 0,18 0,-18 0,18 0,-18 0,-1 0,1 0,-1 0,1 19,0-19,-1 0,19 0,-18 0,0 0,37 0,-38 0,1 0,18 0,0 0,0 0,-18 0,0 0,18 0,-19 0</inkml:trace>
  <inkml:trace contextRef="#ctx0" brushRef="#br0" timeOffset="21868.3423">10660 13134,'18'0,"20"0,-1 0,19 0,18 0,-18 0,37 0,0 0,0 0,-19 0,1 0,-19 0,-1 0,1 0,-19 0,19 0,-19 0,-18 0,0 0,18 0,0 0,-18 0,18 0,-19 0,1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10:57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19255 6121,'37'0,"112"-19,93-18,334-75,206 19,92 19,-18-1,-94 75,-259 0,-75 19,-187-1,-54 1,-76-19,-55 0,-19 0,-18 0,-38 0,1 0,-113 19,-36 18,-38 19,-148 18,-94 38,38-38,111 1,19-38,56 0,56-18,55-1,56 1,38-19,-20 0</inkml:trace>
  <inkml:trace contextRef="#ctx0" brushRef="#br0" timeOffset="8840.9959">17134 6158,'-19'0,"1"0,-1 0,0 0,1-19,-1 19,1-18,-1-1,0 0,19 1,-18 18,18-19,0 1,-19-20,1 1,-1 0,19 0,-19 0,19 18,-18 0,18 1,0-1,0 0,0 1,0-1,18 19,1-18,0-1,-1 19,19-19,1 1,17-1,20 1,18-20,37 1,19 0,149-37,-57 18,20 19,-38 18,-37 19,-18 0,18 0,-19 0,0 37,-74 0,0-18,-55 0,-38-1,37-18,-56 19,-18 37,0-19,0 0,-1 0,1 0,0 1,-19 17,19-36,18 18,-18-37,37 19,-18-19,-1 0,19 19,-19-19,1 0,18 18,-37-18,18 0,0 19,-18-1,19-18,-1 0,-18 19,18-19,-18 19,-19-1,-18 19,-1-18,20 0,-1-1,0 1,-19 18,20-37,-20 37,-18-18,37-1,1 1,17-19,1 0,0 19,0-19,0 18,18-18,-37 19,38-19,-38 0,19 18,-1-18,1 19,-19-19,19 0,0 0,-19 0,19 0,0 0,18 0,0 0,-18 0,19 0,-1 0,-18 0,18 0,1 19,-1-19,0 0,1 0,-1 0,1 0,-1 0,0 0,1 0,18-19,-19 19,19-19,-18 19</inkml:trace>
  <inkml:trace contextRef="#ctx0" brushRef="#br0" timeOffset="18279.4192">5581 6269,'19'0,"-19"19,18 0,1 18,-1-37,1 37,0-18,-1-19,-18 37,19-37,-19 18,18-18,1 19,0-19,-1 0,1 0,0 0,-1 0,19-19,-18 19,18-18,-18 18,-1-19,-18 1,19 18,0-19,-1 0,1 1,-1-19,38-1,-19 20,-18-38,37 19,-19 0,0-1,0-17,-18 36,18-18,-18 0,18 18,-37 0,37 1,-18 18,-1-37,20 18,-20 0,-18 1,19 18,-19-19,0 0,18 1,-18-1,19 19,-19-18</inkml:trace>
  <inkml:trace contextRef="#ctx0" brushRef="#br0" timeOffset="130486.3644">8167 13748,'19'19,"36"-1,57 19,18 1,93 17,224 38,55 56,149-37,93-112,-92 0,-20 0,1 0,-150 0,-18 0,1 0,-57 0,-93 0,-74 0,0 0,-93 0,-38 0,-74 0,-18 0,0 0,-1 0,19 0,38 0,18 0,37 0,0 0,19 0,0 0,0 0,-19 0,93 0,-55 0,-38 0,-18 0,-19 0,-38 0,-17 0,-1 0,-19 0,1 0,0 0,-1 0,1 0,18 0,0-19,0 1,-18-1,37 19,-38-19,20 19,-20-18,19 18,-18 0,0-19,-1 1,1 18,-1-19,1-18,0 37,-1-37,1 37,-1-19,-18 0,19 1,-19-1,19 1,-1-20,-18 1,19-19,-19 38,0-19,0-1,0 20,0-19,0 18,0 0,0-18,0 19,0-1,0 0,0 1,0-1,0 1,0-1,-19 0,19 1,-18 18,-1-19,0 1,1 18,18-19,-19 19,1 0,-20 0,20-19,-1 19,-18 0,18 0,1-18,-1 18,1 0,-1 0,-55 0,-112 0,0 0,-38 0,-185 0,-19 0,186 18,-37 1,37-19,38 0,55 0,56 0,19 0,-1 0,1-19,18 1,19-1,18 19,-18 0,18 0,1 0,-1 0,0 0,1 0,-19-18,-1 18,1-19,-19 19,38 0,-19 0,18 0,-18 0,0 0,-56 0,-112 0,19 0,-75 0,-73 0,36 0,-37-19,93 1,38-1,36 19,19 0,38-19,36 19,19 0,38 0,-1 0,1 0,-57 0,-55 0,-19-18,-37-1,37 1,0 18,19-19,-74 0,36 19,1-18,37 18,-19 0,37 0,38 0,18 0,37 0,1 0,-20 0,20 0,-1 0,1 0,-1 0,-93 0,-18 37,-19 0,-18 0,-94-18,38 0,19-1,55-18,37 0,-18 0,37 0,0 0,37 0,0 0,38 0,-1 0,0 0,19 19,0 0,0-1,0 19,38 1,36 17,0 1,38 19,0-20,-19 20,-19-19,-37-38,1-18,-38 19,18-19</inkml:trace>
  <inkml:trace contextRef="#ctx0" brushRef="#br0" timeOffset="133884.7254">6958 11981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14:39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7014 8576,'18'0,"38"0,0 0,37 0,56-18,18 18,-18-19,37 19,56-19,37 19,-37 0,-19 0,0 0,-37 0,-18 19,-75 0,-19-19,-18 0,-19 0,-18 0,-1 0,1 0,18 0,37 0,38 0,0 0,-19-19,-19 19,1 0,-20 0,-17 0,-20 0,1 0,-1 0</inkml:trace>
  <inkml:trace contextRef="#ctx0" brushRef="#br0" timeOffset="3554.7851">15348 8651,'19'0,"-1"0,1 0,-1 0,20 0,-20 0,19 0,1 0,-1 0,19 0,18 0,19 0,-19 0,19 0,19 0,-38-19,1 19,36-19,-17 19,-1-18,-19 18,19 0,0-19,-37 19,0 0,55 0,-36 0,-1 0,0 0,1 0,-19 0,18 0,-18 0,0 0,0 0,-1 0,-17 0,17 0,-17 0,-1 0,19 0,-1 0,1 0,0 0,18 0,-18 0,0 0,0 0,18 0,1 0,-1 0,-37 19,19-19,-37 0,-1 18,1-18,18 0,19 0,0 0,-19 0,37 0,-18 0,0 0,0 0,-38 0,1 0,0 0,-1 0,1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15:35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12725 8372,'18'0,"1"0,18 0,0 0,19 0,37 0,0 0,-18 0,36 0,-18 0,-18 0,-19 0,-1 0,1 0,-37 0,-1 0,1-19,-19 0,19 1,-1 18,-18-19,19 1,-1-20,20 20,-1-1,0-18,0 18,0-18,1 19,-20 18,19-38,-18 1,0 37,-19-18,18 18,-18-19,0 0,0 1,0-1,19 19,-1-37,1 18,-19 1,0-1,19 0,-19 1,0-1,0 1,0-20,0 20,-38-1,20 1,-19-20,-1 38,20-37,-19 37,-1-18,1-1,0 0,-19 19,19 0,-19 0,19 0,0 0,18 0,1 0,-20 0,20 0,-1 0,-18 0,18 0,1 0,-1 0,1 0,-20 38,1-1,0-19,0 20,18-20,-18 1,18-1,-18 20,18-38,19 18,-18 1,-1-1,19 20,-37-20,18 19,19 1,-37-1,37-18,-37 36,18-17,1-1,-1 0,1 0,18 0,0-18,0 0,0-1</inkml:trace>
  <inkml:trace contextRef="#ctx0" brushRef="#br0" timeOffset="4960.2608">15943 6995,'-18'0,"18"19,0 18,0 0,0 0,0 19,0 0,0 0,0-38,0 19,0-18,0 18,0-18,0-1,0 1,0 0,0-1,55-18,-36 0,0 0,-1 0,38 0,-19 0,-18 0,55 0,1 0,-1 0,38 19,-38-19,1 0,-20 0,1 0,-19 0,1 0,-1 0,19 0,-19 0,0 0,0 0,19 0,-37 0,18 0,19 0,-19 0,0 0,19 0,-19 0,0 0,0 0,1 0,-1 0,0 0,-18 0,-1 0,20 0,-20 0,1 0,-1 0,20 0,-20 0,1 0,18 0,-18 0,18 0,-19 0,1 0,0 0,-19-19,0 1,0-1,0 0,0 1,0-1,0 1,0-20,0 1,0 19,0-1,0 0,0 1,0-1,0 1,0-1,0-18,0 18,0 1,0-1,0 0,0 1,0-1,0 1,0-1,0 0,0 1,0-1,-19 19,0 0,-18-18,19-1,-20 19,1 0,-19-19,19 19,0-18,0 18,-19 0,19-19,-19 19,0 0,-18-19,36 19,-17-18,17-1,-55 19,56 0,0 0,0 0,0 0,18 0,-18 0,0 0,-1 0,-17 0,17 0,1 0,0 0,0 0,0 0,-1 0,1 19,0-19,18 0,-37 18,38-18,-1 0,1 0,-1 0,0 0,1 0,-1 0,19 19,-37-19,18 0,1 0,18 19,-19-19,1 18</inkml:trace>
  <inkml:trace contextRef="#ctx0" brushRef="#br0" timeOffset="71787.4439">15404 7534,'18'0,"20"0,-20 19,19 0,1-1,-1 19,-19-18,20 0,-20-19,1 0,-1 0,20-19,36-74,19-19,130-55,0 0,-36 36,-76 38,1 37,-56 19,-19 19,0-1,-18 19,-1-19</inkml:trace>
  <inkml:trace contextRef="#ctx0" brushRef="#br0" timeOffset="75848.3089">12371 8465,'0'18,"38"-18,-20 37,1-37,18 38,-18-38,18 37,-19-37,-18 18,19-18,-19 19,19-19,-1-19,19-18,1-19,17 19,38-37,-18-1,18 1,-37 37,-19 0,19 18,-38-18,1 37,18-19,-37 1,19 18,-1 0,-18-19</inkml:trace>
  <inkml:trace contextRef="#ctx0" brushRef="#br0" timeOffset="82762.6714">16929 7888,'19'0,"-1"37,1-18,-19 18,37 0,-18 19,-1-19,1 0,0 19,-1-19,1 19,-19-19,0 19,0 0,0-19,0 0,0 1,0-1,0 0,0 19,0-19,0 0,-19 0,1 1,-1 17,0 1,1 0,-19 0,-1 18,20-36,-19-1,18-19,-18 38,18-37,1 18,-1-37,0 19,-18 18,19 0,-20 0,1 19,19-19,-38 0,19 1,-56 110,18-55,-37 19,57 0,-20-56,19 18,19-18,0 0,18-38,1 1,-1-1,-18 1,18 37,-74 18,19 19,-56 0,18 19,1 18,36-74,19 0,19-19,0 0,18 0,1-37,-1 38,0-20,1 1,18-1,-19 1,1-19,18 19,-19-1,19 1,-19-1,19 1,0 0,0-1,-18-18,18 19,-19-1,19 1,0 0,-18-19,18 18,0 1,0-1,0 1,0 0</inkml:trace>
  <inkml:trace contextRef="#ctx0" brushRef="#br0" timeOffset="84728.9816">14771 11627,'0'19,"19"-19,-19 18,37-18,-37 19,19-19,-1 19,1-1,-1 1,1-1,0-18,-19 19,18-19,-18 19,19-19,-19 18,18-18,-18 19,19-19,0 0,-19-19,18 1,-18-1,0-18,19 18,-19 1,0-1,18 19,-18-19,19 19,-19-18,0-1,0 1,19 18,-19-19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20:15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11981 11683,'-19'-19,"0"1,1-19,18 18,-19-18,1 37,18-37,-19 18,0 0,19 1,-18 18,18-37,-19 18,19-18,-18 37,18-19,0-18,0 18,0 1,0-1,0 1,0-1,0 0,0 1,0-1,0 1,0-1,0 0,18 19,-18-18,0-1,37-18,-18 37,37-37,18-1,1 20,18-19,37-19,93-37,0 18,19-36,-37 55,-56 19,-19 0,-18-1,-38 20,0 18,1-19,18 19,0 0,-19 0,1 0,36 0,-36-18,-19 18,-38 0,19 0,-18 0,0 0,18 0,19 37,37 19,18-1,19-17,1-1,92 19,-18-19,18-19,-19 20,-36-38,-1 0,-18 0,-19 0,-18 0,-19 0,-19 0,19 0,0 0,-74 0,0 0,-1 0,1 0,-1 0,57 0,36 0,1 0,0 0,18 0,-37 0,0 0,19 0,-19 0,18 0,-18 0,-18 0,-20 0,1 0,-19 0,19 0,0 0,-19 0,19 0,0 0,0 0,0-19,-19 19,0 0,0 0,0 0,-18 0,18 0,0 0,-18 0,0 0,36 0,-36 0,18 0,-18 0,37 19,-38-1,1 1,37-19,-38 0,1 18,18 1,-18-19,18 19,0-1,-18-18,-1 37,1-37,-1 19,1 0,0-19,-1 37,1-19,0 20,-19-20,0 1,0 37,0-38,0 20,0-20,0 1,0-1,0 1,0 18,-38-18,20-1,-20 1,1 18,-19-18,-37-1,-18 20,-1-1,19-19,-111 20,18-1,18 0,-18 0,37-18,19-1,0 20,55-38,1 18,0-18,-38 0,19 0,0 0,37 0,37 0,1 0,-19 0,-112 37,-19 1,-36-20,36 1,-36 37,18-56,0 0,-19 0,0 0,19 0,-37 0,74 0,0-19,38 19,18 0,-19-19,19 19,19 0,-38 0,56 0,0 0,19 0,19 0,-20 0,20 0,-1 0,1 0,-1 0,0 0,1 0,-1 0,1 0,-20 0,20 0,-1 0,1 0,-20 0,20 0,-57-18,-18-1,-111-18,-20 18,57 1,-93 18,92-19,38 19,37 0,37-18,0 18,38 0,-1 0,1 0,-20 0,20 0,18-19,-19 19,0 0</inkml:trace>
  <inkml:trace contextRef="#ctx0" brushRef="#br0" timeOffset="5722.495">11813 10604,'56'0,"18"0,19 0,56 0,0 0,37 19,93 36,0-17,0-20,-37 19,-19-18,19 0,-37 18,0-19,-94-18,38 0,-37 19,-1-19,-18 0,0 0,19 0,-38 0,-18 0,19 0,-38 19,0-19,19 0,-19 0,0 0,19 0,-19 0,19 0,-37 0,18 0,0 0,-18 0,-1 0,19 0,-18 0,37 0,18 0,1 0,18 0,0 0,-19 0,19 0,-18 0,-1 0,38 0,-57 0,20 0,-19 0,-19 0,19 0,-1 0,1 0,0 0,-19 0,0 0,1 0,-20 0,1 0,-1 0,-18-19,19 19,0 0,-1-19,1 1,18-1,0 1,1-1,-1 0,0 19,0-18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21:10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16762 11441,'37'0,"0"0,0 0,19 0,0 0,0 0,0 0,-1 0,-17 0,-1 0,19 0,-19 0,19 0,-19 0,0 0,0 0,1 0,-1 0,19 0,-1 0,-17 0,17 19,1-19,-19 0,1 0,-20 0,1 0,-1 0,38 0,-19 0,19 0,0 0,0 0,0 0,-1 0,1 0,0 18,-19-18,19 0,-19 0,19 0,0 0,-19 0,19 19,-19-19,19 0,0 0,18 0,1 0,18 0,-19 0,0 0,-18 0,19 0,18 0,-19 0,1 0,18 0,-19 0,-18 0,0 0,-1 0,20 0,-38 0,19 0,0 0,-19 0,0 0,0 0,-18 0,-1 0,1 0,0 0,-1 0,19 0,1 0,-20-19,19 19,-18 0,0-18,18 18,-18-19,-1 19,19 0,-18-18,0-1,-1 19,1 0,-1-19,1 19,0 0,-1 0,-18-18,19-1,-19 1,18 18,1-19,-19-37,19 38,-19-1,18-18,-18 18,0 1,0-1,0 0,0 1,0-1,0 0,0-18,0 19,0-1,-18 0,-1-18,0 19,1 18,-1-38,1 38,-1-18,0-1,1 19,-1-18,1 18,-20-19,20 19,-1 0,-18-19,0 19,18 0,0 0,1 0,-1 0,1 0,-38 0,37 0,-18 0,18 0,-18 0,0 0,18 0,1 0,-1 0,1 0,-38 0,-37 0,-37-37,-38 0,1 0,-57 0,1-19,19 37,18 1,0-1,18 0,-18 19,37 0,56 0,19 0,18 0,-18 0,36 0,1 0,19 0,-1 0,0 0,-18 0,0 0,0 0,0 19,-1 0,1-1,-19-18,0 19,-37-1,38 1,-20 0,19-19,1 18,17-18,-17 19,36-19,0 0,1 0,-1 0,1 0,-20 18,1-18,0 19,0 0,0-19,-19 18,19 1,-1-1,38 1,-18-19,-1 0,1 19,18-1,-19-18,19 19,-19-1,19 1,-18 18,-1-37,19 19,0-1,-19-18,19 19,0 0,0-1,0 1,0-1,0 1,19-19,0 19,-1-1,-18 1,19-19,0 19,-1-1,1-18,-19 19,18-19,-18 18,0 1,19 0,-19-1,19-18,-19 19,0-1,0 1,18 0,1-19,-1 18,1 1,18-19,-18 0,18 18,0-18,0 19,1 0,-20-19,1 0,-1 0,1 0,0 0</inkml:trace>
  <inkml:trace contextRef="#ctx0" brushRef="#br0" timeOffset="3108.0641">6548 12316,'19'0,"0"0,36 0,-17 18,-20-18,19 19,1-19,17 18,-17-18,-1 19,-18-19,-1 0,1 0,-1 0,20-19,36-74,56-74,112-112,-37 37,36-37,-92 112,-56 55,-18 56,-57 37,1 1,-19-1,37 19</inkml:trace>
  <inkml:trace contextRef="#ctx0" brushRef="#br0" timeOffset="5339.763">12892 12260</inkml:trace>
  <inkml:trace contextRef="#ctx0" brushRef="#br0" timeOffset="7002.3472">12892 12260,'19'0,"18"18,-18-18,18 19,0 18,19-37,-38 19,1-1,18 1,-18 0,-1-19,1 18,18-74,19-18,74-112,149-130,112-131,18 19,-111 93,-56 112,-93 74,-56 56,-37 56,-38 0,1 37,-1-19</inkml:trace>
  <inkml:trace contextRef="#ctx0" brushRef="#br0" timeOffset="9543.4949">20557 12464,'0'19,"0"0,0-1,18 1,20-1,-20-18,1 0,-19 19,19-75,36-18,38-19,0 0,-18 0,36 0,-36 18,-19 38,-19-19,19 38,-19-20,-19 1,1 19,0-1,-19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21T04:22:17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12464 9246,'-18'0,"-19"0,-19-19,-56 1,38-1,-38 1,38-1,18 19,19-37,18 37,0-19,19 1,0-1,0 0,19-18,0 18,-1 1,1-19,-1 37,20-38,-20 38,19-37,1 19,17-1,1-18,-18 37,17-19,-17 1,-1 18,0-19,-18 19,-1 0,1 0,-1 0,1 0,0 0,18 0,-37 19,18-19,20 0,-38 18,18-18,-18 19,19-1,-1 1,-18 0,0-1,0 1,0-1,0 1,0 18,0-18,0 18,0-18,-37-1,37 38,-18-37,-1 18,19 0,-19-18,1-1,18 1,-19-19,19 19</inkml:trace>
  <inkml:trace contextRef="#ctx0" brushRef="#br0" timeOffset="1801.7781">13878 5172,'19'18,"-1"1,20 0,-20 18,19-19,-18 20,0-38,-1 37,1-37,-1-37,20-19,17-19,20-18,18 0,37-18,-37 36,-18 1,-20 37,1-1,-37 38,-1-18</inkml:trace>
  <inkml:trace contextRef="#ctx0" brushRef="#br0" timeOffset="5761.313">10251 3497,'18'-37,"1"19,37-38,18 0,38 0,-19 0,18 1,57-20,74 1,-56 37,18 18,-55 19,-19 0,-55 0,-1 0,-18 0,-19 0,-18 0,18 0,0 19,0-1,-18 1,18-1,-18 1,-1-19,1 19,-19-1,19 1,-1-19,1 18,-19 20,18-1,-18 0,0 0,0 0,0 19,0-37,0 18,0 0,-18 0,-1-18,1 0,-1 18,0-19,1 20,-1-20,-18 1,0-1,18 20,-18-20,-19 20,0-38,-18 37,-38 0,-111 0,-37 0,18 19,37-37,19-1,37-18,19 0,18 0,19 0,0 0,0 0,0 0,19 0,-19-18,37 18,37-19,-18 19,0 0,0 0,18-18,-18-1,0 19,18-19,1 1,-1 18,0-37,1 18,18-18,0 18,0 1,0-20,37 20,-18-20,18 20,19-19,-19 18,0-18,37 0,1-19,18 0,18-18,-36 36,18-17,-37 55,0-38,37 20,-19-1,0 1,38 18,-19 0,37-19,-18 0,-19 1,19-19,-1 18,-36 0,-20 1,-17-1,17 19,-36-18,0 18,-1 0,1 0,-19-19</inkml:trace>
  <inkml:trace contextRef="#ctx0" brushRef="#br0" timeOffset="16604.6987">18529 9971,'19'0,"18"0,0 38,-18-20,37 1,-19 0,0-1,-18 1,18-19,-19 0,1 0,0 0,36-56,38-93,75-93,-1 56,-55 37,-38 38,1 36,-57 57,20-19,-38 18,18 0</inkml:trace>
  <inkml:trace contextRef="#ctx0" brushRef="#br0" timeOffset="25510.5956">23496 5153,'-37'0,"18"0,-18 0,-19 0,1 0,-20 0,19 19,1-1,-1 1,19-19,-1 37,1-18,-19-19,38 37,-19-18,-1 36,-18-17,19-20,0 38,-19-19,19 0,0 1,-19-1,0 56,-37 0,19 0,-1 19,1-38,0 19,-1 0,19-19,1 1,-1 18,0 0,19-37,-1 37,1-38,19 1,-20 19,1-38,19 0,-20 19,20 18,-1-18,1-19,18-18,0 0,0-1,0 19,18 1,-18 17,37 1,-18 0,0 0,-19 18,37 1,-19-20,20 1,-38 19,37-38,-19 0,1 0,18 1,-18-20,0 1,-1 18,1-18,-1 18,20-19,-20 1,1 18,-1-18,20 18,-20-37,-18 19,19-1,-1 1,1-19,0 18,-1 1,1 0,18-1,0 19,0-18,1 18,36 0,-18 1,0-20,-1 1,38 18,93 56,-18-37,-1-19,-18 0,-37 0,-56-18,-19-19,-19 0,1 0,18 0,38 0,18 0,18-19,-18 1,0-1,-55 19,-1-18,0 18,0-19,-18 19,-1 0,1 0,0-19,-1 19,-18-37,19 19,-1-1,20-18,-20 18,19-18,1 18,-20-18,19 0,-18 18,18-18,-18 19,-1-1,-18 0,19 19,-19-37,0 19,19-1,-19-37,18 19,-18-19,0 0,0 19,0-19,0-18,0 18,-18 0,-1-18,0-1,1 20,-1 17,19-17,-18 17,-1 1,0-19,19 38,0-1,0-18,-18 37,18-19,0 1,0-1,0 1,0-1,0-37,0-55,0 36,0 1,0 18,0 19,0 0,18-1,-18 20,0-1,0 0,0-18,0 19,0-1,0 0,0 1,0-19,0-1,0-17,-37-1,19 0,-38-18,19 18,-19-37,0 56,19-56,-19 37,37 19,-36-1,55 20,-38-1,20 1,18-1,-19 19,19-19,-18 19,18-18,0-1,0 1,0-38,0 0,0-19,-19 20,0 17,19 1,0 0,-18 0,18 0,-19 18,19 0,-19 1,1-1,-1 1,1 18,-1-19,0 0,1 19,-1-18,1-1,-1 19,-18 0,18 0,19-18,-37 18,18 0,19-19,-18 19,-1 0,1 0,-1 0,19-19</inkml:trace>
  <inkml:trace contextRef="#ctx0" brushRef="#br0" timeOffset="42851.8613">20222 2958,'-19'0,"1"19,18 18,-19 0,1 0,-20 19,20-19,18-18,0-1,-19 20,19-1,0-19,0 20,-18-20,18 38,0-37,0-1,0 1,0-1,0 1,0 0,0-1,0 1,0-1,18-18,-18 19,19-19,-1 0,-18 19,38-19,-20 0,1 18,-1-18,1 0,0 19,-1-19,19 0,1 0,-1 0,0 0,0 0,-18 0,37 0,-38 0,1 0,-1 0,38 0,-37 0,18 0,0 0,1 0,-1 0,19 0,-19 0,-19 0,20 0,-20 0,38-19,-37 19,-1 0,19-18,-18 18,0 0,18 0,0-19,-18 0,18 19,0 0,0-37,0 19,-18 18,37-19,-19 0,-18 1,18-19,0 18,0-18,0 18,-18 1,0-38,18 19,0-1,0 1,1-37,-20 37,1-1,18 1,-18 0,-19 18,0 1,18-19,-18-1,19 38,-19-18,0-1,0 1,0-1,0-18,0 18,0 1,0-1,0 0,-19 19,19-18,-18-1,18 0,-38 1,20-1,-1 1,19-1,-37 19,18-19,-18 19,37-18,-37 18,18-19,1 19,-20 0,20-18,-1 18,-18 0,0 0,0 0,18-19,0 19,-36 0,36 0,-18 0,18 0,-18 0,0 0,0 0,18 0,-18 0,0 0,-19 0,37 19,1-19,-20 0,20 0,-19 0,18 0,19 18,-19-18,1 19,-1-19,-18 0,18 0,1 18,-1-18,1 0,-1 0,-18 19,18-19,1 19,-1-19,0 0,1 0,-1 0,0 18,1-18,-1 19,1-19,-1 0,-18 18,18-18,1 19,-1 0,0-19,19 18,-18-18,-1 19,1 18,-20-37,20 37,-19-18,37 0,-19-19,0 18,1 1,-1-1,1 1,-1 0,19 18,-19 0,1-37,18 19,0-1,0 1,0-1,0 1,0 0,18-1,-18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3065" y="1655520"/>
            <a:ext cx="4886560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65" y="3640685"/>
            <a:ext cx="5191970" cy="122164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1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6" y="281175"/>
            <a:ext cx="6719020" cy="725349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6" y="1197405"/>
            <a:ext cx="6719020" cy="351106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5525" y="1808225"/>
            <a:ext cx="1679755" cy="1374345"/>
          </a:xfrm>
        </p:spPr>
        <p:txBody>
          <a:bodyPr/>
          <a:lstStyle/>
          <a:p>
            <a:r>
              <a:rPr lang="en-US" dirty="0" smtClean="0"/>
              <a:t>Syphilis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Stages of Acquired Syphilis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197405"/>
            <a:ext cx="6871725" cy="3664920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IN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TERTIARY </a:t>
            </a:r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SYPHILIS </a:t>
            </a:r>
            <a:endParaRPr lang="en-IN" sz="17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Diffuse Lesions Of Tertiary Syphilis: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 following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widespread dissemination of </a:t>
            </a:r>
            <a:r>
              <a:rPr lang="en-IN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spirochaetes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body. </a:t>
            </a:r>
            <a:endParaRPr lang="en-IN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diffuse lesions are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predominantly seen in cardiovascular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nervous systems which are described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detail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in the relevant chapters. </a:t>
            </a:r>
            <a:endParaRPr lang="en-IN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Briefly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these lesions are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under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00050" algn="just"/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Cardiovascular syphilis mainly involves thoracic aorta.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wall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aorta is weakened and dilated due to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syphilitic </a:t>
            </a:r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aortitis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aortic aneurysm,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incompetence of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aortic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valve and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narrowing of mouths of coronary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ostia.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57280" y="3609720"/>
              <a:ext cx="5351760" cy="918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7920" y="3600360"/>
                <a:ext cx="5370480" cy="9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8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Stages of Acquired Syphilis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197405"/>
            <a:ext cx="6871725" cy="3664920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IN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TERTIARY </a:t>
            </a:r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SYPHILIS </a:t>
            </a:r>
            <a:endParaRPr lang="en-IN" sz="17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Neurosyphilis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manifest as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meningovascular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syphilis affecting chiefly the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meninges; </a:t>
            </a:r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tabes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dorsalis affecting the spinal cord;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paresis affecting the brain.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5" y="433692"/>
            <a:ext cx="8813920" cy="45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382200" y="877320"/>
              <a:ext cx="5465160" cy="2759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2840" y="867960"/>
                <a:ext cx="5483880" cy="27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3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Congenital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044700"/>
            <a:ext cx="6871725" cy="3664920"/>
          </a:xfrm>
        </p:spPr>
        <p:txBody>
          <a:bodyPr>
            <a:noAutofit/>
          </a:bodyPr>
          <a:lstStyle/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syphilis may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in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foetus of more than 16 weeks gestation who is exposed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maternal </a:t>
            </a:r>
            <a:r>
              <a:rPr lang="en-IN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spirochaetaemia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morphologic features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under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57250" lvl="1" indent="-342900" algn="just">
              <a:buFont typeface="+mj-lt"/>
              <a:buAutoNum type="arabicPeriod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Saddle-shaped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nose deformity due to destruction of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bridge of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nose.</a:t>
            </a:r>
          </a:p>
          <a:p>
            <a:pPr marL="857250" lvl="1" indent="-342900" algn="just">
              <a:buFont typeface="+mj-lt"/>
              <a:buAutoNum type="arabicPeriod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‘Hutchinson’s teeth’ which are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small, widely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spaced, peg-shaped permanent teeth.</a:t>
            </a:r>
          </a:p>
          <a:p>
            <a:pPr marL="857250" lvl="1" indent="-342900" algn="just">
              <a:buFont typeface="+mj-lt"/>
              <a:buAutoNum type="arabicPeriod"/>
            </a:pP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Mucocutaneous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of acquired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syphilis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lvl="1" indent="-342900" algn="just">
              <a:buFont typeface="+mj-lt"/>
              <a:buAutoNum type="arabicPeriod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Bony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like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epiphysitis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periostitis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lvl="1" indent="-342900" algn="just">
              <a:buFont typeface="+mj-lt"/>
              <a:buAutoNum type="arabicPeriod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keratitis with corneal opacity.</a:t>
            </a:r>
          </a:p>
          <a:p>
            <a:pPr marL="857250" lvl="1" indent="-342900" algn="just">
              <a:buFont typeface="+mj-lt"/>
              <a:buAutoNum type="arabicPeriod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Diffuse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fibrosis in the liver.</a:t>
            </a:r>
          </a:p>
          <a:p>
            <a:pPr marL="857250" lvl="1" indent="-342900" algn="just">
              <a:buFont typeface="+mj-lt"/>
              <a:buAutoNum type="arabicPeriod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fibrosis of lungs.</a:t>
            </a:r>
          </a:p>
          <a:p>
            <a:pPr marL="857250" lvl="1" indent="-342900" algn="just">
              <a:buFont typeface="+mj-lt"/>
              <a:buAutoNum type="arabicPeriod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foetus with congenital syphilis is born dead, it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premature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macerated skin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enlarged spleen and liver,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with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syphilitic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epiphysitis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616800" y="1212120"/>
              <a:ext cx="884520" cy="1139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7440" y="1202760"/>
                <a:ext cx="903240" cy="11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8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433879"/>
            <a:ext cx="4347901" cy="44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71840" y="28800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2480" y="278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4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044700"/>
            <a:ext cx="6871725" cy="35110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Syphilis is a venereal (sexually-transmitted) disease caused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spirochaetes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Treponema pallidum.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treponemal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are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yaws,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pinta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bejel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‘syphilis’ is derived from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mythological handsome boy,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Syphilus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cursed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Greek god Apollo with the disease.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89000" y="964440"/>
              <a:ext cx="6784920" cy="200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40" y="955080"/>
                <a:ext cx="6803640" cy="20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Causative Organism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197405"/>
            <a:ext cx="6871725" cy="36649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pallidum is a coiled spiral filament 10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that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moves actively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fresh preparations.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 cannot be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stained by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usual methods and can be demonstrated in the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exudates and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tissues by: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illumination (DGI) in fresh preparation;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technique;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silver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impregnation techniques; and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nucleic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amplification technique by PCR.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has not been cultivated in any culture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but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infection can be produced in rabbits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chimpanzees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 is rapidly destroyed by cold,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heat, and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antiseptics.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95840" y="1138680"/>
              <a:ext cx="6690960" cy="294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6480" y="1129320"/>
                <a:ext cx="6709680" cy="29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22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197405"/>
            <a:ext cx="6871725" cy="36649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advent of penicillin therapy in 1943, syphilis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shown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decline in incidence.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disease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continues to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global presence.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affected regions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are in Sub-Saharan Africa, South America, and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East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homosexuals are at greater risk.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African countries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very high incidence of congenital syphilis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high rate of stillbirths.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96720" y="4138920"/>
              <a:ext cx="2364480" cy="663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7360" y="4129560"/>
                <a:ext cx="2383200" cy="6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9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197405"/>
            <a:ext cx="6871725" cy="3664920"/>
          </a:xfrm>
        </p:spPr>
        <p:txBody>
          <a:bodyPr>
            <a:noAutofit/>
          </a:bodyPr>
          <a:lstStyle/>
          <a:p>
            <a:pPr algn="just"/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pallidum does not produce any endotoxin or exotoxin. </a:t>
            </a:r>
            <a:endParaRPr lang="en-IN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pathogenesis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lesions appears to be due to host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serological tests for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syphilis: </a:t>
            </a:r>
            <a:r>
              <a:rPr lang="en-IN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treponemal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non-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treponemal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Treponemal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serological tests These tests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antibody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T. pallidum antigen and are more useful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sensitive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diagnosis of syphilis: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Fluorescent 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treponemal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antibody-absorbed (FTA-ABS) test.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Agglutinin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assays e.g. 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microhaemagglutination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assay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pallidum (MHA-TP), and 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Serodia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TP-PA; the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latter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sensitive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pallidum passive 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haemagglutination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(TPHA) test.</a:t>
            </a:r>
          </a:p>
          <a:p>
            <a:pPr algn="just"/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Non-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treponemal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serological tests These tests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non-specific 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reaginic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antibodies IgM and IgG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immunoglobulins directed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cardiolipin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-lecithin-cholesterol complex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are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commonly used. These tests are as under: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Reiter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complement fixation (RPCF) test: test of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for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diagnosis.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Venereal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Research Laboratory (VDRL)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Rapid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en-IN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Reagin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(RPR) test: Wassermann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described a complement 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fixing antibody against antigen of human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syphilitic tissue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antigen is used in the Standard Test for </a:t>
            </a:r>
            <a:r>
              <a:rPr lang="en-I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Syphilis (STS</a:t>
            </a:r>
            <a:r>
              <a:rPr lang="en-I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Wassermann complement fixing test and VDRL test.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09160" y="1908720"/>
              <a:ext cx="7032600" cy="3228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800" y="1899360"/>
                <a:ext cx="7051320" cy="324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8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197405"/>
            <a:ext cx="6871725" cy="3664920"/>
          </a:xfrm>
        </p:spPr>
        <p:txBody>
          <a:bodyPr>
            <a:noAutofit/>
          </a:bodyPr>
          <a:lstStyle/>
          <a:p>
            <a:pPr marL="400050" algn="just"/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intercourse is the most common route of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and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lesions on glans penis, vulva, vagina and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cervix.</a:t>
            </a:r>
          </a:p>
          <a:p>
            <a:pPr marL="400050" algn="just"/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person-to-person contact with lesions on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lips, tongue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fingers.</a:t>
            </a:r>
          </a:p>
          <a:p>
            <a:pPr marL="400050" algn="just"/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Transfusion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infected blood.</a:t>
            </a:r>
          </a:p>
          <a:p>
            <a:pPr marL="400050" algn="just"/>
            <a:r>
              <a:rPr lang="en-I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Materno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-foetal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in congenital syphilis if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mother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infected.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25040" y="3067200"/>
              <a:ext cx="4393440" cy="47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5680" y="3057840"/>
                <a:ext cx="4412160" cy="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3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Stages of Acquired Syphilis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197405"/>
            <a:ext cx="6871725" cy="3664920"/>
          </a:xfrm>
        </p:spPr>
        <p:txBody>
          <a:bodyPr>
            <a:noAutofit/>
          </a:bodyPr>
          <a:lstStyle/>
          <a:p>
            <a:pPr marL="400050" algn="just"/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syphilis is divided into 3 stages depending upon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period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which the lesions appear and the type of lesions.</a:t>
            </a:r>
          </a:p>
          <a:p>
            <a:pPr marL="400050" algn="just"/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are: primary, secondary and tertiary syphilis.</a:t>
            </a:r>
          </a:p>
          <a:p>
            <a:pPr marL="57150" indent="0" algn="ctr">
              <a:buNone/>
            </a:pPr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SYPHILIS </a:t>
            </a:r>
            <a:endParaRPr lang="en-IN" sz="17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 of primary syphilis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chancre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appears on genitals or at extra-genital sites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2-4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after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(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Figure). </a:t>
            </a: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Initially, the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 is a painless papule which ulcerates in the centre.</a:t>
            </a:r>
          </a:p>
          <a:p>
            <a:pPr marL="400050" algn="just"/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fully-developed chancre is an indurated lesion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central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ulceration accompanied by regional lymphadenitis.</a:t>
            </a:r>
          </a:p>
          <a:p>
            <a:pPr marL="400050" algn="just"/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chancre heals without scarring, even in the absence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treatment.</a:t>
            </a:r>
          </a:p>
          <a:p>
            <a:pPr marL="400050" algn="just"/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tests are positive in 1-3 weeks after the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 of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chancre. </a:t>
            </a:r>
            <a:endParaRPr lang="en-IN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Spirochaetes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in the exudates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DGI.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53560" y="2424240"/>
              <a:ext cx="1989720" cy="1835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4200" y="2414880"/>
                <a:ext cx="2008440" cy="18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5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Stages of Acquired Syphilis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197405"/>
            <a:ext cx="6871725" cy="3664920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IN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SYPHILIS </a:t>
            </a:r>
            <a:endParaRPr lang="en-IN" sz="17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Inadequately treated patients of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syphilis develop </a:t>
            </a:r>
            <a:r>
              <a:rPr lang="en-IN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mucocutaneous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lesions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painless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lymphadenopathy in 2-3 months after the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(Fig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5.36,B). </a:t>
            </a:r>
            <a:endParaRPr lang="en-IN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Mucocutaneous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may be in the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of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mucous patches on mouth, pharynx and vagina;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generalised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eruptions and </a:t>
            </a:r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condylomalata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anogenital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region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algn="just"/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tests are always positive at this stage. </a:t>
            </a:r>
            <a:endParaRPr lang="en-IN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syphilis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highly infective stage and </a:t>
            </a:r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spirochaetes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demonstrated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mucocutaneous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lesions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108200" cy="72534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Stages of Acquired Syphilis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4" y="1197405"/>
            <a:ext cx="6871725" cy="3664920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IN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TERTIARY </a:t>
            </a:r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SYPHILIS </a:t>
            </a:r>
            <a:endParaRPr lang="en-IN" sz="17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latent period of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 of secondary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and about 2-3 years following first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exposure, tertiary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of syphilis appear. </a:t>
            </a:r>
            <a:endParaRPr lang="en-IN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Lesions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tertiary syphilis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much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infective than the other two stages and </a:t>
            </a:r>
            <a:r>
              <a:rPr lang="en-IN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spirochaetes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demonstrated with great difficulty. </a:t>
            </a:r>
            <a:endParaRPr lang="en-IN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are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2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types (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Figure):</a:t>
            </a:r>
            <a:endParaRPr lang="en-I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just"/>
            <a:r>
              <a:rPr lang="en-IN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Syphilitic </a:t>
            </a:r>
            <a:r>
              <a:rPr lang="en-IN" sz="17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Gumma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algn="just"/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solitary, localised, rubbery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 with 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necrosis, seen in organs like liver, testis, bone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brain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liver, the </a:t>
            </a:r>
            <a:r>
              <a:rPr lang="en-IN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gumma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associated with scarring </a:t>
            </a:r>
            <a:r>
              <a:rPr lang="en-I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hepatic parenchyma.</a:t>
            </a:r>
          </a:p>
          <a:p>
            <a:pPr marL="57150" indent="0" algn="just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46200" y="3723840"/>
              <a:ext cx="2840040" cy="55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6840" y="3714480"/>
                <a:ext cx="2858760" cy="5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45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On-screen Show (16:9)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Syphilis</vt:lpstr>
      <vt:lpstr>Introduction</vt:lpstr>
      <vt:lpstr>Causative Organism</vt:lpstr>
      <vt:lpstr>Incidence</vt:lpstr>
      <vt:lpstr>Immunology</vt:lpstr>
      <vt:lpstr>Mode of Transmission</vt:lpstr>
      <vt:lpstr>Stages of Acquired Syphilis</vt:lpstr>
      <vt:lpstr>Stages of Acquired Syphilis</vt:lpstr>
      <vt:lpstr>Stages of Acquired Syphilis</vt:lpstr>
      <vt:lpstr>Stages of Acquired Syphilis</vt:lpstr>
      <vt:lpstr>Stages of Acquired Syphilis</vt:lpstr>
      <vt:lpstr>PowerPoint Presentation</vt:lpstr>
      <vt:lpstr>Congenital Syphilis</vt:lpstr>
      <vt:lpstr>Summary: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2020-06-22T07:26:39Z</dcterms:modified>
</cp:coreProperties>
</file>