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938847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1DCFA-4085-429B-A3D9-B686AA8BFE34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E48FC4-107F-485B-B367-BA5F18430D11}">
      <dgm:prSet phldrT="[Text]" custT="1"/>
      <dgm:spPr/>
      <dgm:t>
        <a:bodyPr/>
        <a:lstStyle/>
        <a:p>
          <a:r>
            <a:rPr lang="en-US" sz="2400" b="1" dirty="0">
              <a:solidFill>
                <a:schemeClr val="tx2">
                  <a:lumMod val="10000"/>
                </a:schemeClr>
              </a:solidFill>
            </a:rPr>
            <a:t>Hand </a:t>
          </a:r>
        </a:p>
      </dgm:t>
    </dgm:pt>
    <dgm:pt modelId="{416D9E7B-1AB8-4A12-985F-E222B53E1690}" type="parTrans" cxnId="{1B5EF839-DBBF-496E-AC56-FE46D78C8EC8}">
      <dgm:prSet/>
      <dgm:spPr/>
      <dgm:t>
        <a:bodyPr/>
        <a:lstStyle/>
        <a:p>
          <a:endParaRPr lang="en-US"/>
        </a:p>
      </dgm:t>
    </dgm:pt>
    <dgm:pt modelId="{ACEF84B5-169B-45CE-B781-30B8B60960C2}" type="sibTrans" cxnId="{1B5EF839-DBBF-496E-AC56-FE46D78C8EC8}">
      <dgm:prSet/>
      <dgm:spPr/>
      <dgm:t>
        <a:bodyPr/>
        <a:lstStyle/>
        <a:p>
          <a:endParaRPr lang="en-US"/>
        </a:p>
      </dgm:t>
    </dgm:pt>
    <dgm:pt modelId="{0AFBF032-C039-41B3-9BE6-748CB17BDCBF}">
      <dgm:prSet phldrT="[Text]"/>
      <dgm:spPr/>
      <dgm:t>
        <a:bodyPr/>
        <a:lstStyle/>
        <a:p>
          <a:r>
            <a:rPr lang="en-US" dirty="0"/>
            <a:t>Chisels</a:t>
          </a:r>
        </a:p>
        <a:p>
          <a:r>
            <a:rPr lang="en-US" dirty="0"/>
            <a:t>Hatchets </a:t>
          </a:r>
        </a:p>
      </dgm:t>
    </dgm:pt>
    <dgm:pt modelId="{142B3D3C-B7C3-43D2-9526-42A0C5B6E6DF}" type="parTrans" cxnId="{3D432856-DB7D-4952-B117-7A9A55FD1568}">
      <dgm:prSet/>
      <dgm:spPr/>
      <dgm:t>
        <a:bodyPr/>
        <a:lstStyle/>
        <a:p>
          <a:endParaRPr lang="en-US"/>
        </a:p>
      </dgm:t>
    </dgm:pt>
    <dgm:pt modelId="{6CD1BC1E-840B-47C0-BFA1-AFBF176B6A25}" type="sibTrans" cxnId="{3D432856-DB7D-4952-B117-7A9A55FD1568}">
      <dgm:prSet/>
      <dgm:spPr/>
      <dgm:t>
        <a:bodyPr/>
        <a:lstStyle/>
        <a:p>
          <a:endParaRPr lang="en-US"/>
        </a:p>
      </dgm:t>
    </dgm:pt>
    <dgm:pt modelId="{CA1F16D4-87A7-4C82-8B58-2F8860B2AF47}">
      <dgm:prSet phldrT="[Text]"/>
      <dgm:spPr/>
      <dgm:t>
        <a:bodyPr/>
        <a:lstStyle/>
        <a:p>
          <a:r>
            <a:rPr lang="en-US" dirty="0"/>
            <a:t>Excavators</a:t>
          </a:r>
        </a:p>
        <a:p>
          <a:r>
            <a:rPr lang="en-US" dirty="0"/>
            <a:t>Hoes  </a:t>
          </a:r>
        </a:p>
      </dgm:t>
    </dgm:pt>
    <dgm:pt modelId="{D9B7B87C-D9C1-4A68-886F-7795671E8E70}" type="parTrans" cxnId="{1EEC60CD-0289-44DA-9083-AA7173704160}">
      <dgm:prSet/>
      <dgm:spPr/>
      <dgm:t>
        <a:bodyPr/>
        <a:lstStyle/>
        <a:p>
          <a:endParaRPr lang="en-US"/>
        </a:p>
      </dgm:t>
    </dgm:pt>
    <dgm:pt modelId="{A3690F4E-018A-477F-AFCF-013FDE9B946E}" type="sibTrans" cxnId="{1EEC60CD-0289-44DA-9083-AA7173704160}">
      <dgm:prSet/>
      <dgm:spPr/>
      <dgm:t>
        <a:bodyPr/>
        <a:lstStyle/>
        <a:p>
          <a:endParaRPr lang="en-US"/>
        </a:p>
      </dgm:t>
    </dgm:pt>
    <dgm:pt modelId="{AF42A7BC-1293-4EB3-90EB-EADC8C776CD4}">
      <dgm:prSet phldrT="[Text]" custT="1"/>
      <dgm:spPr/>
      <dgm:t>
        <a:bodyPr/>
        <a:lstStyle/>
        <a:p>
          <a:r>
            <a:rPr lang="en-US" sz="2400" b="1" dirty="0">
              <a:solidFill>
                <a:schemeClr val="tx2">
                  <a:lumMod val="10000"/>
                </a:schemeClr>
              </a:solidFill>
            </a:rPr>
            <a:t>Rotary </a:t>
          </a:r>
        </a:p>
      </dgm:t>
    </dgm:pt>
    <dgm:pt modelId="{D24B79B9-1639-4727-A67D-368BA3B718B9}" type="parTrans" cxnId="{81EA0747-E816-473E-9912-1B5052585767}">
      <dgm:prSet/>
      <dgm:spPr/>
      <dgm:t>
        <a:bodyPr/>
        <a:lstStyle/>
        <a:p>
          <a:endParaRPr lang="en-US"/>
        </a:p>
      </dgm:t>
    </dgm:pt>
    <dgm:pt modelId="{01DD8E48-42E8-4BB9-8E03-873D16B0D524}" type="sibTrans" cxnId="{81EA0747-E816-473E-9912-1B5052585767}">
      <dgm:prSet/>
      <dgm:spPr/>
      <dgm:t>
        <a:bodyPr/>
        <a:lstStyle/>
        <a:p>
          <a:endParaRPr lang="en-US"/>
        </a:p>
      </dgm:t>
    </dgm:pt>
    <dgm:pt modelId="{8BB28C1D-62B4-4326-8F6D-973B5AB21036}">
      <dgm:prSet phldrT="[Text]"/>
      <dgm:spPr/>
      <dgm:t>
        <a:bodyPr/>
        <a:lstStyle/>
        <a:p>
          <a:r>
            <a:rPr lang="en-US" dirty="0"/>
            <a:t>Burs </a:t>
          </a:r>
        </a:p>
        <a:p>
          <a:r>
            <a:rPr lang="en-US" dirty="0"/>
            <a:t>Stones </a:t>
          </a:r>
        </a:p>
      </dgm:t>
    </dgm:pt>
    <dgm:pt modelId="{F5B4E80B-D266-4151-A9E8-11D6AFFC967D}" type="parTrans" cxnId="{4A110EC9-8DF4-44BE-AC5B-B662F72CAE5D}">
      <dgm:prSet/>
      <dgm:spPr/>
      <dgm:t>
        <a:bodyPr/>
        <a:lstStyle/>
        <a:p>
          <a:endParaRPr lang="en-US"/>
        </a:p>
      </dgm:t>
    </dgm:pt>
    <dgm:pt modelId="{A65F0387-FEC9-455A-A148-8874B7ABFEA7}" type="sibTrans" cxnId="{4A110EC9-8DF4-44BE-AC5B-B662F72CAE5D}">
      <dgm:prSet/>
      <dgm:spPr/>
      <dgm:t>
        <a:bodyPr/>
        <a:lstStyle/>
        <a:p>
          <a:endParaRPr lang="en-US"/>
        </a:p>
      </dgm:t>
    </dgm:pt>
    <dgm:pt modelId="{59217A36-8CAA-4687-BCA6-35932F2BFCB7}">
      <dgm:prSet phldrT="[Text]"/>
      <dgm:spPr/>
      <dgm:t>
        <a:bodyPr/>
        <a:lstStyle/>
        <a:p>
          <a:r>
            <a:rPr lang="en-US" dirty="0"/>
            <a:t>Discs </a:t>
          </a:r>
        </a:p>
      </dgm:t>
    </dgm:pt>
    <dgm:pt modelId="{362D8DE2-65A5-408E-A1B9-1988748980A0}" type="parTrans" cxnId="{BC89D9D8-D26D-4AD3-B5B7-3DDAE398D865}">
      <dgm:prSet/>
      <dgm:spPr/>
      <dgm:t>
        <a:bodyPr/>
        <a:lstStyle/>
        <a:p>
          <a:endParaRPr lang="en-US"/>
        </a:p>
      </dgm:t>
    </dgm:pt>
    <dgm:pt modelId="{E7C27DD1-3D3D-4935-903B-8C6BC30A2B3C}" type="sibTrans" cxnId="{BC89D9D8-D26D-4AD3-B5B7-3DDAE398D865}">
      <dgm:prSet/>
      <dgm:spPr/>
      <dgm:t>
        <a:bodyPr/>
        <a:lstStyle/>
        <a:p>
          <a:endParaRPr lang="en-US"/>
        </a:p>
      </dgm:t>
    </dgm:pt>
    <dgm:pt modelId="{BAA57858-F155-4AE2-9A76-0269F5D20656}" type="pres">
      <dgm:prSet presAssocID="{0551DCFA-4085-429B-A3D9-B686AA8BFE34}" presName="Name0" presStyleCnt="0">
        <dgm:presLayoutVars>
          <dgm:dir/>
          <dgm:animLvl val="lvl"/>
          <dgm:resizeHandles val="exact"/>
        </dgm:presLayoutVars>
      </dgm:prSet>
      <dgm:spPr/>
    </dgm:pt>
    <dgm:pt modelId="{D059DA6A-B56C-46DC-8BA1-5FC45983D560}" type="pres">
      <dgm:prSet presAssocID="{39E48FC4-107F-485B-B367-BA5F18430D11}" presName="vertFlow" presStyleCnt="0"/>
      <dgm:spPr/>
    </dgm:pt>
    <dgm:pt modelId="{EA36F986-858C-4C6E-B286-FC3BCE8497AE}" type="pres">
      <dgm:prSet presAssocID="{39E48FC4-107F-485B-B367-BA5F18430D11}" presName="header" presStyleLbl="node1" presStyleIdx="0" presStyleCnt="2"/>
      <dgm:spPr/>
    </dgm:pt>
    <dgm:pt modelId="{E203F794-3C05-4FE9-A415-9DD22AE270BD}" type="pres">
      <dgm:prSet presAssocID="{142B3D3C-B7C3-43D2-9526-42A0C5B6E6DF}" presName="parTrans" presStyleLbl="sibTrans2D1" presStyleIdx="0" presStyleCnt="4"/>
      <dgm:spPr/>
    </dgm:pt>
    <dgm:pt modelId="{B9EE0FAF-4660-449F-8044-4EC1C125E4D2}" type="pres">
      <dgm:prSet presAssocID="{0AFBF032-C039-41B3-9BE6-748CB17BDCBF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61CC39EA-2E9C-4BB7-8680-570359827AF7}" type="pres">
      <dgm:prSet presAssocID="{6CD1BC1E-840B-47C0-BFA1-AFBF176B6A25}" presName="sibTrans" presStyleLbl="sibTrans2D1" presStyleIdx="1" presStyleCnt="4"/>
      <dgm:spPr/>
    </dgm:pt>
    <dgm:pt modelId="{B1C6791F-9A6A-4650-BFEB-8F2D79E0AFED}" type="pres">
      <dgm:prSet presAssocID="{CA1F16D4-87A7-4C82-8B58-2F8860B2AF47}" presName="child" presStyleLbl="alignAccFollowNode1" presStyleIdx="1" presStyleCnt="4">
        <dgm:presLayoutVars>
          <dgm:chMax val="0"/>
          <dgm:bulletEnabled val="1"/>
        </dgm:presLayoutVars>
      </dgm:prSet>
      <dgm:spPr/>
    </dgm:pt>
    <dgm:pt modelId="{5FB65C13-06BA-4A0D-812C-4ADCCDF2C483}" type="pres">
      <dgm:prSet presAssocID="{39E48FC4-107F-485B-B367-BA5F18430D11}" presName="hSp" presStyleCnt="0"/>
      <dgm:spPr/>
    </dgm:pt>
    <dgm:pt modelId="{E4902141-B764-4592-8C05-E960462C865B}" type="pres">
      <dgm:prSet presAssocID="{AF42A7BC-1293-4EB3-90EB-EADC8C776CD4}" presName="vertFlow" presStyleCnt="0"/>
      <dgm:spPr/>
    </dgm:pt>
    <dgm:pt modelId="{4BD0FAD2-4B99-4DA0-91A9-7CCF6A2B5BE3}" type="pres">
      <dgm:prSet presAssocID="{AF42A7BC-1293-4EB3-90EB-EADC8C776CD4}" presName="header" presStyleLbl="node1" presStyleIdx="1" presStyleCnt="2"/>
      <dgm:spPr/>
    </dgm:pt>
    <dgm:pt modelId="{B2DD3493-2191-4B67-AF4E-A22DA7AA64E4}" type="pres">
      <dgm:prSet presAssocID="{F5B4E80B-D266-4151-A9E8-11D6AFFC967D}" presName="parTrans" presStyleLbl="sibTrans2D1" presStyleIdx="2" presStyleCnt="4"/>
      <dgm:spPr/>
    </dgm:pt>
    <dgm:pt modelId="{DBD772DA-AFE5-4F8F-9FE2-B3AF60A87757}" type="pres">
      <dgm:prSet presAssocID="{8BB28C1D-62B4-4326-8F6D-973B5AB21036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1DE7A6AC-10B2-4055-BA4D-76ED3796BB07}" type="pres">
      <dgm:prSet presAssocID="{A65F0387-FEC9-455A-A148-8874B7ABFEA7}" presName="sibTrans" presStyleLbl="sibTrans2D1" presStyleIdx="3" presStyleCnt="4"/>
      <dgm:spPr/>
    </dgm:pt>
    <dgm:pt modelId="{C8AEF24B-8B44-4F52-BF99-2CC3BB07E9A3}" type="pres">
      <dgm:prSet presAssocID="{59217A36-8CAA-4687-BCA6-35932F2BFCB7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F652DC01-71D2-4C73-BE69-D9828EEFF26D}" type="presOf" srcId="{142B3D3C-B7C3-43D2-9526-42A0C5B6E6DF}" destId="{E203F794-3C05-4FE9-A415-9DD22AE270BD}" srcOrd="0" destOrd="0" presId="urn:microsoft.com/office/officeart/2005/8/layout/lProcess1"/>
    <dgm:cxn modelId="{83B03F08-6701-4DD6-9C2A-9BF31BFB9ECF}" type="presOf" srcId="{0551DCFA-4085-429B-A3D9-B686AA8BFE34}" destId="{BAA57858-F155-4AE2-9A76-0269F5D20656}" srcOrd="0" destOrd="0" presId="urn:microsoft.com/office/officeart/2005/8/layout/lProcess1"/>
    <dgm:cxn modelId="{C627071C-9646-4FB5-815B-40A24B983BF2}" type="presOf" srcId="{39E48FC4-107F-485B-B367-BA5F18430D11}" destId="{EA36F986-858C-4C6E-B286-FC3BCE8497AE}" srcOrd="0" destOrd="0" presId="urn:microsoft.com/office/officeart/2005/8/layout/lProcess1"/>
    <dgm:cxn modelId="{1B5EF839-DBBF-496E-AC56-FE46D78C8EC8}" srcId="{0551DCFA-4085-429B-A3D9-B686AA8BFE34}" destId="{39E48FC4-107F-485B-B367-BA5F18430D11}" srcOrd="0" destOrd="0" parTransId="{416D9E7B-1AB8-4A12-985F-E222B53E1690}" sibTransId="{ACEF84B5-169B-45CE-B781-30B8B60960C2}"/>
    <dgm:cxn modelId="{2A2FA640-7B74-4A4E-B5E7-0D3414BE957E}" type="presOf" srcId="{6CD1BC1E-840B-47C0-BFA1-AFBF176B6A25}" destId="{61CC39EA-2E9C-4BB7-8680-570359827AF7}" srcOrd="0" destOrd="0" presId="urn:microsoft.com/office/officeart/2005/8/layout/lProcess1"/>
    <dgm:cxn modelId="{81EA0747-E816-473E-9912-1B5052585767}" srcId="{0551DCFA-4085-429B-A3D9-B686AA8BFE34}" destId="{AF42A7BC-1293-4EB3-90EB-EADC8C776CD4}" srcOrd="1" destOrd="0" parTransId="{D24B79B9-1639-4727-A67D-368BA3B718B9}" sibTransId="{01DD8E48-42E8-4BB9-8E03-873D16B0D524}"/>
    <dgm:cxn modelId="{2D61AA4E-2D42-4078-8864-CCBC5B46C254}" type="presOf" srcId="{AF42A7BC-1293-4EB3-90EB-EADC8C776CD4}" destId="{4BD0FAD2-4B99-4DA0-91A9-7CCF6A2B5BE3}" srcOrd="0" destOrd="0" presId="urn:microsoft.com/office/officeart/2005/8/layout/lProcess1"/>
    <dgm:cxn modelId="{63480252-7CDE-4DC7-B243-A85AE0356831}" type="presOf" srcId="{CA1F16D4-87A7-4C82-8B58-2F8860B2AF47}" destId="{B1C6791F-9A6A-4650-BFEB-8F2D79E0AFED}" srcOrd="0" destOrd="0" presId="urn:microsoft.com/office/officeart/2005/8/layout/lProcess1"/>
    <dgm:cxn modelId="{3D432856-DB7D-4952-B117-7A9A55FD1568}" srcId="{39E48FC4-107F-485B-B367-BA5F18430D11}" destId="{0AFBF032-C039-41B3-9BE6-748CB17BDCBF}" srcOrd="0" destOrd="0" parTransId="{142B3D3C-B7C3-43D2-9526-42A0C5B6E6DF}" sibTransId="{6CD1BC1E-840B-47C0-BFA1-AFBF176B6A25}"/>
    <dgm:cxn modelId="{1AE71B58-0909-4705-A01E-5FD6B66298EA}" type="presOf" srcId="{59217A36-8CAA-4687-BCA6-35932F2BFCB7}" destId="{C8AEF24B-8B44-4F52-BF99-2CC3BB07E9A3}" srcOrd="0" destOrd="0" presId="urn:microsoft.com/office/officeart/2005/8/layout/lProcess1"/>
    <dgm:cxn modelId="{3781F97C-8535-4260-8E26-A415ECECA400}" type="presOf" srcId="{A65F0387-FEC9-455A-A148-8874B7ABFEA7}" destId="{1DE7A6AC-10B2-4055-BA4D-76ED3796BB07}" srcOrd="0" destOrd="0" presId="urn:microsoft.com/office/officeart/2005/8/layout/lProcess1"/>
    <dgm:cxn modelId="{513E9694-84D2-49C6-982F-8301C80C0164}" type="presOf" srcId="{0AFBF032-C039-41B3-9BE6-748CB17BDCBF}" destId="{B9EE0FAF-4660-449F-8044-4EC1C125E4D2}" srcOrd="0" destOrd="0" presId="urn:microsoft.com/office/officeart/2005/8/layout/lProcess1"/>
    <dgm:cxn modelId="{26E343B7-BF20-46EE-81A9-F9DC20208746}" type="presOf" srcId="{F5B4E80B-D266-4151-A9E8-11D6AFFC967D}" destId="{B2DD3493-2191-4B67-AF4E-A22DA7AA64E4}" srcOrd="0" destOrd="0" presId="urn:microsoft.com/office/officeart/2005/8/layout/lProcess1"/>
    <dgm:cxn modelId="{4A110EC9-8DF4-44BE-AC5B-B662F72CAE5D}" srcId="{AF42A7BC-1293-4EB3-90EB-EADC8C776CD4}" destId="{8BB28C1D-62B4-4326-8F6D-973B5AB21036}" srcOrd="0" destOrd="0" parTransId="{F5B4E80B-D266-4151-A9E8-11D6AFFC967D}" sibTransId="{A65F0387-FEC9-455A-A148-8874B7ABFEA7}"/>
    <dgm:cxn modelId="{36F102CA-7742-46CC-B7D8-034DBCC386B7}" type="presOf" srcId="{8BB28C1D-62B4-4326-8F6D-973B5AB21036}" destId="{DBD772DA-AFE5-4F8F-9FE2-B3AF60A87757}" srcOrd="0" destOrd="0" presId="urn:microsoft.com/office/officeart/2005/8/layout/lProcess1"/>
    <dgm:cxn modelId="{1EEC60CD-0289-44DA-9083-AA7173704160}" srcId="{39E48FC4-107F-485B-B367-BA5F18430D11}" destId="{CA1F16D4-87A7-4C82-8B58-2F8860B2AF47}" srcOrd="1" destOrd="0" parTransId="{D9B7B87C-D9C1-4A68-886F-7795671E8E70}" sibTransId="{A3690F4E-018A-477F-AFCF-013FDE9B946E}"/>
    <dgm:cxn modelId="{BC89D9D8-D26D-4AD3-B5B7-3DDAE398D865}" srcId="{AF42A7BC-1293-4EB3-90EB-EADC8C776CD4}" destId="{59217A36-8CAA-4687-BCA6-35932F2BFCB7}" srcOrd="1" destOrd="0" parTransId="{362D8DE2-65A5-408E-A1B9-1988748980A0}" sibTransId="{E7C27DD1-3D3D-4935-903B-8C6BC30A2B3C}"/>
    <dgm:cxn modelId="{794B8906-5E42-45E5-B531-FC72DD3C5F0E}" type="presParOf" srcId="{BAA57858-F155-4AE2-9A76-0269F5D20656}" destId="{D059DA6A-B56C-46DC-8BA1-5FC45983D560}" srcOrd="0" destOrd="0" presId="urn:microsoft.com/office/officeart/2005/8/layout/lProcess1"/>
    <dgm:cxn modelId="{9255D9FF-0AB4-4C34-A114-27A4BC59F52C}" type="presParOf" srcId="{D059DA6A-B56C-46DC-8BA1-5FC45983D560}" destId="{EA36F986-858C-4C6E-B286-FC3BCE8497AE}" srcOrd="0" destOrd="0" presId="urn:microsoft.com/office/officeart/2005/8/layout/lProcess1"/>
    <dgm:cxn modelId="{ADF1002A-6CC9-4C2A-A5BD-8A39B4FE43DA}" type="presParOf" srcId="{D059DA6A-B56C-46DC-8BA1-5FC45983D560}" destId="{E203F794-3C05-4FE9-A415-9DD22AE270BD}" srcOrd="1" destOrd="0" presId="urn:microsoft.com/office/officeart/2005/8/layout/lProcess1"/>
    <dgm:cxn modelId="{76243135-DA0F-4131-B8CD-80A784F6A99F}" type="presParOf" srcId="{D059DA6A-B56C-46DC-8BA1-5FC45983D560}" destId="{B9EE0FAF-4660-449F-8044-4EC1C125E4D2}" srcOrd="2" destOrd="0" presId="urn:microsoft.com/office/officeart/2005/8/layout/lProcess1"/>
    <dgm:cxn modelId="{19C71B32-514F-4E1A-8346-E26F9E5E7E4D}" type="presParOf" srcId="{D059DA6A-B56C-46DC-8BA1-5FC45983D560}" destId="{61CC39EA-2E9C-4BB7-8680-570359827AF7}" srcOrd="3" destOrd="0" presId="urn:microsoft.com/office/officeart/2005/8/layout/lProcess1"/>
    <dgm:cxn modelId="{9FB63512-2991-4BBF-90E5-577DBC5200E7}" type="presParOf" srcId="{D059DA6A-B56C-46DC-8BA1-5FC45983D560}" destId="{B1C6791F-9A6A-4650-BFEB-8F2D79E0AFED}" srcOrd="4" destOrd="0" presId="urn:microsoft.com/office/officeart/2005/8/layout/lProcess1"/>
    <dgm:cxn modelId="{858A0AC4-692E-4C9C-9907-C62B11D23469}" type="presParOf" srcId="{BAA57858-F155-4AE2-9A76-0269F5D20656}" destId="{5FB65C13-06BA-4A0D-812C-4ADCCDF2C483}" srcOrd="1" destOrd="0" presId="urn:microsoft.com/office/officeart/2005/8/layout/lProcess1"/>
    <dgm:cxn modelId="{26EF51F5-387A-4615-88A8-91AA7ACB0392}" type="presParOf" srcId="{BAA57858-F155-4AE2-9A76-0269F5D20656}" destId="{E4902141-B764-4592-8C05-E960462C865B}" srcOrd="2" destOrd="0" presId="urn:microsoft.com/office/officeart/2005/8/layout/lProcess1"/>
    <dgm:cxn modelId="{04363415-BCAC-4B97-9799-2D67A2ED28BE}" type="presParOf" srcId="{E4902141-B764-4592-8C05-E960462C865B}" destId="{4BD0FAD2-4B99-4DA0-91A9-7CCF6A2B5BE3}" srcOrd="0" destOrd="0" presId="urn:microsoft.com/office/officeart/2005/8/layout/lProcess1"/>
    <dgm:cxn modelId="{E16FA2EB-28B0-47C1-BD82-C156872128D6}" type="presParOf" srcId="{E4902141-B764-4592-8C05-E960462C865B}" destId="{B2DD3493-2191-4B67-AF4E-A22DA7AA64E4}" srcOrd="1" destOrd="0" presId="urn:microsoft.com/office/officeart/2005/8/layout/lProcess1"/>
    <dgm:cxn modelId="{99502D66-9A26-419B-B634-17894E262E95}" type="presParOf" srcId="{E4902141-B764-4592-8C05-E960462C865B}" destId="{DBD772DA-AFE5-4F8F-9FE2-B3AF60A87757}" srcOrd="2" destOrd="0" presId="urn:microsoft.com/office/officeart/2005/8/layout/lProcess1"/>
    <dgm:cxn modelId="{822A4CB2-36FB-4F89-8DAD-33C8865B9C76}" type="presParOf" srcId="{E4902141-B764-4592-8C05-E960462C865B}" destId="{1DE7A6AC-10B2-4055-BA4D-76ED3796BB07}" srcOrd="3" destOrd="0" presId="urn:microsoft.com/office/officeart/2005/8/layout/lProcess1"/>
    <dgm:cxn modelId="{A39D1090-80A6-4F2E-B78B-D867142538F9}" type="presParOf" srcId="{E4902141-B764-4592-8C05-E960462C865B}" destId="{C8AEF24B-8B44-4F52-BF99-2CC3BB07E9A3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F360AC-1150-4464-8235-64E887FB379B}" type="doc">
      <dgm:prSet loTypeId="urn:microsoft.com/office/officeart/2005/8/layout/hList6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824E535A-40B2-4618-A63E-F670DC6F622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Exploring instruments </a:t>
          </a:r>
        </a:p>
      </dgm:t>
    </dgm:pt>
    <dgm:pt modelId="{FFA2C563-64C7-4E64-8E09-D609479838CC}" type="parTrans" cxnId="{116E9C8D-5416-4DFB-8D85-64A8C85E4548}">
      <dgm:prSet/>
      <dgm:spPr/>
      <dgm:t>
        <a:bodyPr/>
        <a:lstStyle/>
        <a:p>
          <a:endParaRPr lang="en-US"/>
        </a:p>
      </dgm:t>
    </dgm:pt>
    <dgm:pt modelId="{14B66029-3FF1-41FD-8E9D-54A70C12D8F2}" type="sibTrans" cxnId="{116E9C8D-5416-4DFB-8D85-64A8C85E4548}">
      <dgm:prSet/>
      <dgm:spPr/>
      <dgm:t>
        <a:bodyPr/>
        <a:lstStyle/>
        <a:p>
          <a:endParaRPr lang="en-US"/>
        </a:p>
      </dgm:t>
    </dgm:pt>
    <dgm:pt modelId="{CF28AEC0-02D3-415F-9505-492F0219433B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Mouth mirrors</a:t>
          </a:r>
        </a:p>
      </dgm:t>
    </dgm:pt>
    <dgm:pt modelId="{4E8A97DA-4C85-458F-A846-682D25592388}" type="parTrans" cxnId="{C1D48CCE-39EA-4B57-9ACE-50B1BFDC1F62}">
      <dgm:prSet/>
      <dgm:spPr/>
      <dgm:t>
        <a:bodyPr/>
        <a:lstStyle/>
        <a:p>
          <a:endParaRPr lang="en-US"/>
        </a:p>
      </dgm:t>
    </dgm:pt>
    <dgm:pt modelId="{68272DC5-D57C-4DD0-AAD0-B61AE8103EE0}" type="sibTrans" cxnId="{C1D48CCE-39EA-4B57-9ACE-50B1BFDC1F62}">
      <dgm:prSet/>
      <dgm:spPr/>
      <dgm:t>
        <a:bodyPr/>
        <a:lstStyle/>
        <a:p>
          <a:endParaRPr lang="en-US"/>
        </a:p>
      </dgm:t>
    </dgm:pt>
    <dgm:pt modelId="{97B0F78C-8062-4750-9B16-2DC049F28251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Instruments for tooth structure removal </a:t>
          </a:r>
        </a:p>
      </dgm:t>
    </dgm:pt>
    <dgm:pt modelId="{7BF7C226-A14C-4333-AF22-0C2CA2F9190B}" type="parTrans" cxnId="{986DC1AB-3A16-4865-B322-5E846B07C68B}">
      <dgm:prSet/>
      <dgm:spPr/>
      <dgm:t>
        <a:bodyPr/>
        <a:lstStyle/>
        <a:p>
          <a:endParaRPr lang="en-US"/>
        </a:p>
      </dgm:t>
    </dgm:pt>
    <dgm:pt modelId="{BF61F365-EEE0-47A8-87B1-FC86D4877A0B}" type="sibTrans" cxnId="{986DC1AB-3A16-4865-B322-5E846B07C68B}">
      <dgm:prSet/>
      <dgm:spPr/>
      <dgm:t>
        <a:bodyPr/>
        <a:lstStyle/>
        <a:p>
          <a:endParaRPr lang="en-US"/>
        </a:p>
      </dgm:t>
    </dgm:pt>
    <dgm:pt modelId="{3BE05F95-D9E9-4FD5-9472-FFC696836CE4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Hand – chisels, excavators</a:t>
          </a:r>
        </a:p>
      </dgm:t>
    </dgm:pt>
    <dgm:pt modelId="{81C0FFE9-4798-4389-B80F-7304A7E99643}" type="parTrans" cxnId="{6DB22F5F-62FC-4E86-BE38-080BBA534869}">
      <dgm:prSet/>
      <dgm:spPr/>
      <dgm:t>
        <a:bodyPr/>
        <a:lstStyle/>
        <a:p>
          <a:endParaRPr lang="en-US"/>
        </a:p>
      </dgm:t>
    </dgm:pt>
    <dgm:pt modelId="{5A630609-40C9-4A67-B867-132C250FE805}" type="sibTrans" cxnId="{6DB22F5F-62FC-4E86-BE38-080BBA534869}">
      <dgm:prSet/>
      <dgm:spPr/>
      <dgm:t>
        <a:bodyPr/>
        <a:lstStyle/>
        <a:p>
          <a:endParaRPr lang="en-US"/>
        </a:p>
      </dgm:t>
    </dgm:pt>
    <dgm:pt modelId="{D4BE93D2-1A26-488A-9250-27D577082F18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Restoring instruments </a:t>
          </a:r>
        </a:p>
      </dgm:t>
    </dgm:pt>
    <dgm:pt modelId="{608106A7-CE62-4632-B91A-4B0113D0EC2C}" type="parTrans" cxnId="{DAEFA3B0-2A6F-4E54-B62E-CD8688D24D4C}">
      <dgm:prSet/>
      <dgm:spPr/>
      <dgm:t>
        <a:bodyPr/>
        <a:lstStyle/>
        <a:p>
          <a:endParaRPr lang="en-US"/>
        </a:p>
      </dgm:t>
    </dgm:pt>
    <dgm:pt modelId="{53603EE1-8214-425C-8B49-E85F5B1366A2}" type="sibTrans" cxnId="{DAEFA3B0-2A6F-4E54-B62E-CD8688D24D4C}">
      <dgm:prSet/>
      <dgm:spPr/>
      <dgm:t>
        <a:bodyPr/>
        <a:lstStyle/>
        <a:p>
          <a:endParaRPr lang="en-US"/>
        </a:p>
      </dgm:t>
    </dgm:pt>
    <dgm:pt modelId="{C7B26158-4CA6-4DA1-B082-BF169BE6001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Cement spatulas</a:t>
          </a:r>
        </a:p>
      </dgm:t>
    </dgm:pt>
    <dgm:pt modelId="{0B134900-BE59-4030-845E-4A5911807575}" type="parTrans" cxnId="{236FD81E-76FF-4397-AD40-6B5B1F51A208}">
      <dgm:prSet/>
      <dgm:spPr/>
      <dgm:t>
        <a:bodyPr/>
        <a:lstStyle/>
        <a:p>
          <a:endParaRPr lang="en-US"/>
        </a:p>
      </dgm:t>
    </dgm:pt>
    <dgm:pt modelId="{D87F6106-2E2E-480B-B071-3EB172B7B91C}" type="sibTrans" cxnId="{236FD81E-76FF-4397-AD40-6B5B1F51A208}">
      <dgm:prSet/>
      <dgm:spPr/>
      <dgm:t>
        <a:bodyPr/>
        <a:lstStyle/>
        <a:p>
          <a:endParaRPr lang="en-US"/>
        </a:p>
      </dgm:t>
    </dgm:pt>
    <dgm:pt modelId="{A0624A25-918E-460B-9CE3-02455B7CECE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Plastic filling instrument</a:t>
          </a:r>
        </a:p>
      </dgm:t>
    </dgm:pt>
    <dgm:pt modelId="{E827E39F-BE8B-4B56-9D5D-0DB782CBEFBD}" type="parTrans" cxnId="{59384987-19E4-4A93-9024-1EB641A5A166}">
      <dgm:prSet/>
      <dgm:spPr/>
      <dgm:t>
        <a:bodyPr/>
        <a:lstStyle/>
        <a:p>
          <a:endParaRPr lang="en-US"/>
        </a:p>
      </dgm:t>
    </dgm:pt>
    <dgm:pt modelId="{A65027D1-51A4-43C0-BDF6-556A7B6ADC9C}" type="sibTrans" cxnId="{59384987-19E4-4A93-9024-1EB641A5A166}">
      <dgm:prSet/>
      <dgm:spPr/>
      <dgm:t>
        <a:bodyPr/>
        <a:lstStyle/>
        <a:p>
          <a:endParaRPr lang="en-US"/>
        </a:p>
      </dgm:t>
    </dgm:pt>
    <dgm:pt modelId="{C586BFE6-31D2-4C87-94D7-268244A4C2A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Explorers</a:t>
          </a:r>
        </a:p>
      </dgm:t>
    </dgm:pt>
    <dgm:pt modelId="{B96008D2-AA5D-42ED-99EB-5832638D6978}" type="parTrans" cxnId="{8724E072-F50E-4EBA-85CE-68D49CE5C03E}">
      <dgm:prSet/>
      <dgm:spPr/>
      <dgm:t>
        <a:bodyPr/>
        <a:lstStyle/>
        <a:p>
          <a:endParaRPr lang="en-US"/>
        </a:p>
      </dgm:t>
    </dgm:pt>
    <dgm:pt modelId="{749008DC-6621-4D71-A996-58593B66B689}" type="sibTrans" cxnId="{8724E072-F50E-4EBA-85CE-68D49CE5C03E}">
      <dgm:prSet/>
      <dgm:spPr/>
      <dgm:t>
        <a:bodyPr/>
        <a:lstStyle/>
        <a:p>
          <a:endParaRPr lang="en-US"/>
        </a:p>
      </dgm:t>
    </dgm:pt>
    <dgm:pt modelId="{185B12FF-6995-4BF8-B739-499E738FA9B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Probes</a:t>
          </a:r>
        </a:p>
      </dgm:t>
    </dgm:pt>
    <dgm:pt modelId="{05D56D36-1C87-443B-9D49-A6E2158A40C0}" type="parTrans" cxnId="{2D606F05-B126-4399-8D26-3FE9618D3818}">
      <dgm:prSet/>
      <dgm:spPr/>
      <dgm:t>
        <a:bodyPr/>
        <a:lstStyle/>
        <a:p>
          <a:endParaRPr lang="en-US"/>
        </a:p>
      </dgm:t>
    </dgm:pt>
    <dgm:pt modelId="{FD3F3386-37BA-4C60-819C-6D6B724195C5}" type="sibTrans" cxnId="{2D606F05-B126-4399-8D26-3FE9618D3818}">
      <dgm:prSet/>
      <dgm:spPr/>
      <dgm:t>
        <a:bodyPr/>
        <a:lstStyle/>
        <a:p>
          <a:endParaRPr lang="en-US"/>
        </a:p>
      </dgm:t>
    </dgm:pt>
    <dgm:pt modelId="{C97D8210-A990-49F9-93FA-725AE668FB6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Cotton tweezers </a:t>
          </a:r>
        </a:p>
      </dgm:t>
    </dgm:pt>
    <dgm:pt modelId="{50023114-C03C-4122-94BC-1C04E4961B78}" type="parTrans" cxnId="{A6EBE1C1-0307-4A5B-8DC4-FFCBBFE0C66C}">
      <dgm:prSet/>
      <dgm:spPr/>
      <dgm:t>
        <a:bodyPr/>
        <a:lstStyle/>
        <a:p>
          <a:endParaRPr lang="en-US"/>
        </a:p>
      </dgm:t>
    </dgm:pt>
    <dgm:pt modelId="{B16F6DCC-081F-4686-83C8-6150DC17CCF6}" type="sibTrans" cxnId="{A6EBE1C1-0307-4A5B-8DC4-FFCBBFE0C66C}">
      <dgm:prSet/>
      <dgm:spPr/>
      <dgm:t>
        <a:bodyPr/>
        <a:lstStyle/>
        <a:p>
          <a:endParaRPr lang="en-US"/>
        </a:p>
      </dgm:t>
    </dgm:pt>
    <dgm:pt modelId="{CF10B859-308C-4F8A-9816-23AC907225F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Rotary – headpieces, burs, abrasives  </a:t>
          </a:r>
        </a:p>
      </dgm:t>
    </dgm:pt>
    <dgm:pt modelId="{9F06BBB2-1869-4DF7-90A1-E0CEF8F2CBFA}" type="parTrans" cxnId="{59DFA3CF-70CC-46D0-AC57-C6E3C56142BA}">
      <dgm:prSet/>
      <dgm:spPr/>
      <dgm:t>
        <a:bodyPr/>
        <a:lstStyle/>
        <a:p>
          <a:endParaRPr lang="en-US"/>
        </a:p>
      </dgm:t>
    </dgm:pt>
    <dgm:pt modelId="{B3D2CF61-8384-4B3C-9E38-5CF7DB3E5256}" type="sibTrans" cxnId="{59DFA3CF-70CC-46D0-AC57-C6E3C56142BA}">
      <dgm:prSet/>
      <dgm:spPr/>
      <dgm:t>
        <a:bodyPr/>
        <a:lstStyle/>
        <a:p>
          <a:endParaRPr lang="en-US"/>
        </a:p>
      </dgm:t>
    </dgm:pt>
    <dgm:pt modelId="{8F59B964-E5E0-4D51-8895-1AAD2AE77D8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Amalgam carriers</a:t>
          </a:r>
        </a:p>
      </dgm:t>
    </dgm:pt>
    <dgm:pt modelId="{D866A41E-5E95-4658-8B84-7F35532DF9BE}" type="parTrans" cxnId="{050781F6-DA8F-41AF-895E-EEBED24270E2}">
      <dgm:prSet/>
      <dgm:spPr/>
      <dgm:t>
        <a:bodyPr/>
        <a:lstStyle/>
        <a:p>
          <a:endParaRPr lang="en-US"/>
        </a:p>
      </dgm:t>
    </dgm:pt>
    <dgm:pt modelId="{CD4D052B-55C7-4E5A-B9F6-7206C04CF8D1}" type="sibTrans" cxnId="{050781F6-DA8F-41AF-895E-EEBED24270E2}">
      <dgm:prSet/>
      <dgm:spPr/>
      <dgm:t>
        <a:bodyPr/>
        <a:lstStyle/>
        <a:p>
          <a:endParaRPr lang="en-US"/>
        </a:p>
      </dgm:t>
    </dgm:pt>
    <dgm:pt modelId="{79CC6BFC-9820-414B-8584-96D0D55358B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Condensers</a:t>
          </a:r>
        </a:p>
      </dgm:t>
    </dgm:pt>
    <dgm:pt modelId="{8BFAA4B0-ADF5-4AB8-9BA8-195ECF85F1C7}" type="parTrans" cxnId="{9E43FA28-56A1-4777-AE28-4495CF25FA4A}">
      <dgm:prSet/>
      <dgm:spPr/>
      <dgm:t>
        <a:bodyPr/>
        <a:lstStyle/>
        <a:p>
          <a:endParaRPr lang="en-US"/>
        </a:p>
      </dgm:t>
    </dgm:pt>
    <dgm:pt modelId="{D1A5438F-2606-446A-AD79-D768BE5D9E4F}" type="sibTrans" cxnId="{9E43FA28-56A1-4777-AE28-4495CF25FA4A}">
      <dgm:prSet/>
      <dgm:spPr/>
      <dgm:t>
        <a:bodyPr/>
        <a:lstStyle/>
        <a:p>
          <a:endParaRPr lang="en-US"/>
        </a:p>
      </dgm:t>
    </dgm:pt>
    <dgm:pt modelId="{A24EC80B-019F-49EC-99AE-788B8DE37B28}">
      <dgm:prSet phldrT="[Text]"/>
      <dgm:spPr/>
      <dgm:t>
        <a:bodyPr/>
        <a:lstStyle/>
        <a:p>
          <a:r>
            <a:rPr lang="en-US" dirty="0" err="1">
              <a:solidFill>
                <a:schemeClr val="bg1">
                  <a:lumMod val="50000"/>
                </a:schemeClr>
              </a:solidFill>
            </a:rPr>
            <a:t>Burnishers</a:t>
          </a:r>
          <a:endParaRPr lang="en-US" dirty="0">
            <a:solidFill>
              <a:schemeClr val="bg1">
                <a:lumMod val="50000"/>
              </a:schemeClr>
            </a:solidFill>
          </a:endParaRPr>
        </a:p>
      </dgm:t>
    </dgm:pt>
    <dgm:pt modelId="{A47A1FED-4D2C-4A7E-B05B-024920AB19F1}" type="parTrans" cxnId="{8708FE0B-1DF4-44DA-99E7-A3073EC33B5B}">
      <dgm:prSet/>
      <dgm:spPr/>
      <dgm:t>
        <a:bodyPr/>
        <a:lstStyle/>
        <a:p>
          <a:endParaRPr lang="en-US"/>
        </a:p>
      </dgm:t>
    </dgm:pt>
    <dgm:pt modelId="{C0C319F0-CD97-4458-B02F-E1BFA6EB5DE3}" type="sibTrans" cxnId="{8708FE0B-1DF4-44DA-99E7-A3073EC33B5B}">
      <dgm:prSet/>
      <dgm:spPr/>
      <dgm:t>
        <a:bodyPr/>
        <a:lstStyle/>
        <a:p>
          <a:endParaRPr lang="en-US"/>
        </a:p>
      </dgm:t>
    </dgm:pt>
    <dgm:pt modelId="{1D9F668B-E864-48CE-8D41-240087866133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Carvers</a:t>
          </a:r>
        </a:p>
      </dgm:t>
    </dgm:pt>
    <dgm:pt modelId="{20324FD1-1FCA-49E7-8930-49CEE288802F}" type="parTrans" cxnId="{C4BB0A6B-7AB9-40D2-834A-F48FA937DDC5}">
      <dgm:prSet/>
      <dgm:spPr/>
      <dgm:t>
        <a:bodyPr/>
        <a:lstStyle/>
        <a:p>
          <a:endParaRPr lang="en-US"/>
        </a:p>
      </dgm:t>
    </dgm:pt>
    <dgm:pt modelId="{DE855D0D-F0F1-47A2-8767-1EE9962EE65B}" type="sibTrans" cxnId="{C4BB0A6B-7AB9-40D2-834A-F48FA937DDC5}">
      <dgm:prSet/>
      <dgm:spPr/>
      <dgm:t>
        <a:bodyPr/>
        <a:lstStyle/>
        <a:p>
          <a:endParaRPr lang="en-US"/>
        </a:p>
      </dgm:t>
    </dgm:pt>
    <dgm:pt modelId="{799E491D-0C1C-457D-85E7-BF7C51581860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Finishing and polishing instruments </a:t>
          </a:r>
        </a:p>
      </dgm:t>
    </dgm:pt>
    <dgm:pt modelId="{68D22EB3-1E91-4B85-BC7B-0B5864B795FB}" type="parTrans" cxnId="{CDE27F40-287B-43ED-9819-ADDCAE07AAC9}">
      <dgm:prSet/>
      <dgm:spPr/>
      <dgm:t>
        <a:bodyPr/>
        <a:lstStyle/>
        <a:p>
          <a:endParaRPr lang="en-US"/>
        </a:p>
      </dgm:t>
    </dgm:pt>
    <dgm:pt modelId="{1A915338-0739-4262-B679-B757DB991A5C}" type="sibTrans" cxnId="{CDE27F40-287B-43ED-9819-ADDCAE07AAC9}">
      <dgm:prSet/>
      <dgm:spPr/>
      <dgm:t>
        <a:bodyPr/>
        <a:lstStyle/>
        <a:p>
          <a:endParaRPr lang="en-US"/>
        </a:p>
      </dgm:t>
    </dgm:pt>
    <dgm:pt modelId="{E5A5ADE6-4A52-4067-B2A1-65654AC271D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Finishing strips</a:t>
          </a:r>
        </a:p>
      </dgm:t>
    </dgm:pt>
    <dgm:pt modelId="{A597A94B-D6A3-495A-8618-D229E6168B4E}" type="sibTrans" cxnId="{FC4C7365-76D1-4BDE-B119-B245B6EE5896}">
      <dgm:prSet/>
      <dgm:spPr/>
      <dgm:t>
        <a:bodyPr/>
        <a:lstStyle/>
        <a:p>
          <a:endParaRPr lang="en-US"/>
        </a:p>
      </dgm:t>
    </dgm:pt>
    <dgm:pt modelId="{31213A04-B6F5-4392-8C2B-9A6053706BFE}" type="parTrans" cxnId="{FC4C7365-76D1-4BDE-B119-B245B6EE5896}">
      <dgm:prSet/>
      <dgm:spPr/>
      <dgm:t>
        <a:bodyPr/>
        <a:lstStyle/>
        <a:p>
          <a:endParaRPr lang="en-US"/>
        </a:p>
      </dgm:t>
    </dgm:pt>
    <dgm:pt modelId="{7532BF33-F940-4768-998E-77A59F2D0AAD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Finishing burs</a:t>
          </a:r>
        </a:p>
      </dgm:t>
    </dgm:pt>
    <dgm:pt modelId="{8B471A1E-E190-4838-B601-DC48AE0A1B24}" type="parTrans" cxnId="{7F99C7EE-E4C6-4487-9E74-522D1235BEAD}">
      <dgm:prSet/>
      <dgm:spPr/>
      <dgm:t>
        <a:bodyPr/>
        <a:lstStyle/>
        <a:p>
          <a:endParaRPr lang="en-US"/>
        </a:p>
      </dgm:t>
    </dgm:pt>
    <dgm:pt modelId="{362F31AF-B09A-46B8-A939-7A1CA60B36AA}" type="sibTrans" cxnId="{7F99C7EE-E4C6-4487-9E74-522D1235BEAD}">
      <dgm:prSet/>
      <dgm:spPr/>
      <dgm:t>
        <a:bodyPr/>
        <a:lstStyle/>
        <a:p>
          <a:endParaRPr lang="en-US"/>
        </a:p>
      </dgm:t>
    </dgm:pt>
    <dgm:pt modelId="{43A69A9A-4C4E-42DC-A2A8-AE13F42304A3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Brushes</a:t>
          </a:r>
        </a:p>
      </dgm:t>
    </dgm:pt>
    <dgm:pt modelId="{653BDC2C-57E1-4F08-A1DE-EC9BD9815F85}" type="parTrans" cxnId="{0ED551FC-24B4-495E-BBCC-66C58D8C953F}">
      <dgm:prSet/>
      <dgm:spPr/>
      <dgm:t>
        <a:bodyPr/>
        <a:lstStyle/>
        <a:p>
          <a:endParaRPr lang="en-US"/>
        </a:p>
      </dgm:t>
    </dgm:pt>
    <dgm:pt modelId="{3CBACF70-ED9C-49BA-B58C-16087277256A}" type="sibTrans" cxnId="{0ED551FC-24B4-495E-BBCC-66C58D8C953F}">
      <dgm:prSet/>
      <dgm:spPr/>
      <dgm:t>
        <a:bodyPr/>
        <a:lstStyle/>
        <a:p>
          <a:endParaRPr lang="en-US"/>
        </a:p>
      </dgm:t>
    </dgm:pt>
    <dgm:pt modelId="{11EB9983-9691-4FD7-AF43-6E90B0A818C3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Rubber cups</a:t>
          </a:r>
        </a:p>
      </dgm:t>
    </dgm:pt>
    <dgm:pt modelId="{06EA67BA-13D5-4F5A-8594-52AB7C05DF43}" type="parTrans" cxnId="{8375A1B6-13A5-42EE-AA7A-D435AA9360F2}">
      <dgm:prSet/>
      <dgm:spPr/>
      <dgm:t>
        <a:bodyPr/>
        <a:lstStyle/>
        <a:p>
          <a:endParaRPr lang="en-US"/>
        </a:p>
      </dgm:t>
    </dgm:pt>
    <dgm:pt modelId="{190BD0B5-D88C-4751-9943-8FB94D1D126F}" type="sibTrans" cxnId="{8375A1B6-13A5-42EE-AA7A-D435AA9360F2}">
      <dgm:prSet/>
      <dgm:spPr/>
      <dgm:t>
        <a:bodyPr/>
        <a:lstStyle/>
        <a:p>
          <a:endParaRPr lang="en-US"/>
        </a:p>
      </dgm:t>
    </dgm:pt>
    <dgm:pt modelId="{71B30335-BED3-4F7D-A1A3-BA2201E6BF2F}" type="pres">
      <dgm:prSet presAssocID="{34F360AC-1150-4464-8235-64E887FB379B}" presName="Name0" presStyleCnt="0">
        <dgm:presLayoutVars>
          <dgm:dir/>
          <dgm:resizeHandles val="exact"/>
        </dgm:presLayoutVars>
      </dgm:prSet>
      <dgm:spPr/>
    </dgm:pt>
    <dgm:pt modelId="{81FAFC7C-AC6C-42D9-A447-4409AB9C8E09}" type="pres">
      <dgm:prSet presAssocID="{824E535A-40B2-4618-A63E-F670DC6F622A}" presName="node" presStyleLbl="node1" presStyleIdx="0" presStyleCnt="4" custLinFactNeighborY="625">
        <dgm:presLayoutVars>
          <dgm:bulletEnabled val="1"/>
        </dgm:presLayoutVars>
      </dgm:prSet>
      <dgm:spPr/>
    </dgm:pt>
    <dgm:pt modelId="{429F90AC-9E2A-42B1-BED5-136D2E56A1CD}" type="pres">
      <dgm:prSet presAssocID="{14B66029-3FF1-41FD-8E9D-54A70C12D8F2}" presName="sibTrans" presStyleCnt="0"/>
      <dgm:spPr/>
    </dgm:pt>
    <dgm:pt modelId="{AC6A694C-84E1-4FEB-9F7E-10AE97EB8119}" type="pres">
      <dgm:prSet presAssocID="{97B0F78C-8062-4750-9B16-2DC049F28251}" presName="node" presStyleLbl="node1" presStyleIdx="1" presStyleCnt="4">
        <dgm:presLayoutVars>
          <dgm:bulletEnabled val="1"/>
        </dgm:presLayoutVars>
      </dgm:prSet>
      <dgm:spPr/>
    </dgm:pt>
    <dgm:pt modelId="{37BE16D9-35BE-4AE6-993D-F778E68272DA}" type="pres">
      <dgm:prSet presAssocID="{BF61F365-EEE0-47A8-87B1-FC86D4877A0B}" presName="sibTrans" presStyleCnt="0"/>
      <dgm:spPr/>
    </dgm:pt>
    <dgm:pt modelId="{A7FF38AB-FE0A-40E3-AEA3-D2A4A906718C}" type="pres">
      <dgm:prSet presAssocID="{D4BE93D2-1A26-488A-9250-27D577082F18}" presName="node" presStyleLbl="node1" presStyleIdx="2" presStyleCnt="4" custLinFactNeighborX="2187" custLinFactNeighborY="625">
        <dgm:presLayoutVars>
          <dgm:bulletEnabled val="1"/>
        </dgm:presLayoutVars>
      </dgm:prSet>
      <dgm:spPr/>
    </dgm:pt>
    <dgm:pt modelId="{9CD11431-DF2E-4135-AE21-1E16BD5F14DC}" type="pres">
      <dgm:prSet presAssocID="{53603EE1-8214-425C-8B49-E85F5B1366A2}" presName="sibTrans" presStyleCnt="0"/>
      <dgm:spPr/>
    </dgm:pt>
    <dgm:pt modelId="{C814F30D-D623-49BA-AF08-5F7E88C22246}" type="pres">
      <dgm:prSet presAssocID="{799E491D-0C1C-457D-85E7-BF7C51581860}" presName="node" presStyleLbl="node1" presStyleIdx="3" presStyleCnt="4" custLinFactNeighborX="2187" custLinFactNeighborY="625">
        <dgm:presLayoutVars>
          <dgm:bulletEnabled val="1"/>
        </dgm:presLayoutVars>
      </dgm:prSet>
      <dgm:spPr/>
    </dgm:pt>
  </dgm:ptLst>
  <dgm:cxnLst>
    <dgm:cxn modelId="{2D606F05-B126-4399-8D26-3FE9618D3818}" srcId="{824E535A-40B2-4618-A63E-F670DC6F622A}" destId="{185B12FF-6995-4BF8-B739-499E738FA9B5}" srcOrd="2" destOrd="0" parTransId="{05D56D36-1C87-443B-9D49-A6E2158A40C0}" sibTransId="{FD3F3386-37BA-4C60-819C-6D6B724195C5}"/>
    <dgm:cxn modelId="{8708FE0B-1DF4-44DA-99E7-A3073EC33B5B}" srcId="{D4BE93D2-1A26-488A-9250-27D577082F18}" destId="{A24EC80B-019F-49EC-99AE-788B8DE37B28}" srcOrd="4" destOrd="0" parTransId="{A47A1FED-4D2C-4A7E-B05B-024920AB19F1}" sibTransId="{C0C319F0-CD97-4458-B02F-E1BFA6EB5DE3}"/>
    <dgm:cxn modelId="{7418A810-0E2C-4582-B9BF-5FD0B5843439}" type="presOf" srcId="{1D9F668B-E864-48CE-8D41-240087866133}" destId="{A7FF38AB-FE0A-40E3-AEA3-D2A4A906718C}" srcOrd="0" destOrd="6" presId="urn:microsoft.com/office/officeart/2005/8/layout/hList6"/>
    <dgm:cxn modelId="{708BAE1A-6992-4899-BCB4-2F1D37943766}" type="presOf" srcId="{CF28AEC0-02D3-415F-9505-492F0219433B}" destId="{81FAFC7C-AC6C-42D9-A447-4409AB9C8E09}" srcOrd="0" destOrd="1" presId="urn:microsoft.com/office/officeart/2005/8/layout/hList6"/>
    <dgm:cxn modelId="{8E14721E-A232-4CC1-9197-2D42D8724A98}" type="presOf" srcId="{8F59B964-E5E0-4D51-8895-1AAD2AE77D8A}" destId="{A7FF38AB-FE0A-40E3-AEA3-D2A4A906718C}" srcOrd="0" destOrd="3" presId="urn:microsoft.com/office/officeart/2005/8/layout/hList6"/>
    <dgm:cxn modelId="{236FD81E-76FF-4397-AD40-6B5B1F51A208}" srcId="{D4BE93D2-1A26-488A-9250-27D577082F18}" destId="{C7B26158-4CA6-4DA1-B082-BF169BE60015}" srcOrd="0" destOrd="0" parTransId="{0B134900-BE59-4030-845E-4A5911807575}" sibTransId="{D87F6106-2E2E-480B-B071-3EB172B7B91C}"/>
    <dgm:cxn modelId="{244CF324-86B8-458E-8506-A7622800F843}" type="presOf" srcId="{3BE05F95-D9E9-4FD5-9472-FFC696836CE4}" destId="{AC6A694C-84E1-4FEB-9F7E-10AE97EB8119}" srcOrd="0" destOrd="1" presId="urn:microsoft.com/office/officeart/2005/8/layout/hList6"/>
    <dgm:cxn modelId="{9E43FA28-56A1-4777-AE28-4495CF25FA4A}" srcId="{D4BE93D2-1A26-488A-9250-27D577082F18}" destId="{79CC6BFC-9820-414B-8584-96D0D55358B9}" srcOrd="3" destOrd="0" parTransId="{8BFAA4B0-ADF5-4AB8-9BA8-195ECF85F1C7}" sibTransId="{D1A5438F-2606-446A-AD79-D768BE5D9E4F}"/>
    <dgm:cxn modelId="{6121A830-47BE-4ADB-B619-EDB9DF08F6AC}" type="presOf" srcId="{97B0F78C-8062-4750-9B16-2DC049F28251}" destId="{AC6A694C-84E1-4FEB-9F7E-10AE97EB8119}" srcOrd="0" destOrd="0" presId="urn:microsoft.com/office/officeart/2005/8/layout/hList6"/>
    <dgm:cxn modelId="{30A15B35-C433-4B9D-BD49-DE180FDBB27C}" type="presOf" srcId="{A24EC80B-019F-49EC-99AE-788B8DE37B28}" destId="{A7FF38AB-FE0A-40E3-AEA3-D2A4A906718C}" srcOrd="0" destOrd="5" presId="urn:microsoft.com/office/officeart/2005/8/layout/hList6"/>
    <dgm:cxn modelId="{CDE27F40-287B-43ED-9819-ADDCAE07AAC9}" srcId="{34F360AC-1150-4464-8235-64E887FB379B}" destId="{799E491D-0C1C-457D-85E7-BF7C51581860}" srcOrd="3" destOrd="0" parTransId="{68D22EB3-1E91-4B85-BC7B-0B5864B795FB}" sibTransId="{1A915338-0739-4262-B679-B757DB991A5C}"/>
    <dgm:cxn modelId="{3D7C525C-CC0E-4012-BE83-0DE294E9CFED}" type="presOf" srcId="{185B12FF-6995-4BF8-B739-499E738FA9B5}" destId="{81FAFC7C-AC6C-42D9-A447-4409AB9C8E09}" srcOrd="0" destOrd="3" presId="urn:microsoft.com/office/officeart/2005/8/layout/hList6"/>
    <dgm:cxn modelId="{6DB22F5F-62FC-4E86-BE38-080BBA534869}" srcId="{97B0F78C-8062-4750-9B16-2DC049F28251}" destId="{3BE05F95-D9E9-4FD5-9472-FFC696836CE4}" srcOrd="0" destOrd="0" parTransId="{81C0FFE9-4798-4389-B80F-7304A7E99643}" sibTransId="{5A630609-40C9-4A67-B867-132C250FE805}"/>
    <dgm:cxn modelId="{FC4C7365-76D1-4BDE-B119-B245B6EE5896}" srcId="{799E491D-0C1C-457D-85E7-BF7C51581860}" destId="{E5A5ADE6-4A52-4067-B2A1-65654AC271DC}" srcOrd="0" destOrd="0" parTransId="{31213A04-B6F5-4392-8C2B-9A6053706BFE}" sibTransId="{A597A94B-D6A3-495A-8618-D229E6168B4E}"/>
    <dgm:cxn modelId="{AD5BBC48-D376-4D78-847A-025387EF7908}" type="presOf" srcId="{43A69A9A-4C4E-42DC-A2A8-AE13F42304A3}" destId="{C814F30D-D623-49BA-AF08-5F7E88C22246}" srcOrd="0" destOrd="3" presId="urn:microsoft.com/office/officeart/2005/8/layout/hList6"/>
    <dgm:cxn modelId="{C4BB0A6B-7AB9-40D2-834A-F48FA937DDC5}" srcId="{D4BE93D2-1A26-488A-9250-27D577082F18}" destId="{1D9F668B-E864-48CE-8D41-240087866133}" srcOrd="5" destOrd="0" parTransId="{20324FD1-1FCA-49E7-8930-49CEE288802F}" sibTransId="{DE855D0D-F0F1-47A2-8767-1EE9962EE65B}"/>
    <dgm:cxn modelId="{5092B06E-43C7-44F0-845D-3DD83DAC0918}" type="presOf" srcId="{34F360AC-1150-4464-8235-64E887FB379B}" destId="{71B30335-BED3-4F7D-A1A3-BA2201E6BF2F}" srcOrd="0" destOrd="0" presId="urn:microsoft.com/office/officeart/2005/8/layout/hList6"/>
    <dgm:cxn modelId="{8724E072-F50E-4EBA-85CE-68D49CE5C03E}" srcId="{824E535A-40B2-4618-A63E-F670DC6F622A}" destId="{C586BFE6-31D2-4C87-94D7-268244A4C2A9}" srcOrd="1" destOrd="0" parTransId="{B96008D2-AA5D-42ED-99EB-5832638D6978}" sibTransId="{749008DC-6621-4D71-A996-58593B66B689}"/>
    <dgm:cxn modelId="{BA963979-E97A-43F0-A3F6-47F32EE16840}" type="presOf" srcId="{C7B26158-4CA6-4DA1-B082-BF169BE60015}" destId="{A7FF38AB-FE0A-40E3-AEA3-D2A4A906718C}" srcOrd="0" destOrd="1" presId="urn:microsoft.com/office/officeart/2005/8/layout/hList6"/>
    <dgm:cxn modelId="{FE46D980-76BC-45C5-8B7F-2457AC6F5E27}" type="presOf" srcId="{11EB9983-9691-4FD7-AF43-6E90B0A818C3}" destId="{C814F30D-D623-49BA-AF08-5F7E88C22246}" srcOrd="0" destOrd="4" presId="urn:microsoft.com/office/officeart/2005/8/layout/hList6"/>
    <dgm:cxn modelId="{AAAB0781-7A0B-4F29-A2BE-75787C85D954}" type="presOf" srcId="{7532BF33-F940-4768-998E-77A59F2D0AAD}" destId="{C814F30D-D623-49BA-AF08-5F7E88C22246}" srcOrd="0" destOrd="2" presId="urn:microsoft.com/office/officeart/2005/8/layout/hList6"/>
    <dgm:cxn modelId="{59384987-19E4-4A93-9024-1EB641A5A166}" srcId="{D4BE93D2-1A26-488A-9250-27D577082F18}" destId="{A0624A25-918E-460B-9CE3-02455B7CECE9}" srcOrd="1" destOrd="0" parTransId="{E827E39F-BE8B-4B56-9D5D-0DB782CBEFBD}" sibTransId="{A65027D1-51A4-43C0-BDF6-556A7B6ADC9C}"/>
    <dgm:cxn modelId="{0E73CA87-3351-49C8-A7B4-88026B1C99D4}" type="presOf" srcId="{E5A5ADE6-4A52-4067-B2A1-65654AC271DC}" destId="{C814F30D-D623-49BA-AF08-5F7E88C22246}" srcOrd="0" destOrd="1" presId="urn:microsoft.com/office/officeart/2005/8/layout/hList6"/>
    <dgm:cxn modelId="{116E9C8D-5416-4DFB-8D85-64A8C85E4548}" srcId="{34F360AC-1150-4464-8235-64E887FB379B}" destId="{824E535A-40B2-4618-A63E-F670DC6F622A}" srcOrd="0" destOrd="0" parTransId="{FFA2C563-64C7-4E64-8E09-D609479838CC}" sibTransId="{14B66029-3FF1-41FD-8E9D-54A70C12D8F2}"/>
    <dgm:cxn modelId="{5AF0698F-120C-4615-8D3C-675E9B8273CE}" type="presOf" srcId="{C586BFE6-31D2-4C87-94D7-268244A4C2A9}" destId="{81FAFC7C-AC6C-42D9-A447-4409AB9C8E09}" srcOrd="0" destOrd="2" presId="urn:microsoft.com/office/officeart/2005/8/layout/hList6"/>
    <dgm:cxn modelId="{51C0BD92-D4A5-4DF8-A07B-CF9067D11423}" type="presOf" srcId="{CF10B859-308C-4F8A-9816-23AC907225FC}" destId="{AC6A694C-84E1-4FEB-9F7E-10AE97EB8119}" srcOrd="0" destOrd="2" presId="urn:microsoft.com/office/officeart/2005/8/layout/hList6"/>
    <dgm:cxn modelId="{FA61FF98-313C-4C5C-ABE0-77BCA462135D}" type="presOf" srcId="{799E491D-0C1C-457D-85E7-BF7C51581860}" destId="{C814F30D-D623-49BA-AF08-5F7E88C22246}" srcOrd="0" destOrd="0" presId="urn:microsoft.com/office/officeart/2005/8/layout/hList6"/>
    <dgm:cxn modelId="{1878769E-36BF-45CD-AC4E-1F6053BE665F}" type="presOf" srcId="{C97D8210-A990-49F9-93FA-725AE668FB69}" destId="{81FAFC7C-AC6C-42D9-A447-4409AB9C8E09}" srcOrd="0" destOrd="4" presId="urn:microsoft.com/office/officeart/2005/8/layout/hList6"/>
    <dgm:cxn modelId="{CE6A21A2-4BA9-46D0-89BD-CEB483F5AE25}" type="presOf" srcId="{D4BE93D2-1A26-488A-9250-27D577082F18}" destId="{A7FF38AB-FE0A-40E3-AEA3-D2A4A906718C}" srcOrd="0" destOrd="0" presId="urn:microsoft.com/office/officeart/2005/8/layout/hList6"/>
    <dgm:cxn modelId="{F7EFBFA9-C05B-4166-944E-90BAA74967DF}" type="presOf" srcId="{824E535A-40B2-4618-A63E-F670DC6F622A}" destId="{81FAFC7C-AC6C-42D9-A447-4409AB9C8E09}" srcOrd="0" destOrd="0" presId="urn:microsoft.com/office/officeart/2005/8/layout/hList6"/>
    <dgm:cxn modelId="{986DC1AB-3A16-4865-B322-5E846B07C68B}" srcId="{34F360AC-1150-4464-8235-64E887FB379B}" destId="{97B0F78C-8062-4750-9B16-2DC049F28251}" srcOrd="1" destOrd="0" parTransId="{7BF7C226-A14C-4333-AF22-0C2CA2F9190B}" sibTransId="{BF61F365-EEE0-47A8-87B1-FC86D4877A0B}"/>
    <dgm:cxn modelId="{DAEFA3B0-2A6F-4E54-B62E-CD8688D24D4C}" srcId="{34F360AC-1150-4464-8235-64E887FB379B}" destId="{D4BE93D2-1A26-488A-9250-27D577082F18}" srcOrd="2" destOrd="0" parTransId="{608106A7-CE62-4632-B91A-4B0113D0EC2C}" sibTransId="{53603EE1-8214-425C-8B49-E85F5B1366A2}"/>
    <dgm:cxn modelId="{8375A1B6-13A5-42EE-AA7A-D435AA9360F2}" srcId="{799E491D-0C1C-457D-85E7-BF7C51581860}" destId="{11EB9983-9691-4FD7-AF43-6E90B0A818C3}" srcOrd="3" destOrd="0" parTransId="{06EA67BA-13D5-4F5A-8594-52AB7C05DF43}" sibTransId="{190BD0B5-D88C-4751-9943-8FB94D1D126F}"/>
    <dgm:cxn modelId="{A6EBE1C1-0307-4A5B-8DC4-FFCBBFE0C66C}" srcId="{824E535A-40B2-4618-A63E-F670DC6F622A}" destId="{C97D8210-A990-49F9-93FA-725AE668FB69}" srcOrd="3" destOrd="0" parTransId="{50023114-C03C-4122-94BC-1C04E4961B78}" sibTransId="{B16F6DCC-081F-4686-83C8-6150DC17CCF6}"/>
    <dgm:cxn modelId="{298B98C9-C60D-4A8A-B652-540E18F52AFF}" type="presOf" srcId="{79CC6BFC-9820-414B-8584-96D0D55358B9}" destId="{A7FF38AB-FE0A-40E3-AEA3-D2A4A906718C}" srcOrd="0" destOrd="4" presId="urn:microsoft.com/office/officeart/2005/8/layout/hList6"/>
    <dgm:cxn modelId="{C1D48CCE-39EA-4B57-9ACE-50B1BFDC1F62}" srcId="{824E535A-40B2-4618-A63E-F670DC6F622A}" destId="{CF28AEC0-02D3-415F-9505-492F0219433B}" srcOrd="0" destOrd="0" parTransId="{4E8A97DA-4C85-458F-A846-682D25592388}" sibTransId="{68272DC5-D57C-4DD0-AAD0-B61AE8103EE0}"/>
    <dgm:cxn modelId="{59DFA3CF-70CC-46D0-AC57-C6E3C56142BA}" srcId="{97B0F78C-8062-4750-9B16-2DC049F28251}" destId="{CF10B859-308C-4F8A-9816-23AC907225FC}" srcOrd="1" destOrd="0" parTransId="{9F06BBB2-1869-4DF7-90A1-E0CEF8F2CBFA}" sibTransId="{B3D2CF61-8384-4B3C-9E38-5CF7DB3E5256}"/>
    <dgm:cxn modelId="{872677D8-F25C-41E0-8A07-45C01B34D698}" type="presOf" srcId="{A0624A25-918E-460B-9CE3-02455B7CECE9}" destId="{A7FF38AB-FE0A-40E3-AEA3-D2A4A906718C}" srcOrd="0" destOrd="2" presId="urn:microsoft.com/office/officeart/2005/8/layout/hList6"/>
    <dgm:cxn modelId="{7F99C7EE-E4C6-4487-9E74-522D1235BEAD}" srcId="{799E491D-0C1C-457D-85E7-BF7C51581860}" destId="{7532BF33-F940-4768-998E-77A59F2D0AAD}" srcOrd="1" destOrd="0" parTransId="{8B471A1E-E190-4838-B601-DC48AE0A1B24}" sibTransId="{362F31AF-B09A-46B8-A939-7A1CA60B36AA}"/>
    <dgm:cxn modelId="{050781F6-DA8F-41AF-895E-EEBED24270E2}" srcId="{D4BE93D2-1A26-488A-9250-27D577082F18}" destId="{8F59B964-E5E0-4D51-8895-1AAD2AE77D8A}" srcOrd="2" destOrd="0" parTransId="{D866A41E-5E95-4658-8B84-7F35532DF9BE}" sibTransId="{CD4D052B-55C7-4E5A-B9F6-7206C04CF8D1}"/>
    <dgm:cxn modelId="{0ED551FC-24B4-495E-BBCC-66C58D8C953F}" srcId="{799E491D-0C1C-457D-85E7-BF7C51581860}" destId="{43A69A9A-4C4E-42DC-A2A8-AE13F42304A3}" srcOrd="2" destOrd="0" parTransId="{653BDC2C-57E1-4F08-A1DE-EC9BD9815F85}" sibTransId="{3CBACF70-ED9C-49BA-B58C-16087277256A}"/>
    <dgm:cxn modelId="{E72365EF-985B-4B25-AB03-31F8B1033CB5}" type="presParOf" srcId="{71B30335-BED3-4F7D-A1A3-BA2201E6BF2F}" destId="{81FAFC7C-AC6C-42D9-A447-4409AB9C8E09}" srcOrd="0" destOrd="0" presId="urn:microsoft.com/office/officeart/2005/8/layout/hList6"/>
    <dgm:cxn modelId="{FB42D6E1-BEFD-49DC-9F56-6C9FA43962A6}" type="presParOf" srcId="{71B30335-BED3-4F7D-A1A3-BA2201E6BF2F}" destId="{429F90AC-9E2A-42B1-BED5-136D2E56A1CD}" srcOrd="1" destOrd="0" presId="urn:microsoft.com/office/officeart/2005/8/layout/hList6"/>
    <dgm:cxn modelId="{5B469374-D390-4230-BCC2-5B162C17FC8D}" type="presParOf" srcId="{71B30335-BED3-4F7D-A1A3-BA2201E6BF2F}" destId="{AC6A694C-84E1-4FEB-9F7E-10AE97EB8119}" srcOrd="2" destOrd="0" presId="urn:microsoft.com/office/officeart/2005/8/layout/hList6"/>
    <dgm:cxn modelId="{A22B4216-8275-49BC-81EE-90038F049A6A}" type="presParOf" srcId="{71B30335-BED3-4F7D-A1A3-BA2201E6BF2F}" destId="{37BE16D9-35BE-4AE6-993D-F778E68272DA}" srcOrd="3" destOrd="0" presId="urn:microsoft.com/office/officeart/2005/8/layout/hList6"/>
    <dgm:cxn modelId="{D0AA792D-104A-44CF-8599-5383A9276C8C}" type="presParOf" srcId="{71B30335-BED3-4F7D-A1A3-BA2201E6BF2F}" destId="{A7FF38AB-FE0A-40E3-AEA3-D2A4A906718C}" srcOrd="4" destOrd="0" presId="urn:microsoft.com/office/officeart/2005/8/layout/hList6"/>
    <dgm:cxn modelId="{D645479F-86AC-4C60-8D7E-BEC315D8FE33}" type="presParOf" srcId="{71B30335-BED3-4F7D-A1A3-BA2201E6BF2F}" destId="{9CD11431-DF2E-4135-AE21-1E16BD5F14DC}" srcOrd="5" destOrd="0" presId="urn:microsoft.com/office/officeart/2005/8/layout/hList6"/>
    <dgm:cxn modelId="{5A747790-1E14-4102-A77A-930172C649BC}" type="presParOf" srcId="{71B30335-BED3-4F7D-A1A3-BA2201E6BF2F}" destId="{C814F30D-D623-49BA-AF08-5F7E88C22246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6F986-858C-4C6E-B286-FC3BCE8497AE}">
      <dsp:nvSpPr>
        <dsp:cNvPr id="0" name=""/>
        <dsp:cNvSpPr/>
      </dsp:nvSpPr>
      <dsp:spPr>
        <a:xfrm>
          <a:off x="1856" y="563736"/>
          <a:ext cx="2008997" cy="5022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>
                  <a:lumMod val="10000"/>
                </a:schemeClr>
              </a:solidFill>
            </a:rPr>
            <a:t>Hand </a:t>
          </a:r>
        </a:p>
      </dsp:txBody>
      <dsp:txXfrm>
        <a:off x="16566" y="578446"/>
        <a:ext cx="1979577" cy="472829"/>
      </dsp:txXfrm>
    </dsp:sp>
    <dsp:sp modelId="{E203F794-3C05-4FE9-A415-9DD22AE270BD}">
      <dsp:nvSpPr>
        <dsp:cNvPr id="0" name=""/>
        <dsp:cNvSpPr/>
      </dsp:nvSpPr>
      <dsp:spPr>
        <a:xfrm rot="5400000">
          <a:off x="962408" y="1109932"/>
          <a:ext cx="87893" cy="8789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E0FAF-4660-449F-8044-4EC1C125E4D2}">
      <dsp:nvSpPr>
        <dsp:cNvPr id="0" name=""/>
        <dsp:cNvSpPr/>
      </dsp:nvSpPr>
      <dsp:spPr>
        <a:xfrm>
          <a:off x="1856" y="1241773"/>
          <a:ext cx="2008997" cy="50224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Chisels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Hatchets </a:t>
          </a:r>
        </a:p>
      </dsp:txBody>
      <dsp:txXfrm>
        <a:off x="16566" y="1256483"/>
        <a:ext cx="1979577" cy="472829"/>
      </dsp:txXfrm>
    </dsp:sp>
    <dsp:sp modelId="{61CC39EA-2E9C-4BB7-8680-570359827AF7}">
      <dsp:nvSpPr>
        <dsp:cNvPr id="0" name=""/>
        <dsp:cNvSpPr/>
      </dsp:nvSpPr>
      <dsp:spPr>
        <a:xfrm rot="5400000">
          <a:off x="962408" y="1787969"/>
          <a:ext cx="87893" cy="8789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6791F-9A6A-4650-BFEB-8F2D79E0AFED}">
      <dsp:nvSpPr>
        <dsp:cNvPr id="0" name=""/>
        <dsp:cNvSpPr/>
      </dsp:nvSpPr>
      <dsp:spPr>
        <a:xfrm>
          <a:off x="1856" y="1919809"/>
          <a:ext cx="2008997" cy="50224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Excavators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Hoes  </a:t>
          </a:r>
        </a:p>
      </dsp:txBody>
      <dsp:txXfrm>
        <a:off x="16566" y="1934519"/>
        <a:ext cx="1979577" cy="472829"/>
      </dsp:txXfrm>
    </dsp:sp>
    <dsp:sp modelId="{4BD0FAD2-4B99-4DA0-91A9-7CCF6A2B5BE3}">
      <dsp:nvSpPr>
        <dsp:cNvPr id="0" name=""/>
        <dsp:cNvSpPr/>
      </dsp:nvSpPr>
      <dsp:spPr>
        <a:xfrm>
          <a:off x="2292113" y="563736"/>
          <a:ext cx="2008997" cy="5022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>
                  <a:lumMod val="10000"/>
                </a:schemeClr>
              </a:solidFill>
            </a:rPr>
            <a:t>Rotary </a:t>
          </a:r>
        </a:p>
      </dsp:txBody>
      <dsp:txXfrm>
        <a:off x="2306823" y="578446"/>
        <a:ext cx="1979577" cy="472829"/>
      </dsp:txXfrm>
    </dsp:sp>
    <dsp:sp modelId="{B2DD3493-2191-4B67-AF4E-A22DA7AA64E4}">
      <dsp:nvSpPr>
        <dsp:cNvPr id="0" name=""/>
        <dsp:cNvSpPr/>
      </dsp:nvSpPr>
      <dsp:spPr>
        <a:xfrm rot="5400000">
          <a:off x="3252665" y="1109932"/>
          <a:ext cx="87893" cy="8789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772DA-AFE5-4F8F-9FE2-B3AF60A87757}">
      <dsp:nvSpPr>
        <dsp:cNvPr id="0" name=""/>
        <dsp:cNvSpPr/>
      </dsp:nvSpPr>
      <dsp:spPr>
        <a:xfrm>
          <a:off x="2292113" y="1241773"/>
          <a:ext cx="2008997" cy="50224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Burs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Stones </a:t>
          </a:r>
        </a:p>
      </dsp:txBody>
      <dsp:txXfrm>
        <a:off x="2306823" y="1256483"/>
        <a:ext cx="1979577" cy="472829"/>
      </dsp:txXfrm>
    </dsp:sp>
    <dsp:sp modelId="{1DE7A6AC-10B2-4055-BA4D-76ED3796BB07}">
      <dsp:nvSpPr>
        <dsp:cNvPr id="0" name=""/>
        <dsp:cNvSpPr/>
      </dsp:nvSpPr>
      <dsp:spPr>
        <a:xfrm rot="5400000">
          <a:off x="3252665" y="1787969"/>
          <a:ext cx="87893" cy="8789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EF24B-8B44-4F52-BF99-2CC3BB07E9A3}">
      <dsp:nvSpPr>
        <dsp:cNvPr id="0" name=""/>
        <dsp:cNvSpPr/>
      </dsp:nvSpPr>
      <dsp:spPr>
        <a:xfrm>
          <a:off x="2292113" y="1919809"/>
          <a:ext cx="2008997" cy="50224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Discs </a:t>
          </a:r>
        </a:p>
      </dsp:txBody>
      <dsp:txXfrm>
        <a:off x="2306823" y="1934519"/>
        <a:ext cx="1979577" cy="4728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AFC7C-AC6C-42D9-A447-4409AB9C8E09}">
      <dsp:nvSpPr>
        <dsp:cNvPr id="0" name=""/>
        <dsp:cNvSpPr/>
      </dsp:nvSpPr>
      <dsp:spPr>
        <a:xfrm rot="16200000">
          <a:off x="-1002377" y="1004472"/>
          <a:ext cx="4064000" cy="2055055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198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>
                  <a:lumMod val="50000"/>
                </a:schemeClr>
              </a:solidFill>
            </a:rPr>
            <a:t>Exploring instruments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Mouth mirrors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Explorers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Probes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Cotton tweezers </a:t>
          </a:r>
        </a:p>
      </dsp:txBody>
      <dsp:txXfrm rot="5400000">
        <a:off x="2095" y="812800"/>
        <a:ext cx="2055055" cy="2438400"/>
      </dsp:txXfrm>
    </dsp:sp>
    <dsp:sp modelId="{AC6A694C-84E1-4FEB-9F7E-10AE97EB8119}">
      <dsp:nvSpPr>
        <dsp:cNvPr id="0" name=""/>
        <dsp:cNvSpPr/>
      </dsp:nvSpPr>
      <dsp:spPr>
        <a:xfrm rot="16200000">
          <a:off x="1206807" y="1004472"/>
          <a:ext cx="4064000" cy="2055055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198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>
                  <a:lumMod val="50000"/>
                </a:schemeClr>
              </a:solidFill>
            </a:rPr>
            <a:t>Instruments for tooth structure removal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Hand – chisels, excavators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Rotary – headpieces, burs, abrasives  </a:t>
          </a:r>
        </a:p>
      </dsp:txBody>
      <dsp:txXfrm rot="5400000">
        <a:off x="2211279" y="812800"/>
        <a:ext cx="2055055" cy="2438400"/>
      </dsp:txXfrm>
    </dsp:sp>
    <dsp:sp modelId="{A7FF38AB-FE0A-40E3-AEA3-D2A4A906718C}">
      <dsp:nvSpPr>
        <dsp:cNvPr id="0" name=""/>
        <dsp:cNvSpPr/>
      </dsp:nvSpPr>
      <dsp:spPr>
        <a:xfrm rot="16200000">
          <a:off x="3419363" y="1004472"/>
          <a:ext cx="4064000" cy="2055055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198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>
                  <a:lumMod val="50000"/>
                </a:schemeClr>
              </a:solidFill>
            </a:rPr>
            <a:t>Restoring instruments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Cement spatulas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Plastic filling instrument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Amalgam carriers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Condensers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bg1">
                  <a:lumMod val="50000"/>
                </a:schemeClr>
              </a:solidFill>
            </a:rPr>
            <a:t>Burnishers</a:t>
          </a:r>
          <a:endParaRPr lang="en-US" sz="1600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Carvers</a:t>
          </a:r>
        </a:p>
      </dsp:txBody>
      <dsp:txXfrm rot="5400000">
        <a:off x="4423835" y="812800"/>
        <a:ext cx="2055055" cy="2438400"/>
      </dsp:txXfrm>
    </dsp:sp>
    <dsp:sp modelId="{C814F30D-D623-49BA-AF08-5F7E88C22246}">
      <dsp:nvSpPr>
        <dsp:cNvPr id="0" name=""/>
        <dsp:cNvSpPr/>
      </dsp:nvSpPr>
      <dsp:spPr>
        <a:xfrm rot="16200000">
          <a:off x="5627272" y="1004472"/>
          <a:ext cx="4064000" cy="2055055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198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>
                  <a:lumMod val="50000"/>
                </a:schemeClr>
              </a:solidFill>
            </a:rPr>
            <a:t>Finishing and polishing instruments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Finishing strips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Finishing burs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Brushes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Rubber cups</a:t>
          </a:r>
        </a:p>
      </dsp:txBody>
      <dsp:txXfrm rot="5400000">
        <a:off x="6631744" y="812800"/>
        <a:ext cx="2055055" cy="243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32273D-10C9-4558-9297-136EE3BE8820}"/>
              </a:ext>
            </a:extLst>
          </p:cNvPr>
          <p:cNvSpPr/>
          <p:nvPr/>
        </p:nvSpPr>
        <p:spPr>
          <a:xfrm>
            <a:off x="1989631" y="702503"/>
            <a:ext cx="8176672" cy="13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PEDIATRIC AND PREVENTIVE DENTISTRY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M. SHAH DENTAL COLLEGE AND HOSPITAL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SUMANDEEP VIDHYAPEETH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200" b="1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Institution Deemed to be University </a:t>
            </a:r>
            <a:endParaRPr lang="en-US" sz="12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VADODARA, GUJARAT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5F232C-6065-4242-BD38-2F02059CFE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5811" y="2014207"/>
            <a:ext cx="1450690" cy="121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K.M. SHAH DENTAL COLLEGE AND HOSPITAL VADODARA Reviews | Address ...">
            <a:extLst>
              <a:ext uri="{FF2B5EF4-FFF2-40B4-BE49-F238E27FC236}">
                <a16:creationId xmlns:a16="http://schemas.microsoft.com/office/drawing/2014/main" id="{E4BCF119-75E4-459C-86B3-E635982A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45" y="702502"/>
            <a:ext cx="1486756" cy="131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6D4F2F-1200-4B3B-A728-73C9AD2C86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702502"/>
            <a:ext cx="1450690" cy="131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65F625-BFE1-417E-9B3C-55F35A032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192" y="3527423"/>
            <a:ext cx="6727825" cy="222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3BF60FB-2ADE-4C28-AD1D-ACE652A4BD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23457" y="3527423"/>
            <a:ext cx="1643063" cy="21161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726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85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20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8DF969C-934C-4536-AF22-3496A4000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6741" y="3316203"/>
            <a:ext cx="2039983" cy="23401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E76E769-B1B3-4B1A-BF59-41BF985B56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192" y="3393194"/>
            <a:ext cx="6346533" cy="23401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AAC8AC1F-9B1D-4232-8855-BD85BD1740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FC404A29-072D-4167-A60C-8598AA2987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040C3CA-84E5-4F82-9EA4-92FAC96C8D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387FDB-1746-44F0-8EB7-054AD0458781}"/>
              </a:ext>
            </a:extLst>
          </p:cNvPr>
          <p:cNvSpPr/>
          <p:nvPr/>
        </p:nvSpPr>
        <p:spPr>
          <a:xfrm>
            <a:off x="2007664" y="609848"/>
            <a:ext cx="8176672" cy="147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PEDIATRIC AND PREVENTIVE DENTISTRY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M. SHAH DENTAL COLLEGE AND HOSPITAL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SUMANDEEP VIDHYAPEETH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400" b="1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Institution Deemed to be University </a:t>
            </a:r>
            <a:endParaRPr lang="en-US" sz="14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VADODARA, GUJARAT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E9883-9A8E-4F6A-8A4D-E51398096E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7466" y="2082046"/>
            <a:ext cx="1297067" cy="114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K.M. SHAH DENTAL COLLEGE AND HOSPITAL VADODARA Reviews | Address ...">
            <a:extLst>
              <a:ext uri="{FF2B5EF4-FFF2-40B4-BE49-F238E27FC236}">
                <a16:creationId xmlns:a16="http://schemas.microsoft.com/office/drawing/2014/main" id="{B6E25C8E-EF96-4A32-B34C-1494CF96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41" y="666659"/>
            <a:ext cx="1297067" cy="114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F8C96-A448-4A0C-87CB-90BCFE8100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93526"/>
            <a:ext cx="1297067" cy="114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72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8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8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6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0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0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621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11.m4a"/><Relationship Id="rId7" Type="http://schemas.openxmlformats.org/officeDocument/2006/relationships/image" Target="../media/image23.jpe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microsoft.com/office/2007/relationships/diagramDrawing" Target="../diagrams/drawing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6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C7CB87-95A2-4FCB-BDE6-31EAAC9F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192" y="3527423"/>
            <a:ext cx="8179749" cy="2220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Armamentarium in Pediatric Operative Dentistry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Arial Black" panose="020B0A04020102020204" pitchFamily="34" charset="0"/>
              </a:rPr>
              <a:t>Dr  Seema Bargale </a:t>
            </a:r>
          </a:p>
          <a:p>
            <a:pPr marL="0" indent="0">
              <a:buNone/>
            </a:pPr>
            <a:r>
              <a:rPr lang="en-US" dirty="0"/>
              <a:t>Professor and Guide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B10D91-97E8-45AE-84EC-18C5308384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23456" y="3632198"/>
            <a:ext cx="1643063" cy="2116138"/>
          </a:xfrm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4FDDF9-F6D4-424D-B662-A3C043C63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55" y="3632197"/>
            <a:ext cx="1643063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66B177-A01D-4A99-B6FC-FDACEBD38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9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53"/>
    </mc:Choice>
    <mc:Fallback>
      <p:transition spd="slow" advTm="17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12757-229C-461D-BFE3-96B2A557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56C3A-6906-4D47-B3B9-1396F8AE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Recent modifications of matrix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Sectional matrix</a:t>
            </a:r>
          </a:p>
          <a:p>
            <a:pPr lvl="1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Easy to place, gives a large preparation area and reduces working time</a:t>
            </a:r>
          </a:p>
          <a:p>
            <a:pPr lvl="1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Mesial and distal proximal area restorations can be accomplished by one matrix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Smartview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matrix</a:t>
            </a:r>
          </a:p>
          <a:p>
            <a:pPr lvl="1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Comes with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smartband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sectional matrices and titanium instruments</a:t>
            </a:r>
          </a:p>
          <a:p>
            <a:pPr lvl="1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Non stick surfaces, anatomical contours</a:t>
            </a:r>
          </a:p>
          <a:p>
            <a:pPr lvl="1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Mostly used for composite restorations </a:t>
            </a:r>
          </a:p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6096001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2">
                    <a:lumMod val="50000"/>
                  </a:schemeClr>
                </a:solidFill>
              </a:rPr>
              <a:t>Edwina A. M. Kidd,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Bernard G. N., Smith Timothy F, Watson H. M, Pickard</a:t>
            </a:r>
            <a:r>
              <a:rPr lang="da-DK" sz="12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Pickard’s Manual of Operative Dentistry.8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 edition. Oxford: University Press; 2003</a:t>
            </a:r>
          </a:p>
          <a:p>
            <a:endParaRPr lang="en-US" sz="1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9F9896-B59F-47B0-9FB5-725673616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7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38"/>
    </mc:Choice>
    <mc:Fallback>
      <p:transition spd="slow" advTm="3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51F38-B78D-4C34-A246-892274E2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1_13_garrison_dental_solutions_composi_tight_3d_xr_sectional_matrix_system.jpg">
            <a:extLst>
              <a:ext uri="{FF2B5EF4-FFF2-40B4-BE49-F238E27FC236}">
                <a16:creationId xmlns:a16="http://schemas.microsoft.com/office/drawing/2014/main" id="{3A96A83B-D2C4-448E-AC14-F9A445B3B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05172" y="1818496"/>
            <a:ext cx="2218741" cy="2218741"/>
          </a:xfrm>
        </p:spPr>
      </p:pic>
      <p:pic>
        <p:nvPicPr>
          <p:cNvPr id="5" name="Picture 4" descr="123731-400x300.jpg">
            <a:extLst>
              <a:ext uri="{FF2B5EF4-FFF2-40B4-BE49-F238E27FC236}">
                <a16:creationId xmlns:a16="http://schemas.microsoft.com/office/drawing/2014/main" id="{433C2C6C-0F22-4AE2-A9B7-1EBF59004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938" y="1921037"/>
            <a:ext cx="3082731" cy="2312048"/>
          </a:xfrm>
          <a:prstGeom prst="rect">
            <a:avLst/>
          </a:prstGeom>
        </p:spPr>
      </p:pic>
      <p:pic>
        <p:nvPicPr>
          <p:cNvPr id="6" name="Picture 5" descr="matrix.JPG">
            <a:extLst>
              <a:ext uri="{FF2B5EF4-FFF2-40B4-BE49-F238E27FC236}">
                <a16:creationId xmlns:a16="http://schemas.microsoft.com/office/drawing/2014/main" id="{C862D5A8-788F-4FD3-A2ED-E564359DD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064" y="4186432"/>
            <a:ext cx="3830735" cy="2427728"/>
          </a:xfrm>
          <a:prstGeom prst="rect">
            <a:avLst/>
          </a:prstGeom>
        </p:spPr>
      </p:pic>
      <p:pic>
        <p:nvPicPr>
          <p:cNvPr id="7" name="Picture 6" descr="C97-5000.jpg">
            <a:extLst>
              <a:ext uri="{FF2B5EF4-FFF2-40B4-BE49-F238E27FC236}">
                <a16:creationId xmlns:a16="http://schemas.microsoft.com/office/drawing/2014/main" id="{EB92D8AB-6331-4679-B7A4-75061498019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339" y="4233085"/>
            <a:ext cx="2537927" cy="253792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559DA56-A7D9-452A-8660-5429865D66C6}"/>
              </a:ext>
            </a:extLst>
          </p:cNvPr>
          <p:cNvSpPr/>
          <p:nvPr/>
        </p:nvSpPr>
        <p:spPr>
          <a:xfrm>
            <a:off x="2956112" y="3265714"/>
            <a:ext cx="24384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Sectional matrix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736D055-D665-40A2-AA67-1981F1C111EF}"/>
              </a:ext>
            </a:extLst>
          </p:cNvPr>
          <p:cNvSpPr/>
          <p:nvPr/>
        </p:nvSpPr>
        <p:spPr>
          <a:xfrm>
            <a:off x="5998028" y="3866666"/>
            <a:ext cx="24384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Smart view matrix system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57D246-79EB-4151-BA92-7E9A235651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5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79"/>
    </mc:Choice>
    <mc:Fallback>
      <p:transition spd="slow" advTm="15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119FF-9E2D-4CDC-93E7-5F167D220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" pitchFamily="34" charset="0"/>
              </a:rPr>
              <a:t>Wedges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381B0-468F-4592-89B6-8A954B446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It is defined as a piece of wood, metal etc. one end of which is an acute angled edge formed by two converging planes used to tighten or exert force in various ways.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1883- wedges of boxwood, orangewood, balsam wood were made.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1</a:t>
            </a:r>
            <a:r>
              <a:rPr lang="en-US" baseline="30000" dirty="0">
                <a:solidFill>
                  <a:schemeClr val="tx2">
                    <a:lumMod val="10000"/>
                  </a:schemeClr>
                </a:solidFill>
              </a:rPr>
              <a:t>st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metal wedge-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</a:rPr>
              <a:t>Ottolengui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steel wedge.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Current wedges – plastic, metal, wood, celluloid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Recent wedges – Luci-wedge,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</a:rPr>
              <a:t>Hawe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-Neos dental  </a:t>
            </a:r>
          </a:p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6096001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2">
                    <a:lumMod val="50000"/>
                  </a:schemeClr>
                </a:solidFill>
              </a:rPr>
              <a:t>Edwina A. M. Kidd,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Bernard G. N., Smith Timothy F, Watson H. M, Pickard</a:t>
            </a:r>
            <a:r>
              <a:rPr lang="da-DK" sz="12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Pickard’s Manual of Operative Dentistry.8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 edition. Oxford: University Press; 2003</a:t>
            </a:r>
          </a:p>
          <a:p>
            <a:endParaRPr lang="en-US" sz="1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B27A42-53D5-442E-ADE3-22B0A6100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6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61"/>
    </mc:Choice>
    <mc:Fallback>
      <p:transition spd="slow" advTm="4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ECE89-7F60-4191-9BC3-3F368118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26DE8-3864-4957-A9B7-EBB59DF1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400" u="sng" dirty="0">
                <a:solidFill>
                  <a:schemeClr val="tx2">
                    <a:lumMod val="10000"/>
                  </a:schemeClr>
                </a:solidFill>
              </a:rPr>
              <a:t>Types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Acc. to anatomy</a:t>
            </a:r>
          </a:p>
          <a:p>
            <a:pPr lvl="1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Anatomical – in shape of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embrassures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Non- anatomical – round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Acc. to material used</a:t>
            </a:r>
          </a:p>
          <a:p>
            <a:pPr lvl="1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Wooden – hard wood or soft wood</a:t>
            </a:r>
          </a:p>
          <a:p>
            <a:pPr lvl="1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Plastic – in various shapes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Acc. to color</a:t>
            </a:r>
          </a:p>
          <a:p>
            <a:pPr lvl="1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Colored </a:t>
            </a:r>
          </a:p>
          <a:p>
            <a:pPr lvl="1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Light reflecting – used with composite</a:t>
            </a:r>
          </a:p>
          <a:p>
            <a:pPr lvl="1">
              <a:buNone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  <a:p>
            <a:endParaRPr lang="en-IN" dirty="0"/>
          </a:p>
        </p:txBody>
      </p:sp>
      <p:pic>
        <p:nvPicPr>
          <p:cNvPr id="4" name="Picture 3" descr="0112_VOCO_Curvy.jpg">
            <a:extLst>
              <a:ext uri="{FF2B5EF4-FFF2-40B4-BE49-F238E27FC236}">
                <a16:creationId xmlns:a16="http://schemas.microsoft.com/office/drawing/2014/main" id="{B001C6B5-15A6-4200-A6B7-93A508F53B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8683" y="1866123"/>
            <a:ext cx="2654063" cy="2698297"/>
          </a:xfrm>
          <a:prstGeom prst="rect">
            <a:avLst/>
          </a:prstGeom>
        </p:spPr>
      </p:pic>
      <p:pic>
        <p:nvPicPr>
          <p:cNvPr id="5" name="Picture 4" descr="378-sycamore wedges__38730_1373755339_250.jpg">
            <a:extLst>
              <a:ext uri="{FF2B5EF4-FFF2-40B4-BE49-F238E27FC236}">
                <a16:creationId xmlns:a16="http://schemas.microsoft.com/office/drawing/2014/main" id="{204BC2F3-66F1-41A9-9944-59B23A7F90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600" y="4400550"/>
            <a:ext cx="2381250" cy="2381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515" y="61354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2">
                    <a:lumMod val="50000"/>
                  </a:schemeClr>
                </a:solidFill>
              </a:rPr>
              <a:t>Edwina A. M. Kidd,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Bernard G. N., Smith Timothy F, Watson H. M, Pickard</a:t>
            </a:r>
            <a:r>
              <a:rPr lang="da-DK" sz="12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Pickard’s Manual of Operative Dentistry.8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 edition. Oxford: University Press; 2003</a:t>
            </a:r>
          </a:p>
          <a:p>
            <a:endParaRPr lang="en-US" sz="1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BAFBA47-F223-4B35-A206-F1AEC2DDD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5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46"/>
    </mc:Choice>
    <mc:Fallback>
      <p:transition spd="slow" advTm="54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4EC2D-C9EC-4240-B6CC-E26B13519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7995A-5EF0-48D9-A189-CF73F8F5B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Thank you</a:t>
            </a:r>
            <a:endParaRPr lang="en-IN" sz="8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B72E85-E593-4465-9AD6-F1CD1D57D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4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1"/>
    </mc:Choice>
    <mc:Fallback>
      <p:transition spd="slow" advTm="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F169-22D3-409C-AD38-887575C5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" pitchFamily="34" charset="0"/>
              </a:rPr>
              <a:t>Armamentarium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0B997-1DF3-4D9D-B29F-F0FC5FF8F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1013801"/>
          </a:xfrm>
        </p:spPr>
        <p:txBody>
          <a:bodyPr/>
          <a:lstStyle/>
          <a:p>
            <a:r>
              <a:rPr lang="en-US" u="sng" dirty="0" err="1">
                <a:solidFill>
                  <a:schemeClr val="tx2">
                    <a:lumMod val="10000"/>
                  </a:schemeClr>
                </a:solidFill>
              </a:rPr>
              <a:t>G.V.Black’s</a:t>
            </a:r>
            <a:r>
              <a:rPr lang="en-US" u="sng" dirty="0">
                <a:solidFill>
                  <a:schemeClr val="tx2">
                    <a:lumMod val="10000"/>
                  </a:schemeClr>
                </a:solidFill>
              </a:rPr>
              <a:t> classification: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Cutting instruments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6061E2-CA51-4C5D-9CF2-9FB0E5A4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8715" r="11111"/>
          <a:stretch>
            <a:fillRect/>
          </a:stretch>
        </p:blipFill>
        <p:spPr bwMode="auto">
          <a:xfrm>
            <a:off x="3007568" y="2561166"/>
            <a:ext cx="3505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23814C-D88F-4E42-964F-01DAA5DDC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7568" y="3148593"/>
            <a:ext cx="3571875" cy="90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4F24C81-E4E6-4A37-B735-4A2CFDB47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26618" y="4063696"/>
            <a:ext cx="3552825" cy="176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DAA2D35-C95E-4578-8CC9-4CFFB7E1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7566" y="5803641"/>
            <a:ext cx="3552825" cy="90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D20BF89-D918-42EB-8A9B-A91FF084C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731068"/>
              </p:ext>
            </p:extLst>
          </p:nvPr>
        </p:nvGraphicFramePr>
        <p:xfrm>
          <a:off x="7032948" y="2180496"/>
          <a:ext cx="4302967" cy="2985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icture 11" descr="burrs.jpg">
            <a:extLst>
              <a:ext uri="{FF2B5EF4-FFF2-40B4-BE49-F238E27FC236}">
                <a16:creationId xmlns:a16="http://schemas.microsoft.com/office/drawing/2014/main" id="{A11A353F-9120-46EA-A17C-9551C8AEDB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3895" y="4742277"/>
            <a:ext cx="4322019" cy="177711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FDE4E11-01D8-4CB8-8C46-47DF8AF92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7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80"/>
    </mc:Choice>
    <mc:Fallback>
      <p:transition spd="slow" advTm="12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92A35-3498-4C6C-854F-5A0B50B88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5598A-CC8B-40F1-92AF-CABFF3865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Condensing instruments</a:t>
            </a:r>
          </a:p>
          <a:p>
            <a:pPr>
              <a:buNone/>
            </a:pPr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      Hand pluggers       Mechanical pluggers</a:t>
            </a:r>
            <a:endParaRPr lang="en-IN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F2827E-E254-4DB9-A380-4DFDB4132D6D}"/>
              </a:ext>
            </a:extLst>
          </p:cNvPr>
          <p:cNvCxnSpPr/>
          <p:nvPr/>
        </p:nvCxnSpPr>
        <p:spPr>
          <a:xfrm rot="10800000" flipV="1">
            <a:off x="1544216" y="3791047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A786F0-B030-4221-A7EF-0A3AD7E24310}"/>
              </a:ext>
            </a:extLst>
          </p:cNvPr>
          <p:cNvCxnSpPr/>
          <p:nvPr/>
        </p:nvCxnSpPr>
        <p:spPr>
          <a:xfrm>
            <a:off x="2915817" y="3791047"/>
            <a:ext cx="838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ownload (11).jpg">
            <a:extLst>
              <a:ext uri="{FF2B5EF4-FFF2-40B4-BE49-F238E27FC236}">
                <a16:creationId xmlns:a16="http://schemas.microsoft.com/office/drawing/2014/main" id="{2BC77805-C641-4F50-AE7E-370B3A73E8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884" b="34884"/>
          <a:stretch>
            <a:fillRect/>
          </a:stretch>
        </p:blipFill>
        <p:spPr>
          <a:xfrm>
            <a:off x="971062" y="4792000"/>
            <a:ext cx="3276600" cy="990600"/>
          </a:xfrm>
          <a:prstGeom prst="rect">
            <a:avLst/>
          </a:prstGeom>
        </p:spPr>
      </p:pic>
      <p:pic>
        <p:nvPicPr>
          <p:cNvPr id="7" name="Picture 6" descr="34450.jpg">
            <a:extLst>
              <a:ext uri="{FF2B5EF4-FFF2-40B4-BE49-F238E27FC236}">
                <a16:creationId xmlns:a16="http://schemas.microsoft.com/office/drawing/2014/main" id="{A0952218-184E-4418-BCC9-AD4C4DE450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5688" y="2751994"/>
            <a:ext cx="3576954" cy="253530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55152" y="6182905"/>
            <a:ext cx="838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Theodore M. Roberson,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Harald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0.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Heymann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Edward J. Swift,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Jr.Sturdevant’s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 Art and Science of Operative  Dentistry. 4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edition. St. Louis: Mosby; 2002.</a:t>
            </a:r>
          </a:p>
          <a:p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Nikhil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Marwah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. Textbook of Pediatric Dentistry.3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</a:rPr>
              <a:t>rd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 edition.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Jaypee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Brothers Medical Publishers Private Limited;2014</a:t>
            </a:r>
          </a:p>
          <a:p>
            <a:endParaRPr lang="en-US" sz="12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1551EFA-0C4A-427E-9D01-4EE77AD18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7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4"/>
    </mc:Choice>
    <mc:Fallback>
      <p:transition spd="slow" advTm="1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707CE-FAB9-4121-8120-87988F565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D60F43-2649-4889-833A-31648F94D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3748379" cy="36782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Plastic instruments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Spatulas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Carriers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Carvers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Plastic filling instruments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Burnishers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 </a:t>
            </a:r>
          </a:p>
          <a:p>
            <a:pPr>
              <a:buNone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    </a:t>
            </a:r>
          </a:p>
        </p:txBody>
      </p:sp>
      <p:pic>
        <p:nvPicPr>
          <p:cNvPr id="5" name="Picture 4" descr="carvers.jpg">
            <a:extLst>
              <a:ext uri="{FF2B5EF4-FFF2-40B4-BE49-F238E27FC236}">
                <a16:creationId xmlns:a16="http://schemas.microsoft.com/office/drawing/2014/main" id="{B57D5729-C09D-4A40-B7B1-F56788120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457" y="5002213"/>
            <a:ext cx="1905000" cy="1714500"/>
          </a:xfrm>
          <a:prstGeom prst="ellips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</p:pic>
      <p:pic>
        <p:nvPicPr>
          <p:cNvPr id="6" name="Picture 5" descr="tl-Round-Head-Burnisher-Set-BRN300.jpg">
            <a:extLst>
              <a:ext uri="{FF2B5EF4-FFF2-40B4-BE49-F238E27FC236}">
                <a16:creationId xmlns:a16="http://schemas.microsoft.com/office/drawing/2014/main" id="{4A8E3CC3-648E-4B29-9EF9-54FEB870C4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4906900"/>
            <a:ext cx="1676400" cy="1722501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cement-spatula-250x250.jpg">
            <a:extLst>
              <a:ext uri="{FF2B5EF4-FFF2-40B4-BE49-F238E27FC236}">
                <a16:creationId xmlns:a16="http://schemas.microsoft.com/office/drawing/2014/main" id="{5F0377A5-1F51-4535-A335-7D6CD9EFE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457" y="3527362"/>
            <a:ext cx="2102069" cy="1219200"/>
          </a:xfrm>
          <a:prstGeom prst="ellipse">
            <a:avLst/>
          </a:prstGeom>
          <a:ln>
            <a:solidFill>
              <a:schemeClr val="bg1">
                <a:lumMod val="40000"/>
                <a:lumOff val="6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0C2953-A57B-4DE6-9AAD-FB2EB80B5D62}"/>
              </a:ext>
            </a:extLst>
          </p:cNvPr>
          <p:cNvSpPr txBox="1"/>
          <p:nvPr/>
        </p:nvSpPr>
        <p:spPr>
          <a:xfrm>
            <a:off x="6749143" y="2434755"/>
            <a:ext cx="5029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Finishing and polishing instruments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          Hand                  Rotary </a:t>
            </a:r>
          </a:p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Orangewood sticks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    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Finishing burs</a:t>
            </a:r>
          </a:p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Polishing points            Mounted brushes</a:t>
            </a:r>
          </a:p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Finishing strips             Rubber cups and discs</a:t>
            </a:r>
          </a:p>
        </p:txBody>
      </p:sp>
      <p:pic>
        <p:nvPicPr>
          <p:cNvPr id="10" name="Picture 9" descr="rubber_suckers.jpg">
            <a:extLst>
              <a:ext uri="{FF2B5EF4-FFF2-40B4-BE49-F238E27FC236}">
                <a16:creationId xmlns:a16="http://schemas.microsoft.com/office/drawing/2014/main" id="{765CF0FA-7597-4A96-9034-A4F8961A2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183" y="4746562"/>
            <a:ext cx="2771775" cy="1771650"/>
          </a:xfrm>
          <a:prstGeom prst="ellipse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649814" y="6390874"/>
            <a:ext cx="854218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Theodore M. Roberson,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Harald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0.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Heymann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Edward J. Swift,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Jr.Sturdevant’s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 Art and Science of Operative  Dentistry. 4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edition. St. Louis: Mosby; 2002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4750F79-AC51-4C02-90DA-B8287FE24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2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16"/>
    </mc:Choice>
    <mc:Fallback>
      <p:transition spd="slow" advTm="3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B977E-CC2F-415B-B2BD-29DDE144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E2C466-304D-423A-8AFD-2A015D9C8E19}"/>
              </a:ext>
            </a:extLst>
          </p:cNvPr>
          <p:cNvSpPr txBox="1">
            <a:spLocks/>
          </p:cNvSpPr>
          <p:nvPr/>
        </p:nvSpPr>
        <p:spPr>
          <a:xfrm>
            <a:off x="905068" y="2649893"/>
            <a:ext cx="10448731" cy="3527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Isolation instruments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Rubber dam kit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Saliva ejector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Cotton rolls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High volume ejector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Miscellaneous instruments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Mouth mirrors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Probes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Pliers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Cotton tweezers 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Picture 4" descr="ash rubber dam kit.jpg">
            <a:extLst>
              <a:ext uri="{FF2B5EF4-FFF2-40B4-BE49-F238E27FC236}">
                <a16:creationId xmlns:a16="http://schemas.microsoft.com/office/drawing/2014/main" id="{0DB47EF0-3305-4547-8580-8599C7F03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905000"/>
            <a:ext cx="3378200" cy="2692400"/>
          </a:xfrm>
          <a:prstGeom prst="rect">
            <a:avLst/>
          </a:prstGeom>
        </p:spPr>
      </p:pic>
      <p:pic>
        <p:nvPicPr>
          <p:cNvPr id="6" name="Picture 5" descr="images (1).jpg">
            <a:extLst>
              <a:ext uri="{FF2B5EF4-FFF2-40B4-BE49-F238E27FC236}">
                <a16:creationId xmlns:a16="http://schemas.microsoft.com/office/drawing/2014/main" id="{A8FB5E0A-5948-4575-AD6B-80A1948876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7241"/>
          <a:stretch>
            <a:fillRect/>
          </a:stretch>
        </p:blipFill>
        <p:spPr>
          <a:xfrm>
            <a:off x="4876800" y="4191000"/>
            <a:ext cx="2362200" cy="1600200"/>
          </a:xfrm>
          <a:prstGeom prst="rect">
            <a:avLst/>
          </a:prstGeom>
        </p:spPr>
      </p:pic>
      <p:pic>
        <p:nvPicPr>
          <p:cNvPr id="7" name="Picture 6" descr="product-1332376518.jpg">
            <a:extLst>
              <a:ext uri="{FF2B5EF4-FFF2-40B4-BE49-F238E27FC236}">
                <a16:creationId xmlns:a16="http://schemas.microsoft.com/office/drawing/2014/main" id="{47692F2B-82E6-448F-8FF8-76EA9A8317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1" y="4876801"/>
            <a:ext cx="2443447" cy="2196193"/>
          </a:xfrm>
          <a:prstGeom prst="rect">
            <a:avLst/>
          </a:prstGeom>
        </p:spPr>
      </p:pic>
      <p:pic>
        <p:nvPicPr>
          <p:cNvPr id="8" name="Picture 7" descr="product-1364455608.jpg">
            <a:extLst>
              <a:ext uri="{FF2B5EF4-FFF2-40B4-BE49-F238E27FC236}">
                <a16:creationId xmlns:a16="http://schemas.microsoft.com/office/drawing/2014/main" id="{BA63B462-5C22-4E9C-B230-28949A2D6D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78471">
            <a:off x="9599855" y="3815218"/>
            <a:ext cx="2362201" cy="2123167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752600" y="6027004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Theodore M. Roberson,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Harald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0.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Heymann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Edward J. Swift,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Jr.Sturdevant’s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 Art and Science of Operative  Dentistry. 4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edition. St. Louis: Mosby; 2002.</a:t>
            </a:r>
          </a:p>
          <a:p>
            <a:endParaRPr lang="en-US" sz="1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9F13CB-931B-4331-A0AE-58C522CBC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7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04"/>
    </mc:Choice>
    <mc:Fallback>
      <p:transition spd="slow" advTm="3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6A1D5-59DD-451D-B9A0-4FF86819C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98DCF1-DB3A-4431-B9FF-519D1AA735E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01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>
                <a:solidFill>
                  <a:schemeClr val="tx2">
                    <a:lumMod val="10000"/>
                  </a:schemeClr>
                </a:solidFill>
              </a:rPr>
              <a:t>Marzouk’s classification:</a:t>
            </a:r>
          </a:p>
          <a:p>
            <a:pPr>
              <a:buFont typeface="Wingdings 2" panose="05020102010507070707" pitchFamily="18" charset="2"/>
              <a:buNone/>
            </a:pP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3FA2D80-9102-4F07-9DDD-4319426404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8119958"/>
              </p:ext>
            </p:extLst>
          </p:nvPr>
        </p:nvGraphicFramePr>
        <p:xfrm>
          <a:off x="1687286" y="2622939"/>
          <a:ext cx="8686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/>
          <p:cNvSpPr/>
          <p:nvPr/>
        </p:nvSpPr>
        <p:spPr>
          <a:xfrm>
            <a:off x="2171700" y="6581001"/>
            <a:ext cx="784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Nikhil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Marwah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. Textbook of Pediatric Dentistry.3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rd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 edition.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Jaypee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Brothers Medical Publishers Private Limited;2014</a:t>
            </a:r>
            <a:endParaRPr lang="en-US" sz="1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8FAAE0-E80F-4F96-8F8F-234E0633A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7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37"/>
    </mc:Choice>
    <mc:Fallback>
      <p:transition spd="slow" advTm="4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8EEEA-1252-4E95-8E6E-C101E47F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" pitchFamily="34" charset="0"/>
              </a:rPr>
              <a:t>Matrices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10029-7513-4C79-9BA1-5693F9629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It is thereby used as a temporary wall, which is created opposite to the axial walls, surrounding areas of the tooth structure that were lost during cavity preparation.</a:t>
            </a:r>
          </a:p>
          <a:p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Matrix 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is a device used during the restorative procedures to hold the plastic restorative material within the tooth while it is setting. 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59F040-72DE-4157-9F83-482E0ADE8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4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48"/>
    </mc:Choice>
    <mc:Fallback>
      <p:transition spd="slow" advTm="2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4B0AF-0649-4F19-A0D2-701DAF89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42AFE-F912-49FF-A009-6EE05BBFF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u="sng" dirty="0">
                <a:solidFill>
                  <a:schemeClr val="tx2">
                    <a:lumMod val="10000"/>
                  </a:schemeClr>
                </a:solidFill>
              </a:rPr>
              <a:t>Classification: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Place of application</a:t>
            </a:r>
          </a:p>
          <a:p>
            <a:pPr marL="857250" lvl="1" indent="-457200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Posterior – T-Band,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Toffelmire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  <a:p>
            <a:pPr marL="857250" lvl="1" indent="-457200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Anterior – Celluloid matrix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Constituents </a:t>
            </a:r>
          </a:p>
          <a:p>
            <a:pPr marL="857250" lvl="1" indent="-457200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Metallic – Ivory no.1, Ivory no.8</a:t>
            </a:r>
          </a:p>
          <a:p>
            <a:pPr marL="857250" lvl="1" indent="-457200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Non metallic – Mylar strips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Presence / absence of retainer</a:t>
            </a:r>
          </a:p>
          <a:p>
            <a:pPr marL="857250" lvl="1" indent="-457200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With retainer – Ivory no.1, Ivory no.8</a:t>
            </a:r>
          </a:p>
          <a:p>
            <a:pPr marL="857250" lvl="1" indent="-457200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Without retainer – S-band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688509-A811-43CD-82EE-DF7407E95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1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14"/>
    </mc:Choice>
    <mc:Fallback>
      <p:transition spd="slow" advTm="54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E0A2F-C2F7-45DF-9616-0F6388D7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93964-7B7D-447C-B531-D98D119A0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Form </a:t>
            </a:r>
          </a:p>
          <a:p>
            <a:pPr marL="857250" lvl="1" indent="-457200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Anatomical – Celluloid crown form</a:t>
            </a:r>
          </a:p>
          <a:p>
            <a:pPr marL="857250" lvl="1" indent="-457200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Non anatomical – Ivory no.1</a:t>
            </a:r>
          </a:p>
          <a:p>
            <a:pPr marL="457200" indent="-457200">
              <a:buAutoNum type="arabicPeriod" startAt="5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Use </a:t>
            </a:r>
          </a:p>
          <a:p>
            <a:pPr marL="857250" lvl="1" indent="-457200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Universal – Ivory no.8,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Toffelmire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  <a:p>
            <a:pPr marL="857250" lvl="1" indent="-457200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Unilateral – Ivory no.1</a:t>
            </a:r>
          </a:p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6096001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2">
                    <a:lumMod val="50000"/>
                  </a:schemeClr>
                </a:solidFill>
              </a:rPr>
              <a:t>Edwina A. M. Kidd,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Bernard G. N., Smith Timothy F, Watson H. M, Pickard</a:t>
            </a:r>
            <a:r>
              <a:rPr lang="da-DK" sz="12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Pickard’s Manual of Operative Dentistry.8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 edition. Oxford: University Press; 2003</a:t>
            </a:r>
          </a:p>
          <a:p>
            <a:endParaRPr lang="en-US" sz="1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9123F5-11F8-445D-9DA0-E5241CB60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2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00"/>
    </mc:Choice>
    <mc:Fallback>
      <p:transition spd="slow" advTm="2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.8"/>
</p:tagLst>
</file>

<file path=ppt/theme/theme1.xml><?xml version="1.0" encoding="utf-8"?>
<a:theme xmlns:a="http://schemas.openxmlformats.org/drawingml/2006/main" name="E content 1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 content 1" id="{74D14E47-2E3C-4B79-9FE2-F6219F46CCB3}" vid="{6244D4B0-BB29-4589-87C5-5A75BD877B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 content 1</Template>
  <TotalTime>102</TotalTime>
  <Words>749</Words>
  <Application>Microsoft Office PowerPoint</Application>
  <PresentationFormat>Widescreen</PresentationFormat>
  <Paragraphs>118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Baskerville Old Face</vt:lpstr>
      <vt:lpstr>Berlin Sans FB</vt:lpstr>
      <vt:lpstr>Gill Sans MT</vt:lpstr>
      <vt:lpstr>Wingdings</vt:lpstr>
      <vt:lpstr>Wingdings 2</vt:lpstr>
      <vt:lpstr>E content 1</vt:lpstr>
      <vt:lpstr>PowerPoint Presentation</vt:lpstr>
      <vt:lpstr>Armamentarium </vt:lpstr>
      <vt:lpstr>PowerPoint Presentation</vt:lpstr>
      <vt:lpstr>PowerPoint Presentation</vt:lpstr>
      <vt:lpstr>PowerPoint Presentation</vt:lpstr>
      <vt:lpstr>PowerPoint Presentation</vt:lpstr>
      <vt:lpstr>Matrices</vt:lpstr>
      <vt:lpstr>PowerPoint Presentation</vt:lpstr>
      <vt:lpstr>PowerPoint Presentation</vt:lpstr>
      <vt:lpstr>PowerPoint Presentation</vt:lpstr>
      <vt:lpstr>PowerPoint Presentation</vt:lpstr>
      <vt:lpstr>Wedges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Shital</dc:creator>
  <cp:lastModifiedBy>Kiran Shital</cp:lastModifiedBy>
  <cp:revision>10</cp:revision>
  <dcterms:created xsi:type="dcterms:W3CDTF">2020-08-24T15:29:28Z</dcterms:created>
  <dcterms:modified xsi:type="dcterms:W3CDTF">2020-08-29T13:20:24Z</dcterms:modified>
</cp:coreProperties>
</file>