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2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4" r:id="rId4"/>
  </p:sldMasterIdLst>
  <p:notesMasterIdLst>
    <p:notesMasterId r:id="rId44"/>
  </p:notesMasterIdLst>
  <p:sldIdLst>
    <p:sldId id="354" r:id="rId5"/>
    <p:sldId id="381" r:id="rId6"/>
    <p:sldId id="256" r:id="rId7"/>
    <p:sldId id="361" r:id="rId8"/>
    <p:sldId id="370" r:id="rId9"/>
    <p:sldId id="371" r:id="rId10"/>
    <p:sldId id="318" r:id="rId11"/>
    <p:sldId id="257" r:id="rId12"/>
    <p:sldId id="314" r:id="rId13"/>
    <p:sldId id="315" r:id="rId14"/>
    <p:sldId id="319" r:id="rId15"/>
    <p:sldId id="328" r:id="rId16"/>
    <p:sldId id="330" r:id="rId17"/>
    <p:sldId id="331" r:id="rId18"/>
    <p:sldId id="333" r:id="rId19"/>
    <p:sldId id="334" r:id="rId20"/>
    <p:sldId id="332" r:id="rId21"/>
    <p:sldId id="335" r:id="rId22"/>
    <p:sldId id="336" r:id="rId23"/>
    <p:sldId id="337" r:id="rId24"/>
    <p:sldId id="338" r:id="rId25"/>
    <p:sldId id="274" r:id="rId26"/>
    <p:sldId id="293" r:id="rId27"/>
    <p:sldId id="294" r:id="rId28"/>
    <p:sldId id="302" r:id="rId29"/>
    <p:sldId id="377" r:id="rId30"/>
    <p:sldId id="378" r:id="rId31"/>
    <p:sldId id="376" r:id="rId32"/>
    <p:sldId id="379" r:id="rId33"/>
    <p:sldId id="380" r:id="rId34"/>
    <p:sldId id="373" r:id="rId35"/>
    <p:sldId id="374" r:id="rId36"/>
    <p:sldId id="365" r:id="rId37"/>
    <p:sldId id="366" r:id="rId38"/>
    <p:sldId id="367" r:id="rId39"/>
    <p:sldId id="368" r:id="rId40"/>
    <p:sldId id="369" r:id="rId41"/>
    <p:sldId id="375" r:id="rId42"/>
    <p:sldId id="36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4FAE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1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13808-ED02-460A-A046-01CFA77FB4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6A9C8-08FF-42DC-9A69-96C20BCB2306}">
      <dgm:prSet/>
      <dgm:spPr/>
      <dgm:t>
        <a:bodyPr/>
        <a:lstStyle/>
        <a:p>
          <a:pPr rtl="0"/>
          <a:r>
            <a:rPr lang="en-IE" b="1" u="heavy" dirty="0" smtClean="0">
              <a:solidFill>
                <a:schemeClr val="bg1"/>
              </a:solidFill>
              <a:latin typeface="Algerian" pitchFamily="82" charset="0"/>
            </a:rPr>
            <a:t>ORGANISATION OF A SPECIAL CARE NEONATAL UNIT</a:t>
          </a:r>
          <a:endParaRPr lang="en-US" b="1" dirty="0" smtClean="0">
            <a:solidFill>
              <a:schemeClr val="bg1"/>
            </a:solidFill>
            <a:latin typeface="Algerian" pitchFamily="82" charset="0"/>
          </a:endParaRPr>
        </a:p>
        <a:p>
          <a:r>
            <a:rPr lang="en-IE" b="1" u="heavy" dirty="0" smtClean="0">
              <a:solidFill>
                <a:schemeClr val="bg1"/>
              </a:solidFill>
              <a:latin typeface="Algerian" pitchFamily="82" charset="0"/>
            </a:rPr>
            <a:t>&amp; </a:t>
          </a:r>
          <a:r>
            <a:rPr lang="en-IE" b="1" u="sng" dirty="0" smtClean="0">
              <a:solidFill>
                <a:schemeClr val="bg1"/>
              </a:solidFill>
              <a:latin typeface="Algerian" pitchFamily="82" charset="0"/>
            </a:rPr>
            <a:t>NEONATAL TRANSPORT SERVICES</a:t>
          </a:r>
          <a:r>
            <a:rPr lang="en-IE" b="1" u="heavy" dirty="0" smtClean="0">
              <a:solidFill>
                <a:schemeClr val="bg1"/>
              </a:solidFill>
              <a:latin typeface="Algerian" pitchFamily="82" charset="0"/>
            </a:rPr>
            <a:t> </a:t>
          </a:r>
          <a:endParaRPr lang="en-US" b="1" dirty="0">
            <a:solidFill>
              <a:schemeClr val="bg1"/>
            </a:solidFill>
            <a:latin typeface="Algerian" pitchFamily="82" charset="0"/>
          </a:endParaRPr>
        </a:p>
      </dgm:t>
    </dgm:pt>
    <dgm:pt modelId="{6EF32441-E2EF-4C02-88A7-6DD65C7165F6}" type="parTrans" cxnId="{32A64063-C4F6-4831-A383-8DC80D23ADEB}">
      <dgm:prSet/>
      <dgm:spPr/>
      <dgm:t>
        <a:bodyPr/>
        <a:lstStyle/>
        <a:p>
          <a:endParaRPr lang="en-US"/>
        </a:p>
      </dgm:t>
    </dgm:pt>
    <dgm:pt modelId="{C632FFBE-A0D3-48E3-A275-C090E2ACE76B}" type="sibTrans" cxnId="{32A64063-C4F6-4831-A383-8DC80D23ADEB}">
      <dgm:prSet/>
      <dgm:spPr/>
      <dgm:t>
        <a:bodyPr/>
        <a:lstStyle/>
        <a:p>
          <a:endParaRPr lang="en-US"/>
        </a:p>
      </dgm:t>
    </dgm:pt>
    <dgm:pt modelId="{A1DB137E-11CB-48EE-9BF6-51A5BE48A498}" type="pres">
      <dgm:prSet presAssocID="{E1F13808-ED02-460A-A046-01CFA77FB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09AC7-24A6-48AD-B3F0-B7108D3FEAB8}" type="pres">
      <dgm:prSet presAssocID="{9386A9C8-08FF-42DC-9A69-96C20BCB2306}" presName="linNode" presStyleCnt="0"/>
      <dgm:spPr/>
    </dgm:pt>
    <dgm:pt modelId="{B448502F-0875-4C6F-9415-8353BA7970B4}" type="pres">
      <dgm:prSet presAssocID="{9386A9C8-08FF-42DC-9A69-96C20BCB2306}" presName="parentText" presStyleLbl="node1" presStyleIdx="0" presStyleCnt="1" custScaleX="2530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BBF029-CABF-424C-A802-8F0AE370F48C}" type="presOf" srcId="{9386A9C8-08FF-42DC-9A69-96C20BCB2306}" destId="{B448502F-0875-4C6F-9415-8353BA7970B4}" srcOrd="0" destOrd="0" presId="urn:microsoft.com/office/officeart/2005/8/layout/vList5"/>
    <dgm:cxn modelId="{2605DBA9-F074-486A-9666-2222C92B087B}" type="presOf" srcId="{E1F13808-ED02-460A-A046-01CFA77FB4C1}" destId="{A1DB137E-11CB-48EE-9BF6-51A5BE48A498}" srcOrd="0" destOrd="0" presId="urn:microsoft.com/office/officeart/2005/8/layout/vList5"/>
    <dgm:cxn modelId="{32A64063-C4F6-4831-A383-8DC80D23ADEB}" srcId="{E1F13808-ED02-460A-A046-01CFA77FB4C1}" destId="{9386A9C8-08FF-42DC-9A69-96C20BCB2306}" srcOrd="0" destOrd="0" parTransId="{6EF32441-E2EF-4C02-88A7-6DD65C7165F6}" sibTransId="{C632FFBE-A0D3-48E3-A275-C090E2ACE76B}"/>
    <dgm:cxn modelId="{677D27D0-EC78-4768-8184-C75217588AB0}" type="presParOf" srcId="{A1DB137E-11CB-48EE-9BF6-51A5BE48A498}" destId="{78209AC7-24A6-48AD-B3F0-B7108D3FEAB8}" srcOrd="0" destOrd="0" presId="urn:microsoft.com/office/officeart/2005/8/layout/vList5"/>
    <dgm:cxn modelId="{D73DF605-CCD3-4F98-B2D5-669D5C14F81B}" type="presParOf" srcId="{78209AC7-24A6-48AD-B3F0-B7108D3FEAB8}" destId="{B448502F-0875-4C6F-9415-8353BA7970B4}" srcOrd="0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AD9016-510A-4201-B2B5-564CC4CDD5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188A2-BDEF-46FA-A90F-B8B0F311541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IE" b="1" u="heavy" dirty="0" smtClean="0"/>
            <a:t>TEMPERATURE AND VENTILATION:</a:t>
          </a:r>
          <a:endParaRPr lang="en-US" dirty="0"/>
        </a:p>
      </dgm:t>
    </dgm:pt>
    <dgm:pt modelId="{04C48B12-1820-4529-91A1-613D7E57BA02}" type="parTrans" cxnId="{306B3EAA-C46E-4CA1-BDD4-97CC7A1E65F6}">
      <dgm:prSet/>
      <dgm:spPr/>
      <dgm:t>
        <a:bodyPr/>
        <a:lstStyle/>
        <a:p>
          <a:endParaRPr lang="en-US"/>
        </a:p>
      </dgm:t>
    </dgm:pt>
    <dgm:pt modelId="{DFD48C03-B2E2-4418-8303-0B76C05C1249}" type="sibTrans" cxnId="{306B3EAA-C46E-4CA1-BDD4-97CC7A1E65F6}">
      <dgm:prSet/>
      <dgm:spPr/>
      <dgm:t>
        <a:bodyPr/>
        <a:lstStyle/>
        <a:p>
          <a:endParaRPr lang="en-US"/>
        </a:p>
      </dgm:t>
    </dgm:pt>
    <dgm:pt modelId="{2995AFFE-64D3-41CE-95A2-DF7D8C9F353B}" type="pres">
      <dgm:prSet presAssocID="{44AD9016-510A-4201-B2B5-564CC4CDD5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5D25E-489D-451C-959D-B03FAB380E73}" type="pres">
      <dgm:prSet presAssocID="{12A188A2-BDEF-46FA-A90F-B8B0F311541F}" presName="linNode" presStyleCnt="0"/>
      <dgm:spPr/>
    </dgm:pt>
    <dgm:pt modelId="{A54B7D7A-25C3-4DF0-B53E-DE8665881FC0}" type="pres">
      <dgm:prSet presAssocID="{12A188A2-BDEF-46FA-A90F-B8B0F311541F}" presName="parentText" presStyleLbl="node1" presStyleIdx="0" presStyleCnt="1" custScaleX="1700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8FC09-687C-4F7E-AF4F-857F60791202}" type="presOf" srcId="{12A188A2-BDEF-46FA-A90F-B8B0F311541F}" destId="{A54B7D7A-25C3-4DF0-B53E-DE8665881FC0}" srcOrd="0" destOrd="0" presId="urn:microsoft.com/office/officeart/2005/8/layout/vList5"/>
    <dgm:cxn modelId="{306B3EAA-C46E-4CA1-BDD4-97CC7A1E65F6}" srcId="{44AD9016-510A-4201-B2B5-564CC4CDD577}" destId="{12A188A2-BDEF-46FA-A90F-B8B0F311541F}" srcOrd="0" destOrd="0" parTransId="{04C48B12-1820-4529-91A1-613D7E57BA02}" sibTransId="{DFD48C03-B2E2-4418-8303-0B76C05C1249}"/>
    <dgm:cxn modelId="{AA1BA512-4A27-4834-BB47-8311BC808AF6}" type="presOf" srcId="{44AD9016-510A-4201-B2B5-564CC4CDD577}" destId="{2995AFFE-64D3-41CE-95A2-DF7D8C9F353B}" srcOrd="0" destOrd="0" presId="urn:microsoft.com/office/officeart/2005/8/layout/vList5"/>
    <dgm:cxn modelId="{5C1418CD-73D5-4845-9EB7-6A90756923D3}" type="presParOf" srcId="{2995AFFE-64D3-41CE-95A2-DF7D8C9F353B}" destId="{D035D25E-489D-451C-959D-B03FAB380E73}" srcOrd="0" destOrd="0" presId="urn:microsoft.com/office/officeart/2005/8/layout/vList5"/>
    <dgm:cxn modelId="{6E0490FC-7EEA-4FA4-9FD0-29A180855DDA}" type="presParOf" srcId="{D035D25E-489D-451C-959D-B03FAB380E73}" destId="{A54B7D7A-25C3-4DF0-B53E-DE8665881FC0}" srcOrd="0" destOrd="0" presId="urn:microsoft.com/office/officeart/2005/8/layout/vList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3FE35E-C9CD-485D-8BB0-005343D645AB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78D5C8-48D6-47B4-BA73-C13EE9222FDF}">
      <dgm:prSet/>
      <dgm:spPr/>
      <dgm:t>
        <a:bodyPr/>
        <a:lstStyle/>
        <a:p>
          <a:pPr rtl="0"/>
          <a:r>
            <a:rPr lang="en-IE" b="1" u="heavy" dirty="0" smtClean="0"/>
            <a:t>ACOUSTIC:</a:t>
          </a:r>
          <a:endParaRPr lang="en-US" dirty="0"/>
        </a:p>
      </dgm:t>
    </dgm:pt>
    <dgm:pt modelId="{29480EDB-C3AB-4180-A80F-B8279B3BDE16}" type="parTrans" cxnId="{43DB06EA-6288-44D1-849F-F697B984C9E4}">
      <dgm:prSet/>
      <dgm:spPr/>
      <dgm:t>
        <a:bodyPr/>
        <a:lstStyle/>
        <a:p>
          <a:endParaRPr lang="en-US"/>
        </a:p>
      </dgm:t>
    </dgm:pt>
    <dgm:pt modelId="{F7B32E80-B692-4033-A50D-EBBE7C87068D}" type="sibTrans" cxnId="{43DB06EA-6288-44D1-849F-F697B984C9E4}">
      <dgm:prSet/>
      <dgm:spPr/>
      <dgm:t>
        <a:bodyPr/>
        <a:lstStyle/>
        <a:p>
          <a:endParaRPr lang="en-US"/>
        </a:p>
      </dgm:t>
    </dgm:pt>
    <dgm:pt modelId="{D8909CD5-B974-4F24-BDB0-C1EF1D7A1BF1}" type="pres">
      <dgm:prSet presAssocID="{FD3FE35E-C9CD-485D-8BB0-005343D64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DEF0A3-5A21-46D5-AC55-E2B1972CBDB8}" type="pres">
      <dgm:prSet presAssocID="{8F78D5C8-48D6-47B4-BA73-C13EE9222FDF}" presName="linNode" presStyleCnt="0"/>
      <dgm:spPr/>
    </dgm:pt>
    <dgm:pt modelId="{B1C608DC-4C25-4065-A83E-C1475CF219B5}" type="pres">
      <dgm:prSet presAssocID="{8F78D5C8-48D6-47B4-BA73-C13EE9222FD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DB06EA-6288-44D1-849F-F697B984C9E4}" srcId="{FD3FE35E-C9CD-485D-8BB0-005343D645AB}" destId="{8F78D5C8-48D6-47B4-BA73-C13EE9222FDF}" srcOrd="0" destOrd="0" parTransId="{29480EDB-C3AB-4180-A80F-B8279B3BDE16}" sibTransId="{F7B32E80-B692-4033-A50D-EBBE7C87068D}"/>
    <dgm:cxn modelId="{84F8A117-B9FF-47CF-A131-188EC56801F9}" type="presOf" srcId="{FD3FE35E-C9CD-485D-8BB0-005343D645AB}" destId="{D8909CD5-B974-4F24-BDB0-C1EF1D7A1BF1}" srcOrd="0" destOrd="0" presId="urn:microsoft.com/office/officeart/2005/8/layout/vList5"/>
    <dgm:cxn modelId="{50C84F45-5C8C-433E-8C02-64B6F2372D9E}" type="presOf" srcId="{8F78D5C8-48D6-47B4-BA73-C13EE9222FDF}" destId="{B1C608DC-4C25-4065-A83E-C1475CF219B5}" srcOrd="0" destOrd="0" presId="urn:microsoft.com/office/officeart/2005/8/layout/vList5"/>
    <dgm:cxn modelId="{81274E8C-E57C-4FE7-8AAD-EBB4F50525FE}" type="presParOf" srcId="{D8909CD5-B974-4F24-BDB0-C1EF1D7A1BF1}" destId="{68DEF0A3-5A21-46D5-AC55-E2B1972CBDB8}" srcOrd="0" destOrd="0" presId="urn:microsoft.com/office/officeart/2005/8/layout/vList5"/>
    <dgm:cxn modelId="{7C926B0D-2544-4EBC-99F2-63D38FA26817}" type="presParOf" srcId="{68DEF0A3-5A21-46D5-AC55-E2B1972CBDB8}" destId="{B1C608DC-4C25-4065-A83E-C1475CF219B5}" srcOrd="0" destOrd="0" presId="urn:microsoft.com/office/officeart/2005/8/layout/vList5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150FF9-0BC7-4F80-A5E3-BDC1DA7DB4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AAD77-1CC6-4979-B7C5-DC68FA97386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IE" b="1" u="heavy" dirty="0" smtClean="0"/>
            <a:t>STAFFING:</a:t>
          </a:r>
          <a:endParaRPr lang="en-US" dirty="0"/>
        </a:p>
      </dgm:t>
    </dgm:pt>
    <dgm:pt modelId="{AABF8D6A-3D98-418C-8A9E-6F5687A880AE}" type="parTrans" cxnId="{8E04F3C3-6084-4F82-AC12-A326398259C6}">
      <dgm:prSet/>
      <dgm:spPr/>
      <dgm:t>
        <a:bodyPr/>
        <a:lstStyle/>
        <a:p>
          <a:endParaRPr lang="en-US"/>
        </a:p>
      </dgm:t>
    </dgm:pt>
    <dgm:pt modelId="{87909215-8A70-45A6-840A-BDB6F9833306}" type="sibTrans" cxnId="{8E04F3C3-6084-4F82-AC12-A326398259C6}">
      <dgm:prSet/>
      <dgm:spPr/>
      <dgm:t>
        <a:bodyPr/>
        <a:lstStyle/>
        <a:p>
          <a:endParaRPr lang="en-US"/>
        </a:p>
      </dgm:t>
    </dgm:pt>
    <dgm:pt modelId="{55F2A469-C6E9-4E75-A485-903E1716E1AA}" type="pres">
      <dgm:prSet presAssocID="{0B150FF9-0BC7-4F80-A5E3-BDC1DA7DB4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ABED79-29EF-478A-8BAA-7CD832FCB5EC}" type="pres">
      <dgm:prSet presAssocID="{21AAAD77-1CC6-4979-B7C5-DC68FA9738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04F3C3-6084-4F82-AC12-A326398259C6}" srcId="{0B150FF9-0BC7-4F80-A5E3-BDC1DA7DB4DB}" destId="{21AAAD77-1CC6-4979-B7C5-DC68FA97386E}" srcOrd="0" destOrd="0" parTransId="{AABF8D6A-3D98-418C-8A9E-6F5687A880AE}" sibTransId="{87909215-8A70-45A6-840A-BDB6F9833306}"/>
    <dgm:cxn modelId="{EA74C407-9E73-4A7C-97D6-050F0A8F34D3}" type="presOf" srcId="{0B150FF9-0BC7-4F80-A5E3-BDC1DA7DB4DB}" destId="{55F2A469-C6E9-4E75-A485-903E1716E1AA}" srcOrd="0" destOrd="0" presId="urn:microsoft.com/office/officeart/2005/8/layout/vList2"/>
    <dgm:cxn modelId="{DE4EC585-B716-45C1-A010-9122E9CDE7CC}" type="presOf" srcId="{21AAAD77-1CC6-4979-B7C5-DC68FA97386E}" destId="{B2ABED79-29EF-478A-8BAA-7CD832FCB5EC}" srcOrd="0" destOrd="0" presId="urn:microsoft.com/office/officeart/2005/8/layout/vList2"/>
    <dgm:cxn modelId="{2CE24EF6-1C66-4671-8647-26305C937526}" type="presParOf" srcId="{55F2A469-C6E9-4E75-A485-903E1716E1AA}" destId="{B2ABED79-29EF-478A-8BAA-7CD832FCB5EC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0A78CF-6B06-4892-83BF-27410E81CE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CC7380-50D6-4996-812C-331A4884D729}">
      <dgm:prSet/>
      <dgm:spPr/>
      <dgm:t>
        <a:bodyPr/>
        <a:lstStyle/>
        <a:p>
          <a:pPr rtl="0"/>
          <a:r>
            <a:rPr lang="en-IE" b="1" u="heavy" dirty="0" smtClean="0"/>
            <a:t>Medical</a:t>
          </a:r>
          <a:r>
            <a:rPr lang="en-IE" dirty="0" smtClean="0"/>
            <a:t> </a:t>
          </a:r>
          <a:endParaRPr lang="en-US" dirty="0"/>
        </a:p>
      </dgm:t>
    </dgm:pt>
    <dgm:pt modelId="{92FF82E7-1575-4799-89BF-F003C78327E9}" type="parTrans" cxnId="{B4899EC5-A616-4782-A662-D70ADABFA09B}">
      <dgm:prSet/>
      <dgm:spPr/>
      <dgm:t>
        <a:bodyPr/>
        <a:lstStyle/>
        <a:p>
          <a:endParaRPr lang="en-US"/>
        </a:p>
      </dgm:t>
    </dgm:pt>
    <dgm:pt modelId="{832FE9CB-0EB0-450F-8F73-76494C33614F}" type="sibTrans" cxnId="{B4899EC5-A616-4782-A662-D70ADABFA09B}">
      <dgm:prSet/>
      <dgm:spPr/>
      <dgm:t>
        <a:bodyPr/>
        <a:lstStyle/>
        <a:p>
          <a:endParaRPr lang="en-US"/>
        </a:p>
      </dgm:t>
    </dgm:pt>
    <dgm:pt modelId="{7F6D2FDA-1C6B-4491-B250-FE69D2ED2E3D}">
      <dgm:prSet custT="1"/>
      <dgm:spPr/>
      <dgm:t>
        <a:bodyPr/>
        <a:lstStyle/>
        <a:p>
          <a:pPr rtl="0"/>
          <a:r>
            <a:rPr lang="en-IE" sz="6600" b="1" dirty="0" smtClean="0"/>
            <a:t>Nurses</a:t>
          </a:r>
          <a:endParaRPr lang="en-US" sz="6600" b="1" dirty="0"/>
        </a:p>
      </dgm:t>
    </dgm:pt>
    <dgm:pt modelId="{796795EC-E5F0-44AE-AA00-C5BF1723B482}" type="parTrans" cxnId="{4B5EC2F4-3285-430A-94B5-34FE3121DCF2}">
      <dgm:prSet/>
      <dgm:spPr/>
      <dgm:t>
        <a:bodyPr/>
        <a:lstStyle/>
        <a:p>
          <a:endParaRPr lang="en-US"/>
        </a:p>
      </dgm:t>
    </dgm:pt>
    <dgm:pt modelId="{BE879819-C97C-4A32-B1EE-2684744D9E0D}" type="sibTrans" cxnId="{4B5EC2F4-3285-430A-94B5-34FE3121DCF2}">
      <dgm:prSet/>
      <dgm:spPr/>
      <dgm:t>
        <a:bodyPr/>
        <a:lstStyle/>
        <a:p>
          <a:endParaRPr lang="en-US"/>
        </a:p>
      </dgm:t>
    </dgm:pt>
    <dgm:pt modelId="{B90E1B1F-BEE8-448D-B5A8-FACAFE53D24D}">
      <dgm:prSet/>
      <dgm:spPr/>
      <dgm:t>
        <a:bodyPr/>
        <a:lstStyle/>
        <a:p>
          <a:pPr rtl="0"/>
          <a:r>
            <a:rPr lang="en-IE" b="1" u="heavy" dirty="0" smtClean="0"/>
            <a:t>OTHER STAFFS:</a:t>
          </a:r>
          <a:endParaRPr lang="en-US" dirty="0"/>
        </a:p>
      </dgm:t>
    </dgm:pt>
    <dgm:pt modelId="{5340F9C2-04D5-45F0-A5C3-10CD6A366EF9}" type="parTrans" cxnId="{C19050B6-2600-4D22-9CD0-9AD7485FDF00}">
      <dgm:prSet/>
      <dgm:spPr/>
      <dgm:t>
        <a:bodyPr/>
        <a:lstStyle/>
        <a:p>
          <a:endParaRPr lang="en-US"/>
        </a:p>
      </dgm:t>
    </dgm:pt>
    <dgm:pt modelId="{7941D92D-7C6E-4F17-9BE3-69EC32A481A5}" type="sibTrans" cxnId="{C19050B6-2600-4D22-9CD0-9AD7485FDF00}">
      <dgm:prSet/>
      <dgm:spPr/>
      <dgm:t>
        <a:bodyPr/>
        <a:lstStyle/>
        <a:p>
          <a:endParaRPr lang="en-US"/>
        </a:p>
      </dgm:t>
    </dgm:pt>
    <dgm:pt modelId="{9D05B809-0200-435A-A88E-1DFD044F8E0A}" type="pres">
      <dgm:prSet presAssocID="{790A78CF-6B06-4892-83BF-27410E81CE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D8CB0-9018-4928-9850-15A1A38A70A4}" type="pres">
      <dgm:prSet presAssocID="{28CC7380-50D6-4996-812C-331A4884D7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38B62-CEDF-41E5-AE06-9243D2EA131B}" type="pres">
      <dgm:prSet presAssocID="{832FE9CB-0EB0-450F-8F73-76494C33614F}" presName="spacer" presStyleCnt="0"/>
      <dgm:spPr/>
    </dgm:pt>
    <dgm:pt modelId="{6441CE17-FD53-4664-A455-C6FFBDCFB396}" type="pres">
      <dgm:prSet presAssocID="{7F6D2FDA-1C6B-4491-B250-FE69D2ED2E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69412-33D9-43E0-AA56-28A4B9644B33}" type="pres">
      <dgm:prSet presAssocID="{BE879819-C97C-4A32-B1EE-2684744D9E0D}" presName="spacer" presStyleCnt="0"/>
      <dgm:spPr/>
    </dgm:pt>
    <dgm:pt modelId="{BB8F8694-8C59-43C9-B3D5-2CDD5C49E22F}" type="pres">
      <dgm:prSet presAssocID="{B90E1B1F-BEE8-448D-B5A8-FACAFE53D2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99EC5-A616-4782-A662-D70ADABFA09B}" srcId="{790A78CF-6B06-4892-83BF-27410E81CE1F}" destId="{28CC7380-50D6-4996-812C-331A4884D729}" srcOrd="0" destOrd="0" parTransId="{92FF82E7-1575-4799-89BF-F003C78327E9}" sibTransId="{832FE9CB-0EB0-450F-8F73-76494C33614F}"/>
    <dgm:cxn modelId="{C19050B6-2600-4D22-9CD0-9AD7485FDF00}" srcId="{790A78CF-6B06-4892-83BF-27410E81CE1F}" destId="{B90E1B1F-BEE8-448D-B5A8-FACAFE53D24D}" srcOrd="2" destOrd="0" parTransId="{5340F9C2-04D5-45F0-A5C3-10CD6A366EF9}" sibTransId="{7941D92D-7C6E-4F17-9BE3-69EC32A481A5}"/>
    <dgm:cxn modelId="{518900DE-27E2-4B32-8A92-2CC9ADB84DA8}" type="presOf" srcId="{7F6D2FDA-1C6B-4491-B250-FE69D2ED2E3D}" destId="{6441CE17-FD53-4664-A455-C6FFBDCFB396}" srcOrd="0" destOrd="0" presId="urn:microsoft.com/office/officeart/2005/8/layout/vList2"/>
    <dgm:cxn modelId="{6162F02C-A15B-49BA-A9E9-9EF5EBEE8F39}" type="presOf" srcId="{28CC7380-50D6-4996-812C-331A4884D729}" destId="{EEBD8CB0-9018-4928-9850-15A1A38A70A4}" srcOrd="0" destOrd="0" presId="urn:microsoft.com/office/officeart/2005/8/layout/vList2"/>
    <dgm:cxn modelId="{596D979A-9573-4490-BBDD-5116D219FE89}" type="presOf" srcId="{B90E1B1F-BEE8-448D-B5A8-FACAFE53D24D}" destId="{BB8F8694-8C59-43C9-B3D5-2CDD5C49E22F}" srcOrd="0" destOrd="0" presId="urn:microsoft.com/office/officeart/2005/8/layout/vList2"/>
    <dgm:cxn modelId="{4B5EC2F4-3285-430A-94B5-34FE3121DCF2}" srcId="{790A78CF-6B06-4892-83BF-27410E81CE1F}" destId="{7F6D2FDA-1C6B-4491-B250-FE69D2ED2E3D}" srcOrd="1" destOrd="0" parTransId="{796795EC-E5F0-44AE-AA00-C5BF1723B482}" sibTransId="{BE879819-C97C-4A32-B1EE-2684744D9E0D}"/>
    <dgm:cxn modelId="{044540FB-6234-4637-804D-9668BC945E46}" type="presOf" srcId="{790A78CF-6B06-4892-83BF-27410E81CE1F}" destId="{9D05B809-0200-435A-A88E-1DFD044F8E0A}" srcOrd="0" destOrd="0" presId="urn:microsoft.com/office/officeart/2005/8/layout/vList2"/>
    <dgm:cxn modelId="{DF3D213B-2040-4934-9B4F-AE5311B191EA}" type="presParOf" srcId="{9D05B809-0200-435A-A88E-1DFD044F8E0A}" destId="{EEBD8CB0-9018-4928-9850-15A1A38A70A4}" srcOrd="0" destOrd="0" presId="urn:microsoft.com/office/officeart/2005/8/layout/vList2"/>
    <dgm:cxn modelId="{1E0E557C-B5E4-4657-B417-3FD25FDD1ECD}" type="presParOf" srcId="{9D05B809-0200-435A-A88E-1DFD044F8E0A}" destId="{93438B62-CEDF-41E5-AE06-9243D2EA131B}" srcOrd="1" destOrd="0" presId="urn:microsoft.com/office/officeart/2005/8/layout/vList2"/>
    <dgm:cxn modelId="{141D82C1-EE02-4561-9F54-8CD41487F708}" type="presParOf" srcId="{9D05B809-0200-435A-A88E-1DFD044F8E0A}" destId="{6441CE17-FD53-4664-A455-C6FFBDCFB396}" srcOrd="2" destOrd="0" presId="urn:microsoft.com/office/officeart/2005/8/layout/vList2"/>
    <dgm:cxn modelId="{AA750F80-CCFA-4271-BA26-EFAA0B1D58D1}" type="presParOf" srcId="{9D05B809-0200-435A-A88E-1DFD044F8E0A}" destId="{4E069412-33D9-43E0-AA56-28A4B9644B33}" srcOrd="3" destOrd="0" presId="urn:microsoft.com/office/officeart/2005/8/layout/vList2"/>
    <dgm:cxn modelId="{E5C3B282-D665-4584-9937-DD3AECDC9B24}" type="presParOf" srcId="{9D05B809-0200-435A-A88E-1DFD044F8E0A}" destId="{BB8F8694-8C59-43C9-B3D5-2CDD5C49E22F}" srcOrd="4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EA63BC-19EB-4159-B38E-D4BE22052C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B20655-932B-4A5D-8431-AAA5A81D0516}">
      <dgm:prSet custT="1"/>
      <dgm:spPr/>
      <dgm:t>
        <a:bodyPr/>
        <a:lstStyle/>
        <a:p>
          <a:pPr rtl="0"/>
          <a:r>
            <a:rPr lang="en-US" sz="2800" b="1" u="none" dirty="0" smtClean="0"/>
            <a:t>STANDARD OPERATING PROCEDURES (SOP) FOR NICU</a:t>
          </a:r>
          <a:endParaRPr lang="en-US" sz="2800" u="none" dirty="0"/>
        </a:p>
      </dgm:t>
    </dgm:pt>
    <dgm:pt modelId="{100CA575-563E-4394-8478-468C0D01C2B8}" type="parTrans" cxnId="{586AE52B-1C99-4EAC-812E-B3E0F80FAEA6}">
      <dgm:prSet/>
      <dgm:spPr/>
      <dgm:t>
        <a:bodyPr/>
        <a:lstStyle/>
        <a:p>
          <a:endParaRPr lang="en-US"/>
        </a:p>
      </dgm:t>
    </dgm:pt>
    <dgm:pt modelId="{672DD016-B051-459C-B562-EA8612B7BEB1}" type="sibTrans" cxnId="{586AE52B-1C99-4EAC-812E-B3E0F80FAEA6}">
      <dgm:prSet/>
      <dgm:spPr/>
      <dgm:t>
        <a:bodyPr/>
        <a:lstStyle/>
        <a:p>
          <a:endParaRPr lang="en-US"/>
        </a:p>
      </dgm:t>
    </dgm:pt>
    <dgm:pt modelId="{4050AB20-50EC-4E63-B94F-6A986C686C38}" type="pres">
      <dgm:prSet presAssocID="{43EA63BC-19EB-4159-B38E-D4BE22052C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6F1BA5-CCDC-493E-9E78-8A251B5296D0}" type="pres">
      <dgm:prSet presAssocID="{C6B20655-932B-4A5D-8431-AAA5A81D0516}" presName="parentText" presStyleLbl="node1" presStyleIdx="0" presStyleCnt="1" custScaleY="457342" custLinFactNeighborY="-355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610F9-35C6-4706-8B1B-4C169A4512B9}" type="presOf" srcId="{43EA63BC-19EB-4159-B38E-D4BE22052C01}" destId="{4050AB20-50EC-4E63-B94F-6A986C686C38}" srcOrd="0" destOrd="0" presId="urn:microsoft.com/office/officeart/2005/8/layout/vList2"/>
    <dgm:cxn modelId="{586AE52B-1C99-4EAC-812E-B3E0F80FAEA6}" srcId="{43EA63BC-19EB-4159-B38E-D4BE22052C01}" destId="{C6B20655-932B-4A5D-8431-AAA5A81D0516}" srcOrd="0" destOrd="0" parTransId="{100CA575-563E-4394-8478-468C0D01C2B8}" sibTransId="{672DD016-B051-459C-B562-EA8612B7BEB1}"/>
    <dgm:cxn modelId="{944A2105-045C-48EC-B78E-1CCA8FEE123B}" type="presOf" srcId="{C6B20655-932B-4A5D-8431-AAA5A81D0516}" destId="{476F1BA5-CCDC-493E-9E78-8A251B5296D0}" srcOrd="0" destOrd="0" presId="urn:microsoft.com/office/officeart/2005/8/layout/vList2"/>
    <dgm:cxn modelId="{7710B941-5D88-42A9-A8DF-9161B5637D07}" type="presParOf" srcId="{4050AB20-50EC-4E63-B94F-6A986C686C38}" destId="{476F1BA5-CCDC-493E-9E78-8A251B529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A763E3-8234-43D9-AB86-6D174A30491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B74FA3-A2B5-4100-AC2C-94B5B851E9D5}">
      <dgm:prSet custT="1"/>
      <dgm:spPr/>
      <dgm:t>
        <a:bodyPr/>
        <a:lstStyle/>
        <a:p>
          <a:pPr rtl="0"/>
          <a:r>
            <a:rPr lang="en-US" sz="4000" b="1" u="heavy" dirty="0" smtClean="0"/>
            <a:t>INCUBATOR, WARMER &amp; PHOTOTHERAPY CLEANING</a:t>
          </a:r>
          <a:endParaRPr lang="en-US" sz="4000" dirty="0"/>
        </a:p>
      </dgm:t>
    </dgm:pt>
    <dgm:pt modelId="{D2579F6D-1DDC-42C8-A048-F8ECE469917B}" type="parTrans" cxnId="{E1170EF8-2BEC-4F93-9C9B-7DF1F2FDA6A6}">
      <dgm:prSet/>
      <dgm:spPr/>
      <dgm:t>
        <a:bodyPr/>
        <a:lstStyle/>
        <a:p>
          <a:endParaRPr lang="en-US"/>
        </a:p>
      </dgm:t>
    </dgm:pt>
    <dgm:pt modelId="{FD78E0DF-8E93-4A15-B25C-E6E072A3F85B}" type="sibTrans" cxnId="{E1170EF8-2BEC-4F93-9C9B-7DF1F2FDA6A6}">
      <dgm:prSet/>
      <dgm:spPr/>
      <dgm:t>
        <a:bodyPr/>
        <a:lstStyle/>
        <a:p>
          <a:endParaRPr lang="en-US"/>
        </a:p>
      </dgm:t>
    </dgm:pt>
    <dgm:pt modelId="{B8C1EA79-EC6D-4F90-992C-D673670CB106}">
      <dgm:prSet custT="1"/>
      <dgm:spPr/>
      <dgm:t>
        <a:bodyPr/>
        <a:lstStyle/>
        <a:p>
          <a:pPr rtl="0"/>
          <a:r>
            <a:rPr lang="en-US" sz="4000" b="1" u="heavy" dirty="0" smtClean="0"/>
            <a:t>AFTER DISCHARGE</a:t>
          </a:r>
          <a:endParaRPr lang="en-US" sz="4000" dirty="0"/>
        </a:p>
      </dgm:t>
    </dgm:pt>
    <dgm:pt modelId="{F753EF14-879D-4A34-A46D-1D09350B1817}" type="parTrans" cxnId="{4EE4FD06-89B8-447E-83E6-87AC4B282527}">
      <dgm:prSet/>
      <dgm:spPr/>
      <dgm:t>
        <a:bodyPr/>
        <a:lstStyle/>
        <a:p>
          <a:endParaRPr lang="en-US"/>
        </a:p>
      </dgm:t>
    </dgm:pt>
    <dgm:pt modelId="{56D46A53-A3F8-40EB-8117-FCB8F8BF8424}" type="sibTrans" cxnId="{4EE4FD06-89B8-447E-83E6-87AC4B282527}">
      <dgm:prSet/>
      <dgm:spPr/>
      <dgm:t>
        <a:bodyPr/>
        <a:lstStyle/>
        <a:p>
          <a:endParaRPr lang="en-US"/>
        </a:p>
      </dgm:t>
    </dgm:pt>
    <dgm:pt modelId="{F6421CBD-3857-4DE7-84F9-80FEBB95666C}" type="pres">
      <dgm:prSet presAssocID="{A6A763E3-8234-43D9-AB86-6D174A3049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9A0BD-E3C2-49E2-A800-71F3071C228F}" type="pres">
      <dgm:prSet presAssocID="{10B74FA3-A2B5-4100-AC2C-94B5B851E9D5}" presName="parentText" presStyleLbl="node1" presStyleIdx="0" presStyleCnt="2" custScaleX="81818" custScaleY="217148" custLinFactY="-2794" custLinFactNeighborX="-56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07CA3-1A23-46B6-B647-76BCC8D9899D}" type="pres">
      <dgm:prSet presAssocID="{FD78E0DF-8E93-4A15-B25C-E6E072A3F85B}" presName="spacer" presStyleCnt="0"/>
      <dgm:spPr/>
    </dgm:pt>
    <dgm:pt modelId="{BF535689-4597-45D2-980E-B7BEC525FC67}" type="pres">
      <dgm:prSet presAssocID="{B8C1EA79-EC6D-4F90-992C-D673670CB106}" presName="parentText" presStyleLbl="node1" presStyleIdx="1" presStyleCnt="2" custScaleX="68181" custLinFactNeighborX="-4546" custLinFactNeighborY="24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D65418-5F73-4F74-AB37-709D2207A96B}" type="presOf" srcId="{A6A763E3-8234-43D9-AB86-6D174A304917}" destId="{F6421CBD-3857-4DE7-84F9-80FEBB95666C}" srcOrd="0" destOrd="0" presId="urn:microsoft.com/office/officeart/2005/8/layout/vList2"/>
    <dgm:cxn modelId="{E1170EF8-2BEC-4F93-9C9B-7DF1F2FDA6A6}" srcId="{A6A763E3-8234-43D9-AB86-6D174A304917}" destId="{10B74FA3-A2B5-4100-AC2C-94B5B851E9D5}" srcOrd="0" destOrd="0" parTransId="{D2579F6D-1DDC-42C8-A048-F8ECE469917B}" sibTransId="{FD78E0DF-8E93-4A15-B25C-E6E072A3F85B}"/>
    <dgm:cxn modelId="{7CCF9381-5851-4A96-841B-0C74D0E9C947}" type="presOf" srcId="{10B74FA3-A2B5-4100-AC2C-94B5B851E9D5}" destId="{5959A0BD-E3C2-49E2-A800-71F3071C228F}" srcOrd="0" destOrd="0" presId="urn:microsoft.com/office/officeart/2005/8/layout/vList2"/>
    <dgm:cxn modelId="{4EE4FD06-89B8-447E-83E6-87AC4B282527}" srcId="{A6A763E3-8234-43D9-AB86-6D174A304917}" destId="{B8C1EA79-EC6D-4F90-992C-D673670CB106}" srcOrd="1" destOrd="0" parTransId="{F753EF14-879D-4A34-A46D-1D09350B1817}" sibTransId="{56D46A53-A3F8-40EB-8117-FCB8F8BF8424}"/>
    <dgm:cxn modelId="{A9E39527-3BCE-4254-BA5A-C449194637E1}" type="presOf" srcId="{B8C1EA79-EC6D-4F90-992C-D673670CB106}" destId="{BF535689-4597-45D2-980E-B7BEC525FC67}" srcOrd="0" destOrd="0" presId="urn:microsoft.com/office/officeart/2005/8/layout/vList2"/>
    <dgm:cxn modelId="{DD8B14FF-FD0C-4104-9906-49D01DF649E4}" type="presParOf" srcId="{F6421CBD-3857-4DE7-84F9-80FEBB95666C}" destId="{5959A0BD-E3C2-49E2-A800-71F3071C228F}" srcOrd="0" destOrd="0" presId="urn:microsoft.com/office/officeart/2005/8/layout/vList2"/>
    <dgm:cxn modelId="{2F2C4CEF-38E3-4FDD-8CD3-CFB7E30D50D3}" type="presParOf" srcId="{F6421CBD-3857-4DE7-84F9-80FEBB95666C}" destId="{01407CA3-1A23-46B6-B647-76BCC8D9899D}" srcOrd="1" destOrd="0" presId="urn:microsoft.com/office/officeart/2005/8/layout/vList2"/>
    <dgm:cxn modelId="{013E1E29-6C68-4785-9403-68E9CE3747D2}" type="presParOf" srcId="{F6421CBD-3857-4DE7-84F9-80FEBB95666C}" destId="{BF535689-4597-45D2-980E-B7BEC525FC67}" srcOrd="2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9338E8-A6EB-4192-A3A4-B51B560C29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5B7F06-CC5A-4132-99C9-11B211B8153E}">
      <dgm:prSet/>
      <dgm:spPr/>
      <dgm:t>
        <a:bodyPr/>
        <a:lstStyle/>
        <a:p>
          <a:pPr rtl="0"/>
          <a:r>
            <a:rPr lang="en-IE" b="1" u="heavy" dirty="0" smtClean="0"/>
            <a:t>ROLE OF NEONATAL NURSES</a:t>
          </a:r>
          <a:r>
            <a:rPr lang="en-IE" u="heavy" dirty="0" smtClean="0"/>
            <a:t>: </a:t>
          </a:r>
          <a:endParaRPr lang="en-US" dirty="0"/>
        </a:p>
      </dgm:t>
    </dgm:pt>
    <dgm:pt modelId="{55B176DA-E2FD-4190-B9C2-B156742AC5D8}" type="parTrans" cxnId="{BC693B43-6740-4F16-A519-A280B8AA4244}">
      <dgm:prSet/>
      <dgm:spPr/>
      <dgm:t>
        <a:bodyPr/>
        <a:lstStyle/>
        <a:p>
          <a:endParaRPr lang="en-US"/>
        </a:p>
      </dgm:t>
    </dgm:pt>
    <dgm:pt modelId="{A307A235-DA4B-4AA2-A58D-E0329B38F0E5}" type="sibTrans" cxnId="{BC693B43-6740-4F16-A519-A280B8AA4244}">
      <dgm:prSet/>
      <dgm:spPr/>
      <dgm:t>
        <a:bodyPr/>
        <a:lstStyle/>
        <a:p>
          <a:endParaRPr lang="en-US"/>
        </a:p>
      </dgm:t>
    </dgm:pt>
    <dgm:pt modelId="{11ACFF2F-63FC-43F1-8420-C28198F405ED}" type="pres">
      <dgm:prSet presAssocID="{DF9338E8-A6EB-4192-A3A4-B51B560C29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CC54CF-08E0-46A7-9634-87417443C413}" type="pres">
      <dgm:prSet presAssocID="{8F5B7F06-CC5A-4132-99C9-11B211B815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693B43-6740-4F16-A519-A280B8AA4244}" srcId="{DF9338E8-A6EB-4192-A3A4-B51B560C2900}" destId="{8F5B7F06-CC5A-4132-99C9-11B211B8153E}" srcOrd="0" destOrd="0" parTransId="{55B176DA-E2FD-4190-B9C2-B156742AC5D8}" sibTransId="{A307A235-DA4B-4AA2-A58D-E0329B38F0E5}"/>
    <dgm:cxn modelId="{62268FD1-428D-4D10-8D73-17660247C09C}" type="presOf" srcId="{DF9338E8-A6EB-4192-A3A4-B51B560C2900}" destId="{11ACFF2F-63FC-43F1-8420-C28198F405ED}" srcOrd="0" destOrd="0" presId="urn:microsoft.com/office/officeart/2005/8/layout/vList2"/>
    <dgm:cxn modelId="{2086B4E0-F61D-4456-8527-369C4496FA50}" type="presOf" srcId="{8F5B7F06-CC5A-4132-99C9-11B211B8153E}" destId="{58CC54CF-08E0-46A7-9634-87417443C413}" srcOrd="0" destOrd="0" presId="urn:microsoft.com/office/officeart/2005/8/layout/vList2"/>
    <dgm:cxn modelId="{50466536-99A2-4B57-964F-57C4FF63B122}" type="presParOf" srcId="{11ACFF2F-63FC-43F1-8420-C28198F405ED}" destId="{58CC54CF-08E0-46A7-9634-87417443C413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E7F694F-F6C7-46DB-8850-F2694B8AB33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09091-B614-414F-9147-5EF8D2418D95}">
      <dgm:prSet/>
      <dgm:spPr/>
      <dgm:t>
        <a:bodyPr/>
        <a:lstStyle/>
        <a:p>
          <a:pPr rtl="0"/>
          <a:r>
            <a:rPr lang="en-IE" b="1" u="sng" dirty="0" smtClean="0"/>
            <a:t>NEONATAL TRANSPORT SERVICES</a:t>
          </a:r>
          <a:endParaRPr lang="en-US" dirty="0"/>
        </a:p>
      </dgm:t>
    </dgm:pt>
    <dgm:pt modelId="{EC1253F3-ED78-4F4D-A72D-D02010523121}" type="parTrans" cxnId="{6BF66F51-B78F-4A04-921B-17A192CE3DA9}">
      <dgm:prSet/>
      <dgm:spPr/>
      <dgm:t>
        <a:bodyPr/>
        <a:lstStyle/>
        <a:p>
          <a:endParaRPr lang="en-US"/>
        </a:p>
      </dgm:t>
    </dgm:pt>
    <dgm:pt modelId="{45D9D0DB-B261-495F-B1E0-241CC1D589FB}" type="sibTrans" cxnId="{6BF66F51-B78F-4A04-921B-17A192CE3DA9}">
      <dgm:prSet/>
      <dgm:spPr/>
      <dgm:t>
        <a:bodyPr/>
        <a:lstStyle/>
        <a:p>
          <a:endParaRPr lang="en-US"/>
        </a:p>
      </dgm:t>
    </dgm:pt>
    <dgm:pt modelId="{3CD6BEE3-88B3-41EC-B028-68580CABC95B}" type="pres">
      <dgm:prSet presAssocID="{9E7F694F-F6C7-46DB-8850-F2694B8AB3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FBDF5-1609-45C9-AF6A-055F9F5C28EB}" type="pres">
      <dgm:prSet presAssocID="{1D409091-B614-414F-9147-5EF8D2418D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8CA57-602A-4061-90C3-10F419DA7174}" type="presOf" srcId="{1D409091-B614-414F-9147-5EF8D2418D95}" destId="{95AFBDF5-1609-45C9-AF6A-055F9F5C28EB}" srcOrd="0" destOrd="0" presId="urn:microsoft.com/office/officeart/2005/8/layout/vList2"/>
    <dgm:cxn modelId="{B263A4E5-B7F2-46CA-A542-B9283774A20E}" type="presOf" srcId="{9E7F694F-F6C7-46DB-8850-F2694B8AB336}" destId="{3CD6BEE3-88B3-41EC-B028-68580CABC95B}" srcOrd="0" destOrd="0" presId="urn:microsoft.com/office/officeart/2005/8/layout/vList2"/>
    <dgm:cxn modelId="{6BF66F51-B78F-4A04-921B-17A192CE3DA9}" srcId="{9E7F694F-F6C7-46DB-8850-F2694B8AB336}" destId="{1D409091-B614-414F-9147-5EF8D2418D95}" srcOrd="0" destOrd="0" parTransId="{EC1253F3-ED78-4F4D-A72D-D02010523121}" sibTransId="{45D9D0DB-B261-495F-B1E0-241CC1D589FB}"/>
    <dgm:cxn modelId="{10330E9E-B483-46E0-BCAB-7623C7E539CF}" type="presParOf" srcId="{3CD6BEE3-88B3-41EC-B028-68580CABC95B}" destId="{95AFBDF5-1609-45C9-AF6A-055F9F5C28EB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9A67E75-B939-4933-B8BA-A17FB34F52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A33A56-8239-41F8-886F-BF34F7B676B2}">
      <dgm:prSet/>
      <dgm:spPr/>
      <dgm:t>
        <a:bodyPr/>
        <a:lstStyle/>
        <a:p>
          <a:pPr rtl="0"/>
          <a:r>
            <a:rPr lang="en-US" dirty="0" smtClean="0"/>
            <a:t>Maintain good relationship</a:t>
          </a:r>
          <a:endParaRPr lang="en-US" dirty="0"/>
        </a:p>
      </dgm:t>
    </dgm:pt>
    <dgm:pt modelId="{59953E62-48B4-4D1E-86FC-12D3B300E231}" type="parTrans" cxnId="{99723F9F-DFEE-4818-A644-0A7D77730973}">
      <dgm:prSet/>
      <dgm:spPr/>
      <dgm:t>
        <a:bodyPr/>
        <a:lstStyle/>
        <a:p>
          <a:endParaRPr lang="en-US"/>
        </a:p>
      </dgm:t>
    </dgm:pt>
    <dgm:pt modelId="{A883591E-B51F-4BAA-9FFB-5A458C4F8922}" type="sibTrans" cxnId="{99723F9F-DFEE-4818-A644-0A7D77730973}">
      <dgm:prSet/>
      <dgm:spPr/>
      <dgm:t>
        <a:bodyPr/>
        <a:lstStyle/>
        <a:p>
          <a:endParaRPr lang="en-US"/>
        </a:p>
      </dgm:t>
    </dgm:pt>
    <dgm:pt modelId="{05639DC1-2C46-4E11-BE54-399A3EF2F799}">
      <dgm:prSet/>
      <dgm:spPr/>
      <dgm:t>
        <a:bodyPr/>
        <a:lstStyle/>
        <a:p>
          <a:pPr rtl="0"/>
          <a:r>
            <a:rPr lang="en-IE" dirty="0" smtClean="0"/>
            <a:t>About 70% of all deliveries in India take place in rural areas and 90-95% of these are homes deliveries. According to an UNICEF report, trained medical personnel conduct only 33% of all births in India. The present system of referral and transport of mother or neonate is far from satisfactory. </a:t>
          </a:r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02159F25-B73C-47C8-A008-63BBE88C8DB9}" type="parTrans" cxnId="{0F249FEC-AC18-4749-94ED-A7531F3EA3B7}">
      <dgm:prSet/>
      <dgm:spPr/>
      <dgm:t>
        <a:bodyPr/>
        <a:lstStyle/>
        <a:p>
          <a:endParaRPr lang="en-US"/>
        </a:p>
      </dgm:t>
    </dgm:pt>
    <dgm:pt modelId="{D7F14781-33EA-4703-BFAE-FDCD1DE8F383}" type="sibTrans" cxnId="{0F249FEC-AC18-4749-94ED-A7531F3EA3B7}">
      <dgm:prSet/>
      <dgm:spPr/>
      <dgm:t>
        <a:bodyPr/>
        <a:lstStyle/>
        <a:p>
          <a:endParaRPr lang="en-US"/>
        </a:p>
      </dgm:t>
    </dgm:pt>
    <dgm:pt modelId="{573AC2A9-CA61-4C69-8583-3D6A85677F22}" type="pres">
      <dgm:prSet presAssocID="{E9A67E75-B939-4933-B8BA-A17FB34F52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5A4519-059B-433F-953D-5C541CF3153F}" type="pres">
      <dgm:prSet presAssocID="{49A33A56-8239-41F8-886F-BF34F7B676B2}" presName="hierRoot1" presStyleCnt="0">
        <dgm:presLayoutVars>
          <dgm:hierBranch val="init"/>
        </dgm:presLayoutVars>
      </dgm:prSet>
      <dgm:spPr/>
    </dgm:pt>
    <dgm:pt modelId="{CD10E846-D2DB-4409-A016-42E13D075958}" type="pres">
      <dgm:prSet presAssocID="{49A33A56-8239-41F8-886F-BF34F7B676B2}" presName="rootComposite1" presStyleCnt="0"/>
      <dgm:spPr/>
    </dgm:pt>
    <dgm:pt modelId="{74047A4A-E1D1-4DC4-8593-8B43B1926CBD}" type="pres">
      <dgm:prSet presAssocID="{49A33A56-8239-41F8-886F-BF34F7B676B2}" presName="rootText1" presStyleLbl="node0" presStyleIdx="0" presStyleCnt="2" custLinFactX="-21023" custLinFactY="-14689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4DD09-AE4F-4132-B0BF-FC38D1C0ED2F}" type="pres">
      <dgm:prSet presAssocID="{49A33A56-8239-41F8-886F-BF34F7B676B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A9D9757-AA3C-4DDD-8B39-15A997F7FFC1}" type="pres">
      <dgm:prSet presAssocID="{49A33A56-8239-41F8-886F-BF34F7B676B2}" presName="hierChild2" presStyleCnt="0"/>
      <dgm:spPr/>
    </dgm:pt>
    <dgm:pt modelId="{7CE7EB6C-4A41-4EE3-B5E9-AE72517DFFE1}" type="pres">
      <dgm:prSet presAssocID="{49A33A56-8239-41F8-886F-BF34F7B676B2}" presName="hierChild3" presStyleCnt="0"/>
      <dgm:spPr/>
    </dgm:pt>
    <dgm:pt modelId="{5C6DDC07-64B2-452A-9E58-118FF552DF06}" type="pres">
      <dgm:prSet presAssocID="{05639DC1-2C46-4E11-BE54-399A3EF2F799}" presName="hierRoot1" presStyleCnt="0">
        <dgm:presLayoutVars>
          <dgm:hierBranch val="init"/>
        </dgm:presLayoutVars>
      </dgm:prSet>
      <dgm:spPr/>
    </dgm:pt>
    <dgm:pt modelId="{AA1C84F6-4A4F-4102-8BCB-6C8FDDCC71F1}" type="pres">
      <dgm:prSet presAssocID="{05639DC1-2C46-4E11-BE54-399A3EF2F799}" presName="rootComposite1" presStyleCnt="0"/>
      <dgm:spPr/>
    </dgm:pt>
    <dgm:pt modelId="{D0C5A596-AAF5-4265-A799-989B5A8B01FC}" type="pres">
      <dgm:prSet presAssocID="{05639DC1-2C46-4E11-BE54-399A3EF2F799}" presName="rootText1" presStyleLbl="node0" presStyleIdx="1" presStyleCnt="2" custScaleX="221107" custScaleY="334742" custLinFactX="-28008" custLinFactNeighborX="-100000" custLinFactNeighborY="-38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E85F89-BCA4-461A-9560-8ADF627074FE}" type="pres">
      <dgm:prSet presAssocID="{05639DC1-2C46-4E11-BE54-399A3EF2F79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E1FD0A8-DD99-4F05-923C-9A9709C3F886}" type="pres">
      <dgm:prSet presAssocID="{05639DC1-2C46-4E11-BE54-399A3EF2F799}" presName="hierChild2" presStyleCnt="0"/>
      <dgm:spPr/>
    </dgm:pt>
    <dgm:pt modelId="{3FE15F11-586B-49A0-AB49-132CC526509B}" type="pres">
      <dgm:prSet presAssocID="{05639DC1-2C46-4E11-BE54-399A3EF2F799}" presName="hierChild3" presStyleCnt="0"/>
      <dgm:spPr/>
    </dgm:pt>
  </dgm:ptLst>
  <dgm:cxnLst>
    <dgm:cxn modelId="{F7FCF7C4-E08C-49AB-8190-D39F62BDE77C}" type="presOf" srcId="{E9A67E75-B939-4933-B8BA-A17FB34F525A}" destId="{573AC2A9-CA61-4C69-8583-3D6A85677F22}" srcOrd="0" destOrd="0" presId="urn:microsoft.com/office/officeart/2005/8/layout/orgChart1"/>
    <dgm:cxn modelId="{890F5597-9E36-4AD8-BDDE-300D4A6E6CCA}" type="presOf" srcId="{49A33A56-8239-41F8-886F-BF34F7B676B2}" destId="{CB84DD09-AE4F-4132-B0BF-FC38D1C0ED2F}" srcOrd="1" destOrd="0" presId="urn:microsoft.com/office/officeart/2005/8/layout/orgChart1"/>
    <dgm:cxn modelId="{99723F9F-DFEE-4818-A644-0A7D77730973}" srcId="{E9A67E75-B939-4933-B8BA-A17FB34F525A}" destId="{49A33A56-8239-41F8-886F-BF34F7B676B2}" srcOrd="0" destOrd="0" parTransId="{59953E62-48B4-4D1E-86FC-12D3B300E231}" sibTransId="{A883591E-B51F-4BAA-9FFB-5A458C4F8922}"/>
    <dgm:cxn modelId="{673D63B1-94DE-42CB-8707-C14F26C0DE24}" type="presOf" srcId="{05639DC1-2C46-4E11-BE54-399A3EF2F799}" destId="{B8E85F89-BCA4-461A-9560-8ADF627074FE}" srcOrd="1" destOrd="0" presId="urn:microsoft.com/office/officeart/2005/8/layout/orgChart1"/>
    <dgm:cxn modelId="{0F249FEC-AC18-4749-94ED-A7531F3EA3B7}" srcId="{E9A67E75-B939-4933-B8BA-A17FB34F525A}" destId="{05639DC1-2C46-4E11-BE54-399A3EF2F799}" srcOrd="1" destOrd="0" parTransId="{02159F25-B73C-47C8-A008-63BBE88C8DB9}" sibTransId="{D7F14781-33EA-4703-BFAE-FDCD1DE8F383}"/>
    <dgm:cxn modelId="{6ED640C8-3609-48B2-9EF3-A99EB31E2CE4}" type="presOf" srcId="{05639DC1-2C46-4E11-BE54-399A3EF2F799}" destId="{D0C5A596-AAF5-4265-A799-989B5A8B01FC}" srcOrd="0" destOrd="0" presId="urn:microsoft.com/office/officeart/2005/8/layout/orgChart1"/>
    <dgm:cxn modelId="{5A5BBE2C-EF81-42F6-B775-F2E8BCA3964C}" type="presOf" srcId="{49A33A56-8239-41F8-886F-BF34F7B676B2}" destId="{74047A4A-E1D1-4DC4-8593-8B43B1926CBD}" srcOrd="0" destOrd="0" presId="urn:microsoft.com/office/officeart/2005/8/layout/orgChart1"/>
    <dgm:cxn modelId="{B83DBB79-C3EA-4DDC-A18F-0EA669A5D516}" type="presParOf" srcId="{573AC2A9-CA61-4C69-8583-3D6A85677F22}" destId="{B45A4519-059B-433F-953D-5C541CF3153F}" srcOrd="0" destOrd="0" presId="urn:microsoft.com/office/officeart/2005/8/layout/orgChart1"/>
    <dgm:cxn modelId="{9B57B27E-87A9-47B9-AF98-886D1626D78D}" type="presParOf" srcId="{B45A4519-059B-433F-953D-5C541CF3153F}" destId="{CD10E846-D2DB-4409-A016-42E13D075958}" srcOrd="0" destOrd="0" presId="urn:microsoft.com/office/officeart/2005/8/layout/orgChart1"/>
    <dgm:cxn modelId="{3A05BF2C-5ACA-4179-ACB8-47B933E8FE8B}" type="presParOf" srcId="{CD10E846-D2DB-4409-A016-42E13D075958}" destId="{74047A4A-E1D1-4DC4-8593-8B43B1926CBD}" srcOrd="0" destOrd="0" presId="urn:microsoft.com/office/officeart/2005/8/layout/orgChart1"/>
    <dgm:cxn modelId="{C06B9595-7078-460F-AACB-2FB72B8E1AD9}" type="presParOf" srcId="{CD10E846-D2DB-4409-A016-42E13D075958}" destId="{CB84DD09-AE4F-4132-B0BF-FC38D1C0ED2F}" srcOrd="1" destOrd="0" presId="urn:microsoft.com/office/officeart/2005/8/layout/orgChart1"/>
    <dgm:cxn modelId="{E42A3885-9F47-45EF-9420-1BC35514C6B6}" type="presParOf" srcId="{B45A4519-059B-433F-953D-5C541CF3153F}" destId="{1A9D9757-AA3C-4DDD-8B39-15A997F7FFC1}" srcOrd="1" destOrd="0" presId="urn:microsoft.com/office/officeart/2005/8/layout/orgChart1"/>
    <dgm:cxn modelId="{D262BA19-97F8-498E-B1CA-95C34241BA5D}" type="presParOf" srcId="{B45A4519-059B-433F-953D-5C541CF3153F}" destId="{7CE7EB6C-4A41-4EE3-B5E9-AE72517DFFE1}" srcOrd="2" destOrd="0" presId="urn:microsoft.com/office/officeart/2005/8/layout/orgChart1"/>
    <dgm:cxn modelId="{2870AF24-5C2A-4494-B05C-130ADE7D27F2}" type="presParOf" srcId="{573AC2A9-CA61-4C69-8583-3D6A85677F22}" destId="{5C6DDC07-64B2-452A-9E58-118FF552DF06}" srcOrd="1" destOrd="0" presId="urn:microsoft.com/office/officeart/2005/8/layout/orgChart1"/>
    <dgm:cxn modelId="{6E081A9B-7B57-4686-B3D3-BE60E171254D}" type="presParOf" srcId="{5C6DDC07-64B2-452A-9E58-118FF552DF06}" destId="{AA1C84F6-4A4F-4102-8BCB-6C8FDDCC71F1}" srcOrd="0" destOrd="0" presId="urn:microsoft.com/office/officeart/2005/8/layout/orgChart1"/>
    <dgm:cxn modelId="{96B025DF-8EFF-4315-8BC8-98E1E79FB838}" type="presParOf" srcId="{AA1C84F6-4A4F-4102-8BCB-6C8FDDCC71F1}" destId="{D0C5A596-AAF5-4265-A799-989B5A8B01FC}" srcOrd="0" destOrd="0" presId="urn:microsoft.com/office/officeart/2005/8/layout/orgChart1"/>
    <dgm:cxn modelId="{11A7A02D-5DEC-49F5-9249-15B9C09A3640}" type="presParOf" srcId="{AA1C84F6-4A4F-4102-8BCB-6C8FDDCC71F1}" destId="{B8E85F89-BCA4-461A-9560-8ADF627074FE}" srcOrd="1" destOrd="0" presId="urn:microsoft.com/office/officeart/2005/8/layout/orgChart1"/>
    <dgm:cxn modelId="{3E62CB8F-6FA0-4A44-99E6-9F1851034641}" type="presParOf" srcId="{5C6DDC07-64B2-452A-9E58-118FF552DF06}" destId="{6E1FD0A8-DD99-4F05-923C-9A9709C3F886}" srcOrd="1" destOrd="0" presId="urn:microsoft.com/office/officeart/2005/8/layout/orgChart1"/>
    <dgm:cxn modelId="{881B6260-6774-4910-AC16-755A48BE899F}" type="presParOf" srcId="{5C6DDC07-64B2-452A-9E58-118FF552DF06}" destId="{3FE15F11-586B-49A0-AB49-132CC526509B}" srcOrd="2" destOrd="0" presId="urn:microsoft.com/office/officeart/2005/8/layout/orgChart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259B32A-6F21-452B-9CDF-E024DC21EF8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A1BBA6-877E-44BF-88E0-E29F2ACC5059}">
      <dgm:prSet/>
      <dgm:spPr/>
      <dgm:t>
        <a:bodyPr/>
        <a:lstStyle/>
        <a:p>
          <a:pPr rtl="0"/>
          <a:r>
            <a:rPr lang="en-IE" b="1" u="sng" dirty="0" smtClean="0"/>
            <a:t>Hierarchy of transport:-</a:t>
          </a:r>
          <a:endParaRPr lang="en-US" dirty="0"/>
        </a:p>
      </dgm:t>
    </dgm:pt>
    <dgm:pt modelId="{87DD4506-3661-409F-88B7-EA639295BF48}" type="parTrans" cxnId="{0D8A9E83-456D-4D5A-A568-5529238F9A27}">
      <dgm:prSet/>
      <dgm:spPr/>
      <dgm:t>
        <a:bodyPr/>
        <a:lstStyle/>
        <a:p>
          <a:endParaRPr lang="en-US"/>
        </a:p>
      </dgm:t>
    </dgm:pt>
    <dgm:pt modelId="{6AB33E8A-3769-4A27-8D8E-30BC7C746BE1}" type="sibTrans" cxnId="{0D8A9E83-456D-4D5A-A568-5529238F9A27}">
      <dgm:prSet/>
      <dgm:spPr/>
      <dgm:t>
        <a:bodyPr/>
        <a:lstStyle/>
        <a:p>
          <a:endParaRPr lang="en-US"/>
        </a:p>
      </dgm:t>
    </dgm:pt>
    <dgm:pt modelId="{3745E32D-2E5A-453B-91D0-9D131C4270D2}" type="pres">
      <dgm:prSet presAssocID="{4259B32A-6F21-452B-9CDF-E024DC21EF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B44F1C-D62A-4547-82DA-41A1DACD3133}" type="pres">
      <dgm:prSet presAssocID="{F0A1BBA6-877E-44BF-88E0-E29F2ACC5059}" presName="parentText" presStyleLbl="node1" presStyleIdx="0" presStyleCnt="1" custLinFactNeighborX="28169" custLinFactNeighborY="-95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18D9C-CB65-4E69-8136-33B2314F8045}" type="presOf" srcId="{4259B32A-6F21-452B-9CDF-E024DC21EF86}" destId="{3745E32D-2E5A-453B-91D0-9D131C4270D2}" srcOrd="0" destOrd="0" presId="urn:microsoft.com/office/officeart/2005/8/layout/vList2"/>
    <dgm:cxn modelId="{0D8A9E83-456D-4D5A-A568-5529238F9A27}" srcId="{4259B32A-6F21-452B-9CDF-E024DC21EF86}" destId="{F0A1BBA6-877E-44BF-88E0-E29F2ACC5059}" srcOrd="0" destOrd="0" parTransId="{87DD4506-3661-409F-88B7-EA639295BF48}" sibTransId="{6AB33E8A-3769-4A27-8D8E-30BC7C746BE1}"/>
    <dgm:cxn modelId="{045E456C-CA73-4144-A0CB-102E4C3E755E}" type="presOf" srcId="{F0A1BBA6-877E-44BF-88E0-E29F2ACC5059}" destId="{72B44F1C-D62A-4547-82DA-41A1DACD3133}" srcOrd="0" destOrd="0" presId="urn:microsoft.com/office/officeart/2005/8/layout/vList2"/>
    <dgm:cxn modelId="{0AD8DDE9-09C8-410F-8902-6299FFB60477}" type="presParOf" srcId="{3745E32D-2E5A-453B-91D0-9D131C4270D2}" destId="{72B44F1C-D62A-4547-82DA-41A1DACD3133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36475-D298-4C62-99C0-88F2456211A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753DD7-72D3-49A8-8DE2-25B632A261D4}">
      <dgm:prSet/>
      <dgm:spPr/>
      <dgm:t>
        <a:bodyPr/>
        <a:lstStyle/>
        <a:p>
          <a:pPr rtl="0"/>
          <a:r>
            <a:rPr lang="en-US" b="1" dirty="0" smtClean="0"/>
            <a:t>INTRODUCTION</a:t>
          </a:r>
          <a:endParaRPr lang="en-US" dirty="0"/>
        </a:p>
      </dgm:t>
    </dgm:pt>
    <dgm:pt modelId="{011F26B2-1717-4875-B551-DC1E965DA4BA}" type="parTrans" cxnId="{71C6A5D0-69F3-4326-BC19-E992F9198995}">
      <dgm:prSet/>
      <dgm:spPr/>
      <dgm:t>
        <a:bodyPr/>
        <a:lstStyle/>
        <a:p>
          <a:endParaRPr lang="en-US"/>
        </a:p>
      </dgm:t>
    </dgm:pt>
    <dgm:pt modelId="{295FC1B8-33D2-41C1-B70E-EDC089110AFC}" type="sibTrans" cxnId="{71C6A5D0-69F3-4326-BC19-E992F9198995}">
      <dgm:prSet/>
      <dgm:spPr/>
      <dgm:t>
        <a:bodyPr/>
        <a:lstStyle/>
        <a:p>
          <a:endParaRPr lang="en-US"/>
        </a:p>
      </dgm:t>
    </dgm:pt>
    <dgm:pt modelId="{F5550F18-C804-4630-9A70-A40ADEC90589}" type="pres">
      <dgm:prSet presAssocID="{1E636475-D298-4C62-99C0-88F2456211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CB764A-6ED2-460A-B46A-A187635B111C}" type="pres">
      <dgm:prSet presAssocID="{5C753DD7-72D3-49A8-8DE2-25B632A261D4}" presName="linNode" presStyleCnt="0"/>
      <dgm:spPr/>
    </dgm:pt>
    <dgm:pt modelId="{1C2D1334-7108-440A-887D-573DAE338038}" type="pres">
      <dgm:prSet presAssocID="{5C753DD7-72D3-49A8-8DE2-25B632A261D4}" presName="parentText" presStyleLbl="node1" presStyleIdx="0" presStyleCnt="1" custLinFactNeighborX="-1440" custLinFactNeighborY="26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6680C4-90A2-45E7-995E-45843ADF3BCC}" type="presOf" srcId="{5C753DD7-72D3-49A8-8DE2-25B632A261D4}" destId="{1C2D1334-7108-440A-887D-573DAE338038}" srcOrd="0" destOrd="0" presId="urn:microsoft.com/office/officeart/2005/8/layout/vList5"/>
    <dgm:cxn modelId="{C7AD28AE-E40D-4831-9899-15861D983E8B}" type="presOf" srcId="{1E636475-D298-4C62-99C0-88F2456211AC}" destId="{F5550F18-C804-4630-9A70-A40ADEC90589}" srcOrd="0" destOrd="0" presId="urn:microsoft.com/office/officeart/2005/8/layout/vList5"/>
    <dgm:cxn modelId="{71C6A5D0-69F3-4326-BC19-E992F9198995}" srcId="{1E636475-D298-4C62-99C0-88F2456211AC}" destId="{5C753DD7-72D3-49A8-8DE2-25B632A261D4}" srcOrd="0" destOrd="0" parTransId="{011F26B2-1717-4875-B551-DC1E965DA4BA}" sibTransId="{295FC1B8-33D2-41C1-B70E-EDC089110AFC}"/>
    <dgm:cxn modelId="{FE146BFD-832E-4422-852D-6E85ACF6D5C6}" type="presParOf" srcId="{F5550F18-C804-4630-9A70-A40ADEC90589}" destId="{90CB764A-6ED2-460A-B46A-A187635B111C}" srcOrd="0" destOrd="0" presId="urn:microsoft.com/office/officeart/2005/8/layout/vList5"/>
    <dgm:cxn modelId="{73131EEF-0DA9-4B2B-AF23-4C1015F1FED2}" type="presParOf" srcId="{90CB764A-6ED2-460A-B46A-A187635B111C}" destId="{1C2D1334-7108-440A-887D-573DAE338038}" srcOrd="0" destOrd="0" presId="urn:microsoft.com/office/officeart/2005/8/layout/vList5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F92B00-E0FD-4000-B3E1-F3CAA773749C}" type="doc">
      <dgm:prSet loTypeId="urn:microsoft.com/office/officeart/2005/8/layout/process2" loCatId="process" qsTypeId="urn:microsoft.com/office/officeart/2005/8/quickstyle/3d3" qsCatId="3D" csTypeId="urn:microsoft.com/office/officeart/2005/8/colors/accent0_3" csCatId="mainScheme" phldr="1"/>
      <dgm:spPr/>
    </dgm:pt>
    <dgm:pt modelId="{071C1812-5B84-4776-A5EE-BBF4F436F05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</a:rPr>
            <a:t>Health worker at home visit</a:t>
          </a:r>
        </a:p>
      </dgm:t>
    </dgm:pt>
    <dgm:pt modelId="{6ABBC875-EA69-4183-906D-4585F7BDDA2F}" type="parTrans" cxnId="{8FB09F6F-D4CD-4E3A-B778-126441306D01}">
      <dgm:prSet/>
      <dgm:spPr/>
      <dgm:t>
        <a:bodyPr/>
        <a:lstStyle/>
        <a:p>
          <a:endParaRPr lang="en-US"/>
        </a:p>
      </dgm:t>
    </dgm:pt>
    <dgm:pt modelId="{AA812FAF-ADB9-4982-99F2-2299CD66A741}" type="sibTrans" cxnId="{8FB09F6F-D4CD-4E3A-B778-126441306D0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C75BE6A-6673-4AEE-98D7-DA223A46B0C9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</a:rPr>
            <a:t>P.H.C.</a:t>
          </a:r>
        </a:p>
      </dgm:t>
    </dgm:pt>
    <dgm:pt modelId="{42AA6A7D-C49A-4E61-93DB-14529C5808D6}" type="parTrans" cxnId="{4381B91A-57EE-456C-9977-8E442786AADD}">
      <dgm:prSet/>
      <dgm:spPr/>
      <dgm:t>
        <a:bodyPr/>
        <a:lstStyle/>
        <a:p>
          <a:endParaRPr lang="en-US"/>
        </a:p>
      </dgm:t>
    </dgm:pt>
    <dgm:pt modelId="{8B1AAC27-AFE4-4573-98E5-FCCD8857C239}" type="sibTrans" cxnId="{4381B91A-57EE-456C-9977-8E442786AAD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B7554F8-17A2-42D0-A1A5-99DC7C955F1D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</a:rPr>
            <a:t>F.R.U.</a:t>
          </a:r>
        </a:p>
      </dgm:t>
    </dgm:pt>
    <dgm:pt modelId="{E6B6D8F4-A339-49DF-9F49-F9C376568628}" type="parTrans" cxnId="{413FB6C6-09EA-4BE2-B540-C9D1021F087B}">
      <dgm:prSet/>
      <dgm:spPr/>
      <dgm:t>
        <a:bodyPr/>
        <a:lstStyle/>
        <a:p>
          <a:endParaRPr lang="en-US"/>
        </a:p>
      </dgm:t>
    </dgm:pt>
    <dgm:pt modelId="{16F46FA0-704D-4084-8857-54E5239E0717}" type="sibTrans" cxnId="{413FB6C6-09EA-4BE2-B540-C9D1021F087B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CF8EC6B-FCD4-42A6-82E0-97CF98F77B10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</a:rPr>
            <a:t>Medical College  </a:t>
          </a:r>
        </a:p>
      </dgm:t>
    </dgm:pt>
    <dgm:pt modelId="{8254F6D8-4503-4B56-85FA-7D0BB8872813}" type="parTrans" cxnId="{1B5ED5F2-FCA7-4F05-8C6F-AD3B9938636F}">
      <dgm:prSet/>
      <dgm:spPr/>
      <dgm:t>
        <a:bodyPr/>
        <a:lstStyle/>
        <a:p>
          <a:endParaRPr lang="en-US"/>
        </a:p>
      </dgm:t>
    </dgm:pt>
    <dgm:pt modelId="{E3A66725-3288-4998-92EF-149A1B703F00}" type="sibTrans" cxnId="{1B5ED5F2-FCA7-4F05-8C6F-AD3B9938636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9C41B3D-5FF0-40B5-9849-9AFFEE531FEE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</a:rPr>
            <a:t>Apex Institutions</a:t>
          </a:r>
        </a:p>
      </dgm:t>
    </dgm:pt>
    <dgm:pt modelId="{BD0E7650-FD70-4762-82D3-97E249852ECD}" type="parTrans" cxnId="{7B271B0E-204C-4F8F-9028-979BDB525B3E}">
      <dgm:prSet/>
      <dgm:spPr/>
      <dgm:t>
        <a:bodyPr/>
        <a:lstStyle/>
        <a:p>
          <a:endParaRPr lang="en-US"/>
        </a:p>
      </dgm:t>
    </dgm:pt>
    <dgm:pt modelId="{B9F3953D-4D2A-4BBF-AA35-7439419E2D99}" type="sibTrans" cxnId="{7B271B0E-204C-4F8F-9028-979BDB525B3E}">
      <dgm:prSet/>
      <dgm:spPr/>
      <dgm:t>
        <a:bodyPr/>
        <a:lstStyle/>
        <a:p>
          <a:endParaRPr lang="en-US"/>
        </a:p>
      </dgm:t>
    </dgm:pt>
    <dgm:pt modelId="{22F37BD3-1C47-4A91-B6B3-CA67F849BC74}" type="pres">
      <dgm:prSet presAssocID="{E5F92B00-E0FD-4000-B3E1-F3CAA773749C}" presName="linearFlow" presStyleCnt="0">
        <dgm:presLayoutVars>
          <dgm:resizeHandles val="exact"/>
        </dgm:presLayoutVars>
      </dgm:prSet>
      <dgm:spPr/>
    </dgm:pt>
    <dgm:pt modelId="{3D8EA372-0EB4-4C96-A1B0-F3B655629B79}" type="pres">
      <dgm:prSet presAssocID="{071C1812-5B84-4776-A5EE-BBF4F436F052}" presName="node" presStyleLbl="node1" presStyleIdx="0" presStyleCnt="5" custScaleX="256692" custLinFactNeighborY="-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44064-5D5D-4CF4-BFE6-F47849A5ECE1}" type="pres">
      <dgm:prSet presAssocID="{AA812FAF-ADB9-4982-99F2-2299CD66A74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E7F109A-1FD2-4853-B809-B2C5F955C1F2}" type="pres">
      <dgm:prSet presAssocID="{AA812FAF-ADB9-4982-99F2-2299CD66A74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D510C6D-F8D6-48EC-AA76-D28EF48DD132}" type="pres">
      <dgm:prSet presAssocID="{BC75BE6A-6673-4AEE-98D7-DA223A46B0C9}" presName="node" presStyleLbl="node1" presStyleIdx="1" presStyleCnt="5" custScaleX="193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C34D8-413F-4914-BF5B-00B95340B18D}" type="pres">
      <dgm:prSet presAssocID="{8B1AAC27-AFE4-4573-98E5-FCCD8857C23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4B3125D-4ECA-4738-B751-FA7A07F25421}" type="pres">
      <dgm:prSet presAssocID="{8B1AAC27-AFE4-4573-98E5-FCCD8857C23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198F631-275E-4922-A52E-0EBD1E78E019}" type="pres">
      <dgm:prSet presAssocID="{6B7554F8-17A2-42D0-A1A5-99DC7C955F1D}" presName="node" presStyleLbl="node1" presStyleIdx="2" presStyleCnt="5" custScaleX="19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1E1AB-FC0C-4CA8-BCEC-198BB543F036}" type="pres">
      <dgm:prSet presAssocID="{16F46FA0-704D-4084-8857-54E5239E071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4927550-DB82-4600-ABBD-8F43D07CF550}" type="pres">
      <dgm:prSet presAssocID="{16F46FA0-704D-4084-8857-54E5239E071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16CCE71-D493-4778-BB1F-3D9EC795C620}" type="pres">
      <dgm:prSet presAssocID="{9CF8EC6B-FCD4-42A6-82E0-97CF98F77B10}" presName="node" presStyleLbl="node1" presStyleIdx="3" presStyleCnt="5" custScaleX="192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945EB-F830-49D6-A085-F299C9CA6240}" type="pres">
      <dgm:prSet presAssocID="{E3A66725-3288-4998-92EF-149A1B703F0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12F873B-66BE-41AF-985A-010C3566BA3F}" type="pres">
      <dgm:prSet presAssocID="{E3A66725-3288-4998-92EF-149A1B703F0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7D6F744-5EB9-4146-BC6C-B0458EE463FD}" type="pres">
      <dgm:prSet presAssocID="{49C41B3D-5FF0-40B5-9849-9AFFEE531FEE}" presName="node" presStyleLbl="node1" presStyleIdx="4" presStyleCnt="5" custScaleX="191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03E2C-13DF-4A62-95CE-08C14B425B64}" type="presOf" srcId="{E5F92B00-E0FD-4000-B3E1-F3CAA773749C}" destId="{22F37BD3-1C47-4A91-B6B3-CA67F849BC74}" srcOrd="0" destOrd="0" presId="urn:microsoft.com/office/officeart/2005/8/layout/process2"/>
    <dgm:cxn modelId="{7B271B0E-204C-4F8F-9028-979BDB525B3E}" srcId="{E5F92B00-E0FD-4000-B3E1-F3CAA773749C}" destId="{49C41B3D-5FF0-40B5-9849-9AFFEE531FEE}" srcOrd="4" destOrd="0" parTransId="{BD0E7650-FD70-4762-82D3-97E249852ECD}" sibTransId="{B9F3953D-4D2A-4BBF-AA35-7439419E2D99}"/>
    <dgm:cxn modelId="{4C191D13-7E10-4D53-8CD1-5F0AF8754D3D}" type="presOf" srcId="{071C1812-5B84-4776-A5EE-BBF4F436F052}" destId="{3D8EA372-0EB4-4C96-A1B0-F3B655629B79}" srcOrd="0" destOrd="0" presId="urn:microsoft.com/office/officeart/2005/8/layout/process2"/>
    <dgm:cxn modelId="{413FB6C6-09EA-4BE2-B540-C9D1021F087B}" srcId="{E5F92B00-E0FD-4000-B3E1-F3CAA773749C}" destId="{6B7554F8-17A2-42D0-A1A5-99DC7C955F1D}" srcOrd="2" destOrd="0" parTransId="{E6B6D8F4-A339-49DF-9F49-F9C376568628}" sibTransId="{16F46FA0-704D-4084-8857-54E5239E0717}"/>
    <dgm:cxn modelId="{B47ECABB-531B-4814-9F05-5145519889C6}" type="presOf" srcId="{16F46FA0-704D-4084-8857-54E5239E0717}" destId="{14927550-DB82-4600-ABBD-8F43D07CF550}" srcOrd="1" destOrd="0" presId="urn:microsoft.com/office/officeart/2005/8/layout/process2"/>
    <dgm:cxn modelId="{B23EBF59-A286-4239-A484-F5E95673EA2F}" type="presOf" srcId="{BC75BE6A-6673-4AEE-98D7-DA223A46B0C9}" destId="{BD510C6D-F8D6-48EC-AA76-D28EF48DD132}" srcOrd="0" destOrd="0" presId="urn:microsoft.com/office/officeart/2005/8/layout/process2"/>
    <dgm:cxn modelId="{7D560DC4-C1AA-4ECC-95F7-06F36487BF79}" type="presOf" srcId="{E3A66725-3288-4998-92EF-149A1B703F00}" destId="{177945EB-F830-49D6-A085-F299C9CA6240}" srcOrd="0" destOrd="0" presId="urn:microsoft.com/office/officeart/2005/8/layout/process2"/>
    <dgm:cxn modelId="{F76989BE-272E-4B5A-8607-824F19AFBBD8}" type="presOf" srcId="{6B7554F8-17A2-42D0-A1A5-99DC7C955F1D}" destId="{4198F631-275E-4922-A52E-0EBD1E78E019}" srcOrd="0" destOrd="0" presId="urn:microsoft.com/office/officeart/2005/8/layout/process2"/>
    <dgm:cxn modelId="{4381B91A-57EE-456C-9977-8E442786AADD}" srcId="{E5F92B00-E0FD-4000-B3E1-F3CAA773749C}" destId="{BC75BE6A-6673-4AEE-98D7-DA223A46B0C9}" srcOrd="1" destOrd="0" parTransId="{42AA6A7D-C49A-4E61-93DB-14529C5808D6}" sibTransId="{8B1AAC27-AFE4-4573-98E5-FCCD8857C239}"/>
    <dgm:cxn modelId="{8FB09F6F-D4CD-4E3A-B778-126441306D01}" srcId="{E5F92B00-E0FD-4000-B3E1-F3CAA773749C}" destId="{071C1812-5B84-4776-A5EE-BBF4F436F052}" srcOrd="0" destOrd="0" parTransId="{6ABBC875-EA69-4183-906D-4585F7BDDA2F}" sibTransId="{AA812FAF-ADB9-4982-99F2-2299CD66A741}"/>
    <dgm:cxn modelId="{FED1748C-84A9-4DE8-A116-2342820A318C}" type="presOf" srcId="{E3A66725-3288-4998-92EF-149A1B703F00}" destId="{112F873B-66BE-41AF-985A-010C3566BA3F}" srcOrd="1" destOrd="0" presId="urn:microsoft.com/office/officeart/2005/8/layout/process2"/>
    <dgm:cxn modelId="{B563DFFB-D24A-430F-B4FF-B2BDC5F62934}" type="presOf" srcId="{8B1AAC27-AFE4-4573-98E5-FCCD8857C239}" destId="{9D5C34D8-413F-4914-BF5B-00B95340B18D}" srcOrd="0" destOrd="0" presId="urn:microsoft.com/office/officeart/2005/8/layout/process2"/>
    <dgm:cxn modelId="{538C9E85-BBB8-4A31-9F60-7379B5946C2A}" type="presOf" srcId="{8B1AAC27-AFE4-4573-98E5-FCCD8857C239}" destId="{24B3125D-4ECA-4738-B751-FA7A07F25421}" srcOrd="1" destOrd="0" presId="urn:microsoft.com/office/officeart/2005/8/layout/process2"/>
    <dgm:cxn modelId="{62DEDD01-454D-451C-B2A3-3E7E85375420}" type="presOf" srcId="{49C41B3D-5FF0-40B5-9849-9AFFEE531FEE}" destId="{67D6F744-5EB9-4146-BC6C-B0458EE463FD}" srcOrd="0" destOrd="0" presId="urn:microsoft.com/office/officeart/2005/8/layout/process2"/>
    <dgm:cxn modelId="{1B5ED5F2-FCA7-4F05-8C6F-AD3B9938636F}" srcId="{E5F92B00-E0FD-4000-B3E1-F3CAA773749C}" destId="{9CF8EC6B-FCD4-42A6-82E0-97CF98F77B10}" srcOrd="3" destOrd="0" parTransId="{8254F6D8-4503-4B56-85FA-7D0BB8872813}" sibTransId="{E3A66725-3288-4998-92EF-149A1B703F00}"/>
    <dgm:cxn modelId="{ACA80B07-1611-4753-A5AA-6B86E598F85D}" type="presOf" srcId="{AA812FAF-ADB9-4982-99F2-2299CD66A741}" destId="{5E7F109A-1FD2-4853-B809-B2C5F955C1F2}" srcOrd="1" destOrd="0" presId="urn:microsoft.com/office/officeart/2005/8/layout/process2"/>
    <dgm:cxn modelId="{EB578EAD-33E4-4E85-BB5F-439182AF4F77}" type="presOf" srcId="{AA812FAF-ADB9-4982-99F2-2299CD66A741}" destId="{8FF44064-5D5D-4CF4-BFE6-F47849A5ECE1}" srcOrd="0" destOrd="0" presId="urn:microsoft.com/office/officeart/2005/8/layout/process2"/>
    <dgm:cxn modelId="{B7A41C91-95E7-41CB-BBD7-71B3FF68FB8F}" type="presOf" srcId="{9CF8EC6B-FCD4-42A6-82E0-97CF98F77B10}" destId="{016CCE71-D493-4778-BB1F-3D9EC795C620}" srcOrd="0" destOrd="0" presId="urn:microsoft.com/office/officeart/2005/8/layout/process2"/>
    <dgm:cxn modelId="{9D997579-6E7B-42EB-9A35-2161FCFF485E}" type="presOf" srcId="{16F46FA0-704D-4084-8857-54E5239E0717}" destId="{0BE1E1AB-FC0C-4CA8-BCEC-198BB543F036}" srcOrd="0" destOrd="0" presId="urn:microsoft.com/office/officeart/2005/8/layout/process2"/>
    <dgm:cxn modelId="{19405C71-6D1F-4BA6-914A-D4F25070454A}" type="presParOf" srcId="{22F37BD3-1C47-4A91-B6B3-CA67F849BC74}" destId="{3D8EA372-0EB4-4C96-A1B0-F3B655629B79}" srcOrd="0" destOrd="0" presId="urn:microsoft.com/office/officeart/2005/8/layout/process2"/>
    <dgm:cxn modelId="{30A93702-5DB1-4210-9C7A-509DDE6C14CD}" type="presParOf" srcId="{22F37BD3-1C47-4A91-B6B3-CA67F849BC74}" destId="{8FF44064-5D5D-4CF4-BFE6-F47849A5ECE1}" srcOrd="1" destOrd="0" presId="urn:microsoft.com/office/officeart/2005/8/layout/process2"/>
    <dgm:cxn modelId="{FDAF64EF-FC12-4721-8027-8EAB8409C8D4}" type="presParOf" srcId="{8FF44064-5D5D-4CF4-BFE6-F47849A5ECE1}" destId="{5E7F109A-1FD2-4853-B809-B2C5F955C1F2}" srcOrd="0" destOrd="0" presId="urn:microsoft.com/office/officeart/2005/8/layout/process2"/>
    <dgm:cxn modelId="{36F1CBB6-01A4-4C98-B0BE-5BC8807908E8}" type="presParOf" srcId="{22F37BD3-1C47-4A91-B6B3-CA67F849BC74}" destId="{BD510C6D-F8D6-48EC-AA76-D28EF48DD132}" srcOrd="2" destOrd="0" presId="urn:microsoft.com/office/officeart/2005/8/layout/process2"/>
    <dgm:cxn modelId="{70F019B0-C1CD-4C00-BAA1-A3404E17FBE7}" type="presParOf" srcId="{22F37BD3-1C47-4A91-B6B3-CA67F849BC74}" destId="{9D5C34D8-413F-4914-BF5B-00B95340B18D}" srcOrd="3" destOrd="0" presId="urn:microsoft.com/office/officeart/2005/8/layout/process2"/>
    <dgm:cxn modelId="{5A5F0CE2-8E93-4A2B-8508-1D11A495ADFD}" type="presParOf" srcId="{9D5C34D8-413F-4914-BF5B-00B95340B18D}" destId="{24B3125D-4ECA-4738-B751-FA7A07F25421}" srcOrd="0" destOrd="0" presId="urn:microsoft.com/office/officeart/2005/8/layout/process2"/>
    <dgm:cxn modelId="{D2F80F16-D7EC-40F3-A5A1-BB49081D1854}" type="presParOf" srcId="{22F37BD3-1C47-4A91-B6B3-CA67F849BC74}" destId="{4198F631-275E-4922-A52E-0EBD1E78E019}" srcOrd="4" destOrd="0" presId="urn:microsoft.com/office/officeart/2005/8/layout/process2"/>
    <dgm:cxn modelId="{E5A4A5A1-7E37-4AAC-90B5-1C2FCD02B3DF}" type="presParOf" srcId="{22F37BD3-1C47-4A91-B6B3-CA67F849BC74}" destId="{0BE1E1AB-FC0C-4CA8-BCEC-198BB543F036}" srcOrd="5" destOrd="0" presId="urn:microsoft.com/office/officeart/2005/8/layout/process2"/>
    <dgm:cxn modelId="{AAD712A3-3593-47BD-8B23-8E90CF6BDC67}" type="presParOf" srcId="{0BE1E1AB-FC0C-4CA8-BCEC-198BB543F036}" destId="{14927550-DB82-4600-ABBD-8F43D07CF550}" srcOrd="0" destOrd="0" presId="urn:microsoft.com/office/officeart/2005/8/layout/process2"/>
    <dgm:cxn modelId="{66470B35-893C-4B84-A71A-EEC3A1BD7E59}" type="presParOf" srcId="{22F37BD3-1C47-4A91-B6B3-CA67F849BC74}" destId="{016CCE71-D493-4778-BB1F-3D9EC795C620}" srcOrd="6" destOrd="0" presId="urn:microsoft.com/office/officeart/2005/8/layout/process2"/>
    <dgm:cxn modelId="{32BBC855-CDBF-40E5-B47E-E2B61E0E1D95}" type="presParOf" srcId="{22F37BD3-1C47-4A91-B6B3-CA67F849BC74}" destId="{177945EB-F830-49D6-A085-F299C9CA6240}" srcOrd="7" destOrd="0" presId="urn:microsoft.com/office/officeart/2005/8/layout/process2"/>
    <dgm:cxn modelId="{6FBD2650-26DC-45FC-BBB4-E89DAE17175D}" type="presParOf" srcId="{177945EB-F830-49D6-A085-F299C9CA6240}" destId="{112F873B-66BE-41AF-985A-010C3566BA3F}" srcOrd="0" destOrd="0" presId="urn:microsoft.com/office/officeart/2005/8/layout/process2"/>
    <dgm:cxn modelId="{7B615E59-60B7-4475-94B0-55F9A3BE4D68}" type="presParOf" srcId="{22F37BD3-1C47-4A91-B6B3-CA67F849BC74}" destId="{67D6F744-5EB9-4146-BC6C-B0458EE463FD}" srcOrd="8" destOrd="0" presId="urn:microsoft.com/office/officeart/2005/8/layout/process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56C41FC-8480-44A6-A310-D440C6414C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51FEE-4FEC-4E4B-9912-EADE56ADC1C6}">
      <dgm:prSet custT="1"/>
      <dgm:spPr/>
      <dgm:t>
        <a:bodyPr/>
        <a:lstStyle/>
        <a:p>
          <a:pPr rtl="0"/>
          <a:r>
            <a:rPr lang="en-IE" sz="4400" b="1" u="sng" dirty="0" smtClean="0"/>
            <a:t>ARRANGING TRANSPORT</a:t>
          </a:r>
          <a:endParaRPr lang="en-US" sz="4400" dirty="0"/>
        </a:p>
      </dgm:t>
    </dgm:pt>
    <dgm:pt modelId="{C26958D8-C6B6-461B-AE93-AC37E45B1F3E}" type="parTrans" cxnId="{72FDE711-80F5-43AF-800D-69E632303268}">
      <dgm:prSet/>
      <dgm:spPr/>
      <dgm:t>
        <a:bodyPr/>
        <a:lstStyle/>
        <a:p>
          <a:endParaRPr lang="en-US"/>
        </a:p>
      </dgm:t>
    </dgm:pt>
    <dgm:pt modelId="{8213C0B1-A353-421A-AABC-0C5FD4348DA4}" type="sibTrans" cxnId="{72FDE711-80F5-43AF-800D-69E632303268}">
      <dgm:prSet/>
      <dgm:spPr/>
      <dgm:t>
        <a:bodyPr/>
        <a:lstStyle/>
        <a:p>
          <a:endParaRPr lang="en-US"/>
        </a:p>
      </dgm:t>
    </dgm:pt>
    <dgm:pt modelId="{F86D3C88-5F76-4E14-AB97-7B29C834DC43}" type="pres">
      <dgm:prSet presAssocID="{D56C41FC-8480-44A6-A310-D440C6414C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9C1B0-693F-43A8-BDF4-631FD4CC49ED}" type="pres">
      <dgm:prSet presAssocID="{77D51FEE-4FEC-4E4B-9912-EADE56ADC1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FDE711-80F5-43AF-800D-69E632303268}" srcId="{D56C41FC-8480-44A6-A310-D440C6414C51}" destId="{77D51FEE-4FEC-4E4B-9912-EADE56ADC1C6}" srcOrd="0" destOrd="0" parTransId="{C26958D8-C6B6-461B-AE93-AC37E45B1F3E}" sibTransId="{8213C0B1-A353-421A-AABC-0C5FD4348DA4}"/>
    <dgm:cxn modelId="{9BF934E7-8FEE-4843-90B3-65122349D999}" type="presOf" srcId="{77D51FEE-4FEC-4E4B-9912-EADE56ADC1C6}" destId="{1B89C1B0-693F-43A8-BDF4-631FD4CC49ED}" srcOrd="0" destOrd="0" presId="urn:microsoft.com/office/officeart/2005/8/layout/vList2"/>
    <dgm:cxn modelId="{23644266-88CE-4182-B5AE-04B33946F4D2}" type="presOf" srcId="{D56C41FC-8480-44A6-A310-D440C6414C51}" destId="{F86D3C88-5F76-4E14-AB97-7B29C834DC43}" srcOrd="0" destOrd="0" presId="urn:microsoft.com/office/officeart/2005/8/layout/vList2"/>
    <dgm:cxn modelId="{2C5D0649-6E05-42ED-A12C-657931AB0106}" type="presParOf" srcId="{F86D3C88-5F76-4E14-AB97-7B29C834DC43}" destId="{1B89C1B0-693F-43A8-BDF4-631FD4CC49ED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0280F5E-A073-404E-BE73-EF493278CF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FF47F1-7370-490E-8030-9C422A3EAA7F}">
      <dgm:prSet custT="1"/>
      <dgm:spPr/>
      <dgm:t>
        <a:bodyPr/>
        <a:lstStyle/>
        <a:p>
          <a:pPr rtl="0"/>
          <a:r>
            <a:rPr lang="en-IE" sz="2400" dirty="0" smtClean="0"/>
            <a:t>Patients name and date of birth,</a:t>
          </a:r>
          <a:endParaRPr lang="en-US" sz="2400" dirty="0" smtClean="0"/>
        </a:p>
        <a:p>
          <a:r>
            <a:rPr lang="en-IE" sz="2400" dirty="0" smtClean="0"/>
            <a:t>Mothers and fathers names,</a:t>
          </a:r>
          <a:endParaRPr lang="en-US" sz="2400" dirty="0" smtClean="0"/>
        </a:p>
        <a:p>
          <a:r>
            <a:rPr lang="en-IE" sz="2400" dirty="0" smtClean="0"/>
            <a:t>Details on prenatal history,</a:t>
          </a:r>
          <a:endParaRPr lang="en-US" sz="2400" dirty="0" smtClean="0"/>
        </a:p>
        <a:p>
          <a:r>
            <a:rPr lang="en-IE" sz="2400" dirty="0" smtClean="0"/>
            <a:t>Labour and delivery,</a:t>
          </a:r>
          <a:endParaRPr lang="en-US" sz="2400" dirty="0" smtClean="0"/>
        </a:p>
        <a:p>
          <a:r>
            <a:rPr lang="en-IE" sz="2400" dirty="0" smtClean="0"/>
            <a:t>Neonatal resuscitation,</a:t>
          </a:r>
          <a:endParaRPr lang="en-US" sz="2400" dirty="0" smtClean="0"/>
        </a:p>
        <a:p>
          <a:r>
            <a:rPr lang="en-IE" sz="2400" dirty="0" err="1" smtClean="0"/>
            <a:t>Apgar</a:t>
          </a:r>
          <a:r>
            <a:rPr lang="en-IE" sz="2400" dirty="0" smtClean="0"/>
            <a:t> scores,</a:t>
          </a:r>
          <a:endParaRPr lang="en-US" sz="2400" dirty="0" smtClean="0"/>
        </a:p>
        <a:p>
          <a:r>
            <a:rPr lang="en-IE" sz="2400" dirty="0" smtClean="0"/>
            <a:t>Gestational and birth weight,</a:t>
          </a:r>
          <a:endParaRPr lang="en-US" sz="2400" dirty="0" smtClean="0"/>
        </a:p>
        <a:p>
          <a:r>
            <a:rPr lang="en-IE" sz="2400" dirty="0" smtClean="0"/>
            <a:t>Vital signs(temperature, heart rate, respiratory rate, and blood pressure)</a:t>
          </a:r>
          <a:endParaRPr lang="en-US" sz="2400" dirty="0" smtClean="0"/>
        </a:p>
        <a:p>
          <a:r>
            <a:rPr lang="en-IE" sz="2400" dirty="0" smtClean="0"/>
            <a:t>Oxygen, ventilator support requirement</a:t>
          </a:r>
          <a:endParaRPr lang="en-US" sz="2400" dirty="0"/>
        </a:p>
      </dgm:t>
    </dgm:pt>
    <dgm:pt modelId="{A2052694-E340-4D13-8544-425AEB3534C1}" type="parTrans" cxnId="{C769C851-EE72-4E1F-A7C9-07F4294EDCBA}">
      <dgm:prSet/>
      <dgm:spPr/>
      <dgm:t>
        <a:bodyPr/>
        <a:lstStyle/>
        <a:p>
          <a:endParaRPr lang="en-US"/>
        </a:p>
      </dgm:t>
    </dgm:pt>
    <dgm:pt modelId="{037AD144-67C0-41B6-97C3-10CEE272F379}" type="sibTrans" cxnId="{C769C851-EE72-4E1F-A7C9-07F4294EDCBA}">
      <dgm:prSet/>
      <dgm:spPr/>
      <dgm:t>
        <a:bodyPr/>
        <a:lstStyle/>
        <a:p>
          <a:endParaRPr lang="en-US"/>
        </a:p>
      </dgm:t>
    </dgm:pt>
    <dgm:pt modelId="{12ACDCDC-4026-4147-B4E1-FD56A2A6D573}" type="pres">
      <dgm:prSet presAssocID="{40280F5E-A073-404E-BE73-EF493278CF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745299-2F9D-4119-9E5A-C9807D748636}" type="pres">
      <dgm:prSet presAssocID="{BDFF47F1-7370-490E-8030-9C422A3EAA7F}" presName="parentText" presStyleLbl="node1" presStyleIdx="0" presStyleCnt="1" custLinFactNeighborY="13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9C851-EE72-4E1F-A7C9-07F4294EDCBA}" srcId="{40280F5E-A073-404E-BE73-EF493278CFF8}" destId="{BDFF47F1-7370-490E-8030-9C422A3EAA7F}" srcOrd="0" destOrd="0" parTransId="{A2052694-E340-4D13-8544-425AEB3534C1}" sibTransId="{037AD144-67C0-41B6-97C3-10CEE272F379}"/>
    <dgm:cxn modelId="{D57A6F51-4D7A-404E-9FA3-D37C06C13E45}" type="presOf" srcId="{BDFF47F1-7370-490E-8030-9C422A3EAA7F}" destId="{3D745299-2F9D-4119-9E5A-C9807D748636}" srcOrd="0" destOrd="0" presId="urn:microsoft.com/office/officeart/2005/8/layout/vList2"/>
    <dgm:cxn modelId="{ACFC3877-1D68-4048-A86A-4462BDB69025}" type="presOf" srcId="{40280F5E-A073-404E-BE73-EF493278CFF8}" destId="{12ACDCDC-4026-4147-B4E1-FD56A2A6D573}" srcOrd="0" destOrd="0" presId="urn:microsoft.com/office/officeart/2005/8/layout/vList2"/>
    <dgm:cxn modelId="{0EE833BA-3840-4EF8-864A-B581436C8487}" type="presParOf" srcId="{12ACDCDC-4026-4147-B4E1-FD56A2A6D573}" destId="{3D745299-2F9D-4119-9E5A-C9807D748636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50ADB8A-29BD-46B5-B7F0-D9AA074D0D0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26AA91-7548-4A31-B0CE-DABB28961367}">
      <dgm:prSet/>
      <dgm:spPr/>
      <dgm:t>
        <a:bodyPr/>
        <a:lstStyle/>
        <a:p>
          <a:pPr rtl="0"/>
          <a:r>
            <a:rPr lang="en-IE" b="1" u="sng" dirty="0" smtClean="0"/>
            <a:t>TRANSPORT TEAM</a:t>
          </a:r>
          <a:r>
            <a:rPr lang="en-IE" b="1" dirty="0" smtClean="0"/>
            <a:t>:</a:t>
          </a:r>
          <a:endParaRPr lang="en-US" dirty="0"/>
        </a:p>
      </dgm:t>
    </dgm:pt>
    <dgm:pt modelId="{4C26BB0B-BD6C-4D1E-91FC-AAD4876FFB72}" type="parTrans" cxnId="{38ADBD0E-8F86-4FDF-ADBF-80F2D68CA53D}">
      <dgm:prSet/>
      <dgm:spPr/>
      <dgm:t>
        <a:bodyPr/>
        <a:lstStyle/>
        <a:p>
          <a:endParaRPr lang="en-US"/>
        </a:p>
      </dgm:t>
    </dgm:pt>
    <dgm:pt modelId="{6A1B1F59-770B-41F0-AB0F-B77C49A1A181}" type="sibTrans" cxnId="{38ADBD0E-8F86-4FDF-ADBF-80F2D68CA53D}">
      <dgm:prSet/>
      <dgm:spPr/>
      <dgm:t>
        <a:bodyPr/>
        <a:lstStyle/>
        <a:p>
          <a:endParaRPr lang="en-US"/>
        </a:p>
      </dgm:t>
    </dgm:pt>
    <dgm:pt modelId="{8A51B3A9-5ED3-46A3-974E-DCA24D416B18}" type="pres">
      <dgm:prSet presAssocID="{650ADB8A-29BD-46B5-B7F0-D9AA074D0D0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19A14D-8ED7-4C0B-ADBD-2EF44D83540B}" type="pres">
      <dgm:prSet presAssocID="{6F26AA91-7548-4A31-B0CE-DABB28961367}" presName="composite" presStyleCnt="0"/>
      <dgm:spPr/>
    </dgm:pt>
    <dgm:pt modelId="{569F1A92-AF90-4701-BF96-D0E0E3D5CAFD}" type="pres">
      <dgm:prSet presAssocID="{6F26AA91-7548-4A31-B0CE-DABB28961367}" presName="imgShp" presStyleLbl="fgImgPlace1" presStyleIdx="0" presStyleCnt="1" custScaleX="182427" custScaleY="78947" custLinFactNeighborX="-53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3E6FC4-44FF-4BBE-B8F6-244EC05C858C}" type="pres">
      <dgm:prSet presAssocID="{6F26AA91-7548-4A31-B0CE-DABB28961367}" presName="txShp" presStyleLbl="node1" presStyleIdx="0" presStyleCnt="1" custLinFactNeighborX="-5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1873D5-3652-41D7-BBA4-72AFFBB6F584}" type="presOf" srcId="{6F26AA91-7548-4A31-B0CE-DABB28961367}" destId="{4D3E6FC4-44FF-4BBE-B8F6-244EC05C858C}" srcOrd="0" destOrd="0" presId="urn:microsoft.com/office/officeart/2005/8/layout/vList3"/>
    <dgm:cxn modelId="{38ADBD0E-8F86-4FDF-ADBF-80F2D68CA53D}" srcId="{650ADB8A-29BD-46B5-B7F0-D9AA074D0D0C}" destId="{6F26AA91-7548-4A31-B0CE-DABB28961367}" srcOrd="0" destOrd="0" parTransId="{4C26BB0B-BD6C-4D1E-91FC-AAD4876FFB72}" sibTransId="{6A1B1F59-770B-41F0-AB0F-B77C49A1A181}"/>
    <dgm:cxn modelId="{27C5F45E-580C-4231-B389-FBC20FFD5180}" type="presOf" srcId="{650ADB8A-29BD-46B5-B7F0-D9AA074D0D0C}" destId="{8A51B3A9-5ED3-46A3-974E-DCA24D416B18}" srcOrd="0" destOrd="0" presId="urn:microsoft.com/office/officeart/2005/8/layout/vList3"/>
    <dgm:cxn modelId="{50F941B7-465E-4659-9DDE-005AD62C98D4}" type="presParOf" srcId="{8A51B3A9-5ED3-46A3-974E-DCA24D416B18}" destId="{E319A14D-8ED7-4C0B-ADBD-2EF44D83540B}" srcOrd="0" destOrd="0" presId="urn:microsoft.com/office/officeart/2005/8/layout/vList3"/>
    <dgm:cxn modelId="{F71C064A-F677-4628-BC82-B47891C34604}" type="presParOf" srcId="{E319A14D-8ED7-4C0B-ADBD-2EF44D83540B}" destId="{569F1A92-AF90-4701-BF96-D0E0E3D5CAFD}" srcOrd="0" destOrd="0" presId="urn:microsoft.com/office/officeart/2005/8/layout/vList3"/>
    <dgm:cxn modelId="{C703FC7F-6B29-4DBA-9511-C45F49FE4168}" type="presParOf" srcId="{E319A14D-8ED7-4C0B-ADBD-2EF44D83540B}" destId="{4D3E6FC4-44FF-4BBE-B8F6-244EC05C858C}" srcOrd="1" destOrd="0" presId="urn:microsoft.com/office/officeart/2005/8/layout/vList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8890317-8410-4B8D-946D-4B778FAEAEF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52D018-2BE6-46C9-AE00-C98CCCE31234}">
      <dgm:prSet/>
      <dgm:spPr/>
      <dgm:t>
        <a:bodyPr/>
        <a:lstStyle/>
        <a:p>
          <a:pPr rtl="0"/>
          <a:r>
            <a:rPr lang="en-IE" dirty="0" smtClean="0"/>
            <a:t>Physician trained in neonatology or the neonatologist </a:t>
          </a:r>
          <a:endParaRPr lang="en-US" dirty="0" smtClean="0"/>
        </a:p>
        <a:p>
          <a:r>
            <a:rPr lang="en-IE" dirty="0" smtClean="0"/>
            <a:t>neonatal nurse and</a:t>
          </a:r>
          <a:endParaRPr lang="en-US" dirty="0" smtClean="0"/>
        </a:p>
        <a:p>
          <a:r>
            <a:rPr lang="en-IE" dirty="0" smtClean="0"/>
            <a:t>Paramedical staff trained in neonatology.</a:t>
          </a:r>
          <a:endParaRPr lang="en-US" dirty="0" smtClean="0"/>
        </a:p>
        <a:p>
          <a:r>
            <a:rPr lang="en-IE" dirty="0" smtClean="0"/>
            <a:t>Relative of the baby.</a:t>
          </a:r>
          <a:endParaRPr lang="en-US" dirty="0"/>
        </a:p>
      </dgm:t>
    </dgm:pt>
    <dgm:pt modelId="{7C5535C0-7007-432B-B02F-07965E11D1C5}" type="parTrans" cxnId="{B27420D6-CDDA-4862-BA31-F037EBE8C9F2}">
      <dgm:prSet/>
      <dgm:spPr/>
      <dgm:t>
        <a:bodyPr/>
        <a:lstStyle/>
        <a:p>
          <a:endParaRPr lang="en-US"/>
        </a:p>
      </dgm:t>
    </dgm:pt>
    <dgm:pt modelId="{F668D0AC-DB54-4FC1-A5C5-1D9C4C2E9A9B}" type="sibTrans" cxnId="{B27420D6-CDDA-4862-BA31-F037EBE8C9F2}">
      <dgm:prSet/>
      <dgm:spPr/>
      <dgm:t>
        <a:bodyPr/>
        <a:lstStyle/>
        <a:p>
          <a:endParaRPr lang="en-US"/>
        </a:p>
      </dgm:t>
    </dgm:pt>
    <dgm:pt modelId="{EB984CA9-143C-4F78-A041-AD08BA7945EB}" type="pres">
      <dgm:prSet presAssocID="{E8890317-8410-4B8D-946D-4B778FAEAEF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0934D7-856F-438E-AC93-556E6E64F6CB}" type="pres">
      <dgm:prSet presAssocID="{2252D018-2BE6-46C9-AE00-C98CCCE31234}" presName="circ1TxSh" presStyleLbl="vennNode1" presStyleIdx="0" presStyleCnt="1" custScaleX="181831"/>
      <dgm:spPr/>
      <dgm:t>
        <a:bodyPr/>
        <a:lstStyle/>
        <a:p>
          <a:endParaRPr lang="en-US"/>
        </a:p>
      </dgm:t>
    </dgm:pt>
  </dgm:ptLst>
  <dgm:cxnLst>
    <dgm:cxn modelId="{CB5AED37-5A00-4E00-B9A1-281CE7E53662}" type="presOf" srcId="{E8890317-8410-4B8D-946D-4B778FAEAEF9}" destId="{EB984CA9-143C-4F78-A041-AD08BA7945EB}" srcOrd="0" destOrd="0" presId="urn:microsoft.com/office/officeart/2005/8/layout/venn1"/>
    <dgm:cxn modelId="{925399F7-9E5C-4C96-9A19-6343EEADB380}" type="presOf" srcId="{2252D018-2BE6-46C9-AE00-C98CCCE31234}" destId="{B20934D7-856F-438E-AC93-556E6E64F6CB}" srcOrd="0" destOrd="0" presId="urn:microsoft.com/office/officeart/2005/8/layout/venn1"/>
    <dgm:cxn modelId="{B27420D6-CDDA-4862-BA31-F037EBE8C9F2}" srcId="{E8890317-8410-4B8D-946D-4B778FAEAEF9}" destId="{2252D018-2BE6-46C9-AE00-C98CCCE31234}" srcOrd="0" destOrd="0" parTransId="{7C5535C0-7007-432B-B02F-07965E11D1C5}" sibTransId="{F668D0AC-DB54-4FC1-A5C5-1D9C4C2E9A9B}"/>
    <dgm:cxn modelId="{4E7CCA77-CF55-4534-BC4F-3F5219219B32}" type="presParOf" srcId="{EB984CA9-143C-4F78-A041-AD08BA7945EB}" destId="{B20934D7-856F-438E-AC93-556E6E64F6CB}" srcOrd="0" destOrd="0" presId="urn:microsoft.com/office/officeart/2005/8/layout/venn1"/>
  </dgm:cxnLst>
  <dgm:bg>
    <a:solidFill>
      <a:srgbClr val="84FAEC"/>
    </a:solidFill>
  </dgm:bg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0329F90-0FAF-43AF-822E-4C3501FEFC0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191D7-F11E-4352-98D0-93FC64522F8B}">
      <dgm:prSet/>
      <dgm:spPr/>
      <dgm:t>
        <a:bodyPr/>
        <a:lstStyle/>
        <a:p>
          <a:pPr rtl="0"/>
          <a:r>
            <a:rPr lang="en-IE" b="1" u="sng" dirty="0" smtClean="0"/>
            <a:t>TRANSPORTATION KIT:</a:t>
          </a:r>
          <a:endParaRPr lang="en-US" dirty="0"/>
        </a:p>
      </dgm:t>
    </dgm:pt>
    <dgm:pt modelId="{EDE08405-9837-44F0-9B82-2B641F4780DE}" type="parTrans" cxnId="{173EEF22-7FB4-4770-B2C5-52F31EEE5C85}">
      <dgm:prSet/>
      <dgm:spPr/>
      <dgm:t>
        <a:bodyPr/>
        <a:lstStyle/>
        <a:p>
          <a:endParaRPr lang="en-US"/>
        </a:p>
      </dgm:t>
    </dgm:pt>
    <dgm:pt modelId="{A4D71043-FCA6-45EF-9900-6020D622C897}" type="sibTrans" cxnId="{173EEF22-7FB4-4770-B2C5-52F31EEE5C85}">
      <dgm:prSet/>
      <dgm:spPr/>
      <dgm:t>
        <a:bodyPr/>
        <a:lstStyle/>
        <a:p>
          <a:endParaRPr lang="en-US"/>
        </a:p>
      </dgm:t>
    </dgm:pt>
    <dgm:pt modelId="{4D5B069D-D335-4727-82F1-879D5D5C6508}" type="pres">
      <dgm:prSet presAssocID="{A0329F90-0FAF-43AF-822E-4C3501FEFC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CA81F8-17AD-4190-A8F4-484C166ECCC1}" type="pres">
      <dgm:prSet presAssocID="{248191D7-F11E-4352-98D0-93FC64522F8B}" presName="composite" presStyleCnt="0"/>
      <dgm:spPr/>
    </dgm:pt>
    <dgm:pt modelId="{616A094F-81D7-4C80-9588-E5042A8D736B}" type="pres">
      <dgm:prSet presAssocID="{248191D7-F11E-4352-98D0-93FC64522F8B}" presName="imgShp" presStyleLbl="fgImgPlace1" presStyleIdx="0" presStyleCnt="1" custScaleX="148942" custLinFactNeighborX="-22041" custLinFactNeighborY="-29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7F6AB6-AE72-4786-A6CF-0BFBEE3E06EA}" type="pres">
      <dgm:prSet presAssocID="{248191D7-F11E-4352-98D0-93FC64522F8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E4298-4199-4F54-AD52-D864A9766FC6}" type="presOf" srcId="{A0329F90-0FAF-43AF-822E-4C3501FEFC06}" destId="{4D5B069D-D335-4727-82F1-879D5D5C6508}" srcOrd="0" destOrd="0" presId="urn:microsoft.com/office/officeart/2005/8/layout/vList3"/>
    <dgm:cxn modelId="{A916E6CD-D0EF-461B-AD90-3EF214EA0C68}" type="presOf" srcId="{248191D7-F11E-4352-98D0-93FC64522F8B}" destId="{A27F6AB6-AE72-4786-A6CF-0BFBEE3E06EA}" srcOrd="0" destOrd="0" presId="urn:microsoft.com/office/officeart/2005/8/layout/vList3"/>
    <dgm:cxn modelId="{173EEF22-7FB4-4770-B2C5-52F31EEE5C85}" srcId="{A0329F90-0FAF-43AF-822E-4C3501FEFC06}" destId="{248191D7-F11E-4352-98D0-93FC64522F8B}" srcOrd="0" destOrd="0" parTransId="{EDE08405-9837-44F0-9B82-2B641F4780DE}" sibTransId="{A4D71043-FCA6-45EF-9900-6020D622C897}"/>
    <dgm:cxn modelId="{A589E6F2-EBD3-4803-94DA-974212FCA9A1}" type="presParOf" srcId="{4D5B069D-D335-4727-82F1-879D5D5C6508}" destId="{16CA81F8-17AD-4190-A8F4-484C166ECCC1}" srcOrd="0" destOrd="0" presId="urn:microsoft.com/office/officeart/2005/8/layout/vList3"/>
    <dgm:cxn modelId="{752EA2E9-5BED-4650-8A34-BD48B0E9382C}" type="presParOf" srcId="{16CA81F8-17AD-4190-A8F4-484C166ECCC1}" destId="{616A094F-81D7-4C80-9588-E5042A8D736B}" srcOrd="0" destOrd="0" presId="urn:microsoft.com/office/officeart/2005/8/layout/vList3"/>
    <dgm:cxn modelId="{0F67A741-C0AD-4C15-B5D0-7662ADDBFE87}" type="presParOf" srcId="{16CA81F8-17AD-4190-A8F4-484C166ECCC1}" destId="{A27F6AB6-AE72-4786-A6CF-0BFBEE3E06EA}" srcOrd="1" destOrd="0" presId="urn:microsoft.com/office/officeart/2005/8/layout/vList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D23345F-243C-4C44-94D8-4AD452B921C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41F88E-0057-4313-AE90-3B8ED919388F}">
      <dgm:prSet/>
      <dgm:spPr/>
      <dgm:t>
        <a:bodyPr/>
        <a:lstStyle/>
        <a:p>
          <a:pPr rtl="0"/>
          <a:r>
            <a:rPr lang="en-IE" b="1" u="sng" dirty="0" smtClean="0"/>
            <a:t>INTUBATION KIT:</a:t>
          </a:r>
          <a:endParaRPr lang="en-US" dirty="0"/>
        </a:p>
      </dgm:t>
    </dgm:pt>
    <dgm:pt modelId="{E162BCF5-B8D5-404A-956E-63F3BDDA9038}" type="parTrans" cxnId="{AC4328DE-DD7B-46EB-B74D-7E22ABED676E}">
      <dgm:prSet/>
      <dgm:spPr/>
      <dgm:t>
        <a:bodyPr/>
        <a:lstStyle/>
        <a:p>
          <a:endParaRPr lang="en-US"/>
        </a:p>
      </dgm:t>
    </dgm:pt>
    <dgm:pt modelId="{149CF420-A395-46DD-B5F8-DBF6327C5100}" type="sibTrans" cxnId="{AC4328DE-DD7B-46EB-B74D-7E22ABED676E}">
      <dgm:prSet/>
      <dgm:spPr/>
      <dgm:t>
        <a:bodyPr/>
        <a:lstStyle/>
        <a:p>
          <a:endParaRPr lang="en-US"/>
        </a:p>
      </dgm:t>
    </dgm:pt>
    <dgm:pt modelId="{BC6EE8E2-B95B-496B-916F-9777DCFE2820}">
      <dgm:prSet/>
      <dgm:spPr/>
      <dgm:t>
        <a:bodyPr/>
        <a:lstStyle/>
        <a:p>
          <a:pPr rtl="0"/>
          <a:r>
            <a:rPr lang="en-IE" b="1" u="sng" dirty="0" smtClean="0"/>
            <a:t>EMERGENCY DRUGS</a:t>
          </a:r>
          <a:endParaRPr lang="en-US" dirty="0"/>
        </a:p>
      </dgm:t>
    </dgm:pt>
    <dgm:pt modelId="{439C8967-1695-4B0D-B889-49EF318FB737}" type="parTrans" cxnId="{47EC490F-898F-4DF5-9B7D-7356BEA8D497}">
      <dgm:prSet/>
      <dgm:spPr/>
      <dgm:t>
        <a:bodyPr/>
        <a:lstStyle/>
        <a:p>
          <a:endParaRPr lang="en-US"/>
        </a:p>
      </dgm:t>
    </dgm:pt>
    <dgm:pt modelId="{C0756E04-0AD8-4B1D-9C1A-F2BB223FCD8E}" type="sibTrans" cxnId="{47EC490F-898F-4DF5-9B7D-7356BEA8D497}">
      <dgm:prSet/>
      <dgm:spPr/>
      <dgm:t>
        <a:bodyPr/>
        <a:lstStyle/>
        <a:p>
          <a:endParaRPr lang="en-US"/>
        </a:p>
      </dgm:t>
    </dgm:pt>
    <dgm:pt modelId="{0C7B2F5A-5799-42AB-85A2-F29DA4EE6909}">
      <dgm:prSet/>
      <dgm:spPr/>
      <dgm:t>
        <a:bodyPr/>
        <a:lstStyle/>
        <a:p>
          <a:pPr rtl="0"/>
          <a:r>
            <a:rPr lang="en-IE" b="1" u="sng" dirty="0" smtClean="0"/>
            <a:t>FLUIDS:</a:t>
          </a:r>
          <a:endParaRPr lang="en-US" dirty="0"/>
        </a:p>
      </dgm:t>
    </dgm:pt>
    <dgm:pt modelId="{F9B0A7A5-FF03-4994-AC0B-C161478558CD}" type="parTrans" cxnId="{55BB228E-31CC-4B9B-921B-41DAB9D805CF}">
      <dgm:prSet/>
      <dgm:spPr/>
      <dgm:t>
        <a:bodyPr/>
        <a:lstStyle/>
        <a:p>
          <a:endParaRPr lang="en-US"/>
        </a:p>
      </dgm:t>
    </dgm:pt>
    <dgm:pt modelId="{D45CBAFF-75FA-43B4-BAF5-2A666FF11D05}" type="sibTrans" cxnId="{55BB228E-31CC-4B9B-921B-41DAB9D805CF}">
      <dgm:prSet/>
      <dgm:spPr/>
      <dgm:t>
        <a:bodyPr/>
        <a:lstStyle/>
        <a:p>
          <a:endParaRPr lang="en-US"/>
        </a:p>
      </dgm:t>
    </dgm:pt>
    <dgm:pt modelId="{F5F943CE-842B-4AEA-9E86-3FA77E176B47}" type="pres">
      <dgm:prSet presAssocID="{8D23345F-243C-4C44-94D8-4AD452B921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A45FB5-2B7F-4604-8E11-01DFC00A62EB}" type="pres">
      <dgm:prSet presAssocID="{7841F88E-0057-4313-AE90-3B8ED919388F}" presName="root" presStyleCnt="0"/>
      <dgm:spPr/>
    </dgm:pt>
    <dgm:pt modelId="{5E477274-41BC-4B8D-A2DD-6D1C70EFD371}" type="pres">
      <dgm:prSet presAssocID="{7841F88E-0057-4313-AE90-3B8ED919388F}" presName="rootComposite" presStyleCnt="0"/>
      <dgm:spPr/>
    </dgm:pt>
    <dgm:pt modelId="{D7D562A0-EF8B-4C33-A39B-5D60A827586D}" type="pres">
      <dgm:prSet presAssocID="{7841F88E-0057-4313-AE90-3B8ED919388F}" presName="rootText" presStyleLbl="node1" presStyleIdx="0" presStyleCnt="3"/>
      <dgm:spPr/>
      <dgm:t>
        <a:bodyPr/>
        <a:lstStyle/>
        <a:p>
          <a:endParaRPr lang="en-US"/>
        </a:p>
      </dgm:t>
    </dgm:pt>
    <dgm:pt modelId="{B293E2B3-E2DF-4C22-9420-2E3CD92A4EE6}" type="pres">
      <dgm:prSet presAssocID="{7841F88E-0057-4313-AE90-3B8ED919388F}" presName="rootConnector" presStyleLbl="node1" presStyleIdx="0" presStyleCnt="3"/>
      <dgm:spPr/>
      <dgm:t>
        <a:bodyPr/>
        <a:lstStyle/>
        <a:p>
          <a:endParaRPr lang="en-US"/>
        </a:p>
      </dgm:t>
    </dgm:pt>
    <dgm:pt modelId="{246775F3-1486-422C-A48A-78F9EF9FA6E2}" type="pres">
      <dgm:prSet presAssocID="{7841F88E-0057-4313-AE90-3B8ED919388F}" presName="childShape" presStyleCnt="0"/>
      <dgm:spPr/>
    </dgm:pt>
    <dgm:pt modelId="{B326C7DB-9649-4DC0-889B-D436B9C84E18}" type="pres">
      <dgm:prSet presAssocID="{BC6EE8E2-B95B-496B-916F-9777DCFE2820}" presName="root" presStyleCnt="0"/>
      <dgm:spPr/>
    </dgm:pt>
    <dgm:pt modelId="{CE326787-12F5-4447-BFD4-70F292A52B6A}" type="pres">
      <dgm:prSet presAssocID="{BC6EE8E2-B95B-496B-916F-9777DCFE2820}" presName="rootComposite" presStyleCnt="0"/>
      <dgm:spPr/>
    </dgm:pt>
    <dgm:pt modelId="{92AEE84D-E114-4F26-B912-73ACDFEE25AD}" type="pres">
      <dgm:prSet presAssocID="{BC6EE8E2-B95B-496B-916F-9777DCFE2820}" presName="rootText" presStyleLbl="node1" presStyleIdx="1" presStyleCnt="3"/>
      <dgm:spPr/>
      <dgm:t>
        <a:bodyPr/>
        <a:lstStyle/>
        <a:p>
          <a:endParaRPr lang="en-US"/>
        </a:p>
      </dgm:t>
    </dgm:pt>
    <dgm:pt modelId="{789E2898-EA6A-47A0-A22A-A8FAE58FDCE9}" type="pres">
      <dgm:prSet presAssocID="{BC6EE8E2-B95B-496B-916F-9777DCFE2820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D94531-408B-4F11-919C-52707C96839F}" type="pres">
      <dgm:prSet presAssocID="{BC6EE8E2-B95B-496B-916F-9777DCFE2820}" presName="childShape" presStyleCnt="0"/>
      <dgm:spPr/>
    </dgm:pt>
    <dgm:pt modelId="{98B2044C-D5EA-4CEB-8811-9321A2B939E0}" type="pres">
      <dgm:prSet presAssocID="{0C7B2F5A-5799-42AB-85A2-F29DA4EE6909}" presName="root" presStyleCnt="0"/>
      <dgm:spPr/>
    </dgm:pt>
    <dgm:pt modelId="{512A6CEC-166C-4226-968C-4DACB3753DBC}" type="pres">
      <dgm:prSet presAssocID="{0C7B2F5A-5799-42AB-85A2-F29DA4EE6909}" presName="rootComposite" presStyleCnt="0"/>
      <dgm:spPr/>
    </dgm:pt>
    <dgm:pt modelId="{0A8E7767-8EA4-4620-95DF-4DBBEAD1FDA8}" type="pres">
      <dgm:prSet presAssocID="{0C7B2F5A-5799-42AB-85A2-F29DA4EE6909}" presName="rootText" presStyleLbl="node1" presStyleIdx="2" presStyleCnt="3"/>
      <dgm:spPr/>
      <dgm:t>
        <a:bodyPr/>
        <a:lstStyle/>
        <a:p>
          <a:endParaRPr lang="en-US"/>
        </a:p>
      </dgm:t>
    </dgm:pt>
    <dgm:pt modelId="{4B014B9D-143A-4997-9B9C-7E3B14BB3889}" type="pres">
      <dgm:prSet presAssocID="{0C7B2F5A-5799-42AB-85A2-F29DA4EE6909}" presName="rootConnector" presStyleLbl="node1" presStyleIdx="2" presStyleCnt="3"/>
      <dgm:spPr/>
      <dgm:t>
        <a:bodyPr/>
        <a:lstStyle/>
        <a:p>
          <a:endParaRPr lang="en-US"/>
        </a:p>
      </dgm:t>
    </dgm:pt>
    <dgm:pt modelId="{AC7D1019-050E-469D-AC85-6A3D379458EF}" type="pres">
      <dgm:prSet presAssocID="{0C7B2F5A-5799-42AB-85A2-F29DA4EE6909}" presName="childShape" presStyleCnt="0"/>
      <dgm:spPr/>
    </dgm:pt>
  </dgm:ptLst>
  <dgm:cxnLst>
    <dgm:cxn modelId="{55BB228E-31CC-4B9B-921B-41DAB9D805CF}" srcId="{8D23345F-243C-4C44-94D8-4AD452B921CC}" destId="{0C7B2F5A-5799-42AB-85A2-F29DA4EE6909}" srcOrd="2" destOrd="0" parTransId="{F9B0A7A5-FF03-4994-AC0B-C161478558CD}" sibTransId="{D45CBAFF-75FA-43B4-BAF5-2A666FF11D05}"/>
    <dgm:cxn modelId="{97DBB4D5-D064-44F2-972E-D441555D089D}" type="presOf" srcId="{7841F88E-0057-4313-AE90-3B8ED919388F}" destId="{D7D562A0-EF8B-4C33-A39B-5D60A827586D}" srcOrd="0" destOrd="0" presId="urn:microsoft.com/office/officeart/2005/8/layout/hierarchy3"/>
    <dgm:cxn modelId="{816EC5E2-C933-4690-9B0C-D077273AAA89}" type="presOf" srcId="{0C7B2F5A-5799-42AB-85A2-F29DA4EE6909}" destId="{0A8E7767-8EA4-4620-95DF-4DBBEAD1FDA8}" srcOrd="0" destOrd="0" presId="urn:microsoft.com/office/officeart/2005/8/layout/hierarchy3"/>
    <dgm:cxn modelId="{CE206AF4-62E4-4CF7-AA0D-3685B5ED3976}" type="presOf" srcId="{0C7B2F5A-5799-42AB-85A2-F29DA4EE6909}" destId="{4B014B9D-143A-4997-9B9C-7E3B14BB3889}" srcOrd="1" destOrd="0" presId="urn:microsoft.com/office/officeart/2005/8/layout/hierarchy3"/>
    <dgm:cxn modelId="{77A57153-8867-4F2B-AAD6-341A57E648FB}" type="presOf" srcId="{BC6EE8E2-B95B-496B-916F-9777DCFE2820}" destId="{789E2898-EA6A-47A0-A22A-A8FAE58FDCE9}" srcOrd="1" destOrd="0" presId="urn:microsoft.com/office/officeart/2005/8/layout/hierarchy3"/>
    <dgm:cxn modelId="{7BFC2D75-FC5E-49F0-9FFD-2CE07B01396F}" type="presOf" srcId="{8D23345F-243C-4C44-94D8-4AD452B921CC}" destId="{F5F943CE-842B-4AEA-9E86-3FA77E176B47}" srcOrd="0" destOrd="0" presId="urn:microsoft.com/office/officeart/2005/8/layout/hierarchy3"/>
    <dgm:cxn modelId="{47EC490F-898F-4DF5-9B7D-7356BEA8D497}" srcId="{8D23345F-243C-4C44-94D8-4AD452B921CC}" destId="{BC6EE8E2-B95B-496B-916F-9777DCFE2820}" srcOrd="1" destOrd="0" parTransId="{439C8967-1695-4B0D-B889-49EF318FB737}" sibTransId="{C0756E04-0AD8-4B1D-9C1A-F2BB223FCD8E}"/>
    <dgm:cxn modelId="{C9A992D9-C49C-41DD-8894-C3C6EEBCD9D6}" type="presOf" srcId="{7841F88E-0057-4313-AE90-3B8ED919388F}" destId="{B293E2B3-E2DF-4C22-9420-2E3CD92A4EE6}" srcOrd="1" destOrd="0" presId="urn:microsoft.com/office/officeart/2005/8/layout/hierarchy3"/>
    <dgm:cxn modelId="{6B64BEE8-454D-4E8B-A4FA-D781B6D0383C}" type="presOf" srcId="{BC6EE8E2-B95B-496B-916F-9777DCFE2820}" destId="{92AEE84D-E114-4F26-B912-73ACDFEE25AD}" srcOrd="0" destOrd="0" presId="urn:microsoft.com/office/officeart/2005/8/layout/hierarchy3"/>
    <dgm:cxn modelId="{AC4328DE-DD7B-46EB-B74D-7E22ABED676E}" srcId="{8D23345F-243C-4C44-94D8-4AD452B921CC}" destId="{7841F88E-0057-4313-AE90-3B8ED919388F}" srcOrd="0" destOrd="0" parTransId="{E162BCF5-B8D5-404A-956E-63F3BDDA9038}" sibTransId="{149CF420-A395-46DD-B5F8-DBF6327C5100}"/>
    <dgm:cxn modelId="{0DAB3464-C9E3-45E7-A780-B3704C1972CC}" type="presParOf" srcId="{F5F943CE-842B-4AEA-9E86-3FA77E176B47}" destId="{0CA45FB5-2B7F-4604-8E11-01DFC00A62EB}" srcOrd="0" destOrd="0" presId="urn:microsoft.com/office/officeart/2005/8/layout/hierarchy3"/>
    <dgm:cxn modelId="{700647DB-7EA8-4F47-BAA8-620D768AC89D}" type="presParOf" srcId="{0CA45FB5-2B7F-4604-8E11-01DFC00A62EB}" destId="{5E477274-41BC-4B8D-A2DD-6D1C70EFD371}" srcOrd="0" destOrd="0" presId="urn:microsoft.com/office/officeart/2005/8/layout/hierarchy3"/>
    <dgm:cxn modelId="{4A9FF71E-D03B-4AAF-806C-3FA679514E85}" type="presParOf" srcId="{5E477274-41BC-4B8D-A2DD-6D1C70EFD371}" destId="{D7D562A0-EF8B-4C33-A39B-5D60A827586D}" srcOrd="0" destOrd="0" presId="urn:microsoft.com/office/officeart/2005/8/layout/hierarchy3"/>
    <dgm:cxn modelId="{5098710F-9129-4BA7-8935-2B94631F2D8F}" type="presParOf" srcId="{5E477274-41BC-4B8D-A2DD-6D1C70EFD371}" destId="{B293E2B3-E2DF-4C22-9420-2E3CD92A4EE6}" srcOrd="1" destOrd="0" presId="urn:microsoft.com/office/officeart/2005/8/layout/hierarchy3"/>
    <dgm:cxn modelId="{F37DFF7F-570A-4D35-9647-C5CEB1F2A3EE}" type="presParOf" srcId="{0CA45FB5-2B7F-4604-8E11-01DFC00A62EB}" destId="{246775F3-1486-422C-A48A-78F9EF9FA6E2}" srcOrd="1" destOrd="0" presId="urn:microsoft.com/office/officeart/2005/8/layout/hierarchy3"/>
    <dgm:cxn modelId="{C2F28045-EEF3-4F14-A68E-286BB59A6C96}" type="presParOf" srcId="{F5F943CE-842B-4AEA-9E86-3FA77E176B47}" destId="{B326C7DB-9649-4DC0-889B-D436B9C84E18}" srcOrd="1" destOrd="0" presId="urn:microsoft.com/office/officeart/2005/8/layout/hierarchy3"/>
    <dgm:cxn modelId="{122F5DFF-7CA3-4F52-9D86-84327E809982}" type="presParOf" srcId="{B326C7DB-9649-4DC0-889B-D436B9C84E18}" destId="{CE326787-12F5-4447-BFD4-70F292A52B6A}" srcOrd="0" destOrd="0" presId="urn:microsoft.com/office/officeart/2005/8/layout/hierarchy3"/>
    <dgm:cxn modelId="{4F20C2ED-B04A-4E85-BE7A-7E03168A569D}" type="presParOf" srcId="{CE326787-12F5-4447-BFD4-70F292A52B6A}" destId="{92AEE84D-E114-4F26-B912-73ACDFEE25AD}" srcOrd="0" destOrd="0" presId="urn:microsoft.com/office/officeart/2005/8/layout/hierarchy3"/>
    <dgm:cxn modelId="{D109A30F-EF66-4C76-BD06-2A7FD859A4CE}" type="presParOf" srcId="{CE326787-12F5-4447-BFD4-70F292A52B6A}" destId="{789E2898-EA6A-47A0-A22A-A8FAE58FDCE9}" srcOrd="1" destOrd="0" presId="urn:microsoft.com/office/officeart/2005/8/layout/hierarchy3"/>
    <dgm:cxn modelId="{8C740988-C1A9-4FB2-9023-74AB004C055E}" type="presParOf" srcId="{B326C7DB-9649-4DC0-889B-D436B9C84E18}" destId="{2CD94531-408B-4F11-919C-52707C96839F}" srcOrd="1" destOrd="0" presId="urn:microsoft.com/office/officeart/2005/8/layout/hierarchy3"/>
    <dgm:cxn modelId="{88FA445B-4F17-4791-8D8E-2D6932FEEF60}" type="presParOf" srcId="{F5F943CE-842B-4AEA-9E86-3FA77E176B47}" destId="{98B2044C-D5EA-4CEB-8811-9321A2B939E0}" srcOrd="2" destOrd="0" presId="urn:microsoft.com/office/officeart/2005/8/layout/hierarchy3"/>
    <dgm:cxn modelId="{4518913F-46E1-4FA1-A1F7-5D86F8E799C5}" type="presParOf" srcId="{98B2044C-D5EA-4CEB-8811-9321A2B939E0}" destId="{512A6CEC-166C-4226-968C-4DACB3753DBC}" srcOrd="0" destOrd="0" presId="urn:microsoft.com/office/officeart/2005/8/layout/hierarchy3"/>
    <dgm:cxn modelId="{AB7FAECF-4791-45FF-911C-3EBC24259A5E}" type="presParOf" srcId="{512A6CEC-166C-4226-968C-4DACB3753DBC}" destId="{0A8E7767-8EA4-4620-95DF-4DBBEAD1FDA8}" srcOrd="0" destOrd="0" presId="urn:microsoft.com/office/officeart/2005/8/layout/hierarchy3"/>
    <dgm:cxn modelId="{3A754A6D-EDBF-49BE-B043-D7E9E2068FA8}" type="presParOf" srcId="{512A6CEC-166C-4226-968C-4DACB3753DBC}" destId="{4B014B9D-143A-4997-9B9C-7E3B14BB3889}" srcOrd="1" destOrd="0" presId="urn:microsoft.com/office/officeart/2005/8/layout/hierarchy3"/>
    <dgm:cxn modelId="{548A3BA3-DAD0-4D85-88F9-2C984888815F}" type="presParOf" srcId="{98B2044C-D5EA-4CEB-8811-9321A2B939E0}" destId="{AC7D1019-050E-469D-AC85-6A3D379458EF}" srcOrd="1" destOrd="0" presId="urn:microsoft.com/office/officeart/2005/8/layout/hierarchy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D325CD4-0977-4A83-B99B-8D7A670A3ADE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21CB2-29B5-45F9-B149-1B4EA9956528}">
      <dgm:prSet/>
      <dgm:spPr/>
      <dgm:t>
        <a:bodyPr/>
        <a:lstStyle/>
        <a:p>
          <a:pPr rtl="0"/>
          <a:r>
            <a:rPr lang="en-IE" b="1" u="sng" dirty="0" smtClean="0"/>
            <a:t>CARE DURING TRANSPORT</a:t>
          </a:r>
          <a:r>
            <a:rPr lang="en-IE" b="1" dirty="0" smtClean="0"/>
            <a:t>:</a:t>
          </a:r>
          <a:endParaRPr lang="en-US" dirty="0"/>
        </a:p>
      </dgm:t>
    </dgm:pt>
    <dgm:pt modelId="{A135F60C-4155-432C-AEE9-E5F856900ED2}" type="parTrans" cxnId="{E6BB7B93-4E5D-49DD-A344-FF218F593287}">
      <dgm:prSet/>
      <dgm:spPr/>
      <dgm:t>
        <a:bodyPr/>
        <a:lstStyle/>
        <a:p>
          <a:endParaRPr lang="en-US"/>
        </a:p>
      </dgm:t>
    </dgm:pt>
    <dgm:pt modelId="{7B90156F-5840-4335-965F-DE56E03BA15F}" type="sibTrans" cxnId="{E6BB7B93-4E5D-49DD-A344-FF218F593287}">
      <dgm:prSet/>
      <dgm:spPr/>
      <dgm:t>
        <a:bodyPr/>
        <a:lstStyle/>
        <a:p>
          <a:endParaRPr lang="en-US"/>
        </a:p>
      </dgm:t>
    </dgm:pt>
    <dgm:pt modelId="{B78C175B-3E92-4BC6-A22C-05BC9B0AA269}" type="pres">
      <dgm:prSet presAssocID="{CD325CD4-0977-4A83-B99B-8D7A670A3A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AE18E7-9694-49B2-BB62-CD0E6D9A5D0E}" type="pres">
      <dgm:prSet presAssocID="{77B21CB2-29B5-45F9-B149-1B4EA9956528}" presName="linNode" presStyleCnt="0"/>
      <dgm:spPr/>
    </dgm:pt>
    <dgm:pt modelId="{15A34E1B-4C48-42AE-A9FD-8CF2F1E57244}" type="pres">
      <dgm:prSet presAssocID="{77B21CB2-29B5-45F9-B149-1B4EA9956528}" presName="parentText" presStyleLbl="node1" presStyleIdx="0" presStyleCnt="1" custScaleX="185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E6AE8-9A34-43FD-9DB6-F82B2AB2FD55}" type="presOf" srcId="{CD325CD4-0977-4A83-B99B-8D7A670A3ADE}" destId="{B78C175B-3E92-4BC6-A22C-05BC9B0AA269}" srcOrd="0" destOrd="0" presId="urn:microsoft.com/office/officeart/2005/8/layout/vList5"/>
    <dgm:cxn modelId="{E6BB7B93-4E5D-49DD-A344-FF218F593287}" srcId="{CD325CD4-0977-4A83-B99B-8D7A670A3ADE}" destId="{77B21CB2-29B5-45F9-B149-1B4EA9956528}" srcOrd="0" destOrd="0" parTransId="{A135F60C-4155-432C-AEE9-E5F856900ED2}" sibTransId="{7B90156F-5840-4335-965F-DE56E03BA15F}"/>
    <dgm:cxn modelId="{20940D2D-93D8-451E-9F4B-C863FD7D94E2}" type="presOf" srcId="{77B21CB2-29B5-45F9-B149-1B4EA9956528}" destId="{15A34E1B-4C48-42AE-A9FD-8CF2F1E57244}" srcOrd="0" destOrd="0" presId="urn:microsoft.com/office/officeart/2005/8/layout/vList5"/>
    <dgm:cxn modelId="{01D24052-0403-4475-AAE2-9B2D2EBD1362}" type="presParOf" srcId="{B78C175B-3E92-4BC6-A22C-05BC9B0AA269}" destId="{A6AE18E7-9694-49B2-BB62-CD0E6D9A5D0E}" srcOrd="0" destOrd="0" presId="urn:microsoft.com/office/officeart/2005/8/layout/vList5"/>
    <dgm:cxn modelId="{23AC1DF2-7BC9-4F3C-9E1E-8CE06ED135E7}" type="presParOf" srcId="{A6AE18E7-9694-49B2-BB62-CD0E6D9A5D0E}" destId="{15A34E1B-4C48-42AE-A9FD-8CF2F1E57244}" srcOrd="0" destOrd="0" presId="urn:microsoft.com/office/officeart/2005/8/layout/vList5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52A08AB-48DE-4A00-8E7B-77319A54D8A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F20E61-3D98-4CAB-BBC0-3E8D2DFB560B}">
      <dgm:prSet custT="1"/>
      <dgm:spPr/>
      <dgm:t>
        <a:bodyPr/>
        <a:lstStyle/>
        <a:p>
          <a:pPr rtl="0"/>
          <a:r>
            <a:rPr lang="en-IE" sz="2400" b="1" u="sng" dirty="0" smtClean="0">
              <a:latin typeface="Times New Roman" pitchFamily="18" charset="0"/>
              <a:cs typeface="Times New Roman" pitchFamily="18" charset="0"/>
            </a:rPr>
            <a:t>ASSESSMENT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021C7EE7-DA56-41C5-AF3B-AA0C85A4830D}" type="parTrans" cxnId="{B83A926B-4483-44B0-B1C6-FB395D61E4CF}">
      <dgm:prSet/>
      <dgm:spPr/>
      <dgm:t>
        <a:bodyPr/>
        <a:lstStyle/>
        <a:p>
          <a:endParaRPr lang="en-US"/>
        </a:p>
      </dgm:t>
    </dgm:pt>
    <dgm:pt modelId="{38DB9352-16E0-46B3-9B4A-C706957EDF95}" type="sibTrans" cxnId="{B83A926B-4483-44B0-B1C6-FB395D61E4CF}">
      <dgm:prSet/>
      <dgm:spPr/>
      <dgm:t>
        <a:bodyPr/>
        <a:lstStyle/>
        <a:p>
          <a:endParaRPr lang="en-US"/>
        </a:p>
      </dgm:t>
    </dgm:pt>
    <dgm:pt modelId="{B4CCE345-97EB-473A-8689-73302C2541B4}">
      <dgm:prSet custT="1"/>
      <dgm:spPr/>
      <dgm:t>
        <a:bodyPr/>
        <a:lstStyle/>
        <a:p>
          <a:pPr rtl="0"/>
          <a:r>
            <a:rPr lang="en-IE" sz="2400" b="1" u="sng" dirty="0" smtClean="0">
              <a:latin typeface="Times New Roman" pitchFamily="18" charset="0"/>
              <a:cs typeface="Times New Roman" pitchFamily="18" charset="0"/>
            </a:rPr>
            <a:t>STABILIZATION OF THE NEONATE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C873AB2-752C-4337-A651-A1B77755D45C}" type="parTrans" cxnId="{06390327-A89D-4261-84B4-D36F2EC3BECA}">
      <dgm:prSet/>
      <dgm:spPr/>
      <dgm:t>
        <a:bodyPr/>
        <a:lstStyle/>
        <a:p>
          <a:endParaRPr lang="en-US"/>
        </a:p>
      </dgm:t>
    </dgm:pt>
    <dgm:pt modelId="{3630C11A-5891-4249-AA6F-C10078469347}" type="sibTrans" cxnId="{06390327-A89D-4261-84B4-D36F2EC3BECA}">
      <dgm:prSet/>
      <dgm:spPr/>
      <dgm:t>
        <a:bodyPr/>
        <a:lstStyle/>
        <a:p>
          <a:endParaRPr lang="en-US"/>
        </a:p>
      </dgm:t>
    </dgm:pt>
    <dgm:pt modelId="{3F0D93FF-51D6-4129-AE27-B8784B1803F6}">
      <dgm:prSet custT="1"/>
      <dgm:spPr/>
      <dgm:t>
        <a:bodyPr/>
        <a:lstStyle/>
        <a:p>
          <a:pPr rtl="0"/>
          <a:r>
            <a:rPr lang="en-IE" sz="2400" b="1" u="sng" dirty="0" smtClean="0">
              <a:latin typeface="Times New Roman" pitchFamily="18" charset="0"/>
              <a:cs typeface="Times New Roman" pitchFamily="18" charset="0"/>
            </a:rPr>
            <a:t>WRITE A NOTE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F489F18D-B6D7-472A-846A-51078F513EBF}" type="parTrans" cxnId="{1E7D8B0E-C357-4544-BD77-A71136E7C53A}">
      <dgm:prSet/>
      <dgm:spPr/>
      <dgm:t>
        <a:bodyPr/>
        <a:lstStyle/>
        <a:p>
          <a:endParaRPr lang="en-US"/>
        </a:p>
      </dgm:t>
    </dgm:pt>
    <dgm:pt modelId="{FDBF4B85-5F20-4B1F-956B-5E454A7DCFD5}" type="sibTrans" cxnId="{1E7D8B0E-C357-4544-BD77-A71136E7C53A}">
      <dgm:prSet/>
      <dgm:spPr/>
      <dgm:t>
        <a:bodyPr/>
        <a:lstStyle/>
        <a:p>
          <a:endParaRPr lang="en-US"/>
        </a:p>
      </dgm:t>
    </dgm:pt>
    <dgm:pt modelId="{D8706409-5F1C-4D97-B9E8-67275179F55A}">
      <dgm:prSet custT="1"/>
      <dgm:spPr/>
      <dgm:t>
        <a:bodyPr/>
        <a:lstStyle/>
        <a:p>
          <a:pPr rtl="0"/>
          <a:r>
            <a:rPr lang="en-IE" sz="2400" b="1" u="sng" dirty="0" smtClean="0">
              <a:latin typeface="Times New Roman" pitchFamily="18" charset="0"/>
              <a:cs typeface="Times New Roman" pitchFamily="18" charset="0"/>
            </a:rPr>
            <a:t>ENCOURAGE MOTHER TO ACCOMPANY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42B9084D-D778-4D09-8F79-2540E55F3176}" type="parTrans" cxnId="{BDF4A1F1-9DE6-49E5-9515-35803D2305EC}">
      <dgm:prSet/>
      <dgm:spPr/>
      <dgm:t>
        <a:bodyPr/>
        <a:lstStyle/>
        <a:p>
          <a:endParaRPr lang="en-US"/>
        </a:p>
      </dgm:t>
    </dgm:pt>
    <dgm:pt modelId="{64FF06DA-A5C2-450E-9062-4F5224981D93}" type="sibTrans" cxnId="{BDF4A1F1-9DE6-49E5-9515-35803D2305EC}">
      <dgm:prSet/>
      <dgm:spPr/>
      <dgm:t>
        <a:bodyPr/>
        <a:lstStyle/>
        <a:p>
          <a:endParaRPr lang="en-US"/>
        </a:p>
      </dgm:t>
    </dgm:pt>
    <dgm:pt modelId="{FF6E7ADD-8AA2-4EFA-8E7D-8F1A125BD8A8}">
      <dgm:prSet custT="1"/>
      <dgm:spPr/>
      <dgm:t>
        <a:bodyPr/>
        <a:lstStyle/>
        <a:p>
          <a:r>
            <a:rPr lang="en-IE" sz="2400" b="1" u="sng" dirty="0" smtClean="0">
              <a:latin typeface="Times New Roman" pitchFamily="18" charset="0"/>
              <a:cs typeface="Times New Roman" pitchFamily="18" charset="0"/>
            </a:rPr>
            <a:t>COMMUNICATION            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D112901C-3B83-46DF-AF0E-99A4D1983274}" type="parTrans" cxnId="{BF9D2CB3-D8B1-4571-AEF1-95144EB0CB89}">
      <dgm:prSet/>
      <dgm:spPr/>
      <dgm:t>
        <a:bodyPr/>
        <a:lstStyle/>
        <a:p>
          <a:endParaRPr lang="en-US"/>
        </a:p>
      </dgm:t>
    </dgm:pt>
    <dgm:pt modelId="{4F1CC1AF-B8EB-43D0-8143-A9D293AE2901}" type="sibTrans" cxnId="{BF9D2CB3-D8B1-4571-AEF1-95144EB0CB89}">
      <dgm:prSet/>
      <dgm:spPr/>
      <dgm:t>
        <a:bodyPr/>
        <a:lstStyle/>
        <a:p>
          <a:endParaRPr lang="en-US"/>
        </a:p>
      </dgm:t>
    </dgm:pt>
    <dgm:pt modelId="{A3DBBE14-28E1-40E4-9B29-E266DC2B4E74}">
      <dgm:prSet custT="1"/>
      <dgm:spPr/>
      <dgm:t>
        <a:bodyPr/>
        <a:lstStyle/>
        <a:p>
          <a:pPr rtl="0"/>
          <a:r>
            <a:rPr lang="en-IE" sz="2400" b="1" u="sng" dirty="0" smtClean="0">
              <a:latin typeface="Times New Roman" pitchFamily="18" charset="0"/>
              <a:cs typeface="Times New Roman" pitchFamily="18" charset="0"/>
            </a:rPr>
            <a:t>ARRANGE A PROVIDER TO ACCOMPANY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3196A35F-D6FB-445D-932C-FC6B263BC385}" type="parTrans" cxnId="{113BA5D2-4740-48F3-8537-373621491390}">
      <dgm:prSet/>
      <dgm:spPr/>
      <dgm:t>
        <a:bodyPr/>
        <a:lstStyle/>
        <a:p>
          <a:endParaRPr lang="en-US"/>
        </a:p>
      </dgm:t>
    </dgm:pt>
    <dgm:pt modelId="{96CEF7DA-F25B-4F23-AEC0-D3956D570E38}" type="sibTrans" cxnId="{113BA5D2-4740-48F3-8537-373621491390}">
      <dgm:prSet/>
      <dgm:spPr/>
      <dgm:t>
        <a:bodyPr/>
        <a:lstStyle/>
        <a:p>
          <a:endParaRPr lang="en-US"/>
        </a:p>
      </dgm:t>
    </dgm:pt>
    <dgm:pt modelId="{B0C2A323-1271-4021-9DDF-382737C7EBD9}" type="pres">
      <dgm:prSet presAssocID="{C52A08AB-48DE-4A00-8E7B-77319A54D8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6175E9-4D51-4B78-8380-C28475ACAAF4}" type="pres">
      <dgm:prSet presAssocID="{C52A08AB-48DE-4A00-8E7B-77319A54D8AE}" presName="cycle" presStyleCnt="0"/>
      <dgm:spPr/>
    </dgm:pt>
    <dgm:pt modelId="{2F188D0B-6A66-4A28-BAEF-85D1A26F8CB6}" type="pres">
      <dgm:prSet presAssocID="{17F20E61-3D98-4CAB-BBC0-3E8D2DFB560B}" presName="nodeFirstNode" presStyleLbl="node1" presStyleIdx="0" presStyleCnt="6" custScaleX="160845" custScaleY="110389" custRadScaleRad="88473" custRadScaleInc="-3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EA060-F474-4828-884D-B8F8C0B60950}" type="pres">
      <dgm:prSet presAssocID="{38DB9352-16E0-46B3-9B4A-C706957EDF95}" presName="sibTransFirstNode" presStyleLbl="bgShp" presStyleIdx="0" presStyleCnt="1" custFlipVert="0" custScaleX="168446" custScaleY="17490"/>
      <dgm:spPr/>
      <dgm:t>
        <a:bodyPr/>
        <a:lstStyle/>
        <a:p>
          <a:endParaRPr lang="en-US"/>
        </a:p>
      </dgm:t>
    </dgm:pt>
    <dgm:pt modelId="{00141AAE-8DFC-453E-9385-C1E9EDDFFD89}" type="pres">
      <dgm:prSet presAssocID="{B4CCE345-97EB-473A-8689-73302C2541B4}" presName="nodeFollowingNodes" presStyleLbl="node1" presStyleIdx="1" presStyleCnt="6" custScaleX="145379" custScaleY="158297" custRadScaleRad="131001" custRadScaleInc="19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E5CA5-5B9F-46AA-B008-D2340F85DEA9}" type="pres">
      <dgm:prSet presAssocID="{3F0D93FF-51D6-4129-AE27-B8784B1803F6}" presName="nodeFollowingNodes" presStyleLbl="node1" presStyleIdx="2" presStyleCnt="6" custScaleX="160343" custScaleY="133442" custRadScaleRad="136622" custRadScaleInc="-32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36773-88D8-41B8-BC52-80AC6CCF76B2}" type="pres">
      <dgm:prSet presAssocID="{D8706409-5F1C-4D97-B9E8-67275179F55A}" presName="nodeFollowingNodes" presStyleLbl="node1" presStyleIdx="3" presStyleCnt="6" custScaleX="168446" custScaleY="172700" custRadScaleRad="86704" custRadScaleInc="-16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E227F-9C97-4FB6-9180-28A82AF4D57B}" type="pres">
      <dgm:prSet presAssocID="{A3DBBE14-28E1-40E4-9B29-E266DC2B4E74}" presName="nodeFollowingNodes" presStyleLbl="node1" presStyleIdx="4" presStyleCnt="6" custScaleX="185806" custScaleY="167661" custRadScaleRad="138966" custRadScaleInc="21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19E18-54C3-4326-B43D-C0AB86133E57}" type="pres">
      <dgm:prSet presAssocID="{FF6E7ADD-8AA2-4EFA-8E7D-8F1A125BD8A8}" presName="nodeFollowingNodes" presStyleLbl="node1" presStyleIdx="5" presStyleCnt="6" custScaleX="172746" custScaleY="156493" custRadScaleRad="155775" custRadScaleInc="-31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60E08A-BEA0-467B-83DA-78956D7084C6}" type="presOf" srcId="{FF6E7ADD-8AA2-4EFA-8E7D-8F1A125BD8A8}" destId="{46419E18-54C3-4326-B43D-C0AB86133E57}" srcOrd="0" destOrd="0" presId="urn:microsoft.com/office/officeart/2005/8/layout/cycle3"/>
    <dgm:cxn modelId="{BF9D2CB3-D8B1-4571-AEF1-95144EB0CB89}" srcId="{C52A08AB-48DE-4A00-8E7B-77319A54D8AE}" destId="{FF6E7ADD-8AA2-4EFA-8E7D-8F1A125BD8A8}" srcOrd="5" destOrd="0" parTransId="{D112901C-3B83-46DF-AF0E-99A4D1983274}" sibTransId="{4F1CC1AF-B8EB-43D0-8143-A9D293AE2901}"/>
    <dgm:cxn modelId="{FB9BA2FB-3A14-481D-BEC3-BA3FCC6E8278}" type="presOf" srcId="{A3DBBE14-28E1-40E4-9B29-E266DC2B4E74}" destId="{A0FE227F-9C97-4FB6-9180-28A82AF4D57B}" srcOrd="0" destOrd="0" presId="urn:microsoft.com/office/officeart/2005/8/layout/cycle3"/>
    <dgm:cxn modelId="{5DD20114-F8ED-44C1-BC69-E12D90A864BE}" type="presOf" srcId="{B4CCE345-97EB-473A-8689-73302C2541B4}" destId="{00141AAE-8DFC-453E-9385-C1E9EDDFFD89}" srcOrd="0" destOrd="0" presId="urn:microsoft.com/office/officeart/2005/8/layout/cycle3"/>
    <dgm:cxn modelId="{DA33A237-17EB-4C77-9EC7-AD60AA217C49}" type="presOf" srcId="{C52A08AB-48DE-4A00-8E7B-77319A54D8AE}" destId="{B0C2A323-1271-4021-9DDF-382737C7EBD9}" srcOrd="0" destOrd="0" presId="urn:microsoft.com/office/officeart/2005/8/layout/cycle3"/>
    <dgm:cxn modelId="{B83A926B-4483-44B0-B1C6-FB395D61E4CF}" srcId="{C52A08AB-48DE-4A00-8E7B-77319A54D8AE}" destId="{17F20E61-3D98-4CAB-BBC0-3E8D2DFB560B}" srcOrd="0" destOrd="0" parTransId="{021C7EE7-DA56-41C5-AF3B-AA0C85A4830D}" sibTransId="{38DB9352-16E0-46B3-9B4A-C706957EDF95}"/>
    <dgm:cxn modelId="{06390327-A89D-4261-84B4-D36F2EC3BECA}" srcId="{C52A08AB-48DE-4A00-8E7B-77319A54D8AE}" destId="{B4CCE345-97EB-473A-8689-73302C2541B4}" srcOrd="1" destOrd="0" parTransId="{2C873AB2-752C-4337-A651-A1B77755D45C}" sibTransId="{3630C11A-5891-4249-AA6F-C10078469347}"/>
    <dgm:cxn modelId="{113BA5D2-4740-48F3-8537-373621491390}" srcId="{C52A08AB-48DE-4A00-8E7B-77319A54D8AE}" destId="{A3DBBE14-28E1-40E4-9B29-E266DC2B4E74}" srcOrd="4" destOrd="0" parTransId="{3196A35F-D6FB-445D-932C-FC6B263BC385}" sibTransId="{96CEF7DA-F25B-4F23-AEC0-D3956D570E38}"/>
    <dgm:cxn modelId="{B30455A0-D501-4A80-A621-F0DD4B0E0975}" type="presOf" srcId="{D8706409-5F1C-4D97-B9E8-67275179F55A}" destId="{89A36773-88D8-41B8-BC52-80AC6CCF76B2}" srcOrd="0" destOrd="0" presId="urn:microsoft.com/office/officeart/2005/8/layout/cycle3"/>
    <dgm:cxn modelId="{BDF4A1F1-9DE6-49E5-9515-35803D2305EC}" srcId="{C52A08AB-48DE-4A00-8E7B-77319A54D8AE}" destId="{D8706409-5F1C-4D97-B9E8-67275179F55A}" srcOrd="3" destOrd="0" parTransId="{42B9084D-D778-4D09-8F79-2540E55F3176}" sibTransId="{64FF06DA-A5C2-450E-9062-4F5224981D93}"/>
    <dgm:cxn modelId="{1E7D8B0E-C357-4544-BD77-A71136E7C53A}" srcId="{C52A08AB-48DE-4A00-8E7B-77319A54D8AE}" destId="{3F0D93FF-51D6-4129-AE27-B8784B1803F6}" srcOrd="2" destOrd="0" parTransId="{F489F18D-B6D7-472A-846A-51078F513EBF}" sibTransId="{FDBF4B85-5F20-4B1F-956B-5E454A7DCFD5}"/>
    <dgm:cxn modelId="{B738B40F-713C-4778-BFBC-2343DA47FAFF}" type="presOf" srcId="{3F0D93FF-51D6-4129-AE27-B8784B1803F6}" destId="{AF2E5CA5-5B9F-46AA-B008-D2340F85DEA9}" srcOrd="0" destOrd="0" presId="urn:microsoft.com/office/officeart/2005/8/layout/cycle3"/>
    <dgm:cxn modelId="{4C1DFA84-12C8-4C76-8B5B-5E1A24FA4D5C}" type="presOf" srcId="{17F20E61-3D98-4CAB-BBC0-3E8D2DFB560B}" destId="{2F188D0B-6A66-4A28-BAEF-85D1A26F8CB6}" srcOrd="0" destOrd="0" presId="urn:microsoft.com/office/officeart/2005/8/layout/cycle3"/>
    <dgm:cxn modelId="{1B567D1E-7197-4B56-BB6A-AC81F4B0A6DD}" type="presOf" srcId="{38DB9352-16E0-46B3-9B4A-C706957EDF95}" destId="{E19EA060-F474-4828-884D-B8F8C0B60950}" srcOrd="0" destOrd="0" presId="urn:microsoft.com/office/officeart/2005/8/layout/cycle3"/>
    <dgm:cxn modelId="{DB334B38-42F9-4AF8-B1A7-F6DDF33F0CC3}" type="presParOf" srcId="{B0C2A323-1271-4021-9DDF-382737C7EBD9}" destId="{8A6175E9-4D51-4B78-8380-C28475ACAAF4}" srcOrd="0" destOrd="0" presId="urn:microsoft.com/office/officeart/2005/8/layout/cycle3"/>
    <dgm:cxn modelId="{484E7DA7-830D-4B7C-AF8E-C5FDEF99CE1E}" type="presParOf" srcId="{8A6175E9-4D51-4B78-8380-C28475ACAAF4}" destId="{2F188D0B-6A66-4A28-BAEF-85D1A26F8CB6}" srcOrd="0" destOrd="0" presId="urn:microsoft.com/office/officeart/2005/8/layout/cycle3"/>
    <dgm:cxn modelId="{EB26A812-079E-4771-8893-65C66AD5A6A0}" type="presParOf" srcId="{8A6175E9-4D51-4B78-8380-C28475ACAAF4}" destId="{E19EA060-F474-4828-884D-B8F8C0B60950}" srcOrd="1" destOrd="0" presId="urn:microsoft.com/office/officeart/2005/8/layout/cycle3"/>
    <dgm:cxn modelId="{AA9E764E-DDC6-4E63-B62C-27EDB6793C56}" type="presParOf" srcId="{8A6175E9-4D51-4B78-8380-C28475ACAAF4}" destId="{00141AAE-8DFC-453E-9385-C1E9EDDFFD89}" srcOrd="2" destOrd="0" presId="urn:microsoft.com/office/officeart/2005/8/layout/cycle3"/>
    <dgm:cxn modelId="{11EC9684-B83E-4043-B4F6-DDBB4CFB210D}" type="presParOf" srcId="{8A6175E9-4D51-4B78-8380-C28475ACAAF4}" destId="{AF2E5CA5-5B9F-46AA-B008-D2340F85DEA9}" srcOrd="3" destOrd="0" presId="urn:microsoft.com/office/officeart/2005/8/layout/cycle3"/>
    <dgm:cxn modelId="{44E86281-4696-4A41-BBF9-133899B52EE2}" type="presParOf" srcId="{8A6175E9-4D51-4B78-8380-C28475ACAAF4}" destId="{89A36773-88D8-41B8-BC52-80AC6CCF76B2}" srcOrd="4" destOrd="0" presId="urn:microsoft.com/office/officeart/2005/8/layout/cycle3"/>
    <dgm:cxn modelId="{3278E627-9529-41DC-9A33-69F4C48407E5}" type="presParOf" srcId="{8A6175E9-4D51-4B78-8380-C28475ACAAF4}" destId="{A0FE227F-9C97-4FB6-9180-28A82AF4D57B}" srcOrd="5" destOrd="0" presId="urn:microsoft.com/office/officeart/2005/8/layout/cycle3"/>
    <dgm:cxn modelId="{3BADF3F9-8724-40EF-A761-37A50025C7B0}" type="presParOf" srcId="{8A6175E9-4D51-4B78-8380-C28475ACAAF4}" destId="{46419E18-54C3-4326-B43D-C0AB86133E57}" srcOrd="6" destOrd="0" presId="urn:microsoft.com/office/officeart/2005/8/layout/cycle3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4AD9016-510A-4201-B2B5-564CC4CDD5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188A2-BDEF-46FA-A90F-B8B0F31154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IE" sz="2400" b="1" u="sng" dirty="0" smtClean="0"/>
            <a:t>TYPES OF TRANSPORTATION</a:t>
          </a:r>
          <a:endParaRPr lang="en-US" sz="2400" dirty="0"/>
        </a:p>
      </dgm:t>
    </dgm:pt>
    <dgm:pt modelId="{04C48B12-1820-4529-91A1-613D7E57BA02}" type="parTrans" cxnId="{306B3EAA-C46E-4CA1-BDD4-97CC7A1E65F6}">
      <dgm:prSet/>
      <dgm:spPr/>
      <dgm:t>
        <a:bodyPr/>
        <a:lstStyle/>
        <a:p>
          <a:endParaRPr lang="en-US"/>
        </a:p>
      </dgm:t>
    </dgm:pt>
    <dgm:pt modelId="{DFD48C03-B2E2-4418-8303-0B76C05C1249}" type="sibTrans" cxnId="{306B3EAA-C46E-4CA1-BDD4-97CC7A1E65F6}">
      <dgm:prSet/>
      <dgm:spPr/>
      <dgm:t>
        <a:bodyPr/>
        <a:lstStyle/>
        <a:p>
          <a:endParaRPr lang="en-US"/>
        </a:p>
      </dgm:t>
    </dgm:pt>
    <dgm:pt modelId="{2995AFFE-64D3-41CE-95A2-DF7D8C9F353B}" type="pres">
      <dgm:prSet presAssocID="{44AD9016-510A-4201-B2B5-564CC4CDD5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5D25E-489D-451C-959D-B03FAB380E73}" type="pres">
      <dgm:prSet presAssocID="{12A188A2-BDEF-46FA-A90F-B8B0F311541F}" presName="linNode" presStyleCnt="0"/>
      <dgm:spPr/>
    </dgm:pt>
    <dgm:pt modelId="{A54B7D7A-25C3-4DF0-B53E-DE8665881FC0}" type="pres">
      <dgm:prSet presAssocID="{12A188A2-BDEF-46FA-A90F-B8B0F311541F}" presName="parentText" presStyleLbl="node1" presStyleIdx="0" presStyleCnt="1" custScaleX="198413" custLinFactNeighborX="-17007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6B3EAA-C46E-4CA1-BDD4-97CC7A1E65F6}" srcId="{44AD9016-510A-4201-B2B5-564CC4CDD577}" destId="{12A188A2-BDEF-46FA-A90F-B8B0F311541F}" srcOrd="0" destOrd="0" parTransId="{04C48B12-1820-4529-91A1-613D7E57BA02}" sibTransId="{DFD48C03-B2E2-4418-8303-0B76C05C1249}"/>
    <dgm:cxn modelId="{562D4D81-16F7-4B11-8313-D7562C7A795B}" type="presOf" srcId="{12A188A2-BDEF-46FA-A90F-B8B0F311541F}" destId="{A54B7D7A-25C3-4DF0-B53E-DE8665881FC0}" srcOrd="0" destOrd="0" presId="urn:microsoft.com/office/officeart/2005/8/layout/vList5"/>
    <dgm:cxn modelId="{0855D464-BB97-4186-BBC0-EF781E6336E1}" type="presOf" srcId="{44AD9016-510A-4201-B2B5-564CC4CDD577}" destId="{2995AFFE-64D3-41CE-95A2-DF7D8C9F353B}" srcOrd="0" destOrd="0" presId="urn:microsoft.com/office/officeart/2005/8/layout/vList5"/>
    <dgm:cxn modelId="{1F01F361-245F-4882-8489-7D43AAC70583}" type="presParOf" srcId="{2995AFFE-64D3-41CE-95A2-DF7D8C9F353B}" destId="{D035D25E-489D-451C-959D-B03FAB380E73}" srcOrd="0" destOrd="0" presId="urn:microsoft.com/office/officeart/2005/8/layout/vList5"/>
    <dgm:cxn modelId="{AFF26662-1C89-4590-88DC-571E28E7C39E}" type="presParOf" srcId="{D035D25E-489D-451C-959D-B03FAB380E73}" destId="{A54B7D7A-25C3-4DF0-B53E-DE8665881FC0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C0292-B016-4477-B78D-87C6890D7B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1D841-E37A-4DB2-8D8C-FE011DF33428}">
      <dgm:prSet custT="1"/>
      <dgm:spPr/>
      <dgm:t>
        <a:bodyPr/>
        <a:lstStyle/>
        <a:p>
          <a:pPr rtl="0"/>
          <a:r>
            <a:rPr lang="en-IE" sz="3200" dirty="0" smtClean="0"/>
            <a:t>Organisation of a good quality special care neonatal unit is essential for reducing the neonatal mortality and improving the quality of life among the survivors.</a:t>
          </a:r>
          <a:endParaRPr lang="en-US" sz="3200" dirty="0"/>
        </a:p>
      </dgm:t>
    </dgm:pt>
    <dgm:pt modelId="{A223CEA2-051C-4D33-A08A-9620B09BD425}" type="parTrans" cxnId="{3D5D7F4D-FED0-428A-A2D3-7D53715B1355}">
      <dgm:prSet/>
      <dgm:spPr/>
      <dgm:t>
        <a:bodyPr/>
        <a:lstStyle/>
        <a:p>
          <a:endParaRPr lang="en-US"/>
        </a:p>
      </dgm:t>
    </dgm:pt>
    <dgm:pt modelId="{D815CF15-B7E7-45C1-9E7C-3D6D98034421}" type="sibTrans" cxnId="{3D5D7F4D-FED0-428A-A2D3-7D53715B1355}">
      <dgm:prSet/>
      <dgm:spPr/>
      <dgm:t>
        <a:bodyPr/>
        <a:lstStyle/>
        <a:p>
          <a:endParaRPr lang="en-US"/>
        </a:p>
      </dgm:t>
    </dgm:pt>
    <dgm:pt modelId="{A6BBED47-BC50-43F0-8A81-A9F4B020962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3200" dirty="0" smtClean="0">
              <a:latin typeface="Times New Roman"/>
              <a:ea typeface="Calibri"/>
              <a:cs typeface="Mangal"/>
            </a:rPr>
            <a:t>Intensive care of the newborn is highly cost intensive and demands input of staffs, equipment and time.</a:t>
          </a:r>
          <a:endParaRPr lang="en-US" sz="3200" dirty="0" smtClean="0">
            <a:latin typeface="+mn-lt"/>
            <a:ea typeface="Calibri"/>
            <a:cs typeface="Mangal"/>
          </a:endParaRPr>
        </a:p>
      </dgm:t>
    </dgm:pt>
    <dgm:pt modelId="{5F70D56F-BD1E-4D8E-82F4-2F3922A03BAB}" type="parTrans" cxnId="{E81ED2AA-C88F-457B-8506-E99E20B4C4E6}">
      <dgm:prSet/>
      <dgm:spPr/>
      <dgm:t>
        <a:bodyPr/>
        <a:lstStyle/>
        <a:p>
          <a:endParaRPr lang="en-US"/>
        </a:p>
      </dgm:t>
    </dgm:pt>
    <dgm:pt modelId="{ACF18B3C-6873-4391-8FE8-A2328F9748B8}" type="sibTrans" cxnId="{E81ED2AA-C88F-457B-8506-E99E20B4C4E6}">
      <dgm:prSet/>
      <dgm:spPr/>
      <dgm:t>
        <a:bodyPr/>
        <a:lstStyle/>
        <a:p>
          <a:endParaRPr lang="en-US"/>
        </a:p>
      </dgm:t>
    </dgm:pt>
    <dgm:pt modelId="{FFFFA7E1-492C-49CD-9C99-0475721925A4}" type="pres">
      <dgm:prSet presAssocID="{01AC0292-B016-4477-B78D-87C6890D7B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45CA24-4A3C-48B1-8E6E-ADFC1556FB26}" type="pres">
      <dgm:prSet presAssocID="{C1A1D841-E37A-4DB2-8D8C-FE011DF33428}" presName="linNode" presStyleCnt="0"/>
      <dgm:spPr/>
    </dgm:pt>
    <dgm:pt modelId="{5073A716-F5AF-4FE0-AB4E-B6356FD649F4}" type="pres">
      <dgm:prSet presAssocID="{C1A1D841-E37A-4DB2-8D8C-FE011DF33428}" presName="parentText" presStyleLbl="node1" presStyleIdx="0" presStyleCnt="2" custScaleX="254938" custScaleY="68164" custLinFactNeighborX="-2708" custLinFactNeighborY="34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B34FC-7B60-4447-9E6F-34F42081B77D}" type="pres">
      <dgm:prSet presAssocID="{D815CF15-B7E7-45C1-9E7C-3D6D98034421}" presName="sp" presStyleCnt="0"/>
      <dgm:spPr/>
    </dgm:pt>
    <dgm:pt modelId="{7782649D-851D-4F6C-B68A-8FF907355054}" type="pres">
      <dgm:prSet presAssocID="{A6BBED47-BC50-43F0-8A81-A9F4B0209628}" presName="linNode" presStyleCnt="0"/>
      <dgm:spPr/>
    </dgm:pt>
    <dgm:pt modelId="{C70E0B87-8411-4554-AC42-7CF81C3A787A}" type="pres">
      <dgm:prSet presAssocID="{A6BBED47-BC50-43F0-8A81-A9F4B0209628}" presName="parentText" presStyleLbl="node1" presStyleIdx="1" presStyleCnt="2" custScaleX="1440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41979C-2352-4678-A5E9-D670FCB805AE}" type="presOf" srcId="{01AC0292-B016-4477-B78D-87C6890D7BD5}" destId="{FFFFA7E1-492C-49CD-9C99-0475721925A4}" srcOrd="0" destOrd="0" presId="urn:microsoft.com/office/officeart/2005/8/layout/vList5"/>
    <dgm:cxn modelId="{F43FC6F5-0C26-483B-8DBF-F2EF9468AA6C}" type="presOf" srcId="{A6BBED47-BC50-43F0-8A81-A9F4B0209628}" destId="{C70E0B87-8411-4554-AC42-7CF81C3A787A}" srcOrd="0" destOrd="0" presId="urn:microsoft.com/office/officeart/2005/8/layout/vList5"/>
    <dgm:cxn modelId="{E81ED2AA-C88F-457B-8506-E99E20B4C4E6}" srcId="{01AC0292-B016-4477-B78D-87C6890D7BD5}" destId="{A6BBED47-BC50-43F0-8A81-A9F4B0209628}" srcOrd="1" destOrd="0" parTransId="{5F70D56F-BD1E-4D8E-82F4-2F3922A03BAB}" sibTransId="{ACF18B3C-6873-4391-8FE8-A2328F9748B8}"/>
    <dgm:cxn modelId="{3D5D7F4D-FED0-428A-A2D3-7D53715B1355}" srcId="{01AC0292-B016-4477-B78D-87C6890D7BD5}" destId="{C1A1D841-E37A-4DB2-8D8C-FE011DF33428}" srcOrd="0" destOrd="0" parTransId="{A223CEA2-051C-4D33-A08A-9620B09BD425}" sibTransId="{D815CF15-B7E7-45C1-9E7C-3D6D98034421}"/>
    <dgm:cxn modelId="{A5298234-E3D8-41C3-9B1B-42202B124A64}" type="presOf" srcId="{C1A1D841-E37A-4DB2-8D8C-FE011DF33428}" destId="{5073A716-F5AF-4FE0-AB4E-B6356FD649F4}" srcOrd="0" destOrd="0" presId="urn:microsoft.com/office/officeart/2005/8/layout/vList5"/>
    <dgm:cxn modelId="{1720ADB9-3CC0-4379-83F6-B7AB5951DCB1}" type="presParOf" srcId="{FFFFA7E1-492C-49CD-9C99-0475721925A4}" destId="{3A45CA24-4A3C-48B1-8E6E-ADFC1556FB26}" srcOrd="0" destOrd="0" presId="urn:microsoft.com/office/officeart/2005/8/layout/vList5"/>
    <dgm:cxn modelId="{B8EA9B1E-D2EE-41B6-ABCE-BD37F0555748}" type="presParOf" srcId="{3A45CA24-4A3C-48B1-8E6E-ADFC1556FB26}" destId="{5073A716-F5AF-4FE0-AB4E-B6356FD649F4}" srcOrd="0" destOrd="0" presId="urn:microsoft.com/office/officeart/2005/8/layout/vList5"/>
    <dgm:cxn modelId="{11DFDEAA-C02E-4243-BED3-9336E6048AA1}" type="presParOf" srcId="{FFFFA7E1-492C-49CD-9C99-0475721925A4}" destId="{E8EB34FC-7B60-4447-9E6F-34F42081B77D}" srcOrd="1" destOrd="0" presId="urn:microsoft.com/office/officeart/2005/8/layout/vList5"/>
    <dgm:cxn modelId="{327B4B93-2BDA-458A-ACB4-173528C85459}" type="presParOf" srcId="{FFFFA7E1-492C-49CD-9C99-0475721925A4}" destId="{7782649D-851D-4F6C-B68A-8FF907355054}" srcOrd="2" destOrd="0" presId="urn:microsoft.com/office/officeart/2005/8/layout/vList5"/>
    <dgm:cxn modelId="{B9D346D1-FF2B-426C-8E3C-9778803923D8}" type="presParOf" srcId="{7782649D-851D-4F6C-B68A-8FF907355054}" destId="{C70E0B87-8411-4554-AC42-7CF81C3A787A}" srcOrd="0" destOrd="0" presId="urn:microsoft.com/office/officeart/2005/8/layout/vList5"/>
  </dgm:cxnLst>
  <dgm:bg>
    <a:blipFill>
      <a:blip xmlns:r="http://schemas.openxmlformats.org/officeDocument/2006/relationships" r:embed="rId1"/>
      <a:tile tx="0" ty="0" sx="100000" sy="100000" flip="none" algn="tl"/>
    </a:blipFill>
  </dgm:bg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4C2F7E0-E5A7-47BD-9E6E-694B04DB75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43DA1-7CBD-4EB4-A426-770FF629780B}">
      <dgm:prSet custT="1"/>
      <dgm:spPr/>
      <dgm:t>
        <a:bodyPr/>
        <a:lstStyle/>
        <a:p>
          <a:pPr rtl="0"/>
          <a:r>
            <a:rPr lang="en-IE" sz="2800" dirty="0" smtClean="0"/>
            <a:t>Ground ambulance :</a:t>
          </a:r>
          <a:endParaRPr lang="en-US" sz="2800" dirty="0"/>
        </a:p>
      </dgm:t>
    </dgm:pt>
    <dgm:pt modelId="{494860CA-596D-480E-8C7E-B3980BA1FC8A}" type="parTrans" cxnId="{599043CA-157C-4F9A-956E-5F3FEC5F5E0C}">
      <dgm:prSet/>
      <dgm:spPr/>
      <dgm:t>
        <a:bodyPr/>
        <a:lstStyle/>
        <a:p>
          <a:endParaRPr lang="en-US"/>
        </a:p>
      </dgm:t>
    </dgm:pt>
    <dgm:pt modelId="{EC197FEF-CC7F-4995-8B84-70DED7B84D7A}" type="sibTrans" cxnId="{599043CA-157C-4F9A-956E-5F3FEC5F5E0C}">
      <dgm:prSet/>
      <dgm:spPr/>
      <dgm:t>
        <a:bodyPr/>
        <a:lstStyle/>
        <a:p>
          <a:endParaRPr lang="en-US"/>
        </a:p>
      </dgm:t>
    </dgm:pt>
    <dgm:pt modelId="{D61DF80D-F6C8-482F-B06D-77B23AD4FADD}">
      <dgm:prSet custT="1"/>
      <dgm:spPr/>
      <dgm:t>
        <a:bodyPr/>
        <a:lstStyle/>
        <a:p>
          <a:pPr rtl="0"/>
          <a:r>
            <a:rPr lang="en-IE" sz="2800" b="1" dirty="0" smtClean="0"/>
            <a:t>Rotor-wing aircraft (helicopter) transport</a:t>
          </a:r>
          <a:endParaRPr lang="en-US" sz="2800" dirty="0"/>
        </a:p>
      </dgm:t>
    </dgm:pt>
    <dgm:pt modelId="{990AC12E-4278-4BED-8559-8868EEF6FA2E}" type="parTrans" cxnId="{8B42E792-D5C5-4CAE-809A-C56329418634}">
      <dgm:prSet/>
      <dgm:spPr/>
      <dgm:t>
        <a:bodyPr/>
        <a:lstStyle/>
        <a:p>
          <a:endParaRPr lang="en-US"/>
        </a:p>
      </dgm:t>
    </dgm:pt>
    <dgm:pt modelId="{ACCAC88F-FD14-45C0-AFD0-998435F15426}" type="sibTrans" cxnId="{8B42E792-D5C5-4CAE-809A-C56329418634}">
      <dgm:prSet/>
      <dgm:spPr/>
      <dgm:t>
        <a:bodyPr/>
        <a:lstStyle/>
        <a:p>
          <a:endParaRPr lang="en-US"/>
        </a:p>
      </dgm:t>
    </dgm:pt>
    <dgm:pt modelId="{048F9E18-ACBA-4D3D-A121-BB681E2E54BA}">
      <dgm:prSet custT="1"/>
      <dgm:spPr/>
      <dgm:t>
        <a:bodyPr/>
        <a:lstStyle/>
        <a:p>
          <a:pPr rtl="0"/>
          <a:r>
            <a:rPr lang="en-IE" sz="2800" b="1" dirty="0" smtClean="0"/>
            <a:t>Fixed-wing aircraft (airplane) transport:</a:t>
          </a:r>
          <a:endParaRPr lang="en-US" sz="2800" dirty="0"/>
        </a:p>
      </dgm:t>
    </dgm:pt>
    <dgm:pt modelId="{899D0A50-E1F3-4905-ADED-EB98933987EE}" type="parTrans" cxnId="{81A20363-045A-4877-8523-8ECD764DB8C3}">
      <dgm:prSet/>
      <dgm:spPr/>
      <dgm:t>
        <a:bodyPr/>
        <a:lstStyle/>
        <a:p>
          <a:endParaRPr lang="en-US"/>
        </a:p>
      </dgm:t>
    </dgm:pt>
    <dgm:pt modelId="{1D081FFD-64CD-443F-A884-3C6030A99E05}" type="sibTrans" cxnId="{81A20363-045A-4877-8523-8ECD764DB8C3}">
      <dgm:prSet/>
      <dgm:spPr/>
      <dgm:t>
        <a:bodyPr/>
        <a:lstStyle/>
        <a:p>
          <a:endParaRPr lang="en-US"/>
        </a:p>
      </dgm:t>
    </dgm:pt>
    <dgm:pt modelId="{3CF056D6-799C-4458-B44F-A03D099AB8E2}" type="pres">
      <dgm:prSet presAssocID="{94C2F7E0-E5A7-47BD-9E6E-694B04DB75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B64A35-9421-450C-950F-D290895E9001}" type="pres">
      <dgm:prSet presAssocID="{3DE43DA1-7CBD-4EB4-A426-770FF629780B}" presName="linNode" presStyleCnt="0"/>
      <dgm:spPr/>
    </dgm:pt>
    <dgm:pt modelId="{C6A3111C-44D6-44BA-B779-1AA19C2317CD}" type="pres">
      <dgm:prSet presAssocID="{3DE43DA1-7CBD-4EB4-A426-770FF629780B}" presName="parentText" presStyleLbl="node1" presStyleIdx="0" presStyleCnt="3" custScaleX="277778" custLinFactX="100000" custLinFactNeighborX="102686" custLinFactNeighborY="-351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C584E-6330-4F77-87D7-BC62E3569BFD}" type="pres">
      <dgm:prSet presAssocID="{EC197FEF-CC7F-4995-8B84-70DED7B84D7A}" presName="sp" presStyleCnt="0"/>
      <dgm:spPr/>
    </dgm:pt>
    <dgm:pt modelId="{5EE74187-109A-40E7-A0CA-49AAC90BEA0D}" type="pres">
      <dgm:prSet presAssocID="{D61DF80D-F6C8-482F-B06D-77B23AD4FADD}" presName="linNode" presStyleCnt="0"/>
      <dgm:spPr/>
    </dgm:pt>
    <dgm:pt modelId="{264E66B4-9F6A-4F95-9485-E78D03A5531B}" type="pres">
      <dgm:prSet presAssocID="{D61DF80D-F6C8-482F-B06D-77B23AD4FADD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F22F0-EDD8-442A-8469-CB1C24B87439}" type="pres">
      <dgm:prSet presAssocID="{ACCAC88F-FD14-45C0-AFD0-998435F15426}" presName="sp" presStyleCnt="0"/>
      <dgm:spPr/>
    </dgm:pt>
    <dgm:pt modelId="{C8B84E65-56AE-4909-9B19-0E3288EB9EB9}" type="pres">
      <dgm:prSet presAssocID="{048F9E18-ACBA-4D3D-A121-BB681E2E54BA}" presName="linNode" presStyleCnt="0"/>
      <dgm:spPr/>
    </dgm:pt>
    <dgm:pt modelId="{2AA00CC5-3956-483D-A4FA-55C420B66880}" type="pres">
      <dgm:prSet presAssocID="{048F9E18-ACBA-4D3D-A121-BB681E2E54BA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E276C-F873-4455-A77A-AAA0B2A70921}" type="presOf" srcId="{3DE43DA1-7CBD-4EB4-A426-770FF629780B}" destId="{C6A3111C-44D6-44BA-B779-1AA19C2317CD}" srcOrd="0" destOrd="0" presId="urn:microsoft.com/office/officeart/2005/8/layout/vList5"/>
    <dgm:cxn modelId="{7044AF4C-6921-41BF-B5C6-2E30F1C0444E}" type="presOf" srcId="{048F9E18-ACBA-4D3D-A121-BB681E2E54BA}" destId="{2AA00CC5-3956-483D-A4FA-55C420B66880}" srcOrd="0" destOrd="0" presId="urn:microsoft.com/office/officeart/2005/8/layout/vList5"/>
    <dgm:cxn modelId="{599043CA-157C-4F9A-956E-5F3FEC5F5E0C}" srcId="{94C2F7E0-E5A7-47BD-9E6E-694B04DB7587}" destId="{3DE43DA1-7CBD-4EB4-A426-770FF629780B}" srcOrd="0" destOrd="0" parTransId="{494860CA-596D-480E-8C7E-B3980BA1FC8A}" sibTransId="{EC197FEF-CC7F-4995-8B84-70DED7B84D7A}"/>
    <dgm:cxn modelId="{73E4CF48-C6F5-41E9-8471-16BD0DDDD464}" type="presOf" srcId="{D61DF80D-F6C8-482F-B06D-77B23AD4FADD}" destId="{264E66B4-9F6A-4F95-9485-E78D03A5531B}" srcOrd="0" destOrd="0" presId="urn:microsoft.com/office/officeart/2005/8/layout/vList5"/>
    <dgm:cxn modelId="{8B42E792-D5C5-4CAE-809A-C56329418634}" srcId="{94C2F7E0-E5A7-47BD-9E6E-694B04DB7587}" destId="{D61DF80D-F6C8-482F-B06D-77B23AD4FADD}" srcOrd="1" destOrd="0" parTransId="{990AC12E-4278-4BED-8559-8868EEF6FA2E}" sibTransId="{ACCAC88F-FD14-45C0-AFD0-998435F15426}"/>
    <dgm:cxn modelId="{81A20363-045A-4877-8523-8ECD764DB8C3}" srcId="{94C2F7E0-E5A7-47BD-9E6E-694B04DB7587}" destId="{048F9E18-ACBA-4D3D-A121-BB681E2E54BA}" srcOrd="2" destOrd="0" parTransId="{899D0A50-E1F3-4905-ADED-EB98933987EE}" sibTransId="{1D081FFD-64CD-443F-A884-3C6030A99E05}"/>
    <dgm:cxn modelId="{D9B759F3-256F-4336-AAE8-201310921235}" type="presOf" srcId="{94C2F7E0-E5A7-47BD-9E6E-694B04DB7587}" destId="{3CF056D6-799C-4458-B44F-A03D099AB8E2}" srcOrd="0" destOrd="0" presId="urn:microsoft.com/office/officeart/2005/8/layout/vList5"/>
    <dgm:cxn modelId="{240EA3F9-EE46-49B9-8838-D8FB7C0BC917}" type="presParOf" srcId="{3CF056D6-799C-4458-B44F-A03D099AB8E2}" destId="{DFB64A35-9421-450C-950F-D290895E9001}" srcOrd="0" destOrd="0" presId="urn:microsoft.com/office/officeart/2005/8/layout/vList5"/>
    <dgm:cxn modelId="{0582358A-7205-4172-B82F-AD09EE9B8D59}" type="presParOf" srcId="{DFB64A35-9421-450C-950F-D290895E9001}" destId="{C6A3111C-44D6-44BA-B779-1AA19C2317CD}" srcOrd="0" destOrd="0" presId="urn:microsoft.com/office/officeart/2005/8/layout/vList5"/>
    <dgm:cxn modelId="{EF5F763B-8553-4398-AAA7-A5B256BAC3CC}" type="presParOf" srcId="{3CF056D6-799C-4458-B44F-A03D099AB8E2}" destId="{F9EC584E-6330-4F77-87D7-BC62E3569BFD}" srcOrd="1" destOrd="0" presId="urn:microsoft.com/office/officeart/2005/8/layout/vList5"/>
    <dgm:cxn modelId="{EDAE0163-A92D-4969-AF2C-923FBFF9ABAF}" type="presParOf" srcId="{3CF056D6-799C-4458-B44F-A03D099AB8E2}" destId="{5EE74187-109A-40E7-A0CA-49AAC90BEA0D}" srcOrd="2" destOrd="0" presId="urn:microsoft.com/office/officeart/2005/8/layout/vList5"/>
    <dgm:cxn modelId="{E8C53630-6626-4E9B-AD2D-8FC3C43D4F4E}" type="presParOf" srcId="{5EE74187-109A-40E7-A0CA-49AAC90BEA0D}" destId="{264E66B4-9F6A-4F95-9485-E78D03A5531B}" srcOrd="0" destOrd="0" presId="urn:microsoft.com/office/officeart/2005/8/layout/vList5"/>
    <dgm:cxn modelId="{AB5047ED-043A-4346-A828-8D341A8EF63D}" type="presParOf" srcId="{3CF056D6-799C-4458-B44F-A03D099AB8E2}" destId="{074F22F0-EDD8-442A-8469-CB1C24B87439}" srcOrd="3" destOrd="0" presId="urn:microsoft.com/office/officeart/2005/8/layout/vList5"/>
    <dgm:cxn modelId="{3C87BC56-711B-4498-971D-8761B10D817C}" type="presParOf" srcId="{3CF056D6-799C-4458-B44F-A03D099AB8E2}" destId="{C8B84E65-56AE-4909-9B19-0E3288EB9EB9}" srcOrd="4" destOrd="0" presId="urn:microsoft.com/office/officeart/2005/8/layout/vList5"/>
    <dgm:cxn modelId="{E1E9E3ED-C915-4E12-B726-68983D00A6AC}" type="presParOf" srcId="{C8B84E65-56AE-4909-9B19-0E3288EB9EB9}" destId="{2AA00CC5-3956-483D-A4FA-55C420B66880}" srcOrd="0" destOrd="0" presId="urn:microsoft.com/office/officeart/2005/8/layout/vList5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F485721-E47E-4D9A-A5FB-EA6A7ED3B65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F6F63-0357-4D25-9623-45825200E499}">
      <dgm:prSet custT="1"/>
      <dgm:spPr/>
      <dgm:t>
        <a:bodyPr/>
        <a:lstStyle/>
        <a:p>
          <a:pPr rtl="0"/>
          <a:r>
            <a:rPr lang="en-IE" sz="3200" b="1" dirty="0" smtClean="0"/>
            <a:t>Problems in transporting a neonate:-</a:t>
          </a:r>
          <a:endParaRPr lang="en-US" sz="3200" dirty="0"/>
        </a:p>
      </dgm:t>
    </dgm:pt>
    <dgm:pt modelId="{4F18BF0B-A9E1-47A4-A3ED-7A252A5719FE}" type="parTrans" cxnId="{7865EEFD-3225-4E78-A39A-1E5A9BE463CD}">
      <dgm:prSet/>
      <dgm:spPr/>
      <dgm:t>
        <a:bodyPr/>
        <a:lstStyle/>
        <a:p>
          <a:endParaRPr lang="en-US"/>
        </a:p>
      </dgm:t>
    </dgm:pt>
    <dgm:pt modelId="{1F6BEDE3-E975-4882-B801-1AFC10780599}" type="sibTrans" cxnId="{7865EEFD-3225-4E78-A39A-1E5A9BE463CD}">
      <dgm:prSet/>
      <dgm:spPr/>
      <dgm:t>
        <a:bodyPr/>
        <a:lstStyle/>
        <a:p>
          <a:endParaRPr lang="en-US"/>
        </a:p>
      </dgm:t>
    </dgm:pt>
    <dgm:pt modelId="{A9FBDACB-09EF-4388-A44D-12EE78D3CE07}" type="pres">
      <dgm:prSet presAssocID="{4F485721-E47E-4D9A-A5FB-EA6A7ED3B6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95B20-88E9-4B12-8A57-DD8D95D96A08}" type="pres">
      <dgm:prSet presAssocID="{B8FF6F63-0357-4D25-9623-45825200E499}" presName="linNode" presStyleCnt="0"/>
      <dgm:spPr/>
    </dgm:pt>
    <dgm:pt modelId="{91C78DB2-1357-4426-B404-C3B53532B000}" type="pres">
      <dgm:prSet presAssocID="{B8FF6F63-0357-4D25-9623-45825200E499}" presName="parentText" presStyleLbl="node1" presStyleIdx="0" presStyleCnt="1" custScaleX="159465" custLinFactNeighborX="23148" custLinFactNeighborY="626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FE622D-7049-4A19-97A6-A94BF2E7F4FA}" type="presOf" srcId="{4F485721-E47E-4D9A-A5FB-EA6A7ED3B650}" destId="{A9FBDACB-09EF-4388-A44D-12EE78D3CE07}" srcOrd="0" destOrd="0" presId="urn:microsoft.com/office/officeart/2005/8/layout/vList5"/>
    <dgm:cxn modelId="{7865EEFD-3225-4E78-A39A-1E5A9BE463CD}" srcId="{4F485721-E47E-4D9A-A5FB-EA6A7ED3B650}" destId="{B8FF6F63-0357-4D25-9623-45825200E499}" srcOrd="0" destOrd="0" parTransId="{4F18BF0B-A9E1-47A4-A3ED-7A252A5719FE}" sibTransId="{1F6BEDE3-E975-4882-B801-1AFC10780599}"/>
    <dgm:cxn modelId="{D5FF1CCC-73BC-49B4-BDE0-F33E10DA8AAF}" type="presOf" srcId="{B8FF6F63-0357-4D25-9623-45825200E499}" destId="{91C78DB2-1357-4426-B404-C3B53532B000}" srcOrd="0" destOrd="0" presId="urn:microsoft.com/office/officeart/2005/8/layout/vList5"/>
    <dgm:cxn modelId="{24B446FD-94FD-4001-A668-8E6EA3870906}" type="presParOf" srcId="{A9FBDACB-09EF-4388-A44D-12EE78D3CE07}" destId="{C2795B20-88E9-4B12-8A57-DD8D95D96A08}" srcOrd="0" destOrd="0" presId="urn:microsoft.com/office/officeart/2005/8/layout/vList5"/>
    <dgm:cxn modelId="{0A278C38-41F2-4810-96D7-9F9D97ED201A}" type="presParOf" srcId="{C2795B20-88E9-4B12-8A57-DD8D95D96A08}" destId="{91C78DB2-1357-4426-B404-C3B53532B000}" srcOrd="0" destOrd="0" presId="urn:microsoft.com/office/officeart/2005/8/layout/vList5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7329302-7DE4-46A8-BB0D-0BF3C16C81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138EE-D59F-406C-B014-DE84B91E44BC}">
      <dgm:prSet/>
      <dgm:spPr/>
      <dgm:t>
        <a:bodyPr/>
        <a:lstStyle/>
        <a:p>
          <a:pPr rtl="0"/>
          <a:r>
            <a:rPr lang="en-US" dirty="0" smtClean="0"/>
            <a:t>What you mean by level 3 care in NICU.</a:t>
          </a:r>
          <a:endParaRPr lang="en-US" dirty="0"/>
        </a:p>
      </dgm:t>
    </dgm:pt>
    <dgm:pt modelId="{C4356D65-F472-40CF-8632-B55184E1CF35}" type="parTrans" cxnId="{2203CFE3-B578-4ADD-8980-E8062B9910AC}">
      <dgm:prSet/>
      <dgm:spPr/>
      <dgm:t>
        <a:bodyPr/>
        <a:lstStyle/>
        <a:p>
          <a:endParaRPr lang="en-US"/>
        </a:p>
      </dgm:t>
    </dgm:pt>
    <dgm:pt modelId="{F4888AB0-43E6-4EAA-BFCA-EBEE60504697}" type="sibTrans" cxnId="{2203CFE3-B578-4ADD-8980-E8062B9910AC}">
      <dgm:prSet/>
      <dgm:spPr/>
      <dgm:t>
        <a:bodyPr/>
        <a:lstStyle/>
        <a:p>
          <a:endParaRPr lang="en-US"/>
        </a:p>
      </dgm:t>
    </dgm:pt>
    <dgm:pt modelId="{8152ABB5-825E-40FD-BB8C-7FE375B2AC45}">
      <dgm:prSet/>
      <dgm:spPr/>
      <dgm:t>
        <a:bodyPr/>
        <a:lstStyle/>
        <a:p>
          <a:pPr rtl="0"/>
          <a:r>
            <a:rPr lang="en-US" dirty="0" smtClean="0"/>
            <a:t>State your Roles in Level 3 care..?</a:t>
          </a:r>
          <a:endParaRPr lang="en-US" dirty="0"/>
        </a:p>
      </dgm:t>
    </dgm:pt>
    <dgm:pt modelId="{7BF05D4B-D783-46B4-99B8-3A54BD115FCE}" type="parTrans" cxnId="{9A9D8076-48BE-4A6B-9DF2-EF440D38EC67}">
      <dgm:prSet/>
      <dgm:spPr/>
      <dgm:t>
        <a:bodyPr/>
        <a:lstStyle/>
        <a:p>
          <a:endParaRPr lang="en-US"/>
        </a:p>
      </dgm:t>
    </dgm:pt>
    <dgm:pt modelId="{B312A809-1448-4630-9425-E67DE78AA3A2}" type="sibTrans" cxnId="{9A9D8076-48BE-4A6B-9DF2-EF440D38EC67}">
      <dgm:prSet/>
      <dgm:spPr/>
      <dgm:t>
        <a:bodyPr/>
        <a:lstStyle/>
        <a:p>
          <a:endParaRPr lang="en-US"/>
        </a:p>
      </dgm:t>
    </dgm:pt>
    <dgm:pt modelId="{0E8CDB1B-6A72-4C8C-BCA1-0DEC0F1A7546}" type="pres">
      <dgm:prSet presAssocID="{A7329302-7DE4-46A8-BB0D-0BF3C16C8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094EB-CC20-4AF8-AC45-70A8175D3B86}" type="pres">
      <dgm:prSet presAssocID="{C88138EE-D59F-406C-B014-DE84B91E44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87591-D853-409A-B15B-77F9FB71566A}" type="pres">
      <dgm:prSet presAssocID="{F4888AB0-43E6-4EAA-BFCA-EBEE60504697}" presName="spacer" presStyleCnt="0"/>
      <dgm:spPr/>
    </dgm:pt>
    <dgm:pt modelId="{EDE51D2A-4695-4411-8840-30948AEA1631}" type="pres">
      <dgm:prSet presAssocID="{8152ABB5-825E-40FD-BB8C-7FE375B2AC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D8076-48BE-4A6B-9DF2-EF440D38EC67}" srcId="{A7329302-7DE4-46A8-BB0D-0BF3C16C81D3}" destId="{8152ABB5-825E-40FD-BB8C-7FE375B2AC45}" srcOrd="1" destOrd="0" parTransId="{7BF05D4B-D783-46B4-99B8-3A54BD115FCE}" sibTransId="{B312A809-1448-4630-9425-E67DE78AA3A2}"/>
    <dgm:cxn modelId="{9A925789-2E2B-49A2-B74B-399E9EA0998B}" type="presOf" srcId="{8152ABB5-825E-40FD-BB8C-7FE375B2AC45}" destId="{EDE51D2A-4695-4411-8840-30948AEA1631}" srcOrd="0" destOrd="0" presId="urn:microsoft.com/office/officeart/2005/8/layout/vList2"/>
    <dgm:cxn modelId="{C4F68300-0D39-4420-BB41-C7F3D296F3C5}" type="presOf" srcId="{C88138EE-D59F-406C-B014-DE84B91E44BC}" destId="{F37094EB-CC20-4AF8-AC45-70A8175D3B86}" srcOrd="0" destOrd="0" presId="urn:microsoft.com/office/officeart/2005/8/layout/vList2"/>
    <dgm:cxn modelId="{B03BF7E2-BEE4-4FF4-B07C-3966C261CFF8}" type="presOf" srcId="{A7329302-7DE4-46A8-BB0D-0BF3C16C81D3}" destId="{0E8CDB1B-6A72-4C8C-BCA1-0DEC0F1A7546}" srcOrd="0" destOrd="0" presId="urn:microsoft.com/office/officeart/2005/8/layout/vList2"/>
    <dgm:cxn modelId="{2203CFE3-B578-4ADD-8980-E8062B9910AC}" srcId="{A7329302-7DE4-46A8-BB0D-0BF3C16C81D3}" destId="{C88138EE-D59F-406C-B014-DE84B91E44BC}" srcOrd="0" destOrd="0" parTransId="{C4356D65-F472-40CF-8632-B55184E1CF35}" sibTransId="{F4888AB0-43E6-4EAA-BFCA-EBEE60504697}"/>
    <dgm:cxn modelId="{26257AC2-9F2C-44BB-BCFA-02881619C442}" type="presParOf" srcId="{0E8CDB1B-6A72-4C8C-BCA1-0DEC0F1A7546}" destId="{F37094EB-CC20-4AF8-AC45-70A8175D3B86}" srcOrd="0" destOrd="0" presId="urn:microsoft.com/office/officeart/2005/8/layout/vList2"/>
    <dgm:cxn modelId="{FE6D3B22-377C-4467-A287-CAB836484FFB}" type="presParOf" srcId="{0E8CDB1B-6A72-4C8C-BCA1-0DEC0F1A7546}" destId="{82E87591-D853-409A-B15B-77F9FB71566A}" srcOrd="1" destOrd="0" presId="urn:microsoft.com/office/officeart/2005/8/layout/vList2"/>
    <dgm:cxn modelId="{5F16ADD3-A34C-4FD1-AD7A-E4200D72E218}" type="presParOf" srcId="{0E8CDB1B-6A72-4C8C-BCA1-0DEC0F1A7546}" destId="{EDE51D2A-4695-4411-8840-30948AEA1631}" srcOrd="2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AB33EE6-3272-4AB5-91A8-71C65D4CD1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1CA31-91F0-4B50-B618-472C4C56A672}">
      <dgm:prSet custT="1"/>
      <dgm:spPr/>
      <dgm:t>
        <a:bodyPr/>
        <a:lstStyle/>
        <a:p>
          <a:pPr rtl="0"/>
          <a:r>
            <a:rPr lang="en-US" sz="4800" dirty="0" smtClean="0"/>
            <a:t>Is physical facilities are important in Hospital setting?</a:t>
          </a:r>
          <a:endParaRPr lang="en-US" sz="4800" dirty="0"/>
        </a:p>
      </dgm:t>
    </dgm:pt>
    <dgm:pt modelId="{A4E5FDDA-19C9-4267-B7F1-A20556405429}" type="parTrans" cxnId="{50E1ED9A-CE07-43A5-9B35-BC708C24AD26}">
      <dgm:prSet/>
      <dgm:spPr/>
      <dgm:t>
        <a:bodyPr/>
        <a:lstStyle/>
        <a:p>
          <a:endParaRPr lang="en-US"/>
        </a:p>
      </dgm:t>
    </dgm:pt>
    <dgm:pt modelId="{5171EC7E-D867-4AC5-A7A5-AD5B615BD32F}" type="sibTrans" cxnId="{50E1ED9A-CE07-43A5-9B35-BC708C24AD26}">
      <dgm:prSet/>
      <dgm:spPr/>
      <dgm:t>
        <a:bodyPr/>
        <a:lstStyle/>
        <a:p>
          <a:endParaRPr lang="en-US"/>
        </a:p>
      </dgm:t>
    </dgm:pt>
    <dgm:pt modelId="{C995F96E-BA22-4792-A425-B83BBD8B98D0}" type="pres">
      <dgm:prSet presAssocID="{9AB33EE6-3272-4AB5-91A8-71C65D4CD1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736E0-290D-454E-9C6D-A69F057A4F62}" type="pres">
      <dgm:prSet presAssocID="{A501CA31-91F0-4B50-B618-472C4C56A672}" presName="parentText" presStyleLbl="node1" presStyleIdx="0" presStyleCnt="1" custScaleY="204600" custLinFactNeighborY="-409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1ED9A-CE07-43A5-9B35-BC708C24AD26}" srcId="{9AB33EE6-3272-4AB5-91A8-71C65D4CD15D}" destId="{A501CA31-91F0-4B50-B618-472C4C56A672}" srcOrd="0" destOrd="0" parTransId="{A4E5FDDA-19C9-4267-B7F1-A20556405429}" sibTransId="{5171EC7E-D867-4AC5-A7A5-AD5B615BD32F}"/>
    <dgm:cxn modelId="{0A3B6D76-B5F9-4C64-9229-5FA8DE737826}" type="presOf" srcId="{9AB33EE6-3272-4AB5-91A8-71C65D4CD15D}" destId="{C995F96E-BA22-4792-A425-B83BBD8B98D0}" srcOrd="0" destOrd="0" presId="urn:microsoft.com/office/officeart/2005/8/layout/vList2"/>
    <dgm:cxn modelId="{350816D4-AAAC-4351-8576-84B5C044A7A5}" type="presOf" srcId="{A501CA31-91F0-4B50-B618-472C4C56A672}" destId="{694736E0-290D-454E-9C6D-A69F057A4F62}" srcOrd="0" destOrd="0" presId="urn:microsoft.com/office/officeart/2005/8/layout/vList2"/>
    <dgm:cxn modelId="{95B10FED-91FE-4F4F-92EE-F644B46FCFBE}" type="presParOf" srcId="{C995F96E-BA22-4792-A425-B83BBD8B98D0}" destId="{694736E0-290D-454E-9C6D-A69F057A4F62}" srcOrd="0" destOrd="0" presId="urn:microsoft.com/office/officeart/2005/8/layout/vList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8763D64-2B61-4303-92F1-500CD05ED2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E9A99E-69BC-4EB4-BB3C-1B42FC950B60}">
      <dgm:prSet custT="1"/>
      <dgm:spPr/>
      <dgm:t>
        <a:bodyPr/>
        <a:lstStyle/>
        <a:p>
          <a:pPr rtl="0"/>
          <a:r>
            <a:rPr lang="en-US" sz="5400" dirty="0" smtClean="0"/>
            <a:t>How can a Nurse develop a good Transportation services…?</a:t>
          </a:r>
          <a:endParaRPr lang="en-US" sz="5400" dirty="0"/>
        </a:p>
      </dgm:t>
    </dgm:pt>
    <dgm:pt modelId="{70911E51-AB2D-413D-ABAA-52971CD2D021}" type="parTrans" cxnId="{3E3D1485-C27A-4088-ABAB-9C389A78ECC0}">
      <dgm:prSet/>
      <dgm:spPr/>
      <dgm:t>
        <a:bodyPr/>
        <a:lstStyle/>
        <a:p>
          <a:endParaRPr lang="en-US"/>
        </a:p>
      </dgm:t>
    </dgm:pt>
    <dgm:pt modelId="{12017464-AB18-4490-9F5D-71C0D042111A}" type="sibTrans" cxnId="{3E3D1485-C27A-4088-ABAB-9C389A78ECC0}">
      <dgm:prSet/>
      <dgm:spPr/>
      <dgm:t>
        <a:bodyPr/>
        <a:lstStyle/>
        <a:p>
          <a:endParaRPr lang="en-US"/>
        </a:p>
      </dgm:t>
    </dgm:pt>
    <dgm:pt modelId="{9B17853A-E845-4B53-A423-36885A85F52D}" type="pres">
      <dgm:prSet presAssocID="{08763D64-2B61-4303-92F1-500CD05ED2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1D268-E1E2-41FC-902F-A28A842A6BF8}" type="pres">
      <dgm:prSet presAssocID="{48E9A99E-69BC-4EB4-BB3C-1B42FC950B60}" presName="parentText" presStyleLbl="node1" presStyleIdx="0" presStyleCnt="1" custLinFactNeighborY="-134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BE780D-87E4-4AD7-8302-88FB5C955FEA}" type="presOf" srcId="{48E9A99E-69BC-4EB4-BB3C-1B42FC950B60}" destId="{E131D268-E1E2-41FC-902F-A28A842A6BF8}" srcOrd="0" destOrd="0" presId="urn:microsoft.com/office/officeart/2005/8/layout/vList2"/>
    <dgm:cxn modelId="{3E3D1485-C27A-4088-ABAB-9C389A78ECC0}" srcId="{08763D64-2B61-4303-92F1-500CD05ED2A7}" destId="{48E9A99E-69BC-4EB4-BB3C-1B42FC950B60}" srcOrd="0" destOrd="0" parTransId="{70911E51-AB2D-413D-ABAA-52971CD2D021}" sibTransId="{12017464-AB18-4490-9F5D-71C0D042111A}"/>
    <dgm:cxn modelId="{A930E8BF-61C9-480F-9317-48C0A08C1EA0}" type="presOf" srcId="{08763D64-2B61-4303-92F1-500CD05ED2A7}" destId="{9B17853A-E845-4B53-A423-36885A85F52D}" srcOrd="0" destOrd="0" presId="urn:microsoft.com/office/officeart/2005/8/layout/vList2"/>
    <dgm:cxn modelId="{23236F8B-B17E-4A54-9707-29B80C76B1F4}" type="presParOf" srcId="{9B17853A-E845-4B53-A423-36885A85F52D}" destId="{E131D268-E1E2-41FC-902F-A28A842A6BF8}" srcOrd="0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8543170-53DE-4C73-A699-D87BDE5C69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4A8780B-E087-45D5-B2AA-7499ED762AC6}">
      <dgm:prSet/>
      <dgm:spPr/>
      <dgm:t>
        <a:bodyPr/>
        <a:lstStyle/>
        <a:p>
          <a:pPr algn="ctr" rtl="0"/>
          <a:r>
            <a:rPr lang="en-IE" u="sng" dirty="0" smtClean="0"/>
            <a:t>Conclusion</a:t>
          </a:r>
          <a:endParaRPr lang="en-US" dirty="0"/>
        </a:p>
      </dgm:t>
    </dgm:pt>
    <dgm:pt modelId="{D05C5E1F-A9C0-4C8D-8B9A-F71F9E7E7EAA}" type="parTrans" cxnId="{01405B01-E3DC-424A-A892-16A42C0D6357}">
      <dgm:prSet/>
      <dgm:spPr/>
      <dgm:t>
        <a:bodyPr/>
        <a:lstStyle/>
        <a:p>
          <a:endParaRPr lang="en-US"/>
        </a:p>
      </dgm:t>
    </dgm:pt>
    <dgm:pt modelId="{41275C34-C321-4924-82B3-32C64DAF1A13}" type="sibTrans" cxnId="{01405B01-E3DC-424A-A892-16A42C0D6357}">
      <dgm:prSet/>
      <dgm:spPr/>
      <dgm:t>
        <a:bodyPr/>
        <a:lstStyle/>
        <a:p>
          <a:endParaRPr lang="en-US"/>
        </a:p>
      </dgm:t>
    </dgm:pt>
    <dgm:pt modelId="{198F633B-19E9-42E2-9BB8-CBA014D413C8}" type="pres">
      <dgm:prSet presAssocID="{78543170-53DE-4C73-A699-D87BDE5C69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11485D-4B0B-4CE4-BD15-5484DABB25A0}" type="pres">
      <dgm:prSet presAssocID="{34A8780B-E087-45D5-B2AA-7499ED762A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2AF8A7-A20F-46D9-8CF0-E21BBCD1835B}" type="presOf" srcId="{34A8780B-E087-45D5-B2AA-7499ED762AC6}" destId="{7E11485D-4B0B-4CE4-BD15-5484DABB25A0}" srcOrd="0" destOrd="0" presId="urn:microsoft.com/office/officeart/2005/8/layout/vList2"/>
    <dgm:cxn modelId="{1A650856-71F9-403C-B8FB-E6EB9033D089}" type="presOf" srcId="{78543170-53DE-4C73-A699-D87BDE5C69A6}" destId="{198F633B-19E9-42E2-9BB8-CBA014D413C8}" srcOrd="0" destOrd="0" presId="urn:microsoft.com/office/officeart/2005/8/layout/vList2"/>
    <dgm:cxn modelId="{01405B01-E3DC-424A-A892-16A42C0D6357}" srcId="{78543170-53DE-4C73-A699-D87BDE5C69A6}" destId="{34A8780B-E087-45D5-B2AA-7499ED762AC6}" srcOrd="0" destOrd="0" parTransId="{D05C5E1F-A9C0-4C8D-8B9A-F71F9E7E7EAA}" sibTransId="{41275C34-C321-4924-82B3-32C64DAF1A13}"/>
    <dgm:cxn modelId="{88019CA8-8DCD-47BE-B7AA-55CF4457E37E}" type="presParOf" srcId="{198F633B-19E9-42E2-9BB8-CBA014D413C8}" destId="{7E11485D-4B0B-4CE4-BD15-5484DABB25A0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CB93F4-3B94-4E91-A23E-4DEFC4E356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1764C-13B5-4994-878C-C13E197B1B90}">
      <dgm:prSet/>
      <dgm:spPr/>
      <dgm:t>
        <a:bodyPr/>
        <a:lstStyle/>
        <a:p>
          <a:pPr rtl="0"/>
          <a:r>
            <a:rPr lang="en-IE" b="1" u="heavy" dirty="0" smtClean="0"/>
            <a:t>Delivery of Neonatal Care In India </a:t>
          </a:r>
          <a:endParaRPr lang="en-US" dirty="0"/>
        </a:p>
      </dgm:t>
    </dgm:pt>
    <dgm:pt modelId="{7DBCB602-566F-4ED6-8CB3-C3C3C84A9010}" type="parTrans" cxnId="{4F046624-7117-4794-8A9E-DF1EC5F90848}">
      <dgm:prSet/>
      <dgm:spPr/>
      <dgm:t>
        <a:bodyPr/>
        <a:lstStyle/>
        <a:p>
          <a:endParaRPr lang="en-US"/>
        </a:p>
      </dgm:t>
    </dgm:pt>
    <dgm:pt modelId="{42D7AFFE-B401-4821-978C-552F4BB64AB9}" type="sibTrans" cxnId="{4F046624-7117-4794-8A9E-DF1EC5F90848}">
      <dgm:prSet/>
      <dgm:spPr/>
      <dgm:t>
        <a:bodyPr/>
        <a:lstStyle/>
        <a:p>
          <a:endParaRPr lang="en-US"/>
        </a:p>
      </dgm:t>
    </dgm:pt>
    <dgm:pt modelId="{41AEF633-E78D-44A3-B2B7-6C881181763C}" type="pres">
      <dgm:prSet presAssocID="{A0CB93F4-3B94-4E91-A23E-4DEFC4E356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6249A-A8EF-4EEF-9698-1E2CA3FE55A2}" type="pres">
      <dgm:prSet presAssocID="{7CC1764C-13B5-4994-878C-C13E197B1B90}" presName="linNode" presStyleCnt="0"/>
      <dgm:spPr/>
    </dgm:pt>
    <dgm:pt modelId="{0203C0EC-3917-4924-9700-B5E08074423E}" type="pres">
      <dgm:prSet presAssocID="{7CC1764C-13B5-4994-878C-C13E197B1B90}" presName="parentText" presStyleLbl="node1" presStyleIdx="0" presStyleCnt="1" custScaleX="241770" custLinFactNeighborX="-77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2D83E-2170-4BDE-8E06-BB9915888364}" type="presOf" srcId="{7CC1764C-13B5-4994-878C-C13E197B1B90}" destId="{0203C0EC-3917-4924-9700-B5E08074423E}" srcOrd="0" destOrd="0" presId="urn:microsoft.com/office/officeart/2005/8/layout/vList5"/>
    <dgm:cxn modelId="{3507E8E7-8B03-4D94-8E37-B82D7BB070AF}" type="presOf" srcId="{A0CB93F4-3B94-4E91-A23E-4DEFC4E35626}" destId="{41AEF633-E78D-44A3-B2B7-6C881181763C}" srcOrd="0" destOrd="0" presId="urn:microsoft.com/office/officeart/2005/8/layout/vList5"/>
    <dgm:cxn modelId="{4F046624-7117-4794-8A9E-DF1EC5F90848}" srcId="{A0CB93F4-3B94-4E91-A23E-4DEFC4E35626}" destId="{7CC1764C-13B5-4994-878C-C13E197B1B90}" srcOrd="0" destOrd="0" parTransId="{7DBCB602-566F-4ED6-8CB3-C3C3C84A9010}" sibTransId="{42D7AFFE-B401-4821-978C-552F4BB64AB9}"/>
    <dgm:cxn modelId="{4697CB2F-412A-48A9-931A-D2E3E826E474}" type="presParOf" srcId="{41AEF633-E78D-44A3-B2B7-6C881181763C}" destId="{9766249A-A8EF-4EEF-9698-1E2CA3FE55A2}" srcOrd="0" destOrd="0" presId="urn:microsoft.com/office/officeart/2005/8/layout/vList5"/>
    <dgm:cxn modelId="{E88549C8-F16D-4C37-8B40-225B836B2F15}" type="presParOf" srcId="{9766249A-A8EF-4EEF-9698-1E2CA3FE55A2}" destId="{0203C0EC-3917-4924-9700-B5E08074423E}" srcOrd="0" destOrd="0" presId="urn:microsoft.com/office/officeart/2005/8/layout/vList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15A7B5-7178-4B21-9135-BA045AACC4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89F96-D4F3-4F39-91CF-2B12949A00D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2800" b="1" u="none" dirty="0" smtClean="0">
              <a:latin typeface="Times New Roman" pitchFamily="18" charset="0"/>
              <a:ea typeface="Calibri"/>
              <a:cs typeface="Times New Roman" pitchFamily="18" charset="0"/>
            </a:rPr>
            <a:t>LEVEL I  (BASIC NEW BORN CARE)</a:t>
          </a:r>
          <a:endParaRPr lang="en-US" sz="2800" b="1" u="none" dirty="0" smtClean="0">
            <a:latin typeface="Times New Roman" pitchFamily="18" charset="0"/>
            <a:ea typeface="Calibri"/>
            <a:cs typeface="Times New Roman" pitchFamily="18" charset="0"/>
          </a:endParaRPr>
        </a:p>
      </dgm:t>
    </dgm:pt>
    <dgm:pt modelId="{669FD63B-9726-425B-BED4-E63119B4EB7F}" type="parTrans" cxnId="{2CE68BC3-131C-410B-99B0-726D74DE1CD3}">
      <dgm:prSet/>
      <dgm:spPr/>
      <dgm:t>
        <a:bodyPr/>
        <a:lstStyle/>
        <a:p>
          <a:endParaRPr lang="en-US"/>
        </a:p>
      </dgm:t>
    </dgm:pt>
    <dgm:pt modelId="{B8A7908D-7D63-4084-B8AA-DC428A2AC927}" type="sibTrans" cxnId="{2CE68BC3-131C-410B-99B0-726D74DE1CD3}">
      <dgm:prSet/>
      <dgm:spPr/>
      <dgm:t>
        <a:bodyPr/>
        <a:lstStyle/>
        <a:p>
          <a:endParaRPr lang="en-US"/>
        </a:p>
      </dgm:t>
    </dgm:pt>
    <dgm:pt modelId="{F2BA17CA-9EAE-42DF-9FFB-7B5C51A4F4EF}">
      <dgm:prSet/>
      <dgm:spPr/>
      <dgm:t>
        <a:bodyPr/>
        <a:lstStyle/>
        <a:p>
          <a:pPr rtl="0"/>
          <a:r>
            <a:rPr lang="en-IE" b="1" u="none" dirty="0" smtClean="0">
              <a:latin typeface="Times New Roman" pitchFamily="18" charset="0"/>
              <a:cs typeface="Times New Roman" pitchFamily="18" charset="0"/>
            </a:rPr>
            <a:t>Level III: (TERTIARY LEVEL</a:t>
          </a:r>
          <a:r>
            <a:rPr lang="en-IE" b="1" u="heavy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239CE044-E670-42E0-A21C-FEC879CB9429}" type="parTrans" cxnId="{775E45AF-3731-4D74-A3A5-4962A1E33854}">
      <dgm:prSet/>
      <dgm:spPr/>
      <dgm:t>
        <a:bodyPr/>
        <a:lstStyle/>
        <a:p>
          <a:endParaRPr lang="en-US"/>
        </a:p>
      </dgm:t>
    </dgm:pt>
    <dgm:pt modelId="{034E3367-8F90-42FB-BD54-2BF2FF27547B}" type="sibTrans" cxnId="{775E45AF-3731-4D74-A3A5-4962A1E33854}">
      <dgm:prSet/>
      <dgm:spPr/>
      <dgm:t>
        <a:bodyPr/>
        <a:lstStyle/>
        <a:p>
          <a:endParaRPr lang="en-US"/>
        </a:p>
      </dgm:t>
    </dgm:pt>
    <dgm:pt modelId="{3F894741-2893-4F73-8731-D1BF8B0BCEBB}">
      <dgm:prSet/>
      <dgm:spPr/>
      <dgm:t>
        <a:bodyPr/>
        <a:lstStyle/>
        <a:p>
          <a:pPr rtl="0"/>
          <a:r>
            <a:rPr lang="en-IE" b="1" u="none" smtClean="0">
              <a:latin typeface="Times New Roman" pitchFamily="18" charset="0"/>
              <a:cs typeface="Times New Roman" pitchFamily="18" charset="0"/>
            </a:rPr>
            <a:t>LEVEL </a:t>
          </a:r>
          <a:r>
            <a:rPr lang="en-IE" b="1" u="none" dirty="0" smtClean="0">
              <a:latin typeface="Times New Roman" pitchFamily="18" charset="0"/>
              <a:cs typeface="Times New Roman" pitchFamily="18" charset="0"/>
            </a:rPr>
            <a:t>II (SPECIALITY NEW BORN CARE)</a:t>
          </a:r>
          <a:endParaRPr lang="en-IN" u="none" dirty="0">
            <a:latin typeface="Times New Roman" pitchFamily="18" charset="0"/>
            <a:cs typeface="Times New Roman" pitchFamily="18" charset="0"/>
          </a:endParaRPr>
        </a:p>
      </dgm:t>
    </dgm:pt>
    <dgm:pt modelId="{7AE4ED5A-C8FE-4A50-AE2E-0EE27360038F}" type="sibTrans" cxnId="{265911C7-55CE-4423-8C16-910027553AE6}">
      <dgm:prSet/>
      <dgm:spPr/>
      <dgm:t>
        <a:bodyPr/>
        <a:lstStyle/>
        <a:p>
          <a:endParaRPr lang="en-US"/>
        </a:p>
      </dgm:t>
    </dgm:pt>
    <dgm:pt modelId="{BF1E2E24-8AC7-44E6-8039-AF312A95FCEB}" type="parTrans" cxnId="{265911C7-55CE-4423-8C16-910027553AE6}">
      <dgm:prSet/>
      <dgm:spPr/>
      <dgm:t>
        <a:bodyPr/>
        <a:lstStyle/>
        <a:p>
          <a:endParaRPr lang="en-US"/>
        </a:p>
      </dgm:t>
    </dgm:pt>
    <dgm:pt modelId="{649A5D2F-2FA3-4E9A-BD4F-5754D418CD7B}" type="pres">
      <dgm:prSet presAssocID="{9915A7B5-7178-4B21-9135-BA045AACC4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6416EB-16D7-4823-95C4-5B2F59DDA604}" type="pres">
      <dgm:prSet presAssocID="{3DC89F96-D4F3-4F39-91CF-2B12949A00DD}" presName="composite" presStyleCnt="0"/>
      <dgm:spPr/>
    </dgm:pt>
    <dgm:pt modelId="{BBB973D3-20EC-41EE-942C-7AE5CD8F015F}" type="pres">
      <dgm:prSet presAssocID="{3DC89F96-D4F3-4F39-91CF-2B12949A00D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E3C747-64A2-4F03-B79C-86F9FAB5391E}" type="pres">
      <dgm:prSet presAssocID="{3DC89F96-D4F3-4F39-91CF-2B12949A00DD}" presName="txShp" presStyleLbl="node1" presStyleIdx="0" presStyleCnt="3" custScaleY="102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19479-F9EC-499A-9418-27CC219B2BF4}" type="pres">
      <dgm:prSet presAssocID="{B8A7908D-7D63-4084-B8AA-DC428A2AC927}" presName="spacing" presStyleCnt="0"/>
      <dgm:spPr/>
    </dgm:pt>
    <dgm:pt modelId="{D933DEFC-B8A7-42F0-80A8-3E1CF5CD78FA}" type="pres">
      <dgm:prSet presAssocID="{3F894741-2893-4F73-8731-D1BF8B0BCEBB}" presName="composite" presStyleCnt="0"/>
      <dgm:spPr/>
    </dgm:pt>
    <dgm:pt modelId="{C8CF462F-0107-40DF-8B03-37006F2D5ABC}" type="pres">
      <dgm:prSet presAssocID="{3F894741-2893-4F73-8731-D1BF8B0BCEBB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B69995-41DD-4DC2-94D4-993E20D3980C}" type="pres">
      <dgm:prSet presAssocID="{3F894741-2893-4F73-8731-D1BF8B0BCEB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51CE3-0768-406E-BD64-990426DDF0D0}" type="pres">
      <dgm:prSet presAssocID="{7AE4ED5A-C8FE-4A50-AE2E-0EE27360038F}" presName="spacing" presStyleCnt="0"/>
      <dgm:spPr/>
    </dgm:pt>
    <dgm:pt modelId="{7C0B4EB6-B298-42D5-BA9C-B27453BEEDE5}" type="pres">
      <dgm:prSet presAssocID="{F2BA17CA-9EAE-42DF-9FFB-7B5C51A4F4EF}" presName="composite" presStyleCnt="0"/>
      <dgm:spPr/>
    </dgm:pt>
    <dgm:pt modelId="{45B0496E-B959-4D8D-B7E6-5C92CA8743B0}" type="pres">
      <dgm:prSet presAssocID="{F2BA17CA-9EAE-42DF-9FFB-7B5C51A4F4EF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7C871BB-C2E1-47CC-88D2-20FE2E091813}" type="pres">
      <dgm:prSet presAssocID="{F2BA17CA-9EAE-42DF-9FFB-7B5C51A4F4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5E45AF-3731-4D74-A3A5-4962A1E33854}" srcId="{9915A7B5-7178-4B21-9135-BA045AACC4D2}" destId="{F2BA17CA-9EAE-42DF-9FFB-7B5C51A4F4EF}" srcOrd="2" destOrd="0" parTransId="{239CE044-E670-42E0-A21C-FEC879CB9429}" sibTransId="{034E3367-8F90-42FB-BD54-2BF2FF27547B}"/>
    <dgm:cxn modelId="{C2D74F15-127E-444B-A36D-EBAC9D4E7A62}" type="presOf" srcId="{3DC89F96-D4F3-4F39-91CF-2B12949A00DD}" destId="{1EE3C747-64A2-4F03-B79C-86F9FAB5391E}" srcOrd="0" destOrd="0" presId="urn:microsoft.com/office/officeart/2005/8/layout/vList3"/>
    <dgm:cxn modelId="{2CE68BC3-131C-410B-99B0-726D74DE1CD3}" srcId="{9915A7B5-7178-4B21-9135-BA045AACC4D2}" destId="{3DC89F96-D4F3-4F39-91CF-2B12949A00DD}" srcOrd="0" destOrd="0" parTransId="{669FD63B-9726-425B-BED4-E63119B4EB7F}" sibTransId="{B8A7908D-7D63-4084-B8AA-DC428A2AC927}"/>
    <dgm:cxn modelId="{265911C7-55CE-4423-8C16-910027553AE6}" srcId="{9915A7B5-7178-4B21-9135-BA045AACC4D2}" destId="{3F894741-2893-4F73-8731-D1BF8B0BCEBB}" srcOrd="1" destOrd="0" parTransId="{BF1E2E24-8AC7-44E6-8039-AF312A95FCEB}" sibTransId="{7AE4ED5A-C8FE-4A50-AE2E-0EE27360038F}"/>
    <dgm:cxn modelId="{EF77D94B-DC1A-4A5B-991D-6AAFBD1EFC7D}" type="presOf" srcId="{9915A7B5-7178-4B21-9135-BA045AACC4D2}" destId="{649A5D2F-2FA3-4E9A-BD4F-5754D418CD7B}" srcOrd="0" destOrd="0" presId="urn:microsoft.com/office/officeart/2005/8/layout/vList3"/>
    <dgm:cxn modelId="{2DB12893-F2EE-44E5-A56F-7EF4FCF65F2D}" type="presOf" srcId="{3F894741-2893-4F73-8731-D1BF8B0BCEBB}" destId="{62B69995-41DD-4DC2-94D4-993E20D3980C}" srcOrd="0" destOrd="0" presId="urn:microsoft.com/office/officeart/2005/8/layout/vList3"/>
    <dgm:cxn modelId="{53AA43D3-E55E-46B7-8933-BCA029AF511F}" type="presOf" srcId="{F2BA17CA-9EAE-42DF-9FFB-7B5C51A4F4EF}" destId="{F7C871BB-C2E1-47CC-88D2-20FE2E091813}" srcOrd="0" destOrd="0" presId="urn:microsoft.com/office/officeart/2005/8/layout/vList3"/>
    <dgm:cxn modelId="{83A34B34-8826-4F62-8C59-342F37B032A6}" type="presParOf" srcId="{649A5D2F-2FA3-4E9A-BD4F-5754D418CD7B}" destId="{AE6416EB-16D7-4823-95C4-5B2F59DDA604}" srcOrd="0" destOrd="0" presId="urn:microsoft.com/office/officeart/2005/8/layout/vList3"/>
    <dgm:cxn modelId="{7E356AB2-ACAA-48AF-AD9E-588600CAD409}" type="presParOf" srcId="{AE6416EB-16D7-4823-95C4-5B2F59DDA604}" destId="{BBB973D3-20EC-41EE-942C-7AE5CD8F015F}" srcOrd="0" destOrd="0" presId="urn:microsoft.com/office/officeart/2005/8/layout/vList3"/>
    <dgm:cxn modelId="{51258EAA-59B3-4BB9-AA65-93AE96159F89}" type="presParOf" srcId="{AE6416EB-16D7-4823-95C4-5B2F59DDA604}" destId="{1EE3C747-64A2-4F03-B79C-86F9FAB5391E}" srcOrd="1" destOrd="0" presId="urn:microsoft.com/office/officeart/2005/8/layout/vList3"/>
    <dgm:cxn modelId="{3576BF41-3075-4732-B17B-C4219ED5E472}" type="presParOf" srcId="{649A5D2F-2FA3-4E9A-BD4F-5754D418CD7B}" destId="{91C19479-F9EC-499A-9418-27CC219B2BF4}" srcOrd="1" destOrd="0" presId="urn:microsoft.com/office/officeart/2005/8/layout/vList3"/>
    <dgm:cxn modelId="{809B0352-F3D4-4558-B91A-92BA48090D10}" type="presParOf" srcId="{649A5D2F-2FA3-4E9A-BD4F-5754D418CD7B}" destId="{D933DEFC-B8A7-42F0-80A8-3E1CF5CD78FA}" srcOrd="2" destOrd="0" presId="urn:microsoft.com/office/officeart/2005/8/layout/vList3"/>
    <dgm:cxn modelId="{CF8C6473-B5A8-4B6E-B437-9CB15905F5E7}" type="presParOf" srcId="{D933DEFC-B8A7-42F0-80A8-3E1CF5CD78FA}" destId="{C8CF462F-0107-40DF-8B03-37006F2D5ABC}" srcOrd="0" destOrd="0" presId="urn:microsoft.com/office/officeart/2005/8/layout/vList3"/>
    <dgm:cxn modelId="{B5CB50FE-611F-4F93-9577-9CB7766750CD}" type="presParOf" srcId="{D933DEFC-B8A7-42F0-80A8-3E1CF5CD78FA}" destId="{62B69995-41DD-4DC2-94D4-993E20D3980C}" srcOrd="1" destOrd="0" presId="urn:microsoft.com/office/officeart/2005/8/layout/vList3"/>
    <dgm:cxn modelId="{C9158BF7-9612-4C7A-A138-84CA56C7E847}" type="presParOf" srcId="{649A5D2F-2FA3-4E9A-BD4F-5754D418CD7B}" destId="{1E251CE3-0768-406E-BD64-990426DDF0D0}" srcOrd="3" destOrd="0" presId="urn:microsoft.com/office/officeart/2005/8/layout/vList3"/>
    <dgm:cxn modelId="{75F99FC4-0605-49D7-8D09-A1EF0CD12D15}" type="presParOf" srcId="{649A5D2F-2FA3-4E9A-BD4F-5754D418CD7B}" destId="{7C0B4EB6-B298-42D5-BA9C-B27453BEEDE5}" srcOrd="4" destOrd="0" presId="urn:microsoft.com/office/officeart/2005/8/layout/vList3"/>
    <dgm:cxn modelId="{A19081DD-A643-4DE6-AAE7-E5BB87AAADDA}" type="presParOf" srcId="{7C0B4EB6-B298-42D5-BA9C-B27453BEEDE5}" destId="{45B0496E-B959-4D8D-B7E6-5C92CA8743B0}" srcOrd="0" destOrd="0" presId="urn:microsoft.com/office/officeart/2005/8/layout/vList3"/>
    <dgm:cxn modelId="{42999CAC-FA82-49AD-BE5A-E266FAD224D5}" type="presParOf" srcId="{7C0B4EB6-B298-42D5-BA9C-B27453BEEDE5}" destId="{F7C871BB-C2E1-47CC-88D2-20FE2E091813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485721-E47E-4D9A-A5FB-EA6A7ED3B65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F6F63-0357-4D25-9623-45825200E499}">
      <dgm:prSet custT="1"/>
      <dgm:spPr/>
      <dgm:t>
        <a:bodyPr/>
        <a:lstStyle/>
        <a:p>
          <a:pPr rtl="0"/>
          <a:r>
            <a:rPr lang="en-IE" sz="3200" b="1" u="heavy" dirty="0" smtClean="0"/>
            <a:t>GOALS OF A NICU:</a:t>
          </a:r>
          <a:endParaRPr lang="en-US" sz="3200" dirty="0"/>
        </a:p>
      </dgm:t>
    </dgm:pt>
    <dgm:pt modelId="{4F18BF0B-A9E1-47A4-A3ED-7A252A5719FE}" type="parTrans" cxnId="{7865EEFD-3225-4E78-A39A-1E5A9BE463CD}">
      <dgm:prSet/>
      <dgm:spPr/>
      <dgm:t>
        <a:bodyPr/>
        <a:lstStyle/>
        <a:p>
          <a:endParaRPr lang="en-US"/>
        </a:p>
      </dgm:t>
    </dgm:pt>
    <dgm:pt modelId="{1F6BEDE3-E975-4882-B801-1AFC10780599}" type="sibTrans" cxnId="{7865EEFD-3225-4E78-A39A-1E5A9BE463CD}">
      <dgm:prSet/>
      <dgm:spPr/>
      <dgm:t>
        <a:bodyPr/>
        <a:lstStyle/>
        <a:p>
          <a:endParaRPr lang="en-US"/>
        </a:p>
      </dgm:t>
    </dgm:pt>
    <dgm:pt modelId="{A9FBDACB-09EF-4388-A44D-12EE78D3CE07}" type="pres">
      <dgm:prSet presAssocID="{4F485721-E47E-4D9A-A5FB-EA6A7ED3B6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95B20-88E9-4B12-8A57-DD8D95D96A08}" type="pres">
      <dgm:prSet presAssocID="{B8FF6F63-0357-4D25-9623-45825200E499}" presName="linNode" presStyleCnt="0"/>
      <dgm:spPr/>
    </dgm:pt>
    <dgm:pt modelId="{91C78DB2-1357-4426-B404-C3B53532B000}" type="pres">
      <dgm:prSet presAssocID="{B8FF6F63-0357-4D25-9623-45825200E499}" presName="parentText" presStyleLbl="node1" presStyleIdx="0" presStyleCnt="1" custScaleX="159465" custLinFactNeighborX="-36008" custLinFactNeighborY="26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42949-81AF-453C-B812-608C7D165910}" type="presOf" srcId="{B8FF6F63-0357-4D25-9623-45825200E499}" destId="{91C78DB2-1357-4426-B404-C3B53532B000}" srcOrd="0" destOrd="0" presId="urn:microsoft.com/office/officeart/2005/8/layout/vList5"/>
    <dgm:cxn modelId="{7865EEFD-3225-4E78-A39A-1E5A9BE463CD}" srcId="{4F485721-E47E-4D9A-A5FB-EA6A7ED3B650}" destId="{B8FF6F63-0357-4D25-9623-45825200E499}" srcOrd="0" destOrd="0" parTransId="{4F18BF0B-A9E1-47A4-A3ED-7A252A5719FE}" sibTransId="{1F6BEDE3-E975-4882-B801-1AFC10780599}"/>
    <dgm:cxn modelId="{599ADF86-DEE3-457E-B1A1-2889E9861FA9}" type="presOf" srcId="{4F485721-E47E-4D9A-A5FB-EA6A7ED3B650}" destId="{A9FBDACB-09EF-4388-A44D-12EE78D3CE07}" srcOrd="0" destOrd="0" presId="urn:microsoft.com/office/officeart/2005/8/layout/vList5"/>
    <dgm:cxn modelId="{BC060E37-BBEB-4DA4-B818-935C52E2C04A}" type="presParOf" srcId="{A9FBDACB-09EF-4388-A44D-12EE78D3CE07}" destId="{C2795B20-88E9-4B12-8A57-DD8D95D96A08}" srcOrd="0" destOrd="0" presId="urn:microsoft.com/office/officeart/2005/8/layout/vList5"/>
    <dgm:cxn modelId="{966740FD-F842-41D9-9676-03BF936E5ACE}" type="presParOf" srcId="{C2795B20-88E9-4B12-8A57-DD8D95D96A08}" destId="{91C78DB2-1357-4426-B404-C3B53532B000}" srcOrd="0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423223-DE35-4B5A-A1AC-A00FBB5DD87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C7FC7-8D01-4959-A9C5-4D0AA66AE97F}">
      <dgm:prSet/>
      <dgm:spPr/>
      <dgm:t>
        <a:bodyPr/>
        <a:lstStyle/>
        <a:p>
          <a:pPr rtl="0"/>
          <a:r>
            <a:rPr lang="en-IE" b="1" u="heavy" dirty="0" smtClean="0"/>
            <a:t>SPACE</a:t>
          </a:r>
          <a:r>
            <a:rPr lang="en-IE" b="1" dirty="0" smtClean="0"/>
            <a:t>:</a:t>
          </a:r>
          <a:endParaRPr lang="en-IN" dirty="0"/>
        </a:p>
      </dgm:t>
    </dgm:pt>
    <dgm:pt modelId="{3A943ED0-D296-4C55-BA4E-7F2082992B86}" type="parTrans" cxnId="{DA08B2B0-65BC-4DEA-9087-6F9DA4B50AE9}">
      <dgm:prSet/>
      <dgm:spPr/>
      <dgm:t>
        <a:bodyPr/>
        <a:lstStyle/>
        <a:p>
          <a:endParaRPr lang="en-US"/>
        </a:p>
      </dgm:t>
    </dgm:pt>
    <dgm:pt modelId="{1017F78B-88A2-4079-B8ED-1C470A7F4D4F}" type="sibTrans" cxnId="{DA08B2B0-65BC-4DEA-9087-6F9DA4B50AE9}">
      <dgm:prSet/>
      <dgm:spPr/>
      <dgm:t>
        <a:bodyPr/>
        <a:lstStyle/>
        <a:p>
          <a:endParaRPr lang="en-US"/>
        </a:p>
      </dgm:t>
    </dgm:pt>
    <dgm:pt modelId="{F7A86D66-45F2-42CD-AC37-885228FBCB7E}" type="pres">
      <dgm:prSet presAssocID="{E6423223-DE35-4B5A-A1AC-A00FBB5DD87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7C62AF-F81E-4DD5-9E28-8A4BC777F8FC}" type="pres">
      <dgm:prSet presAssocID="{203C7FC7-8D01-4959-A9C5-4D0AA66AE97F}" presName="circle1" presStyleLbl="node1" presStyleIdx="0" presStyleCnt="1"/>
      <dgm:spPr/>
    </dgm:pt>
    <dgm:pt modelId="{E375ADA5-C4A7-44BE-A2D8-1FB5127BB48C}" type="pres">
      <dgm:prSet presAssocID="{203C7FC7-8D01-4959-A9C5-4D0AA66AE97F}" presName="space" presStyleCnt="0"/>
      <dgm:spPr/>
    </dgm:pt>
    <dgm:pt modelId="{4062BAC3-FBD5-4DA1-9578-BA6F5CEC513F}" type="pres">
      <dgm:prSet presAssocID="{203C7FC7-8D01-4959-A9C5-4D0AA66AE97F}" presName="rect1" presStyleLbl="alignAcc1" presStyleIdx="0" presStyleCnt="1"/>
      <dgm:spPr/>
      <dgm:t>
        <a:bodyPr/>
        <a:lstStyle/>
        <a:p>
          <a:endParaRPr lang="en-US"/>
        </a:p>
      </dgm:t>
    </dgm:pt>
    <dgm:pt modelId="{F3458B60-754E-4E98-B2D0-47C797478409}" type="pres">
      <dgm:prSet presAssocID="{203C7FC7-8D01-4959-A9C5-4D0AA66AE97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A6DFB-51E8-4904-A0D7-8510B833F7ED}" type="presOf" srcId="{203C7FC7-8D01-4959-A9C5-4D0AA66AE97F}" destId="{4062BAC3-FBD5-4DA1-9578-BA6F5CEC513F}" srcOrd="0" destOrd="0" presId="urn:microsoft.com/office/officeart/2005/8/layout/target3"/>
    <dgm:cxn modelId="{DA08B2B0-65BC-4DEA-9087-6F9DA4B50AE9}" srcId="{E6423223-DE35-4B5A-A1AC-A00FBB5DD877}" destId="{203C7FC7-8D01-4959-A9C5-4D0AA66AE97F}" srcOrd="0" destOrd="0" parTransId="{3A943ED0-D296-4C55-BA4E-7F2082992B86}" sibTransId="{1017F78B-88A2-4079-B8ED-1C470A7F4D4F}"/>
    <dgm:cxn modelId="{5FF460B3-D03C-4855-A5B5-C769F7D66C84}" type="presOf" srcId="{E6423223-DE35-4B5A-A1AC-A00FBB5DD877}" destId="{F7A86D66-45F2-42CD-AC37-885228FBCB7E}" srcOrd="0" destOrd="0" presId="urn:microsoft.com/office/officeart/2005/8/layout/target3"/>
    <dgm:cxn modelId="{72473AE8-0783-430E-B451-198A89A536FA}" type="presOf" srcId="{203C7FC7-8D01-4959-A9C5-4D0AA66AE97F}" destId="{F3458B60-754E-4E98-B2D0-47C797478409}" srcOrd="1" destOrd="0" presId="urn:microsoft.com/office/officeart/2005/8/layout/target3"/>
    <dgm:cxn modelId="{15F208D2-A9DB-4443-92F1-A0545054E06F}" type="presParOf" srcId="{F7A86D66-45F2-42CD-AC37-885228FBCB7E}" destId="{D87C62AF-F81E-4DD5-9E28-8A4BC777F8FC}" srcOrd="0" destOrd="0" presId="urn:microsoft.com/office/officeart/2005/8/layout/target3"/>
    <dgm:cxn modelId="{17EC54B9-1B94-4A52-8071-B22FC91C92B7}" type="presParOf" srcId="{F7A86D66-45F2-42CD-AC37-885228FBCB7E}" destId="{E375ADA5-C4A7-44BE-A2D8-1FB5127BB48C}" srcOrd="1" destOrd="0" presId="urn:microsoft.com/office/officeart/2005/8/layout/target3"/>
    <dgm:cxn modelId="{C368C669-D5CA-4E0E-9748-130A0F185DE4}" type="presParOf" srcId="{F7A86D66-45F2-42CD-AC37-885228FBCB7E}" destId="{4062BAC3-FBD5-4DA1-9578-BA6F5CEC513F}" srcOrd="2" destOrd="0" presId="urn:microsoft.com/office/officeart/2005/8/layout/target3"/>
    <dgm:cxn modelId="{C713C76A-C086-45F3-B270-DEEBBBF09187}" type="presParOf" srcId="{F7A86D66-45F2-42CD-AC37-885228FBCB7E}" destId="{F3458B60-754E-4E98-B2D0-47C797478409}" srcOrd="3" destOrd="0" presId="urn:microsoft.com/office/officeart/2005/8/layout/targe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8509A2-0C2B-4579-99BB-5A8BC07C99C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BF337-F038-41BF-9CE7-F053F19AF7A5}">
      <dgm:prSet custT="1"/>
      <dgm:spPr/>
      <dgm:t>
        <a:bodyPr/>
        <a:lstStyle/>
        <a:p>
          <a:pPr rtl="0"/>
          <a:r>
            <a:rPr lang="en-IE" sz="4400" b="1" u="heavy" dirty="0" smtClean="0"/>
            <a:t>LOCATION:</a:t>
          </a:r>
          <a:endParaRPr lang="en-IN" sz="4000" dirty="0"/>
        </a:p>
      </dgm:t>
    </dgm:pt>
    <dgm:pt modelId="{BF3C9433-22F6-4974-B344-7E11A62392CE}" type="parTrans" cxnId="{8FF6D0C0-8E86-410F-BCE6-9C08082AB1FB}">
      <dgm:prSet/>
      <dgm:spPr/>
      <dgm:t>
        <a:bodyPr/>
        <a:lstStyle/>
        <a:p>
          <a:endParaRPr lang="en-US"/>
        </a:p>
      </dgm:t>
    </dgm:pt>
    <dgm:pt modelId="{180DC6D0-1602-44D9-90C1-C690CE429274}" type="sibTrans" cxnId="{8FF6D0C0-8E86-410F-BCE6-9C08082AB1FB}">
      <dgm:prSet/>
      <dgm:spPr/>
      <dgm:t>
        <a:bodyPr/>
        <a:lstStyle/>
        <a:p>
          <a:endParaRPr lang="en-US"/>
        </a:p>
      </dgm:t>
    </dgm:pt>
    <dgm:pt modelId="{890A1D88-B071-4FFE-9819-EFFD1FCC029C}" type="pres">
      <dgm:prSet presAssocID="{1B8509A2-0C2B-4579-99BB-5A8BC07C99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01A9A1-5F0A-445E-9AF5-7789336ABB98}" type="pres">
      <dgm:prSet presAssocID="{FE2BF337-F038-41BF-9CE7-F053F19AF7A5}" presName="composite" presStyleCnt="0"/>
      <dgm:spPr/>
    </dgm:pt>
    <dgm:pt modelId="{F7B4153D-6653-456C-97EA-C2016061C988}" type="pres">
      <dgm:prSet presAssocID="{FE2BF337-F038-41BF-9CE7-F053F19AF7A5}" presName="imgShp" presStyleLbl="fgImgPlace1" presStyleIdx="0" presStyleCnt="1" custScaleX="133420" custLinFactNeighborX="-444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517AC3-54F3-4609-BEFD-8EA63C78C13E}" type="pres">
      <dgm:prSet presAssocID="{FE2BF337-F038-41BF-9CE7-F053F19AF7A5}" presName="txShp" presStyleLbl="node1" presStyleIdx="0" presStyleCnt="1" custScaleX="118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6D0C0-8E86-410F-BCE6-9C08082AB1FB}" srcId="{1B8509A2-0C2B-4579-99BB-5A8BC07C99CE}" destId="{FE2BF337-F038-41BF-9CE7-F053F19AF7A5}" srcOrd="0" destOrd="0" parTransId="{BF3C9433-22F6-4974-B344-7E11A62392CE}" sibTransId="{180DC6D0-1602-44D9-90C1-C690CE429274}"/>
    <dgm:cxn modelId="{428AE99A-9312-468D-8E32-605D09D6D467}" type="presOf" srcId="{1B8509A2-0C2B-4579-99BB-5A8BC07C99CE}" destId="{890A1D88-B071-4FFE-9819-EFFD1FCC029C}" srcOrd="0" destOrd="0" presId="urn:microsoft.com/office/officeart/2005/8/layout/vList3"/>
    <dgm:cxn modelId="{568F4C32-2D55-4FC0-B7B0-DED8973CDE62}" type="presOf" srcId="{FE2BF337-F038-41BF-9CE7-F053F19AF7A5}" destId="{1A517AC3-54F3-4609-BEFD-8EA63C78C13E}" srcOrd="0" destOrd="0" presId="urn:microsoft.com/office/officeart/2005/8/layout/vList3"/>
    <dgm:cxn modelId="{CCB57A89-7E5B-47FE-A534-43A92021D420}" type="presParOf" srcId="{890A1D88-B071-4FFE-9819-EFFD1FCC029C}" destId="{D301A9A1-5F0A-445E-9AF5-7789336ABB98}" srcOrd="0" destOrd="0" presId="urn:microsoft.com/office/officeart/2005/8/layout/vList3"/>
    <dgm:cxn modelId="{CAEDC54B-9B71-44EC-8F86-935B42B6AF68}" type="presParOf" srcId="{D301A9A1-5F0A-445E-9AF5-7789336ABB98}" destId="{F7B4153D-6653-456C-97EA-C2016061C988}" srcOrd="0" destOrd="0" presId="urn:microsoft.com/office/officeart/2005/8/layout/vList3"/>
    <dgm:cxn modelId="{DB41DFE3-FA9F-463A-A4AF-20C82615F383}" type="presParOf" srcId="{D301A9A1-5F0A-445E-9AF5-7789336ABB98}" destId="{1A517AC3-54F3-4609-BEFD-8EA63C78C13E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CB5BC8-A63D-4E77-A432-2477C392DF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A2375-DB0D-41A8-A54E-541B0352A7E5}">
      <dgm:prSet/>
      <dgm:spPr/>
      <dgm:t>
        <a:bodyPr/>
        <a:lstStyle/>
        <a:p>
          <a:pPr rtl="0"/>
          <a:r>
            <a:rPr lang="en-IE" b="1" u="heavy" dirty="0" smtClean="0"/>
            <a:t>LIGHTNING:</a:t>
          </a:r>
          <a:endParaRPr lang="en-US" dirty="0"/>
        </a:p>
      </dgm:t>
    </dgm:pt>
    <dgm:pt modelId="{DBCFABB9-A730-4789-B2DF-FB5DF942AA4D}" type="parTrans" cxnId="{21627D6F-C8D6-4206-8AE1-6D7C40A48AB6}">
      <dgm:prSet/>
      <dgm:spPr/>
      <dgm:t>
        <a:bodyPr/>
        <a:lstStyle/>
        <a:p>
          <a:endParaRPr lang="en-US"/>
        </a:p>
      </dgm:t>
    </dgm:pt>
    <dgm:pt modelId="{29EA94B1-7909-4CA3-A0E9-841D52AB6524}" type="sibTrans" cxnId="{21627D6F-C8D6-4206-8AE1-6D7C40A48AB6}">
      <dgm:prSet/>
      <dgm:spPr/>
      <dgm:t>
        <a:bodyPr/>
        <a:lstStyle/>
        <a:p>
          <a:endParaRPr lang="en-US"/>
        </a:p>
      </dgm:t>
    </dgm:pt>
    <dgm:pt modelId="{39EC045D-4E4C-4539-85F6-6BAA15A9C84C}" type="pres">
      <dgm:prSet presAssocID="{45CB5BC8-A63D-4E77-A432-2477C392DF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6DE47C-B54F-4CA3-B0C8-34D1CC26D7A0}" type="pres">
      <dgm:prSet presAssocID="{E91A2375-DB0D-41A8-A54E-541B0352A7E5}" presName="linNode" presStyleCnt="0"/>
      <dgm:spPr/>
    </dgm:pt>
    <dgm:pt modelId="{C0D43181-5FB2-43D2-A140-FF43925A8D31}" type="pres">
      <dgm:prSet presAssocID="{E91A2375-DB0D-41A8-A54E-541B0352A7E5}" presName="parentText" presStyleLbl="node1" presStyleIdx="0" presStyleCnt="1" custScaleX="144033" custLinFactNeighborY="25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27D6F-C8D6-4206-8AE1-6D7C40A48AB6}" srcId="{45CB5BC8-A63D-4E77-A432-2477C392DF21}" destId="{E91A2375-DB0D-41A8-A54E-541B0352A7E5}" srcOrd="0" destOrd="0" parTransId="{DBCFABB9-A730-4789-B2DF-FB5DF942AA4D}" sibTransId="{29EA94B1-7909-4CA3-A0E9-841D52AB6524}"/>
    <dgm:cxn modelId="{44B11714-9D98-45BC-AB61-B07FE168E1EF}" type="presOf" srcId="{E91A2375-DB0D-41A8-A54E-541B0352A7E5}" destId="{C0D43181-5FB2-43D2-A140-FF43925A8D31}" srcOrd="0" destOrd="0" presId="urn:microsoft.com/office/officeart/2005/8/layout/vList5"/>
    <dgm:cxn modelId="{CE142373-1010-4D69-88DF-B2F70B14B51E}" type="presOf" srcId="{45CB5BC8-A63D-4E77-A432-2477C392DF21}" destId="{39EC045D-4E4C-4539-85F6-6BAA15A9C84C}" srcOrd="0" destOrd="0" presId="urn:microsoft.com/office/officeart/2005/8/layout/vList5"/>
    <dgm:cxn modelId="{8F01E78E-5AB1-4AB2-961E-82805942D776}" type="presParOf" srcId="{39EC045D-4E4C-4539-85F6-6BAA15A9C84C}" destId="{AE6DE47C-B54F-4CA3-B0C8-34D1CC26D7A0}" srcOrd="0" destOrd="0" presId="urn:microsoft.com/office/officeart/2005/8/layout/vList5"/>
    <dgm:cxn modelId="{24831058-BB08-47A7-AD0D-0DF85EC23B2D}" type="presParOf" srcId="{AE6DE47C-B54F-4CA3-B0C8-34D1CC26D7A0}" destId="{C0D43181-5FB2-43D2-A140-FF43925A8D31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FEBDC-07E6-47B1-B8AE-4C83A73BEAA9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23F68-C86F-4200-9E0C-3B3D17B402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7654" y="4803345"/>
            <a:ext cx="5787235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950" y="388711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964F-35CF-482B-AFEF-4F5ADF2A8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7DE3-038C-4D46-AEB5-0A13EB836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168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7900" y="1600200"/>
            <a:ext cx="71689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FD44-0BD2-441A-AF97-4192197E5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4E50-EF71-4746-87E3-C8D0BF753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95D5-96B8-4D0E-9545-438F931B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7785-1A3A-4D7E-A17F-FEC6118D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DA65-6098-4D9B-A6EE-C70B58868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3BF3-7C47-46F0-B0AF-AA62F0DE6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FFB0-3DA7-4403-B66D-1ABC51BAC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5B8F-B8C2-437D-A1EF-CDAD4E7A3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8DC03-A73F-460C-8255-63E825DE4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F28F-5B65-41EC-AB2D-12D2755F0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CA3D-D9F0-4B06-A905-F20408AE6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EF1A1-EBEE-4611-A525-DDBC69AFB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3569-39C3-4A0D-9260-5F6306E5F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A15-A24A-405A-A581-99207CED0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013B-125D-4C5A-B227-10649ED35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69E7F-2EE2-4448-9813-66090D386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FF13-840C-4D1C-B816-BF492557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C4A1-B84B-4D2F-8604-10CB0DE5E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C166-6DEE-4CE8-819D-40810FE9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563F-53F6-4618-B989-50293BA33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7241-1027-4FED-9FFC-1A6BFADFC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D12FD-99EB-4502-9F8F-F8AC2545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351FD-19BE-40A2-9FE5-F532D7875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CC55-1A9C-4AFE-9081-D6D891562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4A5D8-C557-4856-B437-BE1082678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4B40-3BF8-4BB0-8064-9AD3A4EB0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B1070-7039-4E70-A783-1A9F5C0E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A60E-BC6B-4EAE-92D9-2FB2F59C6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A6DC-5990-4943-9998-27B3523AE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A8DC-F8BB-404F-AB2C-368EC4099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D9AD6-B484-4E88-A2CC-599F1EAF9E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251C3AF-612C-49E5-B6DE-5BDDD3D0247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B8B0E3-B0CA-44CB-81DC-439DB519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16928DF-98F2-4BBB-9C65-C29619B76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wmf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12" Type="http://schemas.openxmlformats.org/officeDocument/2006/relationships/image" Target="../media/image24.w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3.xml"/><Relationship Id="rId11" Type="http://schemas.openxmlformats.org/officeDocument/2006/relationships/image" Target="../media/image29.gif"/><Relationship Id="rId5" Type="http://schemas.openxmlformats.org/officeDocument/2006/relationships/diagramColors" Target="../diagrams/colors12.xml"/><Relationship Id="rId10" Type="http://schemas.openxmlformats.org/officeDocument/2006/relationships/image" Target="../media/image28.gif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12" Type="http://schemas.openxmlformats.org/officeDocument/2006/relationships/image" Target="../media/image32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5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8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gif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4.xml"/><Relationship Id="rId5" Type="http://schemas.openxmlformats.org/officeDocument/2006/relationships/diagramColors" Target="../diagrams/colors23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5" Type="http://schemas.openxmlformats.org/officeDocument/2006/relationships/diagramColors" Target="../diagrams/colors25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8.xml"/><Relationship Id="rId5" Type="http://schemas.openxmlformats.org/officeDocument/2006/relationships/diagramColors" Target="../diagrams/colors27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diagramLayout" Target="../diagrams/layout29.xml"/><Relationship Id="rId7" Type="http://schemas.openxmlformats.org/officeDocument/2006/relationships/diagramLayout" Target="../diagrams/layout30.xml"/><Relationship Id="rId12" Type="http://schemas.openxmlformats.org/officeDocument/2006/relationships/image" Target="../media/image41.jpe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0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29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29.xml"/><Relationship Id="rId9" Type="http://schemas.openxmlformats.org/officeDocument/2006/relationships/diagramColors" Target="../diagrams/colors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6.gif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1981200" y="304800"/>
          <a:ext cx="6858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181600" y="5029200"/>
            <a:ext cx="42672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Presented By:</a:t>
            </a:r>
            <a:br>
              <a:rPr lang="en-US" sz="3200" dirty="0" smtClean="0">
                <a:latin typeface="Aharoni" pitchFamily="2" charset="-79"/>
                <a:cs typeface="Aharoni" pitchFamily="2" charset="-79"/>
              </a:rPr>
            </a:b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Rachana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Joshi</a:t>
            </a:r>
            <a:br>
              <a:rPr lang="en-US" sz="3200" dirty="0" smtClean="0">
                <a:latin typeface="Aharoni" pitchFamily="2" charset="-79"/>
                <a:cs typeface="Aharoni" pitchFamily="2" charset="-79"/>
              </a:rPr>
            </a:br>
            <a:r>
              <a:rPr lang="en-US" sz="3200" b="1" dirty="0" smtClean="0">
                <a:latin typeface="Andalus" pitchFamily="18" charset="-78"/>
                <a:ea typeface="Times New Roman"/>
                <a:cs typeface="Andalus" pitchFamily="18" charset="-78"/>
              </a:rPr>
              <a:t>Assistant Professor, Sumandeep Nursing College, SVDU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32" name="Picture 8" descr="C:\Users\lenovo\Desktop\HR\download (4)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 bwMode="auto">
          <a:xfrm>
            <a:off x="0" y="1905000"/>
            <a:ext cx="3048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lenovo\Desktop\HR\download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1981200"/>
            <a:ext cx="3352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lenovo\Desktop\HR\download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886200"/>
            <a:ext cx="5257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Rachana Pandya\Desktop\NICU\board_sm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2590800"/>
            <a:ext cx="1828800" cy="1854777"/>
          </a:xfrm>
          <a:prstGeom prst="rect">
            <a:avLst/>
          </a:prstGeom>
          <a:noFill/>
        </p:spPr>
      </p:pic>
      <p:pic>
        <p:nvPicPr>
          <p:cNvPr id="10" name="Picture 2" descr="C:\Users\Rachana Pandya\Desktop\NICU\HumanNewbor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752600"/>
            <a:ext cx="5636384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suv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0"/>
            <a:ext cx="1693665" cy="195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Rachana Pandya\Desktop\NICU\US_Navy_090814-N-6326B-001_A_mock_set-up_of_the_new_pod_design_in_the_Neonatal_Intensive_Care_Unit_(NICU)_at_Naval_Medical_Center_San_Diego_(NMCSD)_is_on_display_during_an_open_hou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981200"/>
            <a:ext cx="6172200" cy="4408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HR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982638"/>
            <a:ext cx="2438400" cy="242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 4"/>
          <p:cNvGraphicFramePr/>
          <p:nvPr/>
        </p:nvGraphicFramePr>
        <p:xfrm>
          <a:off x="457200" y="274638"/>
          <a:ext cx="8229600" cy="147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C:\Users\Rachana Pandya\Desktop\NICU\timthum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438400"/>
            <a:ext cx="53721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800"/>
            <a:ext cx="4648200" cy="1981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E" sz="4000" b="1" u="heavy" dirty="0" smtClean="0"/>
              <a:t>FLOOR PLAN</a:t>
            </a:r>
            <a:r>
              <a:rPr lang="en-IE" sz="4000" b="1" dirty="0" smtClean="0"/>
              <a:t>:</a:t>
            </a:r>
            <a:endParaRPr lang="en-US" sz="4300" b="1" dirty="0" smtClean="0"/>
          </a:p>
        </p:txBody>
      </p:sp>
      <p:pic>
        <p:nvPicPr>
          <p:cNvPr id="8194" name="Picture 2" descr="C:\Users\Rachana Pandya\Desktop\NICU\US_Navy_090814-N-6326B-001_A_mock_set-up_of_the_new_pod_design_in_the_Neonatal_Intensive_Care_Unit_(NICU)_at_Naval_Medical_Center_San_Diego_(NMCSD)_is_on_display_during_an_open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69595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981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IE" b="1" dirty="0" smtClean="0"/>
              <a:t>ELECTRICAL,GAS SUPPLY AND MECHANICAL NEEDS:</a:t>
            </a:r>
            <a:endParaRPr lang="en-US" b="1" dirty="0"/>
          </a:p>
        </p:txBody>
      </p:sp>
      <p:pic>
        <p:nvPicPr>
          <p:cNvPr id="142340" name="Picture 4" descr="nurse shortage"/>
          <p:cNvPicPr>
            <a:picLocks noChangeAspect="1" noChangeArrowheads="1"/>
          </p:cNvPicPr>
          <p:nvPr/>
        </p:nvPicPr>
        <p:blipFill>
          <a:blip r:embed="rId2"/>
          <a:srcRect r="8672"/>
          <a:stretch>
            <a:fillRect/>
          </a:stretch>
        </p:blipFill>
        <p:spPr bwMode="auto">
          <a:xfrm>
            <a:off x="2590800" y="2514600"/>
            <a:ext cx="3810000" cy="378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1905000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4" descr="j034347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519113"/>
            <a:ext cx="1981200" cy="603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Rachana Pandya\Desktop\NICU\POP - Spotlight on the NICU 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667000"/>
            <a:ext cx="1951503" cy="19812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38200" y="381000"/>
          <a:ext cx="7467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C:\Users\Rachana Pandya\Desktop\NICU\neonatal_nursing_pic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025396"/>
            <a:ext cx="5638800" cy="4680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914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Rachana Pandya\Desktop\NICU\Fotolia_17180725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362200"/>
            <a:ext cx="5901484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752600" y="274638"/>
          <a:ext cx="6553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362200" y="1828800"/>
          <a:ext cx="5867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220" name="Picture 4" descr="Doctor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64400" y="2565400"/>
            <a:ext cx="16510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octor 1 animatio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07075" y="2186553"/>
            <a:ext cx="1355725" cy="36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034347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" y="747713"/>
            <a:ext cx="1981200" cy="603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0"/>
          <a:ext cx="556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0" y="1828800"/>
          <a:ext cx="6705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2" descr="E:\IMAGE DOWN\teching image\image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0"/>
            <a:ext cx="2514600" cy="2522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0" name="Picture 2" descr="C:\Users\Rachana Pandya\Desktop\NICU\NICU_patien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2209800"/>
            <a:ext cx="2895600" cy="276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Rachana Pandya\Desktop\NICU\nursebaby-150-191px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0" y="4876800"/>
            <a:ext cx="2057400" cy="174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C:\Users\Rachana Pandya\Desktop\NICU\nursebaby-150-191p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057400"/>
            <a:ext cx="2876550" cy="3662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NEONATAL ICU</a:t>
            </a:r>
            <a:br>
              <a:rPr lang="en-US" sz="2800" smtClean="0"/>
            </a:br>
            <a:r>
              <a:rPr lang="en-US" sz="2800" smtClean="0"/>
              <a:t>(NICU)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SOME BABIES NEED SPECIAL CARE</a:t>
            </a:r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en-US" sz="2800" smtClean="0"/>
              <a:t>If a child is premature or has health problems at birth, such as an infection, he may need to spend some time in a special area with facilities for special care…. 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……………  </a:t>
            </a:r>
            <a:r>
              <a:rPr lang="en-US" b="1" smtClean="0"/>
              <a:t>THE NICU</a:t>
            </a:r>
          </a:p>
          <a:p>
            <a:pPr eaLnBrk="1" hangingPunct="1">
              <a:defRPr/>
            </a:pPr>
            <a:endParaRPr lang="en-US" b="1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2103438"/>
          <a:ext cx="82296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338" name="Picture 2" descr="C:\Users\Rachana Pandya\Desktop\NICU\Buchana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76900" y="2057400"/>
            <a:ext cx="3467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0"/>
          <a:ext cx="5410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4" descr="Picture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590800"/>
            <a:ext cx="2819400" cy="398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/>
        </p:nvGraphicFramePr>
        <p:xfrm>
          <a:off x="457200" y="1524000"/>
          <a:ext cx="6858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905000" y="274638"/>
          <a:ext cx="510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81000" y="304800"/>
          <a:ext cx="8458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874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362" name="Picture 2" descr="C:\Users\Rachana Pandya\Desktop\NICU\stock-vector--the-hands-holding-a-newborn-baby-symbol-in-simple-lines-9859454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181010"/>
            <a:ext cx="1371600" cy="172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55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371600" y="609600"/>
          <a:ext cx="71628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386" name="Picture 2" descr="C:\Users\Rachana Pandya\Desktop\NICU\226531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3352800"/>
            <a:ext cx="4572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410" name="Picture 2" descr="C:\Users\Rachana Pandya\Desktop\NICU\111212121942-st-jude-medical-center-newborns-webcams-nicu-story-top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2514600"/>
            <a:ext cx="2819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E" b="1" u="sng" dirty="0" smtClean="0"/>
              <a:t>ASSESMENT AND STABILIZATION: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E" b="1" u="sng" dirty="0" smtClean="0"/>
              <a:t>ENSURE WARM TRANSPORT:</a:t>
            </a:r>
            <a:endParaRPr lang="en-US" b="1" dirty="0" smtClean="0"/>
          </a:p>
          <a:p>
            <a:pPr lvl="0"/>
            <a:r>
              <a:rPr lang="en-IE" dirty="0" smtClean="0"/>
              <a:t>make sure that the baby’s feet are warm to touch.</a:t>
            </a:r>
            <a:endParaRPr lang="en-US" dirty="0" smtClean="0"/>
          </a:p>
          <a:p>
            <a:pPr lvl="0"/>
            <a:r>
              <a:rPr lang="en-IE" dirty="0" smtClean="0"/>
              <a:t>Warm feet means that the baby is neither hypothermic nor in cold stress. </a:t>
            </a:r>
            <a:endParaRPr lang="en-US" dirty="0" smtClean="0"/>
          </a:p>
          <a:p>
            <a:pPr lvl="0"/>
            <a:r>
              <a:rPr lang="en-IE" dirty="0" smtClean="0"/>
              <a:t>If the baby passes urine or stool, wipe him He should not remain wet, otherwise he will lose heat.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IE" b="1" dirty="0" smtClean="0"/>
              <a:t>TRANSPORT INCUBATORS:</a:t>
            </a:r>
            <a:endParaRPr lang="en-US" dirty="0"/>
          </a:p>
        </p:txBody>
      </p:sp>
      <p:pic>
        <p:nvPicPr>
          <p:cNvPr id="22530" name="Picture 2" descr="C:\Users\Rachana Pandya\Desktop\NICU\Buchan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57400"/>
            <a:ext cx="6248400" cy="453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achana Pandya\Desktop\NICU\whatiskm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136" y="1735138"/>
            <a:ext cx="8642264" cy="4818062"/>
          </a:xfrm>
          <a:prstGeom prst="rect">
            <a:avLst/>
          </a:prstGeom>
          <a:noFill/>
        </p:spPr>
      </p:pic>
      <p:pic>
        <p:nvPicPr>
          <p:cNvPr id="21507" name="Picture 3" descr="C:\Users\Rachana Pandya\Desktop\NICU\kmc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7427912" cy="145097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IE" b="1" dirty="0" smtClean="0"/>
              <a:t>Cover the baby: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IE" dirty="0" smtClean="0"/>
              <a:t>Cover the baby fully with clothes (or cotton) including the head and the limbs. Nurse the baby next to the mother or another adult during transport.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C:\Users\Rachana Pandya\Desktop\NICU\111212121942-st-jude-medical-center-newborns-webcams-nicu-story-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343400"/>
            <a:ext cx="3886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Rachana Pandya\Desktop\NICU\newborn-baby-b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343400"/>
            <a:ext cx="407784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Picture 2" descr="C:\Users\Rachana Pandya\Desktop\NICU\HumanNewbor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3581400"/>
            <a:ext cx="4078549" cy="2776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en-IE" b="1" dirty="0" smtClean="0"/>
              <a:t>THERMOCOL BOX:</a:t>
            </a:r>
            <a:endParaRPr lang="en-US" b="1" dirty="0" smtClean="0"/>
          </a:p>
          <a:p>
            <a:pPr>
              <a:buNone/>
            </a:pPr>
            <a:r>
              <a:rPr lang="en-IE" b="1" dirty="0" smtClean="0"/>
              <a:t> </a:t>
            </a:r>
            <a:r>
              <a:rPr lang="en-IE" dirty="0" err="1" smtClean="0"/>
              <a:t>Thermocol</a:t>
            </a:r>
            <a:r>
              <a:rPr lang="en-IE" dirty="0" smtClean="0"/>
              <a:t> box with hot water bottles can be used. </a:t>
            </a:r>
            <a:endParaRPr lang="en-US" dirty="0" smtClean="0"/>
          </a:p>
          <a:p>
            <a:pPr lvl="0"/>
            <a:r>
              <a:rPr lang="en-IE" b="1" dirty="0" smtClean="0"/>
              <a:t>PADDED POUCH</a:t>
            </a:r>
            <a:r>
              <a:rPr lang="en-IE" dirty="0" smtClean="0"/>
              <a:t>                                                                                             </a:t>
            </a:r>
            <a:endParaRPr lang="en-US" dirty="0" smtClean="0"/>
          </a:p>
          <a:p>
            <a:pPr lvl="0"/>
            <a:r>
              <a:rPr lang="en-IE" b="1" dirty="0" smtClean="0"/>
              <a:t>BLISTER BUBBLE POLYTHENE SHEETS :</a:t>
            </a:r>
            <a:r>
              <a:rPr lang="en-IE" dirty="0" smtClean="0"/>
              <a:t>                                                                                      </a:t>
            </a:r>
            <a:r>
              <a:rPr lang="en-IE" b="1" dirty="0" smtClean="0"/>
              <a:t>       </a:t>
            </a:r>
            <a:endParaRPr lang="en-US" dirty="0" smtClean="0"/>
          </a:p>
          <a:p>
            <a:pPr lvl="0"/>
            <a:r>
              <a:rPr lang="en-IE" b="1" dirty="0" smtClean="0"/>
              <a:t>LIQUID PARAFFIN:</a:t>
            </a:r>
            <a:endParaRPr lang="en-US" b="1" dirty="0" smtClean="0"/>
          </a:p>
          <a:p>
            <a:r>
              <a:rPr lang="en-IE" b="1" dirty="0" smtClean="0"/>
              <a:t>                 </a:t>
            </a:r>
            <a:r>
              <a:rPr lang="en-IE" dirty="0" smtClean="0"/>
              <a:t>Can be applied to the neonates skin to reduce insensible water losses by   40-60</a:t>
            </a:r>
          </a:p>
          <a:p>
            <a:r>
              <a:rPr lang="en-IE" dirty="0" smtClean="0">
                <a:latin typeface="Algerian"/>
                <a:ea typeface="Calibri"/>
                <a:cs typeface="Mangal"/>
              </a:rPr>
              <a:t>Ensure an open airway: </a:t>
            </a:r>
          </a:p>
          <a:p>
            <a:r>
              <a:rPr lang="en-IE" b="1" dirty="0" smtClean="0"/>
              <a:t>Check breathing :</a:t>
            </a:r>
            <a:r>
              <a:rPr lang="en-IE" dirty="0" smtClean="0"/>
              <a:t> 	</a:t>
            </a:r>
            <a:endParaRPr lang="en-US" dirty="0" smtClean="0"/>
          </a:p>
          <a:p>
            <a:r>
              <a:rPr lang="en-IE" dirty="0" smtClean="0"/>
              <a:t>Watch baby’s breathing. If the baby stops breathing, provide tactile stimulation to the soles to restore it. </a:t>
            </a:r>
            <a:endParaRPr lang="en-US" dirty="0" smtClean="0"/>
          </a:p>
          <a:p>
            <a:r>
              <a:rPr lang="en-IE" b="1" dirty="0" smtClean="0"/>
              <a:t>Provide feeds :</a:t>
            </a:r>
            <a:endParaRPr lang="en-US" b="1" dirty="0" smtClean="0"/>
          </a:p>
          <a:p>
            <a:endParaRPr lang="en-IE" dirty="0" smtClean="0">
              <a:latin typeface="Algerian"/>
              <a:ea typeface="Calibri"/>
              <a:cs typeface="Mang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381000"/>
          <a:ext cx="3733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81000" y="2027237"/>
          <a:ext cx="335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434" name="Picture 2" descr="C:\Users\Rachana Pandya\Desktop\NICU\Buchana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76200"/>
            <a:ext cx="26670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Rachana Pandya\Desktop\NICU\RotorWingEQ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95250"/>
            <a:ext cx="2914650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Rachana Pandya\Desktop\NICU\stoprotor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2057400"/>
            <a:ext cx="552605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C:\Users\Rachana Pandya\Desktop\NICU\baby-nicu-d5c6990b70a9e2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133600"/>
            <a:ext cx="5976194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59" name="Picture 3" descr="C:\Users\Rachana Pandya\Desktop\NICU\board_s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1"/>
            <a:ext cx="2590800" cy="300297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3238"/>
            <a:ext cx="6248400" cy="1325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1"/>
            <a:ext cx="6324600" cy="312419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IE" dirty="0" smtClean="0"/>
              <a:t>Write the Advantage and Disadvantage of:  System of Levels of care and Transportation, in your own words</a:t>
            </a:r>
            <a:r>
              <a:rPr lang="en-IE" dirty="0" smtClean="0"/>
              <a:t>.</a:t>
            </a:r>
            <a:endParaRPr lang="en-US" dirty="0" smtClean="0"/>
          </a:p>
        </p:txBody>
      </p:sp>
      <p:pic>
        <p:nvPicPr>
          <p:cNvPr id="7170" name="Picture 2" descr="E:\Presentation Photos\teach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200400"/>
            <a:ext cx="2876550" cy="30861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Questions: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8486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State the Types of Transportation?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IE" dirty="0" smtClean="0"/>
              <a:t>A neonate may be transported within the hospital between departments, i.e. Between labour ward and the neonatal </a:t>
            </a:r>
            <a:r>
              <a:rPr lang="en-IE" dirty="0" err="1" smtClean="0"/>
              <a:t>icu</a:t>
            </a:r>
            <a:r>
              <a:rPr lang="en-IE" dirty="0" smtClean="0"/>
              <a:t>, between the neonatal </a:t>
            </a:r>
            <a:r>
              <a:rPr lang="en-IE" dirty="0" err="1" smtClean="0"/>
              <a:t>icu</a:t>
            </a:r>
            <a:r>
              <a:rPr lang="en-IE" dirty="0" smtClean="0"/>
              <a:t> and any other department within the same hospital or between hospitals for further specialized management. Principles of safe transport are team composition, communication, preparation / planning, stabilization, documentation, prepare for worst case scenario, maintenance of equipment &amp; safe delivery of the patient. 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2" name="Picture 4" descr="C:\Users\hp\Pictures\Romance_White_Ro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75009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6" name="Picture 2" descr="E:\Presentation Photos\thank_you_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200400"/>
            <a:ext cx="47625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Rachana Pandya\Desktop\NICU\peachbabies_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371600"/>
            <a:ext cx="2857500" cy="28575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Rachana Pandya\Desktop\NICU\paediatric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958" y="1600200"/>
            <a:ext cx="8162642" cy="4495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IS A NEED?</a:t>
            </a:r>
            <a:endParaRPr lang="en-US" dirty="0"/>
          </a:p>
        </p:txBody>
      </p:sp>
      <p:pic>
        <p:nvPicPr>
          <p:cNvPr id="11267" name="Content Placeholder 7" descr="MDG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6300" y="1371600"/>
            <a:ext cx="7353300" cy="51450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en-US" dirty="0" smtClean="0"/>
              <a:t>WE HAVE TO FOCUS……</a:t>
            </a:r>
            <a:endParaRPr lang="en-US" dirty="0"/>
          </a:p>
        </p:txBody>
      </p:sp>
      <p:pic>
        <p:nvPicPr>
          <p:cNvPr id="7" name="Content Placeholder 6" descr="mdg_4_5_p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049" y="1600200"/>
            <a:ext cx="7317951" cy="4648200"/>
          </a:xfrm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E" sz="3200" b="1" u="heavy" kern="0" dirty="0" smtClean="0">
                <a:solidFill>
                  <a:srgbClr val="365F91"/>
                </a:solidFill>
                <a:latin typeface="Algerian"/>
                <a:ea typeface="Times New Roman"/>
                <a:cs typeface="Times New Roman"/>
              </a:rPr>
              <a:t>LEVELS OF NICU</a:t>
            </a:r>
            <a:r>
              <a:rPr lang="en-IE" sz="3200" b="1" u="heavy" kern="0" dirty="0" smtClean="0">
                <a:solidFill>
                  <a:srgbClr val="365F91"/>
                </a:solidFill>
                <a:latin typeface="Times New Roman"/>
                <a:ea typeface="Times New Roman"/>
                <a:cs typeface="Mangal"/>
              </a:rPr>
              <a:t>:</a:t>
            </a:r>
            <a:endParaRPr lang="en-IN" sz="32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solidFill>
            <a:srgbClr val="84FAEC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IE" sz="3600" dirty="0" smtClean="0"/>
              <a:t>(a)To improve the clinical 'care of the critically sick neonates,</a:t>
            </a:r>
            <a:endParaRPr lang="en-US" sz="3600" dirty="0" smtClean="0"/>
          </a:p>
          <a:p>
            <a:r>
              <a:rPr lang="en-IE" sz="3600" dirty="0" smtClean="0"/>
              <a:t> (b)To reduce the neonatal morbidity and mortality and	</a:t>
            </a:r>
            <a:endParaRPr lang="en-US" sz="3600" dirty="0" smtClean="0"/>
          </a:p>
          <a:p>
            <a:r>
              <a:rPr lang="en-IE" sz="3600" dirty="0" smtClean="0"/>
              <a:t>(c) Impart continuing in service of training personnel in the care of the newborn. 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Rachana Pandya\Desktop\NICU\stock-vector--the-hands-holding-a-newborn-baby-symbol-in-simple-lines-985945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55588"/>
            <a:ext cx="2590799" cy="143192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57200"/>
            <a:ext cx="6477000" cy="2209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en-IE" b="1" u="heavy" dirty="0" smtClean="0"/>
              <a:t>Neonatal intensive care unit :</a:t>
            </a:r>
            <a:endParaRPr lang="en-US" b="1" u="heavy" dirty="0" smtClean="0"/>
          </a:p>
          <a:p>
            <a:pPr algn="ctr">
              <a:buNone/>
            </a:pPr>
            <a:r>
              <a:rPr lang="en-IE" b="1" u="heavy" dirty="0" smtClean="0"/>
              <a:t>Physical facilities</a:t>
            </a:r>
            <a:endParaRPr lang="en-US" b="1" dirty="0"/>
          </a:p>
        </p:txBody>
      </p:sp>
      <p:pic>
        <p:nvPicPr>
          <p:cNvPr id="5123" name="Picture 3" descr="C:\Users\Rachana Pandya\Desktop\NICU\59ef592bed5d49b4a45c432706cd81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324600" cy="4758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Rachana Joshi, Assistant Professor, Sumandeep Nursing College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82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1136</Words>
  <Application>Microsoft Office PowerPoint</Application>
  <PresentationFormat>On-screen Show (4:3)</PresentationFormat>
  <Paragraphs>145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Theme3</vt:lpstr>
      <vt:lpstr>2822</vt:lpstr>
      <vt:lpstr>Cliff</vt:lpstr>
      <vt:lpstr>Presented By: Rachana Joshi Assistant Professor, Sumandeep Nursing College, SVDU  </vt:lpstr>
      <vt:lpstr>NEONATAL ICU (NICU)</vt:lpstr>
      <vt:lpstr>Slide 3</vt:lpstr>
      <vt:lpstr>Slide 4</vt:lpstr>
      <vt:lpstr>WHY IS A NEED?</vt:lpstr>
      <vt:lpstr>WE HAVE TO FOCUS……</vt:lpstr>
      <vt:lpstr>LEVELS OF NICU:</vt:lpstr>
      <vt:lpstr>Slide 8</vt:lpstr>
      <vt:lpstr>Slide 9</vt:lpstr>
      <vt:lpstr>Slide 10</vt:lpstr>
      <vt:lpstr>Slide 11</vt:lpstr>
      <vt:lpstr>FLOOR PLAN:</vt:lpstr>
      <vt:lpstr>ELECTRICAL,GAS SUPPLY AND MECHANICAL NEEDS: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ASSESMENT AND STABILIZATION:</vt:lpstr>
      <vt:lpstr>TRANSPORT INCUBATORS:</vt:lpstr>
      <vt:lpstr>Slide 28</vt:lpstr>
      <vt:lpstr>Cover the baby:</vt:lpstr>
      <vt:lpstr>Slide 30</vt:lpstr>
      <vt:lpstr>Slide 31</vt:lpstr>
      <vt:lpstr>Slide 32</vt:lpstr>
      <vt:lpstr>ASSIGNMENT</vt:lpstr>
      <vt:lpstr>Questions: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lenovo</dc:creator>
  <cp:lastModifiedBy>ITIGODHRA</cp:lastModifiedBy>
  <cp:revision>52</cp:revision>
  <dcterms:created xsi:type="dcterms:W3CDTF">2014-07-07T17:26:49Z</dcterms:created>
  <dcterms:modified xsi:type="dcterms:W3CDTF">2020-08-13T11:06:14Z</dcterms:modified>
</cp:coreProperties>
</file>