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2"/>
    <p:sldId id="263" r:id="rId3"/>
    <p:sldId id="266" r:id="rId4"/>
    <p:sldId id="269" r:id="rId5"/>
    <p:sldId id="272" r:id="rId6"/>
    <p:sldId id="275" r:id="rId7"/>
    <p:sldId id="278" r:id="rId8"/>
    <p:sldId id="279" r:id="rId9"/>
    <p:sldId id="280" r:id="rId10"/>
    <p:sldId id="281" r:id="rId11"/>
    <p:sldId id="285" r:id="rId12"/>
    <p:sldId id="286" r:id="rId13"/>
    <p:sldId id="287" r:id="rId14"/>
    <p:sldId id="288" r:id="rId1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69339" y="1738629"/>
            <a:ext cx="630174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33339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33339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9900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33339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17830" y="1098549"/>
            <a:ext cx="438150" cy="474980"/>
          </a:xfrm>
          <a:custGeom>
            <a:avLst/>
            <a:gdLst/>
            <a:ahLst/>
            <a:cxnLst/>
            <a:rect l="l" t="t" r="r" b="b"/>
            <a:pathLst>
              <a:path w="438150" h="474980">
                <a:moveTo>
                  <a:pt x="438150" y="0"/>
                </a:moveTo>
                <a:lnTo>
                  <a:pt x="0" y="0"/>
                </a:lnTo>
                <a:lnTo>
                  <a:pt x="0" y="422910"/>
                </a:lnTo>
                <a:lnTo>
                  <a:pt x="0" y="474980"/>
                </a:lnTo>
                <a:lnTo>
                  <a:pt x="438150" y="474980"/>
                </a:lnTo>
                <a:lnTo>
                  <a:pt x="438150" y="422910"/>
                </a:lnTo>
                <a:lnTo>
                  <a:pt x="438150" y="0"/>
                </a:lnTo>
                <a:close/>
              </a:path>
            </a:pathLst>
          </a:custGeom>
          <a:solidFill>
            <a:srgbClr val="FFC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98830" y="1098549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8890" y="0"/>
                </a:moveTo>
                <a:lnTo>
                  <a:pt x="0" y="0"/>
                </a:lnTo>
                <a:lnTo>
                  <a:pt x="0" y="422910"/>
                </a:lnTo>
                <a:lnTo>
                  <a:pt x="8890" y="422910"/>
                </a:lnTo>
                <a:lnTo>
                  <a:pt x="8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0645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D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1406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169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B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28040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90" y="422910"/>
                </a:lnTo>
                <a:lnTo>
                  <a:pt x="889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A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3565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9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4328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8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5090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7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57250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90" y="422910"/>
                </a:lnTo>
                <a:lnTo>
                  <a:pt x="889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64869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90" y="422910"/>
                </a:lnTo>
                <a:lnTo>
                  <a:pt x="889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5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7249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4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8010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8773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2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94080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89" y="422910"/>
                </a:lnTo>
                <a:lnTo>
                  <a:pt x="888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1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901700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90" y="422910"/>
                </a:lnTo>
                <a:lnTo>
                  <a:pt x="889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0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90931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91694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E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92455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D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930909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90" y="422910"/>
                </a:lnTo>
                <a:lnTo>
                  <a:pt x="889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C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938530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89" y="422910"/>
                </a:lnTo>
                <a:lnTo>
                  <a:pt x="888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B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94615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95376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9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961390" y="1098549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22910"/>
                </a:lnTo>
                <a:lnTo>
                  <a:pt x="0" y="474980"/>
                </a:lnTo>
                <a:lnTo>
                  <a:pt x="7620" y="474980"/>
                </a:lnTo>
                <a:lnTo>
                  <a:pt x="7620" y="422910"/>
                </a:lnTo>
                <a:lnTo>
                  <a:pt x="7620" y="0"/>
                </a:lnTo>
                <a:close/>
              </a:path>
            </a:pathLst>
          </a:custGeom>
          <a:solidFill>
            <a:srgbClr val="FFE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967739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E6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97536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E5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98298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E4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99060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E3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996950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E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004569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E1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012189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E0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01981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DF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02743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1033780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89" y="0"/>
                </a:moveTo>
                <a:lnTo>
                  <a:pt x="0" y="0"/>
                </a:lnTo>
                <a:lnTo>
                  <a:pt x="0" y="474979"/>
                </a:lnTo>
                <a:lnTo>
                  <a:pt x="8889" y="474979"/>
                </a:lnTo>
                <a:lnTo>
                  <a:pt x="8889" y="0"/>
                </a:lnTo>
                <a:close/>
              </a:path>
            </a:pathLst>
          </a:custGeom>
          <a:solidFill>
            <a:srgbClr val="FFDD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1041400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DC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1049019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DB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1056639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A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106426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D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1070610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D8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107823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7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108585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1093469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D5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1101089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1107439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D3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111506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D2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112268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1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541019" y="1521459"/>
            <a:ext cx="422909" cy="473709"/>
          </a:xfrm>
          <a:custGeom>
            <a:avLst/>
            <a:gdLst/>
            <a:ahLst/>
            <a:cxnLst/>
            <a:rect l="l" t="t" r="r" b="b"/>
            <a:pathLst>
              <a:path w="422909" h="473710">
                <a:moveTo>
                  <a:pt x="422910" y="0"/>
                </a:moveTo>
                <a:lnTo>
                  <a:pt x="0" y="0"/>
                </a:lnTo>
                <a:lnTo>
                  <a:pt x="0" y="473710"/>
                </a:lnTo>
                <a:lnTo>
                  <a:pt x="422910" y="47371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909320" y="1520189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91694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FBF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92455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F7F7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93090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F3F3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93853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EFE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9461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EBEB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9537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E7E7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96011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E3E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9677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DFDF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9753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DBDB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98171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D7D7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98933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D3D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9969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CFC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10045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CCCC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101091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C8C8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10185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C4C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10261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C0C0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103251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BCBC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104013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B8B8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10477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B4B4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10553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B0B0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106171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ACA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10693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A8A8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10769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A4A4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108458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A0A0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109093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9C9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10985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9999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11061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9595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111251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919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11201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8D8D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11277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8989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113411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8585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114173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8181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11493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7D7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115570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7979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116331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7575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11709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717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11785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6D6D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118491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696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119253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89" y="0"/>
                </a:moveTo>
                <a:lnTo>
                  <a:pt x="0" y="0"/>
                </a:lnTo>
                <a:lnTo>
                  <a:pt x="0" y="476250"/>
                </a:lnTo>
                <a:lnTo>
                  <a:pt x="8889" y="476250"/>
                </a:lnTo>
                <a:lnTo>
                  <a:pt x="8889" y="0"/>
                </a:lnTo>
                <a:close/>
              </a:path>
            </a:pathLst>
          </a:custGeom>
          <a:solidFill>
            <a:srgbClr val="6666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12001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626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12077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5E5E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121411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5A5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12217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565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12293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5252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123571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4E4E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124333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89" y="0"/>
                </a:moveTo>
                <a:lnTo>
                  <a:pt x="0" y="0"/>
                </a:lnTo>
                <a:lnTo>
                  <a:pt x="0" y="476250"/>
                </a:lnTo>
                <a:lnTo>
                  <a:pt x="8889" y="476250"/>
                </a:lnTo>
                <a:lnTo>
                  <a:pt x="8889" y="0"/>
                </a:lnTo>
                <a:close/>
              </a:path>
            </a:pathLst>
          </a:custGeom>
          <a:solidFill>
            <a:srgbClr val="4A4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12509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4646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12585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424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126491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3E3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12725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3A3A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127000" y="1623059"/>
            <a:ext cx="247649" cy="247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127000" y="1612900"/>
            <a:ext cx="257810" cy="257810"/>
          </a:xfrm>
          <a:custGeom>
            <a:avLst/>
            <a:gdLst/>
            <a:ahLst/>
            <a:cxnLst/>
            <a:rect l="l" t="t" r="r" b="b"/>
            <a:pathLst>
              <a:path w="257810" h="257810">
                <a:moveTo>
                  <a:pt x="0" y="0"/>
                </a:moveTo>
                <a:lnTo>
                  <a:pt x="0" y="12468"/>
                </a:lnTo>
                <a:lnTo>
                  <a:pt x="245974" y="257810"/>
                </a:lnTo>
                <a:lnTo>
                  <a:pt x="257810" y="257810"/>
                </a:lnTo>
                <a:lnTo>
                  <a:pt x="0" y="0"/>
                </a:lnTo>
                <a:close/>
              </a:path>
            </a:pathLst>
          </a:custGeom>
          <a:solidFill>
            <a:srgbClr val="FF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127000" y="1602740"/>
            <a:ext cx="267970" cy="267970"/>
          </a:xfrm>
          <a:custGeom>
            <a:avLst/>
            <a:gdLst/>
            <a:ahLst/>
            <a:cxnLst/>
            <a:rect l="l" t="t" r="r" b="b"/>
            <a:pathLst>
              <a:path w="267970" h="267969">
                <a:moveTo>
                  <a:pt x="0" y="0"/>
                </a:moveTo>
                <a:lnTo>
                  <a:pt x="0" y="11430"/>
                </a:lnTo>
                <a:lnTo>
                  <a:pt x="256540" y="267970"/>
                </a:lnTo>
                <a:lnTo>
                  <a:pt x="267970" y="267970"/>
                </a:lnTo>
                <a:lnTo>
                  <a:pt x="0" y="0"/>
                </a:lnTo>
                <a:close/>
              </a:path>
            </a:pathLst>
          </a:custGeom>
          <a:solidFill>
            <a:srgbClr val="FF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127000" y="1592580"/>
            <a:ext cx="278130" cy="278130"/>
          </a:xfrm>
          <a:custGeom>
            <a:avLst/>
            <a:gdLst/>
            <a:ahLst/>
            <a:cxnLst/>
            <a:rect l="l" t="t" r="r" b="b"/>
            <a:pathLst>
              <a:path w="278130" h="278130">
                <a:moveTo>
                  <a:pt x="0" y="0"/>
                </a:moveTo>
                <a:lnTo>
                  <a:pt x="0" y="11429"/>
                </a:lnTo>
                <a:lnTo>
                  <a:pt x="266700" y="278129"/>
                </a:lnTo>
                <a:lnTo>
                  <a:pt x="278130" y="278129"/>
                </a:lnTo>
                <a:lnTo>
                  <a:pt x="0" y="0"/>
                </a:lnTo>
                <a:close/>
              </a:path>
            </a:pathLst>
          </a:custGeom>
          <a:solidFill>
            <a:srgbClr val="FF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127000" y="1582419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90" h="288289">
                <a:moveTo>
                  <a:pt x="0" y="0"/>
                </a:moveTo>
                <a:lnTo>
                  <a:pt x="0" y="11430"/>
                </a:lnTo>
                <a:lnTo>
                  <a:pt x="276860" y="288290"/>
                </a:lnTo>
                <a:lnTo>
                  <a:pt x="288290" y="288290"/>
                </a:lnTo>
                <a:lnTo>
                  <a:pt x="0" y="0"/>
                </a:lnTo>
                <a:close/>
              </a:path>
            </a:pathLst>
          </a:custGeom>
          <a:solidFill>
            <a:srgbClr val="FF45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127000" y="1572259"/>
            <a:ext cx="298450" cy="298450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0"/>
                </a:moveTo>
                <a:lnTo>
                  <a:pt x="0" y="11429"/>
                </a:lnTo>
                <a:lnTo>
                  <a:pt x="287020" y="298450"/>
                </a:lnTo>
                <a:lnTo>
                  <a:pt x="298450" y="298450"/>
                </a:lnTo>
                <a:lnTo>
                  <a:pt x="0" y="0"/>
                </a:lnTo>
                <a:close/>
              </a:path>
            </a:pathLst>
          </a:custGeom>
          <a:solidFill>
            <a:srgbClr val="FF4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127000" y="1562100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0" y="0"/>
                </a:moveTo>
                <a:lnTo>
                  <a:pt x="0" y="11429"/>
                </a:lnTo>
                <a:lnTo>
                  <a:pt x="297180" y="308610"/>
                </a:lnTo>
                <a:lnTo>
                  <a:pt x="308610" y="308610"/>
                </a:lnTo>
                <a:lnTo>
                  <a:pt x="0" y="0"/>
                </a:lnTo>
                <a:close/>
              </a:path>
            </a:pathLst>
          </a:custGeom>
          <a:solidFill>
            <a:srgbClr val="FF4B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127000" y="1551940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70" h="318769">
                <a:moveTo>
                  <a:pt x="0" y="0"/>
                </a:moveTo>
                <a:lnTo>
                  <a:pt x="0" y="11430"/>
                </a:lnTo>
                <a:lnTo>
                  <a:pt x="307340" y="318770"/>
                </a:lnTo>
                <a:lnTo>
                  <a:pt x="318770" y="318770"/>
                </a:lnTo>
                <a:lnTo>
                  <a:pt x="0" y="0"/>
                </a:lnTo>
                <a:close/>
              </a:path>
            </a:pathLst>
          </a:custGeom>
          <a:solidFill>
            <a:srgbClr val="FF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127000" y="1541780"/>
            <a:ext cx="328930" cy="328930"/>
          </a:xfrm>
          <a:custGeom>
            <a:avLst/>
            <a:gdLst/>
            <a:ahLst/>
            <a:cxnLst/>
            <a:rect l="l" t="t" r="r" b="b"/>
            <a:pathLst>
              <a:path w="328930" h="328930">
                <a:moveTo>
                  <a:pt x="0" y="0"/>
                </a:moveTo>
                <a:lnTo>
                  <a:pt x="0" y="10159"/>
                </a:lnTo>
                <a:lnTo>
                  <a:pt x="318770" y="328929"/>
                </a:lnTo>
                <a:lnTo>
                  <a:pt x="328930" y="328929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127000" y="1531619"/>
            <a:ext cx="339090" cy="339090"/>
          </a:xfrm>
          <a:custGeom>
            <a:avLst/>
            <a:gdLst/>
            <a:ahLst/>
            <a:cxnLst/>
            <a:rect l="l" t="t" r="r" b="b"/>
            <a:pathLst>
              <a:path w="339089" h="339089">
                <a:moveTo>
                  <a:pt x="0" y="0"/>
                </a:moveTo>
                <a:lnTo>
                  <a:pt x="0" y="10160"/>
                </a:lnTo>
                <a:lnTo>
                  <a:pt x="328930" y="339090"/>
                </a:lnTo>
                <a:lnTo>
                  <a:pt x="339090" y="339090"/>
                </a:lnTo>
                <a:lnTo>
                  <a:pt x="0" y="0"/>
                </a:lnTo>
                <a:close/>
              </a:path>
            </a:pathLst>
          </a:custGeom>
          <a:solidFill>
            <a:srgbClr val="FF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127000" y="1520285"/>
            <a:ext cx="349885" cy="350520"/>
          </a:xfrm>
          <a:custGeom>
            <a:avLst/>
            <a:gdLst/>
            <a:ahLst/>
            <a:cxnLst/>
            <a:rect l="l" t="t" r="r" b="b"/>
            <a:pathLst>
              <a:path w="349885" h="350519">
                <a:moveTo>
                  <a:pt x="0" y="0"/>
                </a:moveTo>
                <a:lnTo>
                  <a:pt x="0" y="11334"/>
                </a:lnTo>
                <a:lnTo>
                  <a:pt x="339090" y="350424"/>
                </a:lnTo>
                <a:lnTo>
                  <a:pt x="349521" y="350424"/>
                </a:lnTo>
                <a:lnTo>
                  <a:pt x="0" y="0"/>
                </a:lnTo>
                <a:close/>
              </a:path>
            </a:pathLst>
          </a:custGeom>
          <a:solidFill>
            <a:srgbClr val="FF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127000" y="1510030"/>
            <a:ext cx="360680" cy="360680"/>
          </a:xfrm>
          <a:custGeom>
            <a:avLst/>
            <a:gdLst/>
            <a:ahLst/>
            <a:cxnLst/>
            <a:rect l="l" t="t" r="r" b="b"/>
            <a:pathLst>
              <a:path w="360680" h="360680">
                <a:moveTo>
                  <a:pt x="0" y="0"/>
                </a:moveTo>
                <a:lnTo>
                  <a:pt x="0" y="11528"/>
                </a:lnTo>
                <a:lnTo>
                  <a:pt x="348254" y="360680"/>
                </a:lnTo>
                <a:lnTo>
                  <a:pt x="360680" y="360680"/>
                </a:lnTo>
                <a:lnTo>
                  <a:pt x="0" y="0"/>
                </a:lnTo>
                <a:close/>
              </a:path>
            </a:pathLst>
          </a:custGeom>
          <a:solidFill>
            <a:srgbClr val="FF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127000" y="1499870"/>
            <a:ext cx="370840" cy="370840"/>
          </a:xfrm>
          <a:custGeom>
            <a:avLst/>
            <a:gdLst/>
            <a:ahLst/>
            <a:cxnLst/>
            <a:rect l="l" t="t" r="r" b="b"/>
            <a:pathLst>
              <a:path w="370839" h="370839">
                <a:moveTo>
                  <a:pt x="0" y="0"/>
                </a:moveTo>
                <a:lnTo>
                  <a:pt x="0" y="11515"/>
                </a:lnTo>
                <a:lnTo>
                  <a:pt x="358401" y="370839"/>
                </a:lnTo>
                <a:lnTo>
                  <a:pt x="370840" y="370839"/>
                </a:lnTo>
                <a:lnTo>
                  <a:pt x="0" y="0"/>
                </a:lnTo>
                <a:close/>
              </a:path>
            </a:pathLst>
          </a:custGeom>
          <a:solidFill>
            <a:srgbClr val="FF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127000" y="1489709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0" y="0"/>
                </a:moveTo>
                <a:lnTo>
                  <a:pt x="0" y="11429"/>
                </a:lnTo>
                <a:lnTo>
                  <a:pt x="369570" y="381000"/>
                </a:lnTo>
                <a:lnTo>
                  <a:pt x="38100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5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127000" y="1479550"/>
            <a:ext cx="391160" cy="391160"/>
          </a:xfrm>
          <a:custGeom>
            <a:avLst/>
            <a:gdLst/>
            <a:ahLst/>
            <a:cxnLst/>
            <a:rect l="l" t="t" r="r" b="b"/>
            <a:pathLst>
              <a:path w="391159" h="391160">
                <a:moveTo>
                  <a:pt x="0" y="0"/>
                </a:moveTo>
                <a:lnTo>
                  <a:pt x="0" y="11430"/>
                </a:lnTo>
                <a:lnTo>
                  <a:pt x="379730" y="391160"/>
                </a:lnTo>
                <a:lnTo>
                  <a:pt x="391160" y="391160"/>
                </a:lnTo>
                <a:lnTo>
                  <a:pt x="0" y="0"/>
                </a:lnTo>
                <a:close/>
              </a:path>
            </a:pathLst>
          </a:custGeom>
          <a:solidFill>
            <a:srgbClr val="FF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127000" y="1469390"/>
            <a:ext cx="401320" cy="401320"/>
          </a:xfrm>
          <a:custGeom>
            <a:avLst/>
            <a:gdLst/>
            <a:ahLst/>
            <a:cxnLst/>
            <a:rect l="l" t="t" r="r" b="b"/>
            <a:pathLst>
              <a:path w="401320" h="401319">
                <a:moveTo>
                  <a:pt x="0" y="0"/>
                </a:moveTo>
                <a:lnTo>
                  <a:pt x="0" y="11429"/>
                </a:lnTo>
                <a:lnTo>
                  <a:pt x="389890" y="401320"/>
                </a:lnTo>
                <a:lnTo>
                  <a:pt x="401319" y="401320"/>
                </a:lnTo>
                <a:lnTo>
                  <a:pt x="0" y="0"/>
                </a:lnTo>
                <a:close/>
              </a:path>
            </a:pathLst>
          </a:custGeom>
          <a:solidFill>
            <a:srgbClr val="FF62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127000" y="1459229"/>
            <a:ext cx="411480" cy="411480"/>
          </a:xfrm>
          <a:custGeom>
            <a:avLst/>
            <a:gdLst/>
            <a:ahLst/>
            <a:cxnLst/>
            <a:rect l="l" t="t" r="r" b="b"/>
            <a:pathLst>
              <a:path w="411480" h="411480">
                <a:moveTo>
                  <a:pt x="0" y="0"/>
                </a:moveTo>
                <a:lnTo>
                  <a:pt x="0" y="11430"/>
                </a:lnTo>
                <a:lnTo>
                  <a:pt x="400049" y="411480"/>
                </a:lnTo>
                <a:lnTo>
                  <a:pt x="411480" y="411480"/>
                </a:lnTo>
                <a:lnTo>
                  <a:pt x="0" y="0"/>
                </a:lnTo>
                <a:close/>
              </a:path>
            </a:pathLst>
          </a:custGeom>
          <a:solidFill>
            <a:srgbClr val="FF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127000" y="1449070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40" h="421639">
                <a:moveTo>
                  <a:pt x="0" y="0"/>
                </a:moveTo>
                <a:lnTo>
                  <a:pt x="0" y="11429"/>
                </a:lnTo>
                <a:lnTo>
                  <a:pt x="410210" y="421639"/>
                </a:lnTo>
                <a:lnTo>
                  <a:pt x="421640" y="421639"/>
                </a:lnTo>
                <a:lnTo>
                  <a:pt x="0" y="0"/>
                </a:lnTo>
                <a:close/>
              </a:path>
            </a:pathLst>
          </a:custGeom>
          <a:solidFill>
            <a:srgbClr val="FF68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127000" y="1449070"/>
            <a:ext cx="431800" cy="421640"/>
          </a:xfrm>
          <a:custGeom>
            <a:avLst/>
            <a:gdLst/>
            <a:ahLst/>
            <a:cxnLst/>
            <a:rect l="l" t="t" r="r" b="b"/>
            <a:pathLst>
              <a:path w="431800" h="421639">
                <a:moveTo>
                  <a:pt x="10160" y="0"/>
                </a:moveTo>
                <a:lnTo>
                  <a:pt x="0" y="0"/>
                </a:lnTo>
                <a:lnTo>
                  <a:pt x="0" y="1269"/>
                </a:lnTo>
                <a:lnTo>
                  <a:pt x="420370" y="421639"/>
                </a:lnTo>
                <a:lnTo>
                  <a:pt x="431800" y="421639"/>
                </a:lnTo>
                <a:lnTo>
                  <a:pt x="10160" y="0"/>
                </a:lnTo>
                <a:close/>
              </a:path>
            </a:pathLst>
          </a:custGeom>
          <a:solidFill>
            <a:srgbClr val="FF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137160" y="1449070"/>
            <a:ext cx="431800" cy="421640"/>
          </a:xfrm>
          <a:custGeom>
            <a:avLst/>
            <a:gdLst/>
            <a:ahLst/>
            <a:cxnLst/>
            <a:rect l="l" t="t" r="r" b="b"/>
            <a:pathLst>
              <a:path w="431800" h="421639">
                <a:moveTo>
                  <a:pt x="10160" y="0"/>
                </a:moveTo>
                <a:lnTo>
                  <a:pt x="0" y="0"/>
                </a:lnTo>
                <a:lnTo>
                  <a:pt x="421640" y="421639"/>
                </a:lnTo>
                <a:lnTo>
                  <a:pt x="431800" y="421639"/>
                </a:lnTo>
                <a:lnTo>
                  <a:pt x="10160" y="0"/>
                </a:lnTo>
                <a:close/>
              </a:path>
            </a:pathLst>
          </a:custGeom>
          <a:solidFill>
            <a:srgbClr val="FF6D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147320" y="1449070"/>
            <a:ext cx="431800" cy="421640"/>
          </a:xfrm>
          <a:custGeom>
            <a:avLst/>
            <a:gdLst/>
            <a:ahLst/>
            <a:cxnLst/>
            <a:rect l="l" t="t" r="r" b="b"/>
            <a:pathLst>
              <a:path w="431800" h="421639">
                <a:moveTo>
                  <a:pt x="1015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1799" y="421639"/>
                </a:lnTo>
                <a:lnTo>
                  <a:pt x="10159" y="0"/>
                </a:lnTo>
                <a:close/>
              </a:path>
            </a:pathLst>
          </a:custGeom>
          <a:solidFill>
            <a:srgbClr val="FF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15748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0215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2945" y="421639"/>
                </a:lnTo>
                <a:lnTo>
                  <a:pt x="10215" y="0"/>
                </a:lnTo>
                <a:close/>
              </a:path>
            </a:pathLst>
          </a:custGeom>
          <a:solidFill>
            <a:srgbClr val="FF72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16764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30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30" y="0"/>
                </a:lnTo>
                <a:close/>
              </a:path>
            </a:pathLst>
          </a:custGeom>
          <a:solidFill>
            <a:srgbClr val="FF7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176598" y="1449070"/>
            <a:ext cx="434340" cy="421640"/>
          </a:xfrm>
          <a:custGeom>
            <a:avLst/>
            <a:gdLst/>
            <a:ahLst/>
            <a:cxnLst/>
            <a:rect l="l" t="t" r="r" b="b"/>
            <a:pathLst>
              <a:path w="434340" h="421639">
                <a:moveTo>
                  <a:pt x="12631" y="0"/>
                </a:moveTo>
                <a:lnTo>
                  <a:pt x="0" y="0"/>
                </a:lnTo>
                <a:lnTo>
                  <a:pt x="422726" y="421639"/>
                </a:lnTo>
                <a:lnTo>
                  <a:pt x="434271" y="421639"/>
                </a:lnTo>
                <a:lnTo>
                  <a:pt x="12631" y="0"/>
                </a:lnTo>
                <a:close/>
              </a:path>
            </a:pathLst>
          </a:custGeom>
          <a:solidFill>
            <a:srgbClr val="FF77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186771" y="1449070"/>
            <a:ext cx="434340" cy="421640"/>
          </a:xfrm>
          <a:custGeom>
            <a:avLst/>
            <a:gdLst/>
            <a:ahLst/>
            <a:cxnLst/>
            <a:rect l="l" t="t" r="r" b="b"/>
            <a:pathLst>
              <a:path w="434340" h="421639">
                <a:moveTo>
                  <a:pt x="12618" y="0"/>
                </a:moveTo>
                <a:lnTo>
                  <a:pt x="0" y="0"/>
                </a:lnTo>
                <a:lnTo>
                  <a:pt x="422726" y="421639"/>
                </a:lnTo>
                <a:lnTo>
                  <a:pt x="434258" y="421639"/>
                </a:lnTo>
                <a:lnTo>
                  <a:pt x="12618" y="0"/>
                </a:lnTo>
                <a:close/>
              </a:path>
            </a:pathLst>
          </a:custGeom>
          <a:solidFill>
            <a:srgbClr val="FF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198119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20828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218439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22860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8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23876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40" y="421639"/>
                </a:lnTo>
                <a:lnTo>
                  <a:pt x="433070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87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24892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260350" y="1449070"/>
            <a:ext cx="426720" cy="421640"/>
          </a:xfrm>
          <a:custGeom>
            <a:avLst/>
            <a:gdLst/>
            <a:ahLst/>
            <a:cxnLst/>
            <a:rect l="l" t="t" r="r" b="b"/>
            <a:pathLst>
              <a:path w="426720" h="421639">
                <a:moveTo>
                  <a:pt x="1015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26719" y="421639"/>
                </a:lnTo>
                <a:lnTo>
                  <a:pt x="426719" y="416560"/>
                </a:lnTo>
                <a:lnTo>
                  <a:pt x="10159" y="0"/>
                </a:lnTo>
                <a:close/>
              </a:path>
            </a:pathLst>
          </a:custGeom>
          <a:solidFill>
            <a:srgbClr val="FF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270510" y="1449070"/>
            <a:ext cx="416559" cy="416559"/>
          </a:xfrm>
          <a:custGeom>
            <a:avLst/>
            <a:gdLst/>
            <a:ahLst/>
            <a:cxnLst/>
            <a:rect l="l" t="t" r="r" b="b"/>
            <a:pathLst>
              <a:path w="416559" h="416560">
                <a:moveTo>
                  <a:pt x="10160" y="0"/>
                </a:moveTo>
                <a:lnTo>
                  <a:pt x="0" y="0"/>
                </a:lnTo>
                <a:lnTo>
                  <a:pt x="416559" y="416560"/>
                </a:lnTo>
                <a:lnTo>
                  <a:pt x="416559" y="406399"/>
                </a:lnTo>
                <a:lnTo>
                  <a:pt x="10160" y="0"/>
                </a:lnTo>
                <a:close/>
              </a:path>
            </a:pathLst>
          </a:custGeom>
          <a:solidFill>
            <a:srgbClr val="FF8F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280670" y="144907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1429" y="0"/>
                </a:moveTo>
                <a:lnTo>
                  <a:pt x="0" y="0"/>
                </a:lnTo>
                <a:lnTo>
                  <a:pt x="406399" y="406399"/>
                </a:lnTo>
                <a:lnTo>
                  <a:pt x="406399" y="394969"/>
                </a:lnTo>
                <a:lnTo>
                  <a:pt x="11429" y="0"/>
                </a:lnTo>
                <a:close/>
              </a:path>
            </a:pathLst>
          </a:custGeom>
          <a:solidFill>
            <a:srgbClr val="FF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290614" y="1449070"/>
            <a:ext cx="396875" cy="397510"/>
          </a:xfrm>
          <a:custGeom>
            <a:avLst/>
            <a:gdLst/>
            <a:ahLst/>
            <a:cxnLst/>
            <a:rect l="l" t="t" r="r" b="b"/>
            <a:pathLst>
              <a:path w="396875" h="397510">
                <a:moveTo>
                  <a:pt x="11645" y="0"/>
                </a:moveTo>
                <a:lnTo>
                  <a:pt x="0" y="0"/>
                </a:lnTo>
                <a:lnTo>
                  <a:pt x="396455" y="397477"/>
                </a:lnTo>
                <a:lnTo>
                  <a:pt x="396455" y="384809"/>
                </a:lnTo>
                <a:lnTo>
                  <a:pt x="11645" y="0"/>
                </a:lnTo>
                <a:close/>
              </a:path>
            </a:pathLst>
          </a:custGeom>
          <a:solidFill>
            <a:srgbClr val="FF94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300761" y="1449070"/>
            <a:ext cx="386715" cy="387350"/>
          </a:xfrm>
          <a:custGeom>
            <a:avLst/>
            <a:gdLst/>
            <a:ahLst/>
            <a:cxnLst/>
            <a:rect l="l" t="t" r="r" b="b"/>
            <a:pathLst>
              <a:path w="386715" h="387350">
                <a:moveTo>
                  <a:pt x="10630" y="0"/>
                </a:moveTo>
                <a:lnTo>
                  <a:pt x="0" y="0"/>
                </a:lnTo>
                <a:lnTo>
                  <a:pt x="386308" y="387304"/>
                </a:lnTo>
                <a:lnTo>
                  <a:pt x="386308" y="374712"/>
                </a:lnTo>
                <a:lnTo>
                  <a:pt x="10630" y="0"/>
                </a:lnTo>
                <a:close/>
              </a:path>
            </a:pathLst>
          </a:custGeom>
          <a:solidFill>
            <a:srgbClr val="FF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309879" y="1449070"/>
            <a:ext cx="377190" cy="377190"/>
          </a:xfrm>
          <a:custGeom>
            <a:avLst/>
            <a:gdLst/>
            <a:ahLst/>
            <a:cxnLst/>
            <a:rect l="l" t="t" r="r" b="b"/>
            <a:pathLst>
              <a:path w="377190" h="377189">
                <a:moveTo>
                  <a:pt x="12700" y="0"/>
                </a:moveTo>
                <a:lnTo>
                  <a:pt x="0" y="0"/>
                </a:lnTo>
                <a:lnTo>
                  <a:pt x="377189" y="377189"/>
                </a:lnTo>
                <a:lnTo>
                  <a:pt x="377189" y="364489"/>
                </a:lnTo>
                <a:lnTo>
                  <a:pt x="12700" y="0"/>
                </a:lnTo>
                <a:close/>
              </a:path>
            </a:pathLst>
          </a:custGeom>
          <a:solidFill>
            <a:srgbClr val="FF9A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321310" y="144907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11430" y="0"/>
                </a:moveTo>
                <a:lnTo>
                  <a:pt x="0" y="0"/>
                </a:lnTo>
                <a:lnTo>
                  <a:pt x="365759" y="365760"/>
                </a:lnTo>
                <a:lnTo>
                  <a:pt x="365759" y="354329"/>
                </a:lnTo>
                <a:lnTo>
                  <a:pt x="11430" y="0"/>
                </a:lnTo>
                <a:close/>
              </a:path>
            </a:pathLst>
          </a:custGeom>
          <a:solidFill>
            <a:srgbClr val="FF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331470" y="144907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11429" y="0"/>
                </a:moveTo>
                <a:lnTo>
                  <a:pt x="0" y="0"/>
                </a:lnTo>
                <a:lnTo>
                  <a:pt x="355599" y="355599"/>
                </a:lnTo>
                <a:lnTo>
                  <a:pt x="355599" y="344169"/>
                </a:lnTo>
                <a:lnTo>
                  <a:pt x="11429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341629" y="1449070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40" h="345439">
                <a:moveTo>
                  <a:pt x="11429" y="0"/>
                </a:moveTo>
                <a:lnTo>
                  <a:pt x="0" y="0"/>
                </a:lnTo>
                <a:lnTo>
                  <a:pt x="345439" y="345439"/>
                </a:lnTo>
                <a:lnTo>
                  <a:pt x="345439" y="334009"/>
                </a:lnTo>
                <a:lnTo>
                  <a:pt x="11429" y="0"/>
                </a:lnTo>
                <a:close/>
              </a:path>
            </a:pathLst>
          </a:custGeom>
          <a:solidFill>
            <a:srgbClr val="FFA1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351790" y="1449070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80">
                <a:moveTo>
                  <a:pt x="11430" y="0"/>
                </a:moveTo>
                <a:lnTo>
                  <a:pt x="0" y="0"/>
                </a:lnTo>
                <a:lnTo>
                  <a:pt x="335279" y="335279"/>
                </a:lnTo>
                <a:lnTo>
                  <a:pt x="335279" y="323850"/>
                </a:lnTo>
                <a:lnTo>
                  <a:pt x="11430" y="0"/>
                </a:lnTo>
                <a:close/>
              </a:path>
            </a:pathLst>
          </a:custGeom>
          <a:solidFill>
            <a:srgbClr val="FF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361950" y="1449070"/>
            <a:ext cx="325120" cy="325120"/>
          </a:xfrm>
          <a:custGeom>
            <a:avLst/>
            <a:gdLst/>
            <a:ahLst/>
            <a:cxnLst/>
            <a:rect l="l" t="t" r="r" b="b"/>
            <a:pathLst>
              <a:path w="325120" h="325119">
                <a:moveTo>
                  <a:pt x="11429" y="0"/>
                </a:moveTo>
                <a:lnTo>
                  <a:pt x="0" y="0"/>
                </a:lnTo>
                <a:lnTo>
                  <a:pt x="325119" y="325119"/>
                </a:lnTo>
                <a:lnTo>
                  <a:pt x="325119" y="313689"/>
                </a:lnTo>
                <a:lnTo>
                  <a:pt x="11429" y="0"/>
                </a:lnTo>
                <a:close/>
              </a:path>
            </a:pathLst>
          </a:custGeom>
          <a:solidFill>
            <a:srgbClr val="FFA7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372109" y="1449070"/>
            <a:ext cx="314960" cy="314960"/>
          </a:xfrm>
          <a:custGeom>
            <a:avLst/>
            <a:gdLst/>
            <a:ahLst/>
            <a:cxnLst/>
            <a:rect l="l" t="t" r="r" b="b"/>
            <a:pathLst>
              <a:path w="314959" h="314960">
                <a:moveTo>
                  <a:pt x="11430" y="0"/>
                </a:moveTo>
                <a:lnTo>
                  <a:pt x="0" y="0"/>
                </a:lnTo>
                <a:lnTo>
                  <a:pt x="314959" y="314960"/>
                </a:lnTo>
                <a:lnTo>
                  <a:pt x="314959" y="303529"/>
                </a:lnTo>
                <a:lnTo>
                  <a:pt x="11430" y="0"/>
                </a:lnTo>
                <a:close/>
              </a:path>
            </a:pathLst>
          </a:custGeom>
          <a:solidFill>
            <a:srgbClr val="FF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383540" y="1449070"/>
            <a:ext cx="303530" cy="303530"/>
          </a:xfrm>
          <a:custGeom>
            <a:avLst/>
            <a:gdLst/>
            <a:ahLst/>
            <a:cxnLst/>
            <a:rect l="l" t="t" r="r" b="b"/>
            <a:pathLst>
              <a:path w="303530" h="303530">
                <a:moveTo>
                  <a:pt x="10159" y="0"/>
                </a:moveTo>
                <a:lnTo>
                  <a:pt x="0" y="0"/>
                </a:lnTo>
                <a:lnTo>
                  <a:pt x="303529" y="303529"/>
                </a:lnTo>
                <a:lnTo>
                  <a:pt x="303529" y="293369"/>
                </a:lnTo>
                <a:lnTo>
                  <a:pt x="10159" y="0"/>
                </a:lnTo>
                <a:close/>
              </a:path>
            </a:pathLst>
          </a:custGeom>
          <a:solidFill>
            <a:srgbClr val="FF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393700" y="1449070"/>
            <a:ext cx="293370" cy="293370"/>
          </a:xfrm>
          <a:custGeom>
            <a:avLst/>
            <a:gdLst/>
            <a:ahLst/>
            <a:cxnLst/>
            <a:rect l="l" t="t" r="r" b="b"/>
            <a:pathLst>
              <a:path w="293370" h="293369">
                <a:moveTo>
                  <a:pt x="11429" y="0"/>
                </a:moveTo>
                <a:lnTo>
                  <a:pt x="0" y="0"/>
                </a:lnTo>
                <a:lnTo>
                  <a:pt x="293369" y="293369"/>
                </a:lnTo>
                <a:lnTo>
                  <a:pt x="293369" y="281939"/>
                </a:lnTo>
                <a:lnTo>
                  <a:pt x="11429" y="0"/>
                </a:lnTo>
                <a:close/>
              </a:path>
            </a:pathLst>
          </a:custGeom>
          <a:solidFill>
            <a:srgbClr val="FFAF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402950" y="1449070"/>
            <a:ext cx="284480" cy="283845"/>
          </a:xfrm>
          <a:custGeom>
            <a:avLst/>
            <a:gdLst/>
            <a:ahLst/>
            <a:cxnLst/>
            <a:rect l="l" t="t" r="r" b="b"/>
            <a:pathLst>
              <a:path w="284480" h="283844">
                <a:moveTo>
                  <a:pt x="12339" y="0"/>
                </a:moveTo>
                <a:lnTo>
                  <a:pt x="0" y="0"/>
                </a:lnTo>
                <a:lnTo>
                  <a:pt x="284119" y="283389"/>
                </a:lnTo>
                <a:lnTo>
                  <a:pt x="284119" y="271779"/>
                </a:lnTo>
                <a:lnTo>
                  <a:pt x="12339" y="0"/>
                </a:lnTo>
                <a:close/>
              </a:path>
            </a:pathLst>
          </a:custGeom>
          <a:solidFill>
            <a:srgbClr val="FF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413123" y="1449070"/>
            <a:ext cx="274320" cy="273685"/>
          </a:xfrm>
          <a:custGeom>
            <a:avLst/>
            <a:gdLst/>
            <a:ahLst/>
            <a:cxnLst/>
            <a:rect l="l" t="t" r="r" b="b"/>
            <a:pathLst>
              <a:path w="274320" h="273685">
                <a:moveTo>
                  <a:pt x="11938" y="0"/>
                </a:moveTo>
                <a:lnTo>
                  <a:pt x="0" y="0"/>
                </a:lnTo>
                <a:lnTo>
                  <a:pt x="273946" y="273242"/>
                </a:lnTo>
                <a:lnTo>
                  <a:pt x="273946" y="262683"/>
                </a:lnTo>
                <a:lnTo>
                  <a:pt x="11938" y="0"/>
                </a:lnTo>
                <a:close/>
              </a:path>
            </a:pathLst>
          </a:custGeom>
          <a:solidFill>
            <a:srgbClr val="FFB4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422909" y="1449070"/>
            <a:ext cx="264160" cy="264160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2298" y="0"/>
                </a:moveTo>
                <a:lnTo>
                  <a:pt x="0" y="0"/>
                </a:lnTo>
                <a:lnTo>
                  <a:pt x="264159" y="264160"/>
                </a:lnTo>
                <a:lnTo>
                  <a:pt x="264159" y="252510"/>
                </a:lnTo>
                <a:lnTo>
                  <a:pt x="12298" y="0"/>
                </a:lnTo>
                <a:close/>
              </a:path>
            </a:pathLst>
          </a:custGeom>
          <a:solidFill>
            <a:srgbClr val="FFB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434340" y="1449069"/>
            <a:ext cx="252729" cy="252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762000" y="990600"/>
            <a:ext cx="31750" cy="1051560"/>
          </a:xfrm>
          <a:custGeom>
            <a:avLst/>
            <a:gdLst/>
            <a:ahLst/>
            <a:cxnLst/>
            <a:rect l="l" t="t" r="r" b="b"/>
            <a:pathLst>
              <a:path w="31750" h="1051560">
                <a:moveTo>
                  <a:pt x="31750" y="0"/>
                </a:moveTo>
                <a:lnTo>
                  <a:pt x="0" y="0"/>
                </a:lnTo>
                <a:lnTo>
                  <a:pt x="0" y="1051560"/>
                </a:lnTo>
                <a:lnTo>
                  <a:pt x="31750" y="1051560"/>
                </a:lnTo>
                <a:close/>
              </a:path>
            </a:pathLst>
          </a:custGeom>
          <a:solidFill>
            <a:srgbClr val="1B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441960" y="1783092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76200" y="0"/>
                </a:moveTo>
                <a:lnTo>
                  <a:pt x="39370" y="0"/>
                </a:lnTo>
                <a:lnTo>
                  <a:pt x="35560" y="0"/>
                </a:lnTo>
                <a:lnTo>
                  <a:pt x="0" y="0"/>
                </a:lnTo>
                <a:lnTo>
                  <a:pt x="0" y="30467"/>
                </a:lnTo>
                <a:lnTo>
                  <a:pt x="35560" y="30467"/>
                </a:lnTo>
                <a:lnTo>
                  <a:pt x="39370" y="30467"/>
                </a:lnTo>
                <a:lnTo>
                  <a:pt x="76200" y="30467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51434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54990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58673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62229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65912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69468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7315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76835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8039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84073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87630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91312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94869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9855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102107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10579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109346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113030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116585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120269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12395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127507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13119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134747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138429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141985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145669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3E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149352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152907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15659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160147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163702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167385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171069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174624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178307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181864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185547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189102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19278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196469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200024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203707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207263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210947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214503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21818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FCF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221742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225424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2289810" y="1783092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76200" y="0"/>
                </a:moveTo>
                <a:lnTo>
                  <a:pt x="40640" y="0"/>
                </a:lnTo>
                <a:lnTo>
                  <a:pt x="36830" y="0"/>
                </a:lnTo>
                <a:lnTo>
                  <a:pt x="0" y="0"/>
                </a:lnTo>
                <a:lnTo>
                  <a:pt x="0" y="30467"/>
                </a:lnTo>
                <a:lnTo>
                  <a:pt x="36830" y="30467"/>
                </a:lnTo>
                <a:lnTo>
                  <a:pt x="40640" y="30467"/>
                </a:lnTo>
                <a:lnTo>
                  <a:pt x="76200" y="30467"/>
                </a:lnTo>
                <a:lnTo>
                  <a:pt x="7620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236219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239903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9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24358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247142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7C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250824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25438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258063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261619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265303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268858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1C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272542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276098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27978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283337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287019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290575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BB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294258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AB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297814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9B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301498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305053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7B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308737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6B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312419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31597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4B4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319658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3B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323214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2B2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326898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330453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0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334137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FAF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337693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EAE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34137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DAD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344932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C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348614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B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352170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355853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359537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8A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363093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7A7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36677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37033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374015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377570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381253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2A2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384936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1A1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388493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0A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392048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39573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E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99288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D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402970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C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406653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410210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A9A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4138930" y="1783092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76200" y="0"/>
                </a:moveTo>
                <a:lnTo>
                  <a:pt x="39370" y="0"/>
                </a:lnTo>
                <a:lnTo>
                  <a:pt x="35560" y="0"/>
                </a:lnTo>
                <a:lnTo>
                  <a:pt x="0" y="0"/>
                </a:lnTo>
                <a:lnTo>
                  <a:pt x="0" y="30467"/>
                </a:lnTo>
                <a:lnTo>
                  <a:pt x="35560" y="30467"/>
                </a:lnTo>
                <a:lnTo>
                  <a:pt x="39370" y="30467"/>
                </a:lnTo>
                <a:lnTo>
                  <a:pt x="76200" y="30467"/>
                </a:lnTo>
                <a:lnTo>
                  <a:pt x="76200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42113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424688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696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2837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32053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494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35610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39293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442848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1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44653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09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450088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F8F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45377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E8E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457326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D8D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461010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C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464565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B8B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468248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A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471805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475488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88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479043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482726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686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486410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58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48996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484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493648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383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497205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500888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504443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508126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511683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51536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D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518921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522605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B7B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526160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529843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533526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8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537083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777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54076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544321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57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548005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474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551560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55243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272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58926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171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62483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0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566038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F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56972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E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573278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D6D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576960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580643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B6B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584200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A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587883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969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591438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868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59512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7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5986780" y="1783092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76200" y="0"/>
                </a:moveTo>
                <a:lnTo>
                  <a:pt x="40640" y="0"/>
                </a:lnTo>
                <a:lnTo>
                  <a:pt x="36830" y="0"/>
                </a:lnTo>
                <a:lnTo>
                  <a:pt x="0" y="0"/>
                </a:lnTo>
                <a:lnTo>
                  <a:pt x="0" y="30467"/>
                </a:lnTo>
                <a:lnTo>
                  <a:pt x="36830" y="30467"/>
                </a:lnTo>
                <a:lnTo>
                  <a:pt x="40640" y="30467"/>
                </a:lnTo>
                <a:lnTo>
                  <a:pt x="76200" y="30467"/>
                </a:lnTo>
                <a:lnTo>
                  <a:pt x="7620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606043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464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609600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363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613283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262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616838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161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62052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0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624078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62776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E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631316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D5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635000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C5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638555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642238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A5A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645795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649478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65316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656716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660400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66395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454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667638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3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671195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252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674878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151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678433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682116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F4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685673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68935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692911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696595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B4B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700277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A4A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703834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707516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84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711072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714755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718311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545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721995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44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725677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729234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2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732790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141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736472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740029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743711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747395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D3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750950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C3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754634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B3B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758190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761872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765429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76911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73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772795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636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77635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5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780034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43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7835900" y="1783092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76200" y="0"/>
                </a:moveTo>
                <a:lnTo>
                  <a:pt x="39370" y="0"/>
                </a:lnTo>
                <a:lnTo>
                  <a:pt x="36830" y="0"/>
                </a:lnTo>
                <a:lnTo>
                  <a:pt x="0" y="0"/>
                </a:lnTo>
                <a:lnTo>
                  <a:pt x="0" y="30467"/>
                </a:lnTo>
                <a:lnTo>
                  <a:pt x="36830" y="30467"/>
                </a:lnTo>
                <a:lnTo>
                  <a:pt x="39370" y="30467"/>
                </a:lnTo>
                <a:lnTo>
                  <a:pt x="76200" y="30467"/>
                </a:lnTo>
                <a:lnTo>
                  <a:pt x="76200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790829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1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79451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03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798067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F2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80175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E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805306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808990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812545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B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816229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819911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9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823467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82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827150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830706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834390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837945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42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8416290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323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845185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222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848867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8524240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8561069" y="1783079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8596629" y="1783079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1E1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8633459" y="1783079"/>
            <a:ext cx="34290" cy="30480"/>
          </a:xfrm>
          <a:custGeom>
            <a:avLst/>
            <a:gdLst/>
            <a:ahLst/>
            <a:cxnLst/>
            <a:rect l="l" t="t" r="r" b="b"/>
            <a:pathLst>
              <a:path w="34290" h="30480">
                <a:moveTo>
                  <a:pt x="0" y="30479"/>
                </a:moveTo>
                <a:lnTo>
                  <a:pt x="0" y="0"/>
                </a:lnTo>
                <a:lnTo>
                  <a:pt x="34290" y="0"/>
                </a:lnTo>
                <a:lnTo>
                  <a:pt x="3429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1D1D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33339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17830" y="1098550"/>
            <a:ext cx="438150" cy="422909"/>
          </a:xfrm>
          <a:custGeom>
            <a:avLst/>
            <a:gdLst/>
            <a:ahLst/>
            <a:cxnLst/>
            <a:rect l="l" t="t" r="r" b="b"/>
            <a:pathLst>
              <a:path w="438150" h="422909">
                <a:moveTo>
                  <a:pt x="0" y="422910"/>
                </a:moveTo>
                <a:lnTo>
                  <a:pt x="438150" y="422910"/>
                </a:lnTo>
                <a:lnTo>
                  <a:pt x="43815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C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17830" y="1098549"/>
            <a:ext cx="438150" cy="474980"/>
          </a:xfrm>
          <a:custGeom>
            <a:avLst/>
            <a:gdLst/>
            <a:ahLst/>
            <a:cxnLst/>
            <a:rect l="l" t="t" r="r" b="b"/>
            <a:pathLst>
              <a:path w="438150" h="474980">
                <a:moveTo>
                  <a:pt x="438150" y="0"/>
                </a:moveTo>
                <a:lnTo>
                  <a:pt x="0" y="0"/>
                </a:lnTo>
                <a:lnTo>
                  <a:pt x="0" y="422910"/>
                </a:lnTo>
                <a:lnTo>
                  <a:pt x="0" y="474980"/>
                </a:lnTo>
                <a:lnTo>
                  <a:pt x="438150" y="474980"/>
                </a:lnTo>
                <a:lnTo>
                  <a:pt x="438150" y="422910"/>
                </a:lnTo>
                <a:lnTo>
                  <a:pt x="438150" y="0"/>
                </a:lnTo>
                <a:close/>
              </a:path>
            </a:pathLst>
          </a:custGeom>
          <a:solidFill>
            <a:srgbClr val="FFC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98830" y="1098549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8890" y="0"/>
                </a:moveTo>
                <a:lnTo>
                  <a:pt x="0" y="0"/>
                </a:lnTo>
                <a:lnTo>
                  <a:pt x="0" y="422910"/>
                </a:lnTo>
                <a:lnTo>
                  <a:pt x="8890" y="422910"/>
                </a:lnTo>
                <a:lnTo>
                  <a:pt x="8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0645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D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1406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2169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B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28040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90" y="422910"/>
                </a:lnTo>
                <a:lnTo>
                  <a:pt x="889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A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3565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9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4328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8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5090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7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57250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90" y="422910"/>
                </a:lnTo>
                <a:lnTo>
                  <a:pt x="889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64869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90" y="422910"/>
                </a:lnTo>
                <a:lnTo>
                  <a:pt x="889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5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7249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4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8010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8773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2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94080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89" y="422910"/>
                </a:lnTo>
                <a:lnTo>
                  <a:pt x="888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1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901700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90" y="422910"/>
                </a:lnTo>
                <a:lnTo>
                  <a:pt x="889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F0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90931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91694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E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92455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D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930909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90" y="422910"/>
                </a:lnTo>
                <a:lnTo>
                  <a:pt x="889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C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938530" y="1098550"/>
            <a:ext cx="8890" cy="422909"/>
          </a:xfrm>
          <a:custGeom>
            <a:avLst/>
            <a:gdLst/>
            <a:ahLst/>
            <a:cxnLst/>
            <a:rect l="l" t="t" r="r" b="b"/>
            <a:pathLst>
              <a:path w="8890" h="422909">
                <a:moveTo>
                  <a:pt x="0" y="422910"/>
                </a:moveTo>
                <a:lnTo>
                  <a:pt x="8889" y="422910"/>
                </a:lnTo>
                <a:lnTo>
                  <a:pt x="888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B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946150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19" y="422910"/>
                </a:lnTo>
                <a:lnTo>
                  <a:pt x="7619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953769" y="1098550"/>
            <a:ext cx="7620" cy="422909"/>
          </a:xfrm>
          <a:custGeom>
            <a:avLst/>
            <a:gdLst/>
            <a:ahLst/>
            <a:cxnLst/>
            <a:rect l="l" t="t" r="r" b="b"/>
            <a:pathLst>
              <a:path w="7619" h="422909">
                <a:moveTo>
                  <a:pt x="0" y="422910"/>
                </a:moveTo>
                <a:lnTo>
                  <a:pt x="7620" y="422910"/>
                </a:lnTo>
                <a:lnTo>
                  <a:pt x="762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E9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961390" y="1098549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22910"/>
                </a:lnTo>
                <a:lnTo>
                  <a:pt x="0" y="474980"/>
                </a:lnTo>
                <a:lnTo>
                  <a:pt x="7620" y="474980"/>
                </a:lnTo>
                <a:lnTo>
                  <a:pt x="7620" y="422910"/>
                </a:lnTo>
                <a:lnTo>
                  <a:pt x="7620" y="0"/>
                </a:lnTo>
                <a:close/>
              </a:path>
            </a:pathLst>
          </a:custGeom>
          <a:solidFill>
            <a:srgbClr val="FFE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967739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E6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97536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E5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98298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E4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99060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E3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996950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E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004569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E1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012189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E0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01981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DF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102743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1033780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89" y="0"/>
                </a:moveTo>
                <a:lnTo>
                  <a:pt x="0" y="0"/>
                </a:lnTo>
                <a:lnTo>
                  <a:pt x="0" y="474979"/>
                </a:lnTo>
                <a:lnTo>
                  <a:pt x="8889" y="474979"/>
                </a:lnTo>
                <a:lnTo>
                  <a:pt x="8889" y="0"/>
                </a:lnTo>
                <a:close/>
              </a:path>
            </a:pathLst>
          </a:custGeom>
          <a:solidFill>
            <a:srgbClr val="FFDD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1041400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DC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1049019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DB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1056639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A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106426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D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1070610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D8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107823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7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108585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1093469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D5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1101089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1107439" y="1098550"/>
            <a:ext cx="8890" cy="474980"/>
          </a:xfrm>
          <a:custGeom>
            <a:avLst/>
            <a:gdLst/>
            <a:ahLst/>
            <a:cxnLst/>
            <a:rect l="l" t="t" r="r" b="b"/>
            <a:pathLst>
              <a:path w="8890" h="474980">
                <a:moveTo>
                  <a:pt x="8890" y="0"/>
                </a:moveTo>
                <a:lnTo>
                  <a:pt x="0" y="0"/>
                </a:lnTo>
                <a:lnTo>
                  <a:pt x="0" y="474979"/>
                </a:lnTo>
                <a:lnTo>
                  <a:pt x="8890" y="474979"/>
                </a:lnTo>
                <a:lnTo>
                  <a:pt x="8890" y="0"/>
                </a:lnTo>
                <a:close/>
              </a:path>
            </a:pathLst>
          </a:custGeom>
          <a:solidFill>
            <a:srgbClr val="FFD3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111506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74979"/>
                </a:lnTo>
                <a:lnTo>
                  <a:pt x="7620" y="474979"/>
                </a:lnTo>
                <a:lnTo>
                  <a:pt x="7620" y="0"/>
                </a:lnTo>
                <a:close/>
              </a:path>
            </a:pathLst>
          </a:custGeom>
          <a:solidFill>
            <a:srgbClr val="FFD2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1122680" y="1098550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19" y="0"/>
                </a:moveTo>
                <a:lnTo>
                  <a:pt x="0" y="0"/>
                </a:lnTo>
                <a:lnTo>
                  <a:pt x="0" y="474979"/>
                </a:lnTo>
                <a:lnTo>
                  <a:pt x="7619" y="474979"/>
                </a:lnTo>
                <a:lnTo>
                  <a:pt x="7619" y="0"/>
                </a:lnTo>
                <a:close/>
              </a:path>
            </a:pathLst>
          </a:custGeom>
          <a:solidFill>
            <a:srgbClr val="FFD1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541019" y="1521459"/>
            <a:ext cx="422909" cy="473709"/>
          </a:xfrm>
          <a:custGeom>
            <a:avLst/>
            <a:gdLst/>
            <a:ahLst/>
            <a:cxnLst/>
            <a:rect l="l" t="t" r="r" b="b"/>
            <a:pathLst>
              <a:path w="422909" h="473710">
                <a:moveTo>
                  <a:pt x="422910" y="0"/>
                </a:moveTo>
                <a:lnTo>
                  <a:pt x="0" y="0"/>
                </a:lnTo>
                <a:lnTo>
                  <a:pt x="0" y="473710"/>
                </a:lnTo>
                <a:lnTo>
                  <a:pt x="422910" y="47371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909320" y="1520189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91694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FBF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92455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F7F7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93090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F3F3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93853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EFE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9461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EBEB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9537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E7E7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96011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E3E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9677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DFDF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9753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DBDB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98171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D7D7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98933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D3D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9969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CFC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10045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CCCC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101091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C8C8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10185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C4C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10261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C0C0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103251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BCBC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104013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B8B8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10477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B4B4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10553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B0B0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106171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ACA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10693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A8A8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10769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A4A4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108458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A0A0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109093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9C9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10985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9999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11061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9595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111251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919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11201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8D8D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11277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8989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113411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8585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114173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8181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11493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7D7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115570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7979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116331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7575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11709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717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11785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6D6D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118491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696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119253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89" y="0"/>
                </a:moveTo>
                <a:lnTo>
                  <a:pt x="0" y="0"/>
                </a:lnTo>
                <a:lnTo>
                  <a:pt x="0" y="476250"/>
                </a:lnTo>
                <a:lnTo>
                  <a:pt x="8889" y="476250"/>
                </a:lnTo>
                <a:lnTo>
                  <a:pt x="8889" y="0"/>
                </a:lnTo>
                <a:close/>
              </a:path>
            </a:pathLst>
          </a:custGeom>
          <a:solidFill>
            <a:srgbClr val="6666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12001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626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12077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5E5E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121411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5A5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12217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565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122936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5252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123571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4E4E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1243330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89" y="0"/>
                </a:moveTo>
                <a:lnTo>
                  <a:pt x="0" y="0"/>
                </a:lnTo>
                <a:lnTo>
                  <a:pt x="0" y="476250"/>
                </a:lnTo>
                <a:lnTo>
                  <a:pt x="8889" y="476250"/>
                </a:lnTo>
                <a:lnTo>
                  <a:pt x="8889" y="0"/>
                </a:lnTo>
                <a:close/>
              </a:path>
            </a:pathLst>
          </a:custGeom>
          <a:solidFill>
            <a:srgbClr val="4A4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1250950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4646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125856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20" y="0"/>
                </a:moveTo>
                <a:lnTo>
                  <a:pt x="0" y="0"/>
                </a:lnTo>
                <a:lnTo>
                  <a:pt x="0" y="476250"/>
                </a:lnTo>
                <a:lnTo>
                  <a:pt x="7620" y="476250"/>
                </a:lnTo>
                <a:lnTo>
                  <a:pt x="7620" y="0"/>
                </a:lnTo>
                <a:close/>
              </a:path>
            </a:pathLst>
          </a:custGeom>
          <a:solidFill>
            <a:srgbClr val="424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1264919" y="1520190"/>
            <a:ext cx="8890" cy="476250"/>
          </a:xfrm>
          <a:custGeom>
            <a:avLst/>
            <a:gdLst/>
            <a:ahLst/>
            <a:cxnLst/>
            <a:rect l="l" t="t" r="r" b="b"/>
            <a:pathLst>
              <a:path w="8890" h="476250">
                <a:moveTo>
                  <a:pt x="8890" y="0"/>
                </a:moveTo>
                <a:lnTo>
                  <a:pt x="0" y="0"/>
                </a:lnTo>
                <a:lnTo>
                  <a:pt x="0" y="476250"/>
                </a:lnTo>
                <a:lnTo>
                  <a:pt x="8890" y="476250"/>
                </a:lnTo>
                <a:lnTo>
                  <a:pt x="8890" y="0"/>
                </a:lnTo>
                <a:close/>
              </a:path>
            </a:pathLst>
          </a:custGeom>
          <a:solidFill>
            <a:srgbClr val="3E3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1272539" y="1520190"/>
            <a:ext cx="7620" cy="476250"/>
          </a:xfrm>
          <a:custGeom>
            <a:avLst/>
            <a:gdLst/>
            <a:ahLst/>
            <a:cxnLst/>
            <a:rect l="l" t="t" r="r" b="b"/>
            <a:pathLst>
              <a:path w="7619" h="476250">
                <a:moveTo>
                  <a:pt x="7619" y="0"/>
                </a:moveTo>
                <a:lnTo>
                  <a:pt x="0" y="0"/>
                </a:lnTo>
                <a:lnTo>
                  <a:pt x="0" y="476250"/>
                </a:lnTo>
                <a:lnTo>
                  <a:pt x="7619" y="476250"/>
                </a:lnTo>
                <a:lnTo>
                  <a:pt x="7619" y="0"/>
                </a:lnTo>
                <a:close/>
              </a:path>
            </a:pathLst>
          </a:custGeom>
          <a:solidFill>
            <a:srgbClr val="3A3A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127000" y="1623059"/>
            <a:ext cx="247649" cy="2476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127000" y="1612900"/>
            <a:ext cx="257810" cy="257810"/>
          </a:xfrm>
          <a:custGeom>
            <a:avLst/>
            <a:gdLst/>
            <a:ahLst/>
            <a:cxnLst/>
            <a:rect l="l" t="t" r="r" b="b"/>
            <a:pathLst>
              <a:path w="257810" h="257810">
                <a:moveTo>
                  <a:pt x="0" y="0"/>
                </a:moveTo>
                <a:lnTo>
                  <a:pt x="0" y="12468"/>
                </a:lnTo>
                <a:lnTo>
                  <a:pt x="245974" y="257810"/>
                </a:lnTo>
                <a:lnTo>
                  <a:pt x="257810" y="257810"/>
                </a:lnTo>
                <a:lnTo>
                  <a:pt x="0" y="0"/>
                </a:lnTo>
                <a:close/>
              </a:path>
            </a:pathLst>
          </a:custGeom>
          <a:solidFill>
            <a:srgbClr val="FF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127000" y="1602740"/>
            <a:ext cx="267970" cy="267970"/>
          </a:xfrm>
          <a:custGeom>
            <a:avLst/>
            <a:gdLst/>
            <a:ahLst/>
            <a:cxnLst/>
            <a:rect l="l" t="t" r="r" b="b"/>
            <a:pathLst>
              <a:path w="267970" h="267969">
                <a:moveTo>
                  <a:pt x="0" y="0"/>
                </a:moveTo>
                <a:lnTo>
                  <a:pt x="0" y="11430"/>
                </a:lnTo>
                <a:lnTo>
                  <a:pt x="256540" y="267970"/>
                </a:lnTo>
                <a:lnTo>
                  <a:pt x="267970" y="267970"/>
                </a:lnTo>
                <a:lnTo>
                  <a:pt x="0" y="0"/>
                </a:lnTo>
                <a:close/>
              </a:path>
            </a:pathLst>
          </a:custGeom>
          <a:solidFill>
            <a:srgbClr val="FF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127000" y="1592580"/>
            <a:ext cx="278130" cy="278130"/>
          </a:xfrm>
          <a:custGeom>
            <a:avLst/>
            <a:gdLst/>
            <a:ahLst/>
            <a:cxnLst/>
            <a:rect l="l" t="t" r="r" b="b"/>
            <a:pathLst>
              <a:path w="278130" h="278130">
                <a:moveTo>
                  <a:pt x="0" y="0"/>
                </a:moveTo>
                <a:lnTo>
                  <a:pt x="0" y="11429"/>
                </a:lnTo>
                <a:lnTo>
                  <a:pt x="266700" y="278129"/>
                </a:lnTo>
                <a:lnTo>
                  <a:pt x="278130" y="278129"/>
                </a:lnTo>
                <a:lnTo>
                  <a:pt x="0" y="0"/>
                </a:lnTo>
                <a:close/>
              </a:path>
            </a:pathLst>
          </a:custGeom>
          <a:solidFill>
            <a:srgbClr val="FF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127000" y="1582419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90" h="288289">
                <a:moveTo>
                  <a:pt x="0" y="0"/>
                </a:moveTo>
                <a:lnTo>
                  <a:pt x="0" y="11430"/>
                </a:lnTo>
                <a:lnTo>
                  <a:pt x="276860" y="288290"/>
                </a:lnTo>
                <a:lnTo>
                  <a:pt x="288290" y="288290"/>
                </a:lnTo>
                <a:lnTo>
                  <a:pt x="0" y="0"/>
                </a:lnTo>
                <a:close/>
              </a:path>
            </a:pathLst>
          </a:custGeom>
          <a:solidFill>
            <a:srgbClr val="FF45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127000" y="1572259"/>
            <a:ext cx="298450" cy="298450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0"/>
                </a:moveTo>
                <a:lnTo>
                  <a:pt x="0" y="11429"/>
                </a:lnTo>
                <a:lnTo>
                  <a:pt x="287020" y="298450"/>
                </a:lnTo>
                <a:lnTo>
                  <a:pt x="298450" y="298450"/>
                </a:lnTo>
                <a:lnTo>
                  <a:pt x="0" y="0"/>
                </a:lnTo>
                <a:close/>
              </a:path>
            </a:pathLst>
          </a:custGeom>
          <a:solidFill>
            <a:srgbClr val="FF4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127000" y="1562100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0" y="0"/>
                </a:moveTo>
                <a:lnTo>
                  <a:pt x="0" y="11429"/>
                </a:lnTo>
                <a:lnTo>
                  <a:pt x="297180" y="308610"/>
                </a:lnTo>
                <a:lnTo>
                  <a:pt x="308610" y="308610"/>
                </a:lnTo>
                <a:lnTo>
                  <a:pt x="0" y="0"/>
                </a:lnTo>
                <a:close/>
              </a:path>
            </a:pathLst>
          </a:custGeom>
          <a:solidFill>
            <a:srgbClr val="FF4B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127000" y="1551940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70" h="318769">
                <a:moveTo>
                  <a:pt x="0" y="0"/>
                </a:moveTo>
                <a:lnTo>
                  <a:pt x="0" y="11430"/>
                </a:lnTo>
                <a:lnTo>
                  <a:pt x="307340" y="318770"/>
                </a:lnTo>
                <a:lnTo>
                  <a:pt x="318770" y="318770"/>
                </a:lnTo>
                <a:lnTo>
                  <a:pt x="0" y="0"/>
                </a:lnTo>
                <a:close/>
              </a:path>
            </a:pathLst>
          </a:custGeom>
          <a:solidFill>
            <a:srgbClr val="FF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127000" y="1541780"/>
            <a:ext cx="328930" cy="328930"/>
          </a:xfrm>
          <a:custGeom>
            <a:avLst/>
            <a:gdLst/>
            <a:ahLst/>
            <a:cxnLst/>
            <a:rect l="l" t="t" r="r" b="b"/>
            <a:pathLst>
              <a:path w="328930" h="328930">
                <a:moveTo>
                  <a:pt x="0" y="0"/>
                </a:moveTo>
                <a:lnTo>
                  <a:pt x="0" y="10159"/>
                </a:lnTo>
                <a:lnTo>
                  <a:pt x="318770" y="328929"/>
                </a:lnTo>
                <a:lnTo>
                  <a:pt x="328930" y="328929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127000" y="1531619"/>
            <a:ext cx="339090" cy="339090"/>
          </a:xfrm>
          <a:custGeom>
            <a:avLst/>
            <a:gdLst/>
            <a:ahLst/>
            <a:cxnLst/>
            <a:rect l="l" t="t" r="r" b="b"/>
            <a:pathLst>
              <a:path w="339089" h="339089">
                <a:moveTo>
                  <a:pt x="0" y="0"/>
                </a:moveTo>
                <a:lnTo>
                  <a:pt x="0" y="10160"/>
                </a:lnTo>
                <a:lnTo>
                  <a:pt x="328930" y="339090"/>
                </a:lnTo>
                <a:lnTo>
                  <a:pt x="339090" y="339090"/>
                </a:lnTo>
                <a:lnTo>
                  <a:pt x="0" y="0"/>
                </a:lnTo>
                <a:close/>
              </a:path>
            </a:pathLst>
          </a:custGeom>
          <a:solidFill>
            <a:srgbClr val="FF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127000" y="1520285"/>
            <a:ext cx="349885" cy="350520"/>
          </a:xfrm>
          <a:custGeom>
            <a:avLst/>
            <a:gdLst/>
            <a:ahLst/>
            <a:cxnLst/>
            <a:rect l="l" t="t" r="r" b="b"/>
            <a:pathLst>
              <a:path w="349885" h="350519">
                <a:moveTo>
                  <a:pt x="0" y="0"/>
                </a:moveTo>
                <a:lnTo>
                  <a:pt x="0" y="11334"/>
                </a:lnTo>
                <a:lnTo>
                  <a:pt x="339090" y="350424"/>
                </a:lnTo>
                <a:lnTo>
                  <a:pt x="349521" y="350424"/>
                </a:lnTo>
                <a:lnTo>
                  <a:pt x="0" y="0"/>
                </a:lnTo>
                <a:close/>
              </a:path>
            </a:pathLst>
          </a:custGeom>
          <a:solidFill>
            <a:srgbClr val="FF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127000" y="1510030"/>
            <a:ext cx="360680" cy="360680"/>
          </a:xfrm>
          <a:custGeom>
            <a:avLst/>
            <a:gdLst/>
            <a:ahLst/>
            <a:cxnLst/>
            <a:rect l="l" t="t" r="r" b="b"/>
            <a:pathLst>
              <a:path w="360680" h="360680">
                <a:moveTo>
                  <a:pt x="0" y="0"/>
                </a:moveTo>
                <a:lnTo>
                  <a:pt x="0" y="11528"/>
                </a:lnTo>
                <a:lnTo>
                  <a:pt x="348254" y="360680"/>
                </a:lnTo>
                <a:lnTo>
                  <a:pt x="360680" y="360680"/>
                </a:lnTo>
                <a:lnTo>
                  <a:pt x="0" y="0"/>
                </a:lnTo>
                <a:close/>
              </a:path>
            </a:pathLst>
          </a:custGeom>
          <a:solidFill>
            <a:srgbClr val="FF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127000" y="1499870"/>
            <a:ext cx="370840" cy="370840"/>
          </a:xfrm>
          <a:custGeom>
            <a:avLst/>
            <a:gdLst/>
            <a:ahLst/>
            <a:cxnLst/>
            <a:rect l="l" t="t" r="r" b="b"/>
            <a:pathLst>
              <a:path w="370839" h="370839">
                <a:moveTo>
                  <a:pt x="0" y="0"/>
                </a:moveTo>
                <a:lnTo>
                  <a:pt x="0" y="11515"/>
                </a:lnTo>
                <a:lnTo>
                  <a:pt x="358401" y="370839"/>
                </a:lnTo>
                <a:lnTo>
                  <a:pt x="370840" y="370839"/>
                </a:lnTo>
                <a:lnTo>
                  <a:pt x="0" y="0"/>
                </a:lnTo>
                <a:close/>
              </a:path>
            </a:pathLst>
          </a:custGeom>
          <a:solidFill>
            <a:srgbClr val="FF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127000" y="1489709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0" y="0"/>
                </a:moveTo>
                <a:lnTo>
                  <a:pt x="0" y="11429"/>
                </a:lnTo>
                <a:lnTo>
                  <a:pt x="369570" y="381000"/>
                </a:lnTo>
                <a:lnTo>
                  <a:pt x="38100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5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127000" y="1479550"/>
            <a:ext cx="391160" cy="391160"/>
          </a:xfrm>
          <a:custGeom>
            <a:avLst/>
            <a:gdLst/>
            <a:ahLst/>
            <a:cxnLst/>
            <a:rect l="l" t="t" r="r" b="b"/>
            <a:pathLst>
              <a:path w="391159" h="391160">
                <a:moveTo>
                  <a:pt x="0" y="0"/>
                </a:moveTo>
                <a:lnTo>
                  <a:pt x="0" y="11430"/>
                </a:lnTo>
                <a:lnTo>
                  <a:pt x="379730" y="391160"/>
                </a:lnTo>
                <a:lnTo>
                  <a:pt x="391160" y="391160"/>
                </a:lnTo>
                <a:lnTo>
                  <a:pt x="0" y="0"/>
                </a:lnTo>
                <a:close/>
              </a:path>
            </a:pathLst>
          </a:custGeom>
          <a:solidFill>
            <a:srgbClr val="FF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127000" y="1469390"/>
            <a:ext cx="401320" cy="401320"/>
          </a:xfrm>
          <a:custGeom>
            <a:avLst/>
            <a:gdLst/>
            <a:ahLst/>
            <a:cxnLst/>
            <a:rect l="l" t="t" r="r" b="b"/>
            <a:pathLst>
              <a:path w="401320" h="401319">
                <a:moveTo>
                  <a:pt x="0" y="0"/>
                </a:moveTo>
                <a:lnTo>
                  <a:pt x="0" y="11429"/>
                </a:lnTo>
                <a:lnTo>
                  <a:pt x="389890" y="401320"/>
                </a:lnTo>
                <a:lnTo>
                  <a:pt x="401319" y="401320"/>
                </a:lnTo>
                <a:lnTo>
                  <a:pt x="0" y="0"/>
                </a:lnTo>
                <a:close/>
              </a:path>
            </a:pathLst>
          </a:custGeom>
          <a:solidFill>
            <a:srgbClr val="FF62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127000" y="1459229"/>
            <a:ext cx="411480" cy="411480"/>
          </a:xfrm>
          <a:custGeom>
            <a:avLst/>
            <a:gdLst/>
            <a:ahLst/>
            <a:cxnLst/>
            <a:rect l="l" t="t" r="r" b="b"/>
            <a:pathLst>
              <a:path w="411480" h="411480">
                <a:moveTo>
                  <a:pt x="0" y="0"/>
                </a:moveTo>
                <a:lnTo>
                  <a:pt x="0" y="11430"/>
                </a:lnTo>
                <a:lnTo>
                  <a:pt x="400049" y="411480"/>
                </a:lnTo>
                <a:lnTo>
                  <a:pt x="411480" y="411480"/>
                </a:lnTo>
                <a:lnTo>
                  <a:pt x="0" y="0"/>
                </a:lnTo>
                <a:close/>
              </a:path>
            </a:pathLst>
          </a:custGeom>
          <a:solidFill>
            <a:srgbClr val="FF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127000" y="1449070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40" h="421639">
                <a:moveTo>
                  <a:pt x="0" y="0"/>
                </a:moveTo>
                <a:lnTo>
                  <a:pt x="0" y="11429"/>
                </a:lnTo>
                <a:lnTo>
                  <a:pt x="410210" y="421639"/>
                </a:lnTo>
                <a:lnTo>
                  <a:pt x="421640" y="421639"/>
                </a:lnTo>
                <a:lnTo>
                  <a:pt x="0" y="0"/>
                </a:lnTo>
                <a:close/>
              </a:path>
            </a:pathLst>
          </a:custGeom>
          <a:solidFill>
            <a:srgbClr val="FF68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127000" y="1449070"/>
            <a:ext cx="431800" cy="421640"/>
          </a:xfrm>
          <a:custGeom>
            <a:avLst/>
            <a:gdLst/>
            <a:ahLst/>
            <a:cxnLst/>
            <a:rect l="l" t="t" r="r" b="b"/>
            <a:pathLst>
              <a:path w="431800" h="421639">
                <a:moveTo>
                  <a:pt x="10160" y="0"/>
                </a:moveTo>
                <a:lnTo>
                  <a:pt x="0" y="0"/>
                </a:lnTo>
                <a:lnTo>
                  <a:pt x="0" y="1269"/>
                </a:lnTo>
                <a:lnTo>
                  <a:pt x="420370" y="421639"/>
                </a:lnTo>
                <a:lnTo>
                  <a:pt x="431800" y="421639"/>
                </a:lnTo>
                <a:lnTo>
                  <a:pt x="10160" y="0"/>
                </a:lnTo>
                <a:close/>
              </a:path>
            </a:pathLst>
          </a:custGeom>
          <a:solidFill>
            <a:srgbClr val="FF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137160" y="1449070"/>
            <a:ext cx="431800" cy="421640"/>
          </a:xfrm>
          <a:custGeom>
            <a:avLst/>
            <a:gdLst/>
            <a:ahLst/>
            <a:cxnLst/>
            <a:rect l="l" t="t" r="r" b="b"/>
            <a:pathLst>
              <a:path w="431800" h="421639">
                <a:moveTo>
                  <a:pt x="10160" y="0"/>
                </a:moveTo>
                <a:lnTo>
                  <a:pt x="0" y="0"/>
                </a:lnTo>
                <a:lnTo>
                  <a:pt x="421640" y="421639"/>
                </a:lnTo>
                <a:lnTo>
                  <a:pt x="431800" y="421639"/>
                </a:lnTo>
                <a:lnTo>
                  <a:pt x="10160" y="0"/>
                </a:lnTo>
                <a:close/>
              </a:path>
            </a:pathLst>
          </a:custGeom>
          <a:solidFill>
            <a:srgbClr val="FF6D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147320" y="1449070"/>
            <a:ext cx="431800" cy="421640"/>
          </a:xfrm>
          <a:custGeom>
            <a:avLst/>
            <a:gdLst/>
            <a:ahLst/>
            <a:cxnLst/>
            <a:rect l="l" t="t" r="r" b="b"/>
            <a:pathLst>
              <a:path w="431800" h="421639">
                <a:moveTo>
                  <a:pt x="1015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1799" y="421639"/>
                </a:lnTo>
                <a:lnTo>
                  <a:pt x="10159" y="0"/>
                </a:lnTo>
                <a:close/>
              </a:path>
            </a:pathLst>
          </a:custGeom>
          <a:solidFill>
            <a:srgbClr val="FF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15748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0215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2945" y="421639"/>
                </a:lnTo>
                <a:lnTo>
                  <a:pt x="10215" y="0"/>
                </a:lnTo>
                <a:close/>
              </a:path>
            </a:pathLst>
          </a:custGeom>
          <a:solidFill>
            <a:srgbClr val="FF72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16764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30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30" y="0"/>
                </a:lnTo>
                <a:close/>
              </a:path>
            </a:pathLst>
          </a:custGeom>
          <a:solidFill>
            <a:srgbClr val="FF7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176598" y="1449070"/>
            <a:ext cx="434340" cy="421640"/>
          </a:xfrm>
          <a:custGeom>
            <a:avLst/>
            <a:gdLst/>
            <a:ahLst/>
            <a:cxnLst/>
            <a:rect l="l" t="t" r="r" b="b"/>
            <a:pathLst>
              <a:path w="434340" h="421639">
                <a:moveTo>
                  <a:pt x="12631" y="0"/>
                </a:moveTo>
                <a:lnTo>
                  <a:pt x="0" y="0"/>
                </a:lnTo>
                <a:lnTo>
                  <a:pt x="422726" y="421639"/>
                </a:lnTo>
                <a:lnTo>
                  <a:pt x="434271" y="421639"/>
                </a:lnTo>
                <a:lnTo>
                  <a:pt x="12631" y="0"/>
                </a:lnTo>
                <a:close/>
              </a:path>
            </a:pathLst>
          </a:custGeom>
          <a:solidFill>
            <a:srgbClr val="FF77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186771" y="1449070"/>
            <a:ext cx="434340" cy="421640"/>
          </a:xfrm>
          <a:custGeom>
            <a:avLst/>
            <a:gdLst/>
            <a:ahLst/>
            <a:cxnLst/>
            <a:rect l="l" t="t" r="r" b="b"/>
            <a:pathLst>
              <a:path w="434340" h="421639">
                <a:moveTo>
                  <a:pt x="12618" y="0"/>
                </a:moveTo>
                <a:lnTo>
                  <a:pt x="0" y="0"/>
                </a:lnTo>
                <a:lnTo>
                  <a:pt x="422726" y="421639"/>
                </a:lnTo>
                <a:lnTo>
                  <a:pt x="434258" y="421639"/>
                </a:lnTo>
                <a:lnTo>
                  <a:pt x="12618" y="0"/>
                </a:lnTo>
                <a:close/>
              </a:path>
            </a:pathLst>
          </a:custGeom>
          <a:solidFill>
            <a:srgbClr val="FF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198119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20828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218439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22860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8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23876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40" y="421639"/>
                </a:lnTo>
                <a:lnTo>
                  <a:pt x="433070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87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248920" y="1449070"/>
            <a:ext cx="433070" cy="421640"/>
          </a:xfrm>
          <a:custGeom>
            <a:avLst/>
            <a:gdLst/>
            <a:ahLst/>
            <a:cxnLst/>
            <a:rect l="l" t="t" r="r" b="b"/>
            <a:pathLst>
              <a:path w="433070" h="421639">
                <a:moveTo>
                  <a:pt x="1142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33069" y="421639"/>
                </a:lnTo>
                <a:lnTo>
                  <a:pt x="11429" y="0"/>
                </a:lnTo>
                <a:close/>
              </a:path>
            </a:pathLst>
          </a:custGeom>
          <a:solidFill>
            <a:srgbClr val="FF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260350" y="1449070"/>
            <a:ext cx="426720" cy="421640"/>
          </a:xfrm>
          <a:custGeom>
            <a:avLst/>
            <a:gdLst/>
            <a:ahLst/>
            <a:cxnLst/>
            <a:rect l="l" t="t" r="r" b="b"/>
            <a:pathLst>
              <a:path w="426720" h="421639">
                <a:moveTo>
                  <a:pt x="10159" y="0"/>
                </a:moveTo>
                <a:lnTo>
                  <a:pt x="0" y="0"/>
                </a:lnTo>
                <a:lnTo>
                  <a:pt x="421639" y="421639"/>
                </a:lnTo>
                <a:lnTo>
                  <a:pt x="426719" y="421639"/>
                </a:lnTo>
                <a:lnTo>
                  <a:pt x="426719" y="416560"/>
                </a:lnTo>
                <a:lnTo>
                  <a:pt x="10159" y="0"/>
                </a:lnTo>
                <a:close/>
              </a:path>
            </a:pathLst>
          </a:custGeom>
          <a:solidFill>
            <a:srgbClr val="FF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270510" y="1449070"/>
            <a:ext cx="416559" cy="416559"/>
          </a:xfrm>
          <a:custGeom>
            <a:avLst/>
            <a:gdLst/>
            <a:ahLst/>
            <a:cxnLst/>
            <a:rect l="l" t="t" r="r" b="b"/>
            <a:pathLst>
              <a:path w="416559" h="416560">
                <a:moveTo>
                  <a:pt x="10160" y="0"/>
                </a:moveTo>
                <a:lnTo>
                  <a:pt x="0" y="0"/>
                </a:lnTo>
                <a:lnTo>
                  <a:pt x="416559" y="416560"/>
                </a:lnTo>
                <a:lnTo>
                  <a:pt x="416559" y="406399"/>
                </a:lnTo>
                <a:lnTo>
                  <a:pt x="10160" y="0"/>
                </a:lnTo>
                <a:close/>
              </a:path>
            </a:pathLst>
          </a:custGeom>
          <a:solidFill>
            <a:srgbClr val="FF8F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280670" y="144907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1429" y="0"/>
                </a:moveTo>
                <a:lnTo>
                  <a:pt x="0" y="0"/>
                </a:lnTo>
                <a:lnTo>
                  <a:pt x="406399" y="406399"/>
                </a:lnTo>
                <a:lnTo>
                  <a:pt x="406399" y="394969"/>
                </a:lnTo>
                <a:lnTo>
                  <a:pt x="11429" y="0"/>
                </a:lnTo>
                <a:close/>
              </a:path>
            </a:pathLst>
          </a:custGeom>
          <a:solidFill>
            <a:srgbClr val="FF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290614" y="1449070"/>
            <a:ext cx="396875" cy="397510"/>
          </a:xfrm>
          <a:custGeom>
            <a:avLst/>
            <a:gdLst/>
            <a:ahLst/>
            <a:cxnLst/>
            <a:rect l="l" t="t" r="r" b="b"/>
            <a:pathLst>
              <a:path w="396875" h="397510">
                <a:moveTo>
                  <a:pt x="11645" y="0"/>
                </a:moveTo>
                <a:lnTo>
                  <a:pt x="0" y="0"/>
                </a:lnTo>
                <a:lnTo>
                  <a:pt x="396455" y="397477"/>
                </a:lnTo>
                <a:lnTo>
                  <a:pt x="396455" y="384809"/>
                </a:lnTo>
                <a:lnTo>
                  <a:pt x="11645" y="0"/>
                </a:lnTo>
                <a:close/>
              </a:path>
            </a:pathLst>
          </a:custGeom>
          <a:solidFill>
            <a:srgbClr val="FF94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300761" y="1449070"/>
            <a:ext cx="386715" cy="387350"/>
          </a:xfrm>
          <a:custGeom>
            <a:avLst/>
            <a:gdLst/>
            <a:ahLst/>
            <a:cxnLst/>
            <a:rect l="l" t="t" r="r" b="b"/>
            <a:pathLst>
              <a:path w="386715" h="387350">
                <a:moveTo>
                  <a:pt x="10630" y="0"/>
                </a:moveTo>
                <a:lnTo>
                  <a:pt x="0" y="0"/>
                </a:lnTo>
                <a:lnTo>
                  <a:pt x="386308" y="387304"/>
                </a:lnTo>
                <a:lnTo>
                  <a:pt x="386308" y="374712"/>
                </a:lnTo>
                <a:lnTo>
                  <a:pt x="10630" y="0"/>
                </a:lnTo>
                <a:close/>
              </a:path>
            </a:pathLst>
          </a:custGeom>
          <a:solidFill>
            <a:srgbClr val="FF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309879" y="1449070"/>
            <a:ext cx="377190" cy="377190"/>
          </a:xfrm>
          <a:custGeom>
            <a:avLst/>
            <a:gdLst/>
            <a:ahLst/>
            <a:cxnLst/>
            <a:rect l="l" t="t" r="r" b="b"/>
            <a:pathLst>
              <a:path w="377190" h="377189">
                <a:moveTo>
                  <a:pt x="12700" y="0"/>
                </a:moveTo>
                <a:lnTo>
                  <a:pt x="0" y="0"/>
                </a:lnTo>
                <a:lnTo>
                  <a:pt x="377189" y="377189"/>
                </a:lnTo>
                <a:lnTo>
                  <a:pt x="377189" y="364489"/>
                </a:lnTo>
                <a:lnTo>
                  <a:pt x="12700" y="0"/>
                </a:lnTo>
                <a:close/>
              </a:path>
            </a:pathLst>
          </a:custGeom>
          <a:solidFill>
            <a:srgbClr val="FF9A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321310" y="144907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11430" y="0"/>
                </a:moveTo>
                <a:lnTo>
                  <a:pt x="0" y="0"/>
                </a:lnTo>
                <a:lnTo>
                  <a:pt x="365759" y="365760"/>
                </a:lnTo>
                <a:lnTo>
                  <a:pt x="365759" y="354329"/>
                </a:lnTo>
                <a:lnTo>
                  <a:pt x="11430" y="0"/>
                </a:lnTo>
                <a:close/>
              </a:path>
            </a:pathLst>
          </a:custGeom>
          <a:solidFill>
            <a:srgbClr val="FF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331470" y="144907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11429" y="0"/>
                </a:moveTo>
                <a:lnTo>
                  <a:pt x="0" y="0"/>
                </a:lnTo>
                <a:lnTo>
                  <a:pt x="355599" y="355599"/>
                </a:lnTo>
                <a:lnTo>
                  <a:pt x="355599" y="344169"/>
                </a:lnTo>
                <a:lnTo>
                  <a:pt x="11429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341629" y="1449070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40" h="345439">
                <a:moveTo>
                  <a:pt x="11429" y="0"/>
                </a:moveTo>
                <a:lnTo>
                  <a:pt x="0" y="0"/>
                </a:lnTo>
                <a:lnTo>
                  <a:pt x="345439" y="345439"/>
                </a:lnTo>
                <a:lnTo>
                  <a:pt x="345439" y="334009"/>
                </a:lnTo>
                <a:lnTo>
                  <a:pt x="11429" y="0"/>
                </a:lnTo>
                <a:close/>
              </a:path>
            </a:pathLst>
          </a:custGeom>
          <a:solidFill>
            <a:srgbClr val="FFA1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351790" y="1449070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80">
                <a:moveTo>
                  <a:pt x="11430" y="0"/>
                </a:moveTo>
                <a:lnTo>
                  <a:pt x="0" y="0"/>
                </a:lnTo>
                <a:lnTo>
                  <a:pt x="335279" y="335279"/>
                </a:lnTo>
                <a:lnTo>
                  <a:pt x="335279" y="323850"/>
                </a:lnTo>
                <a:lnTo>
                  <a:pt x="11430" y="0"/>
                </a:lnTo>
                <a:close/>
              </a:path>
            </a:pathLst>
          </a:custGeom>
          <a:solidFill>
            <a:srgbClr val="FF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361950" y="1449070"/>
            <a:ext cx="325120" cy="325120"/>
          </a:xfrm>
          <a:custGeom>
            <a:avLst/>
            <a:gdLst/>
            <a:ahLst/>
            <a:cxnLst/>
            <a:rect l="l" t="t" r="r" b="b"/>
            <a:pathLst>
              <a:path w="325120" h="325119">
                <a:moveTo>
                  <a:pt x="11429" y="0"/>
                </a:moveTo>
                <a:lnTo>
                  <a:pt x="0" y="0"/>
                </a:lnTo>
                <a:lnTo>
                  <a:pt x="325119" y="325119"/>
                </a:lnTo>
                <a:lnTo>
                  <a:pt x="325119" y="313689"/>
                </a:lnTo>
                <a:lnTo>
                  <a:pt x="11429" y="0"/>
                </a:lnTo>
                <a:close/>
              </a:path>
            </a:pathLst>
          </a:custGeom>
          <a:solidFill>
            <a:srgbClr val="FFA7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372109" y="1449070"/>
            <a:ext cx="314960" cy="314960"/>
          </a:xfrm>
          <a:custGeom>
            <a:avLst/>
            <a:gdLst/>
            <a:ahLst/>
            <a:cxnLst/>
            <a:rect l="l" t="t" r="r" b="b"/>
            <a:pathLst>
              <a:path w="314959" h="314960">
                <a:moveTo>
                  <a:pt x="11430" y="0"/>
                </a:moveTo>
                <a:lnTo>
                  <a:pt x="0" y="0"/>
                </a:lnTo>
                <a:lnTo>
                  <a:pt x="314959" y="314960"/>
                </a:lnTo>
                <a:lnTo>
                  <a:pt x="314959" y="303529"/>
                </a:lnTo>
                <a:lnTo>
                  <a:pt x="11430" y="0"/>
                </a:lnTo>
                <a:close/>
              </a:path>
            </a:pathLst>
          </a:custGeom>
          <a:solidFill>
            <a:srgbClr val="FF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383540" y="1449070"/>
            <a:ext cx="303530" cy="303530"/>
          </a:xfrm>
          <a:custGeom>
            <a:avLst/>
            <a:gdLst/>
            <a:ahLst/>
            <a:cxnLst/>
            <a:rect l="l" t="t" r="r" b="b"/>
            <a:pathLst>
              <a:path w="303530" h="303530">
                <a:moveTo>
                  <a:pt x="10159" y="0"/>
                </a:moveTo>
                <a:lnTo>
                  <a:pt x="0" y="0"/>
                </a:lnTo>
                <a:lnTo>
                  <a:pt x="303529" y="303529"/>
                </a:lnTo>
                <a:lnTo>
                  <a:pt x="303529" y="293369"/>
                </a:lnTo>
                <a:lnTo>
                  <a:pt x="10159" y="0"/>
                </a:lnTo>
                <a:close/>
              </a:path>
            </a:pathLst>
          </a:custGeom>
          <a:solidFill>
            <a:srgbClr val="FF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393700" y="1449070"/>
            <a:ext cx="293370" cy="293370"/>
          </a:xfrm>
          <a:custGeom>
            <a:avLst/>
            <a:gdLst/>
            <a:ahLst/>
            <a:cxnLst/>
            <a:rect l="l" t="t" r="r" b="b"/>
            <a:pathLst>
              <a:path w="293370" h="293369">
                <a:moveTo>
                  <a:pt x="11429" y="0"/>
                </a:moveTo>
                <a:lnTo>
                  <a:pt x="0" y="0"/>
                </a:lnTo>
                <a:lnTo>
                  <a:pt x="293369" y="293369"/>
                </a:lnTo>
                <a:lnTo>
                  <a:pt x="293369" y="281939"/>
                </a:lnTo>
                <a:lnTo>
                  <a:pt x="11429" y="0"/>
                </a:lnTo>
                <a:close/>
              </a:path>
            </a:pathLst>
          </a:custGeom>
          <a:solidFill>
            <a:srgbClr val="FFAF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402950" y="1449070"/>
            <a:ext cx="284480" cy="283845"/>
          </a:xfrm>
          <a:custGeom>
            <a:avLst/>
            <a:gdLst/>
            <a:ahLst/>
            <a:cxnLst/>
            <a:rect l="l" t="t" r="r" b="b"/>
            <a:pathLst>
              <a:path w="284480" h="283844">
                <a:moveTo>
                  <a:pt x="12339" y="0"/>
                </a:moveTo>
                <a:lnTo>
                  <a:pt x="0" y="0"/>
                </a:lnTo>
                <a:lnTo>
                  <a:pt x="284119" y="283389"/>
                </a:lnTo>
                <a:lnTo>
                  <a:pt x="284119" y="271779"/>
                </a:lnTo>
                <a:lnTo>
                  <a:pt x="12339" y="0"/>
                </a:lnTo>
                <a:close/>
              </a:path>
            </a:pathLst>
          </a:custGeom>
          <a:solidFill>
            <a:srgbClr val="FF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413123" y="1449070"/>
            <a:ext cx="274320" cy="273685"/>
          </a:xfrm>
          <a:custGeom>
            <a:avLst/>
            <a:gdLst/>
            <a:ahLst/>
            <a:cxnLst/>
            <a:rect l="l" t="t" r="r" b="b"/>
            <a:pathLst>
              <a:path w="274320" h="273685">
                <a:moveTo>
                  <a:pt x="11938" y="0"/>
                </a:moveTo>
                <a:lnTo>
                  <a:pt x="0" y="0"/>
                </a:lnTo>
                <a:lnTo>
                  <a:pt x="273946" y="273242"/>
                </a:lnTo>
                <a:lnTo>
                  <a:pt x="273946" y="262683"/>
                </a:lnTo>
                <a:lnTo>
                  <a:pt x="11938" y="0"/>
                </a:lnTo>
                <a:close/>
              </a:path>
            </a:pathLst>
          </a:custGeom>
          <a:solidFill>
            <a:srgbClr val="FFB4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422909" y="1449070"/>
            <a:ext cx="264160" cy="264160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2298" y="0"/>
                </a:moveTo>
                <a:lnTo>
                  <a:pt x="0" y="0"/>
                </a:lnTo>
                <a:lnTo>
                  <a:pt x="264159" y="264160"/>
                </a:lnTo>
                <a:lnTo>
                  <a:pt x="264159" y="252510"/>
                </a:lnTo>
                <a:lnTo>
                  <a:pt x="12298" y="0"/>
                </a:lnTo>
                <a:close/>
              </a:path>
            </a:pathLst>
          </a:custGeom>
          <a:solidFill>
            <a:srgbClr val="FFB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961390" y="1098549"/>
            <a:ext cx="7620" cy="474980"/>
          </a:xfrm>
          <a:custGeom>
            <a:avLst/>
            <a:gdLst/>
            <a:ahLst/>
            <a:cxnLst/>
            <a:rect l="l" t="t" r="r" b="b"/>
            <a:pathLst>
              <a:path w="7619" h="474980">
                <a:moveTo>
                  <a:pt x="7620" y="0"/>
                </a:moveTo>
                <a:lnTo>
                  <a:pt x="0" y="0"/>
                </a:lnTo>
                <a:lnTo>
                  <a:pt x="0" y="422910"/>
                </a:lnTo>
                <a:lnTo>
                  <a:pt x="0" y="474980"/>
                </a:lnTo>
                <a:lnTo>
                  <a:pt x="7620" y="474980"/>
                </a:lnTo>
                <a:lnTo>
                  <a:pt x="7620" y="422910"/>
                </a:lnTo>
                <a:lnTo>
                  <a:pt x="7620" y="0"/>
                </a:lnTo>
                <a:close/>
              </a:path>
            </a:pathLst>
          </a:custGeom>
          <a:solidFill>
            <a:srgbClr val="FFE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541019" y="1521460"/>
            <a:ext cx="422909" cy="473709"/>
          </a:xfrm>
          <a:custGeom>
            <a:avLst/>
            <a:gdLst/>
            <a:ahLst/>
            <a:cxnLst/>
            <a:rect l="l" t="t" r="r" b="b"/>
            <a:pathLst>
              <a:path w="422909" h="473710">
                <a:moveTo>
                  <a:pt x="422910" y="0"/>
                </a:moveTo>
                <a:lnTo>
                  <a:pt x="0" y="0"/>
                </a:lnTo>
                <a:lnTo>
                  <a:pt x="0" y="473710"/>
                </a:lnTo>
                <a:lnTo>
                  <a:pt x="422910" y="47371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434340" y="1449069"/>
            <a:ext cx="252729" cy="2527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762000" y="990600"/>
            <a:ext cx="31750" cy="1051560"/>
          </a:xfrm>
          <a:custGeom>
            <a:avLst/>
            <a:gdLst/>
            <a:ahLst/>
            <a:cxnLst/>
            <a:rect l="l" t="t" r="r" b="b"/>
            <a:pathLst>
              <a:path w="31750" h="1051560">
                <a:moveTo>
                  <a:pt x="31750" y="0"/>
                </a:moveTo>
                <a:lnTo>
                  <a:pt x="0" y="0"/>
                </a:lnTo>
                <a:lnTo>
                  <a:pt x="0" y="1051560"/>
                </a:lnTo>
                <a:lnTo>
                  <a:pt x="31750" y="1051560"/>
                </a:lnTo>
                <a:close/>
              </a:path>
            </a:pathLst>
          </a:custGeom>
          <a:solidFill>
            <a:srgbClr val="1B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441960" y="1783092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76200" y="0"/>
                </a:moveTo>
                <a:lnTo>
                  <a:pt x="39370" y="0"/>
                </a:lnTo>
                <a:lnTo>
                  <a:pt x="35560" y="0"/>
                </a:lnTo>
                <a:lnTo>
                  <a:pt x="0" y="0"/>
                </a:lnTo>
                <a:lnTo>
                  <a:pt x="0" y="30467"/>
                </a:lnTo>
                <a:lnTo>
                  <a:pt x="35560" y="30467"/>
                </a:lnTo>
                <a:lnTo>
                  <a:pt x="39370" y="30467"/>
                </a:lnTo>
                <a:lnTo>
                  <a:pt x="76200" y="30467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51434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54990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58673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62229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65912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69468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7315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76835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8039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84073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87630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91312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94869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9855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102107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10579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109346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113030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116585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120269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12395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127507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13119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134747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138429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141985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145669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3E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149352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152907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15659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160147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163702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167385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171069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174624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178307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181864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185547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189102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19278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196469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200024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203707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207263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210947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214503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21818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FCF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221742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225424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2289810" y="1783092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76200" y="0"/>
                </a:moveTo>
                <a:lnTo>
                  <a:pt x="40640" y="0"/>
                </a:lnTo>
                <a:lnTo>
                  <a:pt x="36830" y="0"/>
                </a:lnTo>
                <a:lnTo>
                  <a:pt x="0" y="0"/>
                </a:lnTo>
                <a:lnTo>
                  <a:pt x="0" y="30467"/>
                </a:lnTo>
                <a:lnTo>
                  <a:pt x="36830" y="30467"/>
                </a:lnTo>
                <a:lnTo>
                  <a:pt x="40640" y="30467"/>
                </a:lnTo>
                <a:lnTo>
                  <a:pt x="76200" y="30467"/>
                </a:lnTo>
                <a:lnTo>
                  <a:pt x="7620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236219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239903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9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24358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247142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7C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250824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25438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258063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261619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265303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268858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1C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272542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276098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27978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283337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287019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290575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BB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294258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AB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297814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9B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301498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305053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7B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308737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6B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312419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31597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4B4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319658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69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3B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323214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2B2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326898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330453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B0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334137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FAF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337693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EAE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34137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DAD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344932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C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348614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B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352170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355853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359537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8A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363093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7A7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36677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37033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374015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377570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381253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2A2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384936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1A1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88493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A0A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392048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39573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E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99288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D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402970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C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406653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410210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A9A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138930" y="1783092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76200" y="0"/>
                </a:moveTo>
                <a:lnTo>
                  <a:pt x="39370" y="0"/>
                </a:lnTo>
                <a:lnTo>
                  <a:pt x="35560" y="0"/>
                </a:lnTo>
                <a:lnTo>
                  <a:pt x="0" y="0"/>
                </a:lnTo>
                <a:lnTo>
                  <a:pt x="0" y="30467"/>
                </a:lnTo>
                <a:lnTo>
                  <a:pt x="35560" y="30467"/>
                </a:lnTo>
                <a:lnTo>
                  <a:pt x="39370" y="30467"/>
                </a:lnTo>
                <a:lnTo>
                  <a:pt x="76200" y="30467"/>
                </a:lnTo>
                <a:lnTo>
                  <a:pt x="76200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2113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24688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696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2837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432053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494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435610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439293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442848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1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44653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909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450088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F8F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45377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E8E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457326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D8D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461010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C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464565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B8B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468248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A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471805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475488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88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479043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482726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686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486410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58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48996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484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493648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383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497205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500888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504443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508126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511683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51536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D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518921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522605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B7B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526160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529843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533526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8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537083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777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54076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44321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57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48005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474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51560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555243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272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558926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171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562483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70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566038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F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56972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E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573278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D6D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576960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580643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B6B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584200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A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587883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969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591438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868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59512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7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5986780" y="1783092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76200" y="0"/>
                </a:moveTo>
                <a:lnTo>
                  <a:pt x="40640" y="0"/>
                </a:lnTo>
                <a:lnTo>
                  <a:pt x="36830" y="0"/>
                </a:lnTo>
                <a:lnTo>
                  <a:pt x="0" y="0"/>
                </a:lnTo>
                <a:lnTo>
                  <a:pt x="0" y="30467"/>
                </a:lnTo>
                <a:lnTo>
                  <a:pt x="36830" y="30467"/>
                </a:lnTo>
                <a:lnTo>
                  <a:pt x="40640" y="30467"/>
                </a:lnTo>
                <a:lnTo>
                  <a:pt x="76200" y="30467"/>
                </a:lnTo>
                <a:lnTo>
                  <a:pt x="7620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606043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464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609600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363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613283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262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616838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161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62052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60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624078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62776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E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631316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D5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635000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C5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638555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642238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A5A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645795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39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649478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65316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656716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660400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66395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454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667638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3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671195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252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674878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151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678433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682116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F4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685673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68935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692911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696595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B4B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700277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A4A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703834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707516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84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711072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714755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718311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545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721995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44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725677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729234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2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732790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141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736472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740029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743711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747395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D3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750950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C3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754634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B3B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758190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761872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765429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76911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73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772795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636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77635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5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780034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43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7835900" y="1783092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76200" y="0"/>
                </a:moveTo>
                <a:lnTo>
                  <a:pt x="39370" y="0"/>
                </a:lnTo>
                <a:lnTo>
                  <a:pt x="36830" y="0"/>
                </a:lnTo>
                <a:lnTo>
                  <a:pt x="0" y="0"/>
                </a:lnTo>
                <a:lnTo>
                  <a:pt x="0" y="30467"/>
                </a:lnTo>
                <a:lnTo>
                  <a:pt x="36830" y="30467"/>
                </a:lnTo>
                <a:lnTo>
                  <a:pt x="39370" y="30467"/>
                </a:lnTo>
                <a:lnTo>
                  <a:pt x="76200" y="30467"/>
                </a:lnTo>
                <a:lnTo>
                  <a:pt x="76200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790829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1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79451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303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798067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F2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80175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E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805306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D2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808990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812545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B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816229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819911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9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823467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82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827150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830706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834390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837945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42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8416290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69" y="0"/>
                </a:lnTo>
                <a:lnTo>
                  <a:pt x="3936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323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845185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222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848867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8524240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39" y="0"/>
                </a:lnTo>
                <a:lnTo>
                  <a:pt x="40639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8561069" y="1783080"/>
            <a:ext cx="39370" cy="30480"/>
          </a:xfrm>
          <a:custGeom>
            <a:avLst/>
            <a:gdLst/>
            <a:ahLst/>
            <a:cxnLst/>
            <a:rect l="l" t="t" r="r" b="b"/>
            <a:pathLst>
              <a:path w="39370" h="30480">
                <a:moveTo>
                  <a:pt x="0" y="30479"/>
                </a:moveTo>
                <a:lnTo>
                  <a:pt x="0" y="0"/>
                </a:lnTo>
                <a:lnTo>
                  <a:pt x="39370" y="0"/>
                </a:lnTo>
                <a:lnTo>
                  <a:pt x="3937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8596629" y="1783080"/>
            <a:ext cx="40640" cy="30480"/>
          </a:xfrm>
          <a:custGeom>
            <a:avLst/>
            <a:gdLst/>
            <a:ahLst/>
            <a:cxnLst/>
            <a:rect l="l" t="t" r="r" b="b"/>
            <a:pathLst>
              <a:path w="40640" h="30480">
                <a:moveTo>
                  <a:pt x="0" y="30479"/>
                </a:moveTo>
                <a:lnTo>
                  <a:pt x="0" y="0"/>
                </a:lnTo>
                <a:lnTo>
                  <a:pt x="40640" y="0"/>
                </a:lnTo>
                <a:lnTo>
                  <a:pt x="4064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1E1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8633459" y="1783080"/>
            <a:ext cx="34290" cy="30480"/>
          </a:xfrm>
          <a:custGeom>
            <a:avLst/>
            <a:gdLst/>
            <a:ahLst/>
            <a:cxnLst/>
            <a:rect l="l" t="t" r="r" b="b"/>
            <a:pathLst>
              <a:path w="34290" h="30480">
                <a:moveTo>
                  <a:pt x="0" y="30479"/>
                </a:moveTo>
                <a:lnTo>
                  <a:pt x="0" y="0"/>
                </a:lnTo>
                <a:lnTo>
                  <a:pt x="34290" y="0"/>
                </a:lnTo>
                <a:lnTo>
                  <a:pt x="34290" y="30479"/>
                </a:lnTo>
                <a:lnTo>
                  <a:pt x="0" y="30479"/>
                </a:lnTo>
                <a:close/>
              </a:path>
            </a:pathLst>
          </a:custGeom>
          <a:solidFill>
            <a:srgbClr val="1D1D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9360" y="276859"/>
            <a:ext cx="635952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33339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5744" y="2051050"/>
            <a:ext cx="8652510" cy="4696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9900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3370" y="2545079"/>
            <a:ext cx="863600" cy="899160"/>
            <a:chOff x="293370" y="2545079"/>
            <a:chExt cx="863600" cy="899160"/>
          </a:xfrm>
        </p:grpSpPr>
        <p:sp>
          <p:nvSpPr>
            <p:cNvPr id="3" name="object 3"/>
            <p:cNvSpPr/>
            <p:nvPr/>
          </p:nvSpPr>
          <p:spPr>
            <a:xfrm>
              <a:off x="293370" y="2546349"/>
              <a:ext cx="439420" cy="474980"/>
            </a:xfrm>
            <a:custGeom>
              <a:avLst/>
              <a:gdLst/>
              <a:ahLst/>
              <a:cxnLst/>
              <a:rect l="l" t="t" r="r" b="b"/>
              <a:pathLst>
                <a:path w="439420" h="474980">
                  <a:moveTo>
                    <a:pt x="439420" y="0"/>
                  </a:moveTo>
                  <a:lnTo>
                    <a:pt x="0" y="0"/>
                  </a:lnTo>
                  <a:lnTo>
                    <a:pt x="0" y="421640"/>
                  </a:lnTo>
                  <a:lnTo>
                    <a:pt x="0" y="474980"/>
                  </a:lnTo>
                  <a:lnTo>
                    <a:pt x="439420" y="474980"/>
                  </a:lnTo>
                  <a:lnTo>
                    <a:pt x="439420" y="421640"/>
                  </a:lnTo>
                  <a:lnTo>
                    <a:pt x="439420" y="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640" y="254507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10">
                  <a:moveTo>
                    <a:pt x="889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8890" y="42291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3260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AFA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90879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6F6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7229" y="254507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10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1F1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4850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EDE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2470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E9E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8820" y="254507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10">
                  <a:moveTo>
                    <a:pt x="0" y="422910"/>
                  </a:moveTo>
                  <a:lnTo>
                    <a:pt x="8889" y="422910"/>
                  </a:lnTo>
                  <a:lnTo>
                    <a:pt x="888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E4E4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6439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E0E0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4060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DCDC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0410" y="254507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10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D7D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8029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D3D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5650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CFC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2000" y="254507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10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CAC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69620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C6C6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7239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C2C2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83589" y="254507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10">
                  <a:moveTo>
                    <a:pt x="0" y="422910"/>
                  </a:moveTo>
                  <a:lnTo>
                    <a:pt x="8889" y="422910"/>
                  </a:lnTo>
                  <a:lnTo>
                    <a:pt x="888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BDB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91210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B9B9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8829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20" h="422910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B5B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5179" y="254507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10">
                  <a:moveTo>
                    <a:pt x="0" y="422910"/>
                  </a:moveTo>
                  <a:lnTo>
                    <a:pt x="8889" y="422910"/>
                  </a:lnTo>
                  <a:lnTo>
                    <a:pt x="888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B0B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2800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10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ACA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0420" y="2545079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10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A8A8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26770" y="254507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10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A3A3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34390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42291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F9F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42010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B9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48360" y="2545079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969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55979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292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63600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E8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69950" y="2545079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898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77570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58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85189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18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91539" y="2545079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7C7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99160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878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06779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474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13129" y="2545079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8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89" y="47625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6F6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20750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B6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28370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767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34720" y="2545079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626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42339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E5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49960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A5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56310" y="2545079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5555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63929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151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71550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D4D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77900" y="2545079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484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85520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444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93139" y="2545079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040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99489" y="2547619"/>
              <a:ext cx="5080" cy="473709"/>
            </a:xfrm>
            <a:custGeom>
              <a:avLst/>
              <a:gdLst/>
              <a:ahLst/>
              <a:cxnLst/>
              <a:rect l="l" t="t" r="r" b="b"/>
              <a:pathLst>
                <a:path w="5080" h="473710">
                  <a:moveTo>
                    <a:pt x="0" y="473710"/>
                  </a:moveTo>
                  <a:lnTo>
                    <a:pt x="0" y="0"/>
                  </a:lnTo>
                  <a:lnTo>
                    <a:pt x="5079" y="0"/>
                  </a:lnTo>
                  <a:lnTo>
                    <a:pt x="507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3B3B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17830" y="2967989"/>
              <a:ext cx="422909" cy="474980"/>
            </a:xfrm>
            <a:custGeom>
              <a:avLst/>
              <a:gdLst/>
              <a:ahLst/>
              <a:cxnLst/>
              <a:rect l="l" t="t" r="r" b="b"/>
              <a:pathLst>
                <a:path w="422909" h="474979">
                  <a:moveTo>
                    <a:pt x="422910" y="0"/>
                  </a:moveTo>
                  <a:lnTo>
                    <a:pt x="0" y="0"/>
                  </a:lnTo>
                  <a:lnTo>
                    <a:pt x="0" y="474980"/>
                  </a:lnTo>
                  <a:lnTo>
                    <a:pt x="422910" y="474980"/>
                  </a:lnTo>
                  <a:close/>
                </a:path>
              </a:pathLst>
            </a:custGeom>
            <a:solidFill>
              <a:srgbClr val="FF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8740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20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9375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20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F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0137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20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D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07720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89" y="0"/>
                  </a:lnTo>
                  <a:lnTo>
                    <a:pt x="888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C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15339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90" y="0"/>
                  </a:lnTo>
                  <a:lnTo>
                    <a:pt x="889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2296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A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3057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36929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89" y="0"/>
                  </a:lnTo>
                  <a:lnTo>
                    <a:pt x="888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8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4550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90" y="0"/>
                  </a:lnTo>
                  <a:lnTo>
                    <a:pt x="889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5217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6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5978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5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6741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4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7376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8137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2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8900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2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9662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297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F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1058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1821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E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2582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D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3217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C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3980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B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4742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A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53770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90" y="0"/>
                  </a:lnTo>
                  <a:lnTo>
                    <a:pt x="889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9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6138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8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6901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7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7662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6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82979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89" y="0"/>
                  </a:lnTo>
                  <a:lnTo>
                    <a:pt x="888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9060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9822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0583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3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012189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90" y="0"/>
                  </a:lnTo>
                  <a:lnTo>
                    <a:pt x="889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019810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90" y="0"/>
                  </a:lnTo>
                  <a:lnTo>
                    <a:pt x="889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1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2742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E0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03505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041400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90" y="0"/>
                  </a:lnTo>
                  <a:lnTo>
                    <a:pt x="889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E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049020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90" y="0"/>
                  </a:lnTo>
                  <a:lnTo>
                    <a:pt x="889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05663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C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06426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070610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90" y="0"/>
                  </a:lnTo>
                  <a:lnTo>
                    <a:pt x="889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A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07822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A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08585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9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09347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8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099820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90" y="0"/>
                  </a:lnTo>
                  <a:lnTo>
                    <a:pt x="889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10743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6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115059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5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12268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4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129030" y="2970529"/>
              <a:ext cx="8890" cy="473709"/>
            </a:xfrm>
            <a:custGeom>
              <a:avLst/>
              <a:gdLst/>
              <a:ahLst/>
              <a:cxnLst/>
              <a:rect l="l" t="t" r="r" b="b"/>
              <a:pathLst>
                <a:path w="8890" h="473710">
                  <a:moveTo>
                    <a:pt x="0" y="473710"/>
                  </a:moveTo>
                  <a:lnTo>
                    <a:pt x="0" y="0"/>
                  </a:lnTo>
                  <a:lnTo>
                    <a:pt x="8889" y="0"/>
                  </a:lnTo>
                  <a:lnTo>
                    <a:pt x="888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3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13665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19" y="0"/>
                  </a:lnTo>
                  <a:lnTo>
                    <a:pt x="761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2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144270" y="2970529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19" h="473710">
                  <a:moveTo>
                    <a:pt x="0" y="473710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1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51889" y="2970529"/>
              <a:ext cx="5080" cy="473709"/>
            </a:xfrm>
            <a:custGeom>
              <a:avLst/>
              <a:gdLst/>
              <a:ahLst/>
              <a:cxnLst/>
              <a:rect l="l" t="t" r="r" b="b"/>
              <a:pathLst>
                <a:path w="5080" h="473710">
                  <a:moveTo>
                    <a:pt x="0" y="473710"/>
                  </a:moveTo>
                  <a:lnTo>
                    <a:pt x="0" y="0"/>
                  </a:lnTo>
                  <a:lnTo>
                    <a:pt x="5079" y="0"/>
                  </a:lnTo>
                  <a:lnTo>
                    <a:pt x="5079" y="473710"/>
                  </a:lnTo>
                  <a:lnTo>
                    <a:pt x="0" y="473710"/>
                  </a:lnTo>
                  <a:close/>
                </a:path>
              </a:pathLst>
            </a:custGeom>
            <a:solidFill>
              <a:srgbClr val="FFD0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2" name="object 102"/>
          <p:cNvGrpSpPr/>
          <p:nvPr/>
        </p:nvGrpSpPr>
        <p:grpSpPr>
          <a:xfrm>
            <a:off x="0" y="2896870"/>
            <a:ext cx="560070" cy="421640"/>
            <a:chOff x="0" y="2896870"/>
            <a:chExt cx="560070" cy="421640"/>
          </a:xfrm>
        </p:grpSpPr>
        <p:sp>
          <p:nvSpPr>
            <p:cNvPr id="103" name="object 103"/>
            <p:cNvSpPr/>
            <p:nvPr/>
          </p:nvSpPr>
          <p:spPr>
            <a:xfrm>
              <a:off x="0" y="3071898"/>
              <a:ext cx="247247" cy="2466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0" y="3061751"/>
              <a:ext cx="257810" cy="257175"/>
            </a:xfrm>
            <a:custGeom>
              <a:avLst/>
              <a:gdLst/>
              <a:ahLst/>
              <a:cxnLst/>
              <a:rect l="l" t="t" r="r" b="b"/>
              <a:pathLst>
                <a:path w="257810" h="257175">
                  <a:moveTo>
                    <a:pt x="0" y="0"/>
                  </a:moveTo>
                  <a:lnTo>
                    <a:pt x="0" y="11648"/>
                  </a:lnTo>
                  <a:lnTo>
                    <a:pt x="245110" y="256758"/>
                  </a:lnTo>
                  <a:lnTo>
                    <a:pt x="257420" y="256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0" y="3051604"/>
              <a:ext cx="267970" cy="267335"/>
            </a:xfrm>
            <a:custGeom>
              <a:avLst/>
              <a:gdLst/>
              <a:ahLst/>
              <a:cxnLst/>
              <a:rect l="l" t="t" r="r" b="b"/>
              <a:pathLst>
                <a:path w="267970" h="267335">
                  <a:moveTo>
                    <a:pt x="0" y="0"/>
                  </a:moveTo>
                  <a:lnTo>
                    <a:pt x="0" y="11635"/>
                  </a:lnTo>
                  <a:lnTo>
                    <a:pt x="255270" y="266905"/>
                  </a:lnTo>
                  <a:lnTo>
                    <a:pt x="267593" y="2669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0" y="3040380"/>
              <a:ext cx="278130" cy="278130"/>
            </a:xfrm>
            <a:custGeom>
              <a:avLst/>
              <a:gdLst/>
              <a:ahLst/>
              <a:cxnLst/>
              <a:rect l="l" t="t" r="r" b="b"/>
              <a:pathLst>
                <a:path w="278130" h="278129">
                  <a:moveTo>
                    <a:pt x="0" y="0"/>
                  </a:moveTo>
                  <a:lnTo>
                    <a:pt x="0" y="12700"/>
                  </a:lnTo>
                  <a:lnTo>
                    <a:pt x="265430" y="278129"/>
                  </a:lnTo>
                  <a:lnTo>
                    <a:pt x="278130" y="278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0" y="3030220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0" y="0"/>
                  </a:moveTo>
                  <a:lnTo>
                    <a:pt x="0" y="11623"/>
                  </a:lnTo>
                  <a:lnTo>
                    <a:pt x="275955" y="288290"/>
                  </a:lnTo>
                  <a:lnTo>
                    <a:pt x="288290" y="288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0" y="3020060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0"/>
                  </a:moveTo>
                  <a:lnTo>
                    <a:pt x="0" y="11250"/>
                  </a:lnTo>
                  <a:lnTo>
                    <a:pt x="287939" y="298450"/>
                  </a:lnTo>
                  <a:lnTo>
                    <a:pt x="298449" y="298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0" y="3009900"/>
              <a:ext cx="308610" cy="308610"/>
            </a:xfrm>
            <a:custGeom>
              <a:avLst/>
              <a:gdLst/>
              <a:ahLst/>
              <a:cxnLst/>
              <a:rect l="l" t="t" r="r" b="b"/>
              <a:pathLst>
                <a:path w="308610" h="308610">
                  <a:moveTo>
                    <a:pt x="0" y="0"/>
                  </a:moveTo>
                  <a:lnTo>
                    <a:pt x="0" y="11263"/>
                  </a:lnTo>
                  <a:lnTo>
                    <a:pt x="298112" y="308610"/>
                  </a:lnTo>
                  <a:lnTo>
                    <a:pt x="308610" y="308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B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0" y="2999740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70">
                  <a:moveTo>
                    <a:pt x="0" y="0"/>
                  </a:moveTo>
                  <a:lnTo>
                    <a:pt x="0" y="11276"/>
                  </a:lnTo>
                  <a:lnTo>
                    <a:pt x="308285" y="318770"/>
                  </a:lnTo>
                  <a:lnTo>
                    <a:pt x="318770" y="318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0" y="298958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29">
                  <a:moveTo>
                    <a:pt x="0" y="0"/>
                  </a:moveTo>
                  <a:lnTo>
                    <a:pt x="0" y="11429"/>
                  </a:lnTo>
                  <a:lnTo>
                    <a:pt x="317500" y="328929"/>
                  </a:lnTo>
                  <a:lnTo>
                    <a:pt x="328930" y="328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0" y="2979420"/>
              <a:ext cx="339090" cy="339090"/>
            </a:xfrm>
            <a:custGeom>
              <a:avLst/>
              <a:gdLst/>
              <a:ahLst/>
              <a:cxnLst/>
              <a:rect l="l" t="t" r="r" b="b"/>
              <a:pathLst>
                <a:path w="339090" h="339089">
                  <a:moveTo>
                    <a:pt x="0" y="0"/>
                  </a:moveTo>
                  <a:lnTo>
                    <a:pt x="0" y="11302"/>
                  </a:lnTo>
                  <a:lnTo>
                    <a:pt x="328632" y="339090"/>
                  </a:lnTo>
                  <a:lnTo>
                    <a:pt x="339090" y="339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0" y="2969260"/>
              <a:ext cx="349250" cy="349250"/>
            </a:xfrm>
            <a:custGeom>
              <a:avLst/>
              <a:gdLst/>
              <a:ahLst/>
              <a:cxnLst/>
              <a:rect l="l" t="t" r="r" b="b"/>
              <a:pathLst>
                <a:path w="349250" h="349250">
                  <a:moveTo>
                    <a:pt x="0" y="0"/>
                  </a:moveTo>
                  <a:lnTo>
                    <a:pt x="0" y="11315"/>
                  </a:lnTo>
                  <a:lnTo>
                    <a:pt x="338805" y="349250"/>
                  </a:lnTo>
                  <a:lnTo>
                    <a:pt x="349249" y="349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0" y="2959100"/>
              <a:ext cx="359410" cy="359410"/>
            </a:xfrm>
            <a:custGeom>
              <a:avLst/>
              <a:gdLst/>
              <a:ahLst/>
              <a:cxnLst/>
              <a:rect l="l" t="t" r="r" b="b"/>
              <a:pathLst>
                <a:path w="359410" h="359410">
                  <a:moveTo>
                    <a:pt x="0" y="0"/>
                  </a:moveTo>
                  <a:lnTo>
                    <a:pt x="0" y="11328"/>
                  </a:lnTo>
                  <a:lnTo>
                    <a:pt x="348978" y="359410"/>
                  </a:lnTo>
                  <a:lnTo>
                    <a:pt x="359410" y="359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0" y="2948940"/>
              <a:ext cx="369570" cy="369570"/>
            </a:xfrm>
            <a:custGeom>
              <a:avLst/>
              <a:gdLst/>
              <a:ahLst/>
              <a:cxnLst/>
              <a:rect l="l" t="t" r="r" b="b"/>
              <a:pathLst>
                <a:path w="369570" h="369570">
                  <a:moveTo>
                    <a:pt x="0" y="0"/>
                  </a:moveTo>
                  <a:lnTo>
                    <a:pt x="0" y="10160"/>
                  </a:lnTo>
                  <a:lnTo>
                    <a:pt x="359410" y="369570"/>
                  </a:lnTo>
                  <a:lnTo>
                    <a:pt x="369570" y="369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0" y="2937568"/>
              <a:ext cx="380365" cy="381000"/>
            </a:xfrm>
            <a:custGeom>
              <a:avLst/>
              <a:gdLst/>
              <a:ahLst/>
              <a:cxnLst/>
              <a:rect l="l" t="t" r="r" b="b"/>
              <a:pathLst>
                <a:path w="380365" h="381000">
                  <a:moveTo>
                    <a:pt x="0" y="0"/>
                  </a:moveTo>
                  <a:lnTo>
                    <a:pt x="0" y="11371"/>
                  </a:lnTo>
                  <a:lnTo>
                    <a:pt x="369570" y="380941"/>
                  </a:lnTo>
                  <a:lnTo>
                    <a:pt x="379961" y="380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0" y="2928620"/>
              <a:ext cx="389890" cy="389890"/>
            </a:xfrm>
            <a:custGeom>
              <a:avLst/>
              <a:gdLst/>
              <a:ahLst/>
              <a:cxnLst/>
              <a:rect l="l" t="t" r="r" b="b"/>
              <a:pathLst>
                <a:path w="389890" h="389889">
                  <a:moveTo>
                    <a:pt x="0" y="0"/>
                  </a:moveTo>
                  <a:lnTo>
                    <a:pt x="0" y="10160"/>
                  </a:lnTo>
                  <a:lnTo>
                    <a:pt x="379730" y="389890"/>
                  </a:lnTo>
                  <a:lnTo>
                    <a:pt x="389890" y="389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0" y="2917222"/>
              <a:ext cx="400685" cy="401320"/>
            </a:xfrm>
            <a:custGeom>
              <a:avLst/>
              <a:gdLst/>
              <a:ahLst/>
              <a:cxnLst/>
              <a:rect l="l" t="t" r="r" b="b"/>
              <a:pathLst>
                <a:path w="400685" h="401320">
                  <a:moveTo>
                    <a:pt x="0" y="0"/>
                  </a:moveTo>
                  <a:lnTo>
                    <a:pt x="0" y="11397"/>
                  </a:lnTo>
                  <a:lnTo>
                    <a:pt x="389890" y="401287"/>
                  </a:lnTo>
                  <a:lnTo>
                    <a:pt x="400255" y="401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0" y="2907049"/>
              <a:ext cx="410845" cy="411480"/>
            </a:xfrm>
            <a:custGeom>
              <a:avLst/>
              <a:gdLst/>
              <a:ahLst/>
              <a:cxnLst/>
              <a:rect l="l" t="t" r="r" b="b"/>
              <a:pathLst>
                <a:path w="410845" h="411479">
                  <a:moveTo>
                    <a:pt x="0" y="0"/>
                  </a:moveTo>
                  <a:lnTo>
                    <a:pt x="0" y="11410"/>
                  </a:lnTo>
                  <a:lnTo>
                    <a:pt x="400049" y="411460"/>
                  </a:lnTo>
                  <a:lnTo>
                    <a:pt x="410402" y="41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0" y="2896876"/>
              <a:ext cx="421005" cy="421640"/>
            </a:xfrm>
            <a:custGeom>
              <a:avLst/>
              <a:gdLst/>
              <a:ahLst/>
              <a:cxnLst/>
              <a:rect l="l" t="t" r="r" b="b"/>
              <a:pathLst>
                <a:path w="421005" h="421639">
                  <a:moveTo>
                    <a:pt x="0" y="0"/>
                  </a:moveTo>
                  <a:lnTo>
                    <a:pt x="0" y="11423"/>
                  </a:lnTo>
                  <a:lnTo>
                    <a:pt x="410210" y="421633"/>
                  </a:lnTo>
                  <a:lnTo>
                    <a:pt x="420549" y="421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0" y="2896870"/>
              <a:ext cx="431165" cy="421640"/>
            </a:xfrm>
            <a:custGeom>
              <a:avLst/>
              <a:gdLst/>
              <a:ahLst/>
              <a:cxnLst/>
              <a:rect l="l" t="t" r="r" b="b"/>
              <a:pathLst>
                <a:path w="431165" h="421639">
                  <a:moveTo>
                    <a:pt x="1014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420370" y="421639"/>
                  </a:lnTo>
                  <a:lnTo>
                    <a:pt x="430696" y="421639"/>
                  </a:lnTo>
                  <a:lnTo>
                    <a:pt x="10140" y="0"/>
                  </a:lnTo>
                  <a:close/>
                </a:path>
              </a:pathLst>
            </a:custGeom>
            <a:solidFill>
              <a:srgbClr val="FF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889" y="2896870"/>
              <a:ext cx="434340" cy="421640"/>
            </a:xfrm>
            <a:custGeom>
              <a:avLst/>
              <a:gdLst/>
              <a:ahLst/>
              <a:cxnLst/>
              <a:rect l="l" t="t" r="r" b="b"/>
              <a:pathLst>
                <a:path w="434340" h="421639">
                  <a:moveTo>
                    <a:pt x="12699" y="0"/>
                  </a:moveTo>
                  <a:lnTo>
                    <a:pt x="0" y="0"/>
                  </a:lnTo>
                  <a:lnTo>
                    <a:pt x="421640" y="421639"/>
                  </a:lnTo>
                  <a:lnTo>
                    <a:pt x="434340" y="421639"/>
                  </a:lnTo>
                  <a:lnTo>
                    <a:pt x="12699" y="0"/>
                  </a:lnTo>
                  <a:close/>
                </a:path>
              </a:pathLst>
            </a:custGeom>
            <a:solidFill>
              <a:srgbClr val="FF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9049" y="2896870"/>
              <a:ext cx="434340" cy="421640"/>
            </a:xfrm>
            <a:custGeom>
              <a:avLst/>
              <a:gdLst/>
              <a:ahLst/>
              <a:cxnLst/>
              <a:rect l="l" t="t" r="r" b="b"/>
              <a:pathLst>
                <a:path w="434340" h="421639">
                  <a:moveTo>
                    <a:pt x="11475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4202" y="421639"/>
                  </a:lnTo>
                  <a:lnTo>
                    <a:pt x="11475" y="0"/>
                  </a:lnTo>
                  <a:close/>
                </a:path>
              </a:pathLst>
            </a:custGeom>
            <a:solidFill>
              <a:srgbClr val="FF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0434" y="28968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0264" y="0"/>
                  </a:moveTo>
                  <a:lnTo>
                    <a:pt x="0" y="0"/>
                  </a:lnTo>
                  <a:lnTo>
                    <a:pt x="420556" y="421639"/>
                  </a:lnTo>
                  <a:lnTo>
                    <a:pt x="432991" y="421639"/>
                  </a:lnTo>
                  <a:lnTo>
                    <a:pt x="10264" y="0"/>
                  </a:lnTo>
                  <a:close/>
                </a:path>
              </a:pathLst>
            </a:custGeom>
            <a:solidFill>
              <a:srgbClr val="FF7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40581" y="28968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0290" y="0"/>
                  </a:moveTo>
                  <a:lnTo>
                    <a:pt x="0" y="0"/>
                  </a:lnTo>
                  <a:lnTo>
                    <a:pt x="420556" y="421639"/>
                  </a:lnTo>
                  <a:lnTo>
                    <a:pt x="433017" y="421639"/>
                  </a:lnTo>
                  <a:lnTo>
                    <a:pt x="10290" y="0"/>
                  </a:lnTo>
                  <a:close/>
                </a:path>
              </a:pathLst>
            </a:custGeom>
            <a:solidFill>
              <a:srgbClr val="FF7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0728" y="28968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0316" y="0"/>
                  </a:moveTo>
                  <a:lnTo>
                    <a:pt x="0" y="0"/>
                  </a:lnTo>
                  <a:lnTo>
                    <a:pt x="420556" y="421639"/>
                  </a:lnTo>
                  <a:lnTo>
                    <a:pt x="433043" y="421639"/>
                  </a:lnTo>
                  <a:lnTo>
                    <a:pt x="10316" y="0"/>
                  </a:lnTo>
                  <a:close/>
                </a:path>
              </a:pathLst>
            </a:custGeom>
            <a:solidFill>
              <a:srgbClr val="FF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9689" y="2896870"/>
              <a:ext cx="434340" cy="421640"/>
            </a:xfrm>
            <a:custGeom>
              <a:avLst/>
              <a:gdLst/>
              <a:ahLst/>
              <a:cxnLst/>
              <a:rect l="l" t="t" r="r" b="b"/>
              <a:pathLst>
                <a:path w="434340" h="421639">
                  <a:moveTo>
                    <a:pt x="12699" y="0"/>
                  </a:moveTo>
                  <a:lnTo>
                    <a:pt x="0" y="0"/>
                  </a:lnTo>
                  <a:lnTo>
                    <a:pt x="421640" y="421639"/>
                  </a:lnTo>
                  <a:lnTo>
                    <a:pt x="434340" y="421639"/>
                  </a:lnTo>
                  <a:lnTo>
                    <a:pt x="12699" y="0"/>
                  </a:lnTo>
                  <a:close/>
                </a:path>
              </a:pathLst>
            </a:custGeom>
            <a:solidFill>
              <a:srgbClr val="FF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1022" y="2896870"/>
              <a:ext cx="433705" cy="421640"/>
            </a:xfrm>
            <a:custGeom>
              <a:avLst/>
              <a:gdLst/>
              <a:ahLst/>
              <a:cxnLst/>
              <a:rect l="l" t="t" r="r" b="b"/>
              <a:pathLst>
                <a:path w="433705" h="421639">
                  <a:moveTo>
                    <a:pt x="11527" y="0"/>
                  </a:moveTo>
                  <a:lnTo>
                    <a:pt x="0" y="0"/>
                  </a:lnTo>
                  <a:lnTo>
                    <a:pt x="420556" y="421639"/>
                  </a:lnTo>
                  <a:lnTo>
                    <a:pt x="433167" y="421639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FF7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81168" y="2896870"/>
              <a:ext cx="433705" cy="421640"/>
            </a:xfrm>
            <a:custGeom>
              <a:avLst/>
              <a:gdLst/>
              <a:ahLst/>
              <a:cxnLst/>
              <a:rect l="l" t="t" r="r" b="b"/>
              <a:pathLst>
                <a:path w="433705" h="421639">
                  <a:moveTo>
                    <a:pt x="11541" y="0"/>
                  </a:moveTo>
                  <a:lnTo>
                    <a:pt x="0" y="0"/>
                  </a:lnTo>
                  <a:lnTo>
                    <a:pt x="420556" y="421639"/>
                  </a:lnTo>
                  <a:lnTo>
                    <a:pt x="433181" y="421639"/>
                  </a:lnTo>
                  <a:lnTo>
                    <a:pt x="11541" y="0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91439" y="28968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30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70" y="4216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01737" y="28968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292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32932" y="421639"/>
                  </a:lnTo>
                  <a:lnTo>
                    <a:pt x="11292" y="0"/>
                  </a:lnTo>
                  <a:close/>
                </a:path>
              </a:pathLst>
            </a:custGeom>
            <a:solidFill>
              <a:srgbClr val="FF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11910" y="28968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279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32919" y="421639"/>
                  </a:lnTo>
                  <a:lnTo>
                    <a:pt x="11279" y="0"/>
                  </a:lnTo>
                  <a:close/>
                </a:path>
              </a:pathLst>
            </a:custGeom>
            <a:solidFill>
              <a:srgbClr val="FF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22083" y="28968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266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32906" y="421639"/>
                  </a:lnTo>
                  <a:lnTo>
                    <a:pt x="11266" y="0"/>
                  </a:lnTo>
                  <a:close/>
                </a:path>
              </a:pathLst>
            </a:custGeom>
            <a:solidFill>
              <a:srgbClr val="FF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32256" y="2896870"/>
              <a:ext cx="427990" cy="421640"/>
            </a:xfrm>
            <a:custGeom>
              <a:avLst/>
              <a:gdLst/>
              <a:ahLst/>
              <a:cxnLst/>
              <a:rect l="l" t="t" r="r" b="b"/>
              <a:pathLst>
                <a:path w="427990" h="421639">
                  <a:moveTo>
                    <a:pt x="11253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27813" y="421639"/>
                  </a:lnTo>
                  <a:lnTo>
                    <a:pt x="427813" y="416560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FF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42429" y="2896870"/>
              <a:ext cx="417830" cy="417195"/>
            </a:xfrm>
            <a:custGeom>
              <a:avLst/>
              <a:gdLst/>
              <a:ahLst/>
              <a:cxnLst/>
              <a:rect l="l" t="t" r="r" b="b"/>
              <a:pathLst>
                <a:path w="417830" h="417195">
                  <a:moveTo>
                    <a:pt x="11240" y="0"/>
                  </a:moveTo>
                  <a:lnTo>
                    <a:pt x="0" y="0"/>
                  </a:lnTo>
                  <a:lnTo>
                    <a:pt x="417640" y="416566"/>
                  </a:lnTo>
                  <a:lnTo>
                    <a:pt x="417640" y="406399"/>
                  </a:lnTo>
                  <a:lnTo>
                    <a:pt x="11240" y="0"/>
                  </a:lnTo>
                  <a:close/>
                </a:path>
              </a:pathLst>
            </a:custGeom>
            <a:solidFill>
              <a:srgbClr val="F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52602" y="2896870"/>
              <a:ext cx="407670" cy="407034"/>
            </a:xfrm>
            <a:custGeom>
              <a:avLst/>
              <a:gdLst/>
              <a:ahLst/>
              <a:cxnLst/>
              <a:rect l="l" t="t" r="r" b="b"/>
              <a:pathLst>
                <a:path w="407670" h="407035">
                  <a:moveTo>
                    <a:pt x="11227" y="0"/>
                  </a:moveTo>
                  <a:lnTo>
                    <a:pt x="0" y="0"/>
                  </a:lnTo>
                  <a:lnTo>
                    <a:pt x="407467" y="406419"/>
                  </a:lnTo>
                  <a:lnTo>
                    <a:pt x="407467" y="396239"/>
                  </a:lnTo>
                  <a:lnTo>
                    <a:pt x="11227" y="0"/>
                  </a:lnTo>
                  <a:close/>
                </a:path>
              </a:pathLst>
            </a:custGeom>
            <a:solidFill>
              <a:srgbClr val="FF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63829" y="2896870"/>
              <a:ext cx="396240" cy="396240"/>
            </a:xfrm>
            <a:custGeom>
              <a:avLst/>
              <a:gdLst/>
              <a:ahLst/>
              <a:cxnLst/>
              <a:rect l="l" t="t" r="r" b="b"/>
              <a:pathLst>
                <a:path w="396239" h="396239">
                  <a:moveTo>
                    <a:pt x="10159" y="0"/>
                  </a:moveTo>
                  <a:lnTo>
                    <a:pt x="0" y="0"/>
                  </a:lnTo>
                  <a:lnTo>
                    <a:pt x="396239" y="396239"/>
                  </a:lnTo>
                  <a:lnTo>
                    <a:pt x="396239" y="38607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73989" y="2896870"/>
              <a:ext cx="386080" cy="386080"/>
            </a:xfrm>
            <a:custGeom>
              <a:avLst/>
              <a:gdLst/>
              <a:ahLst/>
              <a:cxnLst/>
              <a:rect l="l" t="t" r="r" b="b"/>
              <a:pathLst>
                <a:path w="386080" h="386079">
                  <a:moveTo>
                    <a:pt x="11185" y="0"/>
                  </a:moveTo>
                  <a:lnTo>
                    <a:pt x="0" y="0"/>
                  </a:lnTo>
                  <a:lnTo>
                    <a:pt x="386079" y="386079"/>
                  </a:lnTo>
                  <a:lnTo>
                    <a:pt x="386079" y="375861"/>
                  </a:lnTo>
                  <a:lnTo>
                    <a:pt x="11185" y="0"/>
                  </a:lnTo>
                  <a:close/>
                </a:path>
              </a:pathLst>
            </a:custGeom>
            <a:solidFill>
              <a:srgbClr val="FF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84149" y="2896870"/>
              <a:ext cx="375920" cy="375920"/>
            </a:xfrm>
            <a:custGeom>
              <a:avLst/>
              <a:gdLst/>
              <a:ahLst/>
              <a:cxnLst/>
              <a:rect l="l" t="t" r="r" b="b"/>
              <a:pathLst>
                <a:path w="375920" h="375920">
                  <a:moveTo>
                    <a:pt x="10159" y="0"/>
                  </a:moveTo>
                  <a:lnTo>
                    <a:pt x="0" y="0"/>
                  </a:lnTo>
                  <a:lnTo>
                    <a:pt x="375919" y="375919"/>
                  </a:lnTo>
                  <a:lnTo>
                    <a:pt x="375919" y="365760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94310" y="2896870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60" h="365760">
                  <a:moveTo>
                    <a:pt x="11159" y="0"/>
                  </a:moveTo>
                  <a:lnTo>
                    <a:pt x="0" y="0"/>
                  </a:lnTo>
                  <a:lnTo>
                    <a:pt x="365759" y="365760"/>
                  </a:lnTo>
                  <a:lnTo>
                    <a:pt x="365759" y="355514"/>
                  </a:lnTo>
                  <a:lnTo>
                    <a:pt x="11159" y="0"/>
                  </a:lnTo>
                  <a:close/>
                </a:path>
              </a:pathLst>
            </a:custGeom>
            <a:solidFill>
              <a:srgbClr val="FF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04470" y="2896870"/>
              <a:ext cx="355600" cy="355600"/>
            </a:xfrm>
            <a:custGeom>
              <a:avLst/>
              <a:gdLst/>
              <a:ahLst/>
              <a:cxnLst/>
              <a:rect l="l" t="t" r="r" b="b"/>
              <a:pathLst>
                <a:path w="355600" h="355600">
                  <a:moveTo>
                    <a:pt x="11145" y="0"/>
                  </a:moveTo>
                  <a:lnTo>
                    <a:pt x="0" y="0"/>
                  </a:lnTo>
                  <a:lnTo>
                    <a:pt x="355599" y="355599"/>
                  </a:lnTo>
                  <a:lnTo>
                    <a:pt x="355599" y="345341"/>
                  </a:lnTo>
                  <a:lnTo>
                    <a:pt x="11145" y="0"/>
                  </a:lnTo>
                  <a:close/>
                </a:path>
              </a:pathLst>
            </a:custGeom>
            <a:solidFill>
              <a:srgbClr val="F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14629" y="2896870"/>
              <a:ext cx="345440" cy="345440"/>
            </a:xfrm>
            <a:custGeom>
              <a:avLst/>
              <a:gdLst/>
              <a:ahLst/>
              <a:cxnLst/>
              <a:rect l="l" t="t" r="r" b="b"/>
              <a:pathLst>
                <a:path w="345439" h="345439">
                  <a:moveTo>
                    <a:pt x="11132" y="0"/>
                  </a:moveTo>
                  <a:lnTo>
                    <a:pt x="0" y="0"/>
                  </a:lnTo>
                  <a:lnTo>
                    <a:pt x="345439" y="345439"/>
                  </a:lnTo>
                  <a:lnTo>
                    <a:pt x="345439" y="335168"/>
                  </a:lnTo>
                  <a:lnTo>
                    <a:pt x="11132" y="0"/>
                  </a:lnTo>
                  <a:close/>
                </a:path>
              </a:pathLst>
            </a:custGeom>
            <a:solidFill>
              <a:srgbClr val="FF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24790" y="2896870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80" h="335280">
                  <a:moveTo>
                    <a:pt x="11740" y="0"/>
                  </a:moveTo>
                  <a:lnTo>
                    <a:pt x="0" y="0"/>
                  </a:lnTo>
                  <a:lnTo>
                    <a:pt x="335279" y="335279"/>
                  </a:lnTo>
                  <a:lnTo>
                    <a:pt x="335279" y="322707"/>
                  </a:lnTo>
                  <a:lnTo>
                    <a:pt x="11740" y="0"/>
                  </a:lnTo>
                  <a:close/>
                </a:path>
              </a:pathLst>
            </a:custGeom>
            <a:solidFill>
              <a:srgbClr val="FF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34949" y="2896870"/>
              <a:ext cx="325120" cy="325120"/>
            </a:xfrm>
            <a:custGeom>
              <a:avLst/>
              <a:gdLst/>
              <a:ahLst/>
              <a:cxnLst/>
              <a:rect l="l" t="t" r="r" b="b"/>
              <a:pathLst>
                <a:path w="325120" h="325119">
                  <a:moveTo>
                    <a:pt x="11754" y="0"/>
                  </a:moveTo>
                  <a:lnTo>
                    <a:pt x="0" y="0"/>
                  </a:lnTo>
                  <a:lnTo>
                    <a:pt x="325119" y="325119"/>
                  </a:lnTo>
                  <a:lnTo>
                    <a:pt x="325119" y="312560"/>
                  </a:lnTo>
                  <a:lnTo>
                    <a:pt x="11754" y="0"/>
                  </a:lnTo>
                  <a:close/>
                </a:path>
              </a:pathLst>
            </a:custGeom>
            <a:solidFill>
              <a:srgbClr val="FF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45109" y="2896870"/>
              <a:ext cx="314960" cy="314960"/>
            </a:xfrm>
            <a:custGeom>
              <a:avLst/>
              <a:gdLst/>
              <a:ahLst/>
              <a:cxnLst/>
              <a:rect l="l" t="t" r="r" b="b"/>
              <a:pathLst>
                <a:path w="314960" h="314960">
                  <a:moveTo>
                    <a:pt x="11767" y="0"/>
                  </a:moveTo>
                  <a:lnTo>
                    <a:pt x="0" y="0"/>
                  </a:lnTo>
                  <a:lnTo>
                    <a:pt x="314959" y="314960"/>
                  </a:lnTo>
                  <a:lnTo>
                    <a:pt x="314959" y="302413"/>
                  </a:lnTo>
                  <a:lnTo>
                    <a:pt x="11767" y="0"/>
                  </a:lnTo>
                  <a:close/>
                </a:path>
              </a:pathLst>
            </a:custGeom>
            <a:solidFill>
              <a:srgbClr val="FF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56203" y="2896870"/>
              <a:ext cx="304165" cy="304800"/>
            </a:xfrm>
            <a:custGeom>
              <a:avLst/>
              <a:gdLst/>
              <a:ahLst/>
              <a:cxnLst/>
              <a:rect l="l" t="t" r="r" b="b"/>
              <a:pathLst>
                <a:path w="304164" h="304800">
                  <a:moveTo>
                    <a:pt x="10496" y="0"/>
                  </a:moveTo>
                  <a:lnTo>
                    <a:pt x="0" y="0"/>
                  </a:lnTo>
                  <a:lnTo>
                    <a:pt x="303866" y="304649"/>
                  </a:lnTo>
                  <a:lnTo>
                    <a:pt x="303866" y="293369"/>
                  </a:lnTo>
                  <a:lnTo>
                    <a:pt x="10496" y="0"/>
                  </a:lnTo>
                  <a:close/>
                </a:path>
              </a:pathLst>
            </a:custGeom>
            <a:solidFill>
              <a:srgbClr val="F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66350" y="2896870"/>
              <a:ext cx="294005" cy="294640"/>
            </a:xfrm>
            <a:custGeom>
              <a:avLst/>
              <a:gdLst/>
              <a:ahLst/>
              <a:cxnLst/>
              <a:rect l="l" t="t" r="r" b="b"/>
              <a:pathLst>
                <a:path w="294005" h="294639">
                  <a:moveTo>
                    <a:pt x="10872" y="0"/>
                  </a:moveTo>
                  <a:lnTo>
                    <a:pt x="0" y="0"/>
                  </a:lnTo>
                  <a:lnTo>
                    <a:pt x="293719" y="294476"/>
                  </a:lnTo>
                  <a:lnTo>
                    <a:pt x="293719" y="282119"/>
                  </a:lnTo>
                  <a:lnTo>
                    <a:pt x="10872" y="0"/>
                  </a:lnTo>
                  <a:close/>
                </a:path>
              </a:pathLst>
            </a:custGeom>
            <a:solidFill>
              <a:srgbClr val="F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276497" y="2896870"/>
              <a:ext cx="283845" cy="284480"/>
            </a:xfrm>
            <a:custGeom>
              <a:avLst/>
              <a:gdLst/>
              <a:ahLst/>
              <a:cxnLst/>
              <a:rect l="l" t="t" r="r" b="b"/>
              <a:pathLst>
                <a:path w="283845" h="284480">
                  <a:moveTo>
                    <a:pt x="10898" y="0"/>
                  </a:moveTo>
                  <a:lnTo>
                    <a:pt x="0" y="0"/>
                  </a:lnTo>
                  <a:lnTo>
                    <a:pt x="283572" y="284303"/>
                  </a:lnTo>
                  <a:lnTo>
                    <a:pt x="283572" y="271972"/>
                  </a:lnTo>
                  <a:lnTo>
                    <a:pt x="10898" y="0"/>
                  </a:lnTo>
                  <a:close/>
                </a:path>
              </a:pathLst>
            </a:custGeom>
            <a:solidFill>
              <a:srgbClr val="FF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85749" y="2896870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20" h="274319">
                  <a:moveTo>
                    <a:pt x="12699" y="0"/>
                  </a:moveTo>
                  <a:lnTo>
                    <a:pt x="0" y="0"/>
                  </a:lnTo>
                  <a:lnTo>
                    <a:pt x="274319" y="274319"/>
                  </a:lnTo>
                  <a:lnTo>
                    <a:pt x="274319" y="261619"/>
                  </a:lnTo>
                  <a:lnTo>
                    <a:pt x="12699" y="0"/>
                  </a:lnTo>
                  <a:close/>
                </a:path>
              </a:pathLst>
            </a:custGeom>
            <a:solidFill>
              <a:srgbClr val="FF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96791" y="2896870"/>
              <a:ext cx="263525" cy="264160"/>
            </a:xfrm>
            <a:custGeom>
              <a:avLst/>
              <a:gdLst/>
              <a:ahLst/>
              <a:cxnLst/>
              <a:rect l="l" t="t" r="r" b="b"/>
              <a:pathLst>
                <a:path w="263525" h="264160">
                  <a:moveTo>
                    <a:pt x="11818" y="0"/>
                  </a:moveTo>
                  <a:lnTo>
                    <a:pt x="0" y="0"/>
                  </a:lnTo>
                  <a:lnTo>
                    <a:pt x="263278" y="263957"/>
                  </a:lnTo>
                  <a:lnTo>
                    <a:pt x="263278" y="251460"/>
                  </a:lnTo>
                  <a:lnTo>
                    <a:pt x="11818" y="0"/>
                  </a:lnTo>
                  <a:close/>
                </a:path>
              </a:pathLst>
            </a:custGeom>
            <a:solidFill>
              <a:srgbClr val="FF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06938" y="2896870"/>
              <a:ext cx="253131" cy="2537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" name="object 152"/>
          <p:cNvSpPr/>
          <p:nvPr/>
        </p:nvSpPr>
        <p:spPr>
          <a:xfrm>
            <a:off x="635000" y="2438400"/>
            <a:ext cx="31750" cy="1052830"/>
          </a:xfrm>
          <a:custGeom>
            <a:avLst/>
            <a:gdLst/>
            <a:ahLst/>
            <a:cxnLst/>
            <a:rect l="l" t="t" r="r" b="b"/>
            <a:pathLst>
              <a:path w="31750" h="1052829">
                <a:moveTo>
                  <a:pt x="31750" y="0"/>
                </a:moveTo>
                <a:lnTo>
                  <a:pt x="0" y="0"/>
                </a:lnTo>
                <a:lnTo>
                  <a:pt x="0" y="1052829"/>
                </a:lnTo>
                <a:lnTo>
                  <a:pt x="31750" y="1052829"/>
                </a:lnTo>
                <a:close/>
              </a:path>
            </a:pathLst>
          </a:custGeom>
          <a:solidFill>
            <a:srgbClr val="1B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3" name="object 153"/>
          <p:cNvGrpSpPr/>
          <p:nvPr/>
        </p:nvGrpSpPr>
        <p:grpSpPr>
          <a:xfrm>
            <a:off x="314959" y="3260090"/>
            <a:ext cx="8691880" cy="57150"/>
            <a:chOff x="314959" y="3260090"/>
            <a:chExt cx="8691880" cy="57150"/>
          </a:xfrm>
        </p:grpSpPr>
        <p:sp>
          <p:nvSpPr>
            <p:cNvPr id="154" name="object 154"/>
            <p:cNvSpPr/>
            <p:nvPr/>
          </p:nvSpPr>
          <p:spPr>
            <a:xfrm>
              <a:off x="314960" y="3260089"/>
              <a:ext cx="80010" cy="57150"/>
            </a:xfrm>
            <a:custGeom>
              <a:avLst/>
              <a:gdLst/>
              <a:ahLst/>
              <a:cxnLst/>
              <a:rect l="l" t="t" r="r" b="b"/>
              <a:pathLst>
                <a:path w="80010" h="57150">
                  <a:moveTo>
                    <a:pt x="80010" y="0"/>
                  </a:moveTo>
                  <a:lnTo>
                    <a:pt x="41910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38100" y="57150"/>
                  </a:lnTo>
                  <a:lnTo>
                    <a:pt x="41910" y="57150"/>
                  </a:lnTo>
                  <a:lnTo>
                    <a:pt x="80010" y="57150"/>
                  </a:lnTo>
                  <a:lnTo>
                    <a:pt x="800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911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292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686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5067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5448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5829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6210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6591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985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7366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7747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8128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8509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8890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9271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9664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0045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0426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0807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1188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156970" y="3260090"/>
              <a:ext cx="43180" cy="57150"/>
            </a:xfrm>
            <a:custGeom>
              <a:avLst/>
              <a:gdLst/>
              <a:ahLst/>
              <a:cxnLst/>
              <a:rect l="l" t="t" r="r" b="b"/>
              <a:pathLst>
                <a:path w="43180" h="57150">
                  <a:moveTo>
                    <a:pt x="4318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80" y="57150"/>
                  </a:lnTo>
                  <a:lnTo>
                    <a:pt x="43180" y="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1963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2344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2725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3106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3487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3868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4249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464309" y="3260090"/>
              <a:ext cx="40640" cy="57150"/>
            </a:xfrm>
            <a:custGeom>
              <a:avLst/>
              <a:gdLst/>
              <a:ahLst/>
              <a:cxnLst/>
              <a:rect l="l" t="t" r="r" b="b"/>
              <a:pathLst>
                <a:path w="40640" h="57150">
                  <a:moveTo>
                    <a:pt x="4064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0640" y="57150"/>
                  </a:lnTo>
                  <a:lnTo>
                    <a:pt x="40640" y="0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502409" y="3260090"/>
              <a:ext cx="40640" cy="57150"/>
            </a:xfrm>
            <a:custGeom>
              <a:avLst/>
              <a:gdLst/>
              <a:ahLst/>
              <a:cxnLst/>
              <a:rect l="l" t="t" r="r" b="b"/>
              <a:pathLst>
                <a:path w="40640" h="57150">
                  <a:moveTo>
                    <a:pt x="4064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0640" y="57150"/>
                  </a:lnTo>
                  <a:lnTo>
                    <a:pt x="40640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5405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5786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6167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6548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6929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731009" y="3260090"/>
              <a:ext cx="43180" cy="57150"/>
            </a:xfrm>
            <a:custGeom>
              <a:avLst/>
              <a:gdLst/>
              <a:ahLst/>
              <a:cxnLst/>
              <a:rect l="l" t="t" r="r" b="b"/>
              <a:pathLst>
                <a:path w="43180" h="57150">
                  <a:moveTo>
                    <a:pt x="4317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79" y="57150"/>
                  </a:lnTo>
                  <a:lnTo>
                    <a:pt x="4317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77037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80847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84657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88467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92277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962149" y="3260090"/>
              <a:ext cx="40640" cy="57150"/>
            </a:xfrm>
            <a:custGeom>
              <a:avLst/>
              <a:gdLst/>
              <a:ahLst/>
              <a:cxnLst/>
              <a:rect l="l" t="t" r="r" b="b"/>
              <a:pathLst>
                <a:path w="40639" h="57150">
                  <a:moveTo>
                    <a:pt x="4063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0639" y="57150"/>
                  </a:lnTo>
                  <a:lnTo>
                    <a:pt x="40639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00024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03834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07644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11454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D0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15264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CF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190749" y="3260090"/>
              <a:ext cx="43180" cy="57150"/>
            </a:xfrm>
            <a:custGeom>
              <a:avLst/>
              <a:gdLst/>
              <a:ahLst/>
              <a:cxnLst/>
              <a:rect l="l" t="t" r="r" b="b"/>
              <a:pathLst>
                <a:path w="43180" h="57150">
                  <a:moveTo>
                    <a:pt x="4318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80" y="57150"/>
                  </a:lnTo>
                  <a:lnTo>
                    <a:pt x="43180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23012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268220" y="3260089"/>
              <a:ext cx="80010" cy="57150"/>
            </a:xfrm>
            <a:custGeom>
              <a:avLst/>
              <a:gdLst/>
              <a:ahLst/>
              <a:cxnLst/>
              <a:rect l="l" t="t" r="r" b="b"/>
              <a:pathLst>
                <a:path w="80010" h="57150">
                  <a:moveTo>
                    <a:pt x="80010" y="0"/>
                  </a:moveTo>
                  <a:lnTo>
                    <a:pt x="41910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38100" y="57150"/>
                  </a:lnTo>
                  <a:lnTo>
                    <a:pt x="41910" y="57150"/>
                  </a:lnTo>
                  <a:lnTo>
                    <a:pt x="80010" y="57150"/>
                  </a:lnTo>
                  <a:lnTo>
                    <a:pt x="800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34442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38252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421889" y="3260090"/>
              <a:ext cx="40640" cy="57150"/>
            </a:xfrm>
            <a:custGeom>
              <a:avLst/>
              <a:gdLst/>
              <a:ahLst/>
              <a:cxnLst/>
              <a:rect l="l" t="t" r="r" b="b"/>
              <a:pathLst>
                <a:path w="40639" h="57150">
                  <a:moveTo>
                    <a:pt x="4064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0640" y="57150"/>
                  </a:lnTo>
                  <a:lnTo>
                    <a:pt x="40640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4599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4980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5361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5742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6123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6504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C2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688589" y="3260090"/>
              <a:ext cx="43180" cy="57150"/>
            </a:xfrm>
            <a:custGeom>
              <a:avLst/>
              <a:gdLst/>
              <a:ahLst/>
              <a:cxnLst/>
              <a:rect l="l" t="t" r="r" b="b"/>
              <a:pathLst>
                <a:path w="43180" h="57150">
                  <a:moveTo>
                    <a:pt x="4318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80" y="57150"/>
                  </a:lnTo>
                  <a:lnTo>
                    <a:pt x="43180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7279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7660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8041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8422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8803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919730" y="3260090"/>
              <a:ext cx="40640" cy="57150"/>
            </a:xfrm>
            <a:custGeom>
              <a:avLst/>
              <a:gdLst/>
              <a:ahLst/>
              <a:cxnLst/>
              <a:rect l="l" t="t" r="r" b="b"/>
              <a:pathLst>
                <a:path w="40639" h="57150">
                  <a:moveTo>
                    <a:pt x="4063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0639" y="57150"/>
                  </a:lnTo>
                  <a:lnTo>
                    <a:pt x="40639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9578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9959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0340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B8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0721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1102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B6B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148330" y="3260090"/>
              <a:ext cx="43180" cy="57150"/>
            </a:xfrm>
            <a:custGeom>
              <a:avLst/>
              <a:gdLst/>
              <a:ahLst/>
              <a:cxnLst/>
              <a:rect l="l" t="t" r="r" b="b"/>
              <a:pathLst>
                <a:path w="43180" h="57150">
                  <a:moveTo>
                    <a:pt x="4318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80" y="57150"/>
                  </a:lnTo>
                  <a:lnTo>
                    <a:pt x="43180" y="0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18769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2579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6389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30199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34009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379470" y="3260090"/>
              <a:ext cx="40640" cy="57150"/>
            </a:xfrm>
            <a:custGeom>
              <a:avLst/>
              <a:gdLst/>
              <a:ahLst/>
              <a:cxnLst/>
              <a:rect l="l" t="t" r="r" b="b"/>
              <a:pathLst>
                <a:path w="40639" h="57150">
                  <a:moveTo>
                    <a:pt x="4063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0639" y="57150"/>
                  </a:lnTo>
                  <a:lnTo>
                    <a:pt x="40639" y="0"/>
                  </a:lnTo>
                  <a:close/>
                </a:path>
              </a:pathLst>
            </a:custGeom>
            <a:solidFill>
              <a:srgbClr val="A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341757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345567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ADA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49377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53187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AB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5699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AA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36080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646169" y="3260090"/>
              <a:ext cx="43180" cy="57150"/>
            </a:xfrm>
            <a:custGeom>
              <a:avLst/>
              <a:gdLst/>
              <a:ahLst/>
              <a:cxnLst/>
              <a:rect l="l" t="t" r="r" b="b"/>
              <a:pathLst>
                <a:path w="43179" h="57150">
                  <a:moveTo>
                    <a:pt x="4317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79" y="57150"/>
                  </a:lnTo>
                  <a:lnTo>
                    <a:pt x="43179" y="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68553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A7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72363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376173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79983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83793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A3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8773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9154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39535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A0A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9916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40297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40678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4105909" y="3260090"/>
              <a:ext cx="43180" cy="57150"/>
            </a:xfrm>
            <a:custGeom>
              <a:avLst/>
              <a:gdLst/>
              <a:ahLst/>
              <a:cxnLst/>
              <a:rect l="l" t="t" r="r" b="b"/>
              <a:pathLst>
                <a:path w="43179" h="57150">
                  <a:moveTo>
                    <a:pt x="4317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79" y="57150"/>
                  </a:lnTo>
                  <a:lnTo>
                    <a:pt x="43179" y="0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414528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418338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4221480" y="3260089"/>
              <a:ext cx="80010" cy="57150"/>
            </a:xfrm>
            <a:custGeom>
              <a:avLst/>
              <a:gdLst/>
              <a:ahLst/>
              <a:cxnLst/>
              <a:rect l="l" t="t" r="r" b="b"/>
              <a:pathLst>
                <a:path w="80010" h="57150">
                  <a:moveTo>
                    <a:pt x="80010" y="0"/>
                  </a:moveTo>
                  <a:lnTo>
                    <a:pt x="41910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38100" y="57150"/>
                  </a:lnTo>
                  <a:lnTo>
                    <a:pt x="41910" y="57150"/>
                  </a:lnTo>
                  <a:lnTo>
                    <a:pt x="80010" y="57150"/>
                  </a:lnTo>
                  <a:lnTo>
                    <a:pt x="800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429768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7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4337050" y="3260090"/>
              <a:ext cx="40640" cy="57150"/>
            </a:xfrm>
            <a:custGeom>
              <a:avLst/>
              <a:gdLst/>
              <a:ahLst/>
              <a:cxnLst/>
              <a:rect l="l" t="t" r="r" b="b"/>
              <a:pathLst>
                <a:path w="40639" h="57150">
                  <a:moveTo>
                    <a:pt x="4063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0639" y="57150"/>
                  </a:lnTo>
                  <a:lnTo>
                    <a:pt x="40639" y="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43751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59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44132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44513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3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44894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45275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45656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909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46050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8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46431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46812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8D8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47193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47574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47955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8A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48348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48729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8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49110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49491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49872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502538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5063489" y="3260090"/>
              <a:ext cx="43180" cy="57150"/>
            </a:xfrm>
            <a:custGeom>
              <a:avLst/>
              <a:gdLst/>
              <a:ahLst/>
              <a:cxnLst/>
              <a:rect l="l" t="t" r="r" b="b"/>
              <a:pathLst>
                <a:path w="43179" h="57150">
                  <a:moveTo>
                    <a:pt x="4318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80" y="57150"/>
                  </a:lnTo>
                  <a:lnTo>
                    <a:pt x="43180" y="0"/>
                  </a:lnTo>
                  <a:close/>
                </a:path>
              </a:pathLst>
            </a:custGeom>
            <a:solidFill>
              <a:srgbClr val="838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1028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1409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18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1790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2171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2552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52946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D7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53327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53708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54089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54470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54851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87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552323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55626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67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56007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57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56388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47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56769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57150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57531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7171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57924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58305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6F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58686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6E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59067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59448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59829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602233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6A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606043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69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609853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68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613663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174740" y="3260089"/>
              <a:ext cx="80010" cy="57150"/>
            </a:xfrm>
            <a:custGeom>
              <a:avLst/>
              <a:gdLst/>
              <a:ahLst/>
              <a:cxnLst/>
              <a:rect l="l" t="t" r="r" b="b"/>
              <a:pathLst>
                <a:path w="80010" h="57150">
                  <a:moveTo>
                    <a:pt x="80010" y="0"/>
                  </a:moveTo>
                  <a:lnTo>
                    <a:pt x="41910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38100" y="57150"/>
                  </a:lnTo>
                  <a:lnTo>
                    <a:pt x="41910" y="57150"/>
                  </a:lnTo>
                  <a:lnTo>
                    <a:pt x="80010" y="57150"/>
                  </a:lnTo>
                  <a:lnTo>
                    <a:pt x="80010" y="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2522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2903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63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63284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626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3665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61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4046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4427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10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4808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52018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5D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655828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5C5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59638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63448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5A5A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67258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6710680" y="3260090"/>
              <a:ext cx="43180" cy="57150"/>
            </a:xfrm>
            <a:custGeom>
              <a:avLst/>
              <a:gdLst/>
              <a:ahLst/>
              <a:cxnLst/>
              <a:rect l="l" t="t" r="r" b="b"/>
              <a:pathLst>
                <a:path w="43179" h="57150">
                  <a:moveTo>
                    <a:pt x="4317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79" y="57150"/>
                  </a:lnTo>
                  <a:lnTo>
                    <a:pt x="43179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7500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67881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68262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68643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69024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694055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9799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515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70180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50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70561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4F4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70942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71323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717041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4C4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720979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4B4B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724789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4A4A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728599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732409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48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736219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474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740029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464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7439659" y="3260090"/>
              <a:ext cx="40640" cy="57150"/>
            </a:xfrm>
            <a:custGeom>
              <a:avLst/>
              <a:gdLst/>
              <a:ahLst/>
              <a:cxnLst/>
              <a:rect l="l" t="t" r="r" b="b"/>
              <a:pathLst>
                <a:path w="40640" h="57150">
                  <a:moveTo>
                    <a:pt x="4064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0640" y="57150"/>
                  </a:lnTo>
                  <a:lnTo>
                    <a:pt x="40640" y="0"/>
                  </a:lnTo>
                  <a:close/>
                </a:path>
              </a:pathLst>
            </a:custGeom>
            <a:solidFill>
              <a:srgbClr val="45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74777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44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75158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75539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42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75920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4141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763015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7668259" y="3260090"/>
              <a:ext cx="43180" cy="57150"/>
            </a:xfrm>
            <a:custGeom>
              <a:avLst/>
              <a:gdLst/>
              <a:ahLst/>
              <a:cxnLst/>
              <a:rect l="l" t="t" r="r" b="b"/>
              <a:pathLst>
                <a:path w="43179" h="57150">
                  <a:moveTo>
                    <a:pt x="4318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80" y="57150"/>
                  </a:lnTo>
                  <a:lnTo>
                    <a:pt x="43180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77076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77457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3D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77838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3C3C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78219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78600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3A3A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789812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79375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79756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373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80137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80518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808990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343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8128000" y="3260089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79" h="57150">
                  <a:moveTo>
                    <a:pt x="81280" y="0"/>
                  </a:moveTo>
                  <a:lnTo>
                    <a:pt x="43180" y="0"/>
                  </a:lnTo>
                  <a:lnTo>
                    <a:pt x="39370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39370" y="57150"/>
                  </a:lnTo>
                  <a:lnTo>
                    <a:pt x="43180" y="57150"/>
                  </a:lnTo>
                  <a:lnTo>
                    <a:pt x="81280" y="57150"/>
                  </a:lnTo>
                  <a:lnTo>
                    <a:pt x="8128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82054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31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82435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303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82816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83197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835786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2D2D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8397240" y="3260090"/>
              <a:ext cx="40640" cy="57150"/>
            </a:xfrm>
            <a:custGeom>
              <a:avLst/>
              <a:gdLst/>
              <a:ahLst/>
              <a:cxnLst/>
              <a:rect l="l" t="t" r="r" b="b"/>
              <a:pathLst>
                <a:path w="40640" h="57150">
                  <a:moveTo>
                    <a:pt x="4063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0639" y="57150"/>
                  </a:lnTo>
                  <a:lnTo>
                    <a:pt x="40639" y="0"/>
                  </a:lnTo>
                  <a:close/>
                </a:path>
              </a:pathLst>
            </a:custGeom>
            <a:solidFill>
              <a:srgbClr val="2C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84353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2B2B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84734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85115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292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85496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8587740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0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8625840" y="3260090"/>
              <a:ext cx="43180" cy="57150"/>
            </a:xfrm>
            <a:custGeom>
              <a:avLst/>
              <a:gdLst/>
              <a:ahLst/>
              <a:cxnLst/>
              <a:rect l="l" t="t" r="r" b="b"/>
              <a:pathLst>
                <a:path w="43179" h="57150">
                  <a:moveTo>
                    <a:pt x="4317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79" y="57150"/>
                  </a:lnTo>
                  <a:lnTo>
                    <a:pt x="43179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86652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87033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87414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87795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22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881760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212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8856979" y="3260090"/>
              <a:ext cx="40640" cy="57150"/>
            </a:xfrm>
            <a:custGeom>
              <a:avLst/>
              <a:gdLst/>
              <a:ahLst/>
              <a:cxnLst/>
              <a:rect l="l" t="t" r="r" b="b"/>
              <a:pathLst>
                <a:path w="40640" h="57150">
                  <a:moveTo>
                    <a:pt x="4064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0640" y="57150"/>
                  </a:lnTo>
                  <a:lnTo>
                    <a:pt x="40640" y="0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889507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1F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8933179" y="3260090"/>
              <a:ext cx="41910" cy="57150"/>
            </a:xfrm>
            <a:custGeom>
              <a:avLst/>
              <a:gdLst/>
              <a:ahLst/>
              <a:cxnLst/>
              <a:rect l="l" t="t" r="r" b="b"/>
              <a:pathLst>
                <a:path w="41909" h="57150">
                  <a:moveTo>
                    <a:pt x="4191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8971279" y="3262630"/>
              <a:ext cx="35560" cy="54610"/>
            </a:xfrm>
            <a:custGeom>
              <a:avLst/>
              <a:gdLst/>
              <a:ahLst/>
              <a:cxnLst/>
              <a:rect l="l" t="t" r="r" b="b"/>
              <a:pathLst>
                <a:path w="35559" h="54610">
                  <a:moveTo>
                    <a:pt x="0" y="54610"/>
                  </a:moveTo>
                  <a:lnTo>
                    <a:pt x="0" y="0"/>
                  </a:lnTo>
                  <a:lnTo>
                    <a:pt x="35559" y="0"/>
                  </a:lnTo>
                  <a:lnTo>
                    <a:pt x="35559" y="54610"/>
                  </a:lnTo>
                  <a:lnTo>
                    <a:pt x="0" y="54610"/>
                  </a:lnTo>
                  <a:close/>
                </a:path>
              </a:pathLst>
            </a:custGeom>
            <a:solidFill>
              <a:srgbClr val="1D1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6" name="object 376"/>
          <p:cNvSpPr txBox="1">
            <a:spLocks noGrp="1"/>
          </p:cNvSpPr>
          <p:nvPr>
            <p:ph type="ctrTitle"/>
          </p:nvPr>
        </p:nvSpPr>
        <p:spPr>
          <a:xfrm>
            <a:off x="1559877" y="1201886"/>
            <a:ext cx="662622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470" dirty="0"/>
              <a:t>Professional </a:t>
            </a:r>
            <a:r>
              <a:rPr spc="-520" dirty="0"/>
              <a:t>standards</a:t>
            </a:r>
            <a:r>
              <a:rPr spc="-90" dirty="0"/>
              <a:t> </a:t>
            </a:r>
            <a:r>
              <a:rPr spc="-490" dirty="0"/>
              <a:t>in</a:t>
            </a:r>
          </a:p>
        </p:txBody>
      </p:sp>
      <p:sp>
        <p:nvSpPr>
          <p:cNvPr id="377" name="object 377"/>
          <p:cNvSpPr txBox="1"/>
          <p:nvPr/>
        </p:nvSpPr>
        <p:spPr>
          <a:xfrm>
            <a:off x="2364740" y="1993191"/>
            <a:ext cx="5265420" cy="13208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400" spc="-495" dirty="0">
                <a:solidFill>
                  <a:srgbClr val="333399"/>
                </a:solidFill>
                <a:latin typeface="Arial Black"/>
                <a:cs typeface="Arial Black"/>
              </a:rPr>
              <a:t>Nursing</a:t>
            </a:r>
            <a:endParaRPr sz="44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100" dirty="0">
              <a:latin typeface="Arial Black"/>
              <a:cs typeface="Arial Black"/>
            </a:endParaRPr>
          </a:p>
        </p:txBody>
      </p:sp>
      <p:pic>
        <p:nvPicPr>
          <p:cNvPr id="379" name="Picture 378">
            <a:extLst>
              <a:ext uri="{FF2B5EF4-FFF2-40B4-BE49-F238E27FC236}">
                <a16:creationId xmlns:a16="http://schemas.microsoft.com/office/drawing/2014/main" id="{84C62550-7988-4792-8A12-17BFCED49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762" y="64342"/>
            <a:ext cx="1295400" cy="1295400"/>
          </a:xfrm>
          <a:prstGeom prst="rect">
            <a:avLst/>
          </a:prstGeom>
        </p:spPr>
      </p:pic>
      <p:pic>
        <p:nvPicPr>
          <p:cNvPr id="381" name="Picture 380">
            <a:extLst>
              <a:ext uri="{FF2B5EF4-FFF2-40B4-BE49-F238E27FC236}">
                <a16:creationId xmlns:a16="http://schemas.microsoft.com/office/drawing/2014/main" id="{3558D3DD-2386-4245-A875-1E2DAB95DE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9" y="120253"/>
            <a:ext cx="1217379" cy="1296315"/>
          </a:xfrm>
          <a:prstGeom prst="rect">
            <a:avLst/>
          </a:prstGeom>
        </p:spPr>
      </p:pic>
      <p:sp>
        <p:nvSpPr>
          <p:cNvPr id="382" name="TextBox 381">
            <a:extLst>
              <a:ext uri="{FF2B5EF4-FFF2-40B4-BE49-F238E27FC236}">
                <a16:creationId xmlns:a16="http://schemas.microsoft.com/office/drawing/2014/main" id="{FE5CB8F0-FC2F-4811-A76B-FA0DAB0CBFC0}"/>
              </a:ext>
            </a:extLst>
          </p:cNvPr>
          <p:cNvSpPr txBox="1"/>
          <p:nvPr/>
        </p:nvSpPr>
        <p:spPr>
          <a:xfrm>
            <a:off x="4261485" y="3962400"/>
            <a:ext cx="3714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/>
              <a:t>Mr. Swamy PGN.</a:t>
            </a:r>
          </a:p>
          <a:p>
            <a:r>
              <a:rPr lang="en-IN" sz="2400" b="1" dirty="0"/>
              <a:t>Assistant Professor </a:t>
            </a:r>
          </a:p>
          <a:p>
            <a:r>
              <a:rPr lang="en-IN" sz="2400" b="1" dirty="0"/>
              <a:t>SNC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9360" y="276859"/>
            <a:ext cx="60204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95" dirty="0"/>
              <a:t>Sources of Nursing</a:t>
            </a:r>
            <a:r>
              <a:rPr spc="220" dirty="0"/>
              <a:t> </a:t>
            </a:r>
            <a:r>
              <a:rPr spc="-550" dirty="0"/>
              <a:t>care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6660" y="947420"/>
            <a:ext cx="7527925" cy="5048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4400" spc="-520" dirty="0">
                <a:solidFill>
                  <a:srgbClr val="333399"/>
                </a:solidFill>
                <a:latin typeface="Arial Black"/>
                <a:cs typeface="Arial Black"/>
              </a:rPr>
              <a:t>standards</a:t>
            </a:r>
            <a:endParaRPr sz="4400">
              <a:latin typeface="Arial Black"/>
              <a:cs typeface="Arial Black"/>
            </a:endParaRPr>
          </a:p>
          <a:p>
            <a:pPr marL="400050" indent="-342900">
              <a:lnSpc>
                <a:spcPct val="100000"/>
              </a:lnSpc>
              <a:spcBef>
                <a:spcPts val="3409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99415" algn="l"/>
                <a:tab pos="400050" algn="l"/>
              </a:tabLst>
            </a:pPr>
            <a:r>
              <a:rPr sz="3200" spc="-360" dirty="0">
                <a:latin typeface="Arial Black"/>
                <a:cs typeface="Arial Black"/>
              </a:rPr>
              <a:t>TNAI</a:t>
            </a:r>
            <a:endParaRPr sz="3200">
              <a:latin typeface="Arial Black"/>
              <a:cs typeface="Arial Black"/>
            </a:endParaRPr>
          </a:p>
          <a:p>
            <a:pPr marL="400050" indent="-342900">
              <a:lnSpc>
                <a:spcPct val="100000"/>
              </a:lnSpc>
              <a:spcBef>
                <a:spcPts val="80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99415" algn="l"/>
                <a:tab pos="400050" algn="l"/>
              </a:tabLst>
            </a:pPr>
            <a:r>
              <a:rPr sz="3200" spc="-375" dirty="0">
                <a:latin typeface="Arial Black"/>
                <a:cs typeface="Arial Black"/>
              </a:rPr>
              <a:t>Licensing </a:t>
            </a:r>
            <a:r>
              <a:rPr sz="3200" spc="-355" dirty="0">
                <a:latin typeface="Arial Black"/>
                <a:cs typeface="Arial Black"/>
              </a:rPr>
              <a:t>bodies </a:t>
            </a:r>
            <a:r>
              <a:rPr sz="3200" spc="-405" dirty="0">
                <a:latin typeface="Arial Black"/>
                <a:cs typeface="Arial Black"/>
              </a:rPr>
              <a:t>like </a:t>
            </a:r>
            <a:r>
              <a:rPr sz="3200" spc="-270" dirty="0">
                <a:latin typeface="Arial Black"/>
                <a:cs typeface="Arial Black"/>
              </a:rPr>
              <a:t>INC, </a:t>
            </a:r>
            <a:r>
              <a:rPr sz="3200" spc="-300" dirty="0">
                <a:latin typeface="Arial Black"/>
                <a:cs typeface="Arial Black"/>
              </a:rPr>
              <a:t>MCI</a:t>
            </a:r>
            <a:r>
              <a:rPr sz="3200" spc="-290" dirty="0">
                <a:latin typeface="Arial Black"/>
                <a:cs typeface="Arial Black"/>
              </a:rPr>
              <a:t> </a:t>
            </a:r>
            <a:r>
              <a:rPr sz="3200" spc="-480" dirty="0">
                <a:latin typeface="Arial Black"/>
                <a:cs typeface="Arial Black"/>
              </a:rPr>
              <a:t>etc</a:t>
            </a:r>
            <a:endParaRPr sz="3200">
              <a:latin typeface="Arial Black"/>
              <a:cs typeface="Arial Black"/>
            </a:endParaRPr>
          </a:p>
          <a:p>
            <a:pPr marL="400050" indent="-342900">
              <a:lnSpc>
                <a:spcPct val="100000"/>
              </a:lnSpc>
              <a:spcBef>
                <a:spcPts val="79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99415" algn="l"/>
                <a:tab pos="400050" algn="l"/>
              </a:tabLst>
            </a:pPr>
            <a:r>
              <a:rPr sz="3200" spc="-390" dirty="0">
                <a:latin typeface="Arial Black"/>
                <a:cs typeface="Arial Black"/>
              </a:rPr>
              <a:t>Departments </a:t>
            </a:r>
            <a:r>
              <a:rPr sz="3200" spc="-355" dirty="0">
                <a:latin typeface="Arial Black"/>
                <a:cs typeface="Arial Black"/>
              </a:rPr>
              <a:t>of </a:t>
            </a:r>
            <a:r>
              <a:rPr sz="3200" spc="-420" dirty="0">
                <a:latin typeface="Arial Black"/>
                <a:cs typeface="Arial Black"/>
              </a:rPr>
              <a:t>the</a:t>
            </a:r>
            <a:r>
              <a:rPr sz="3200" spc="195" dirty="0">
                <a:latin typeface="Arial Black"/>
                <a:cs typeface="Arial Black"/>
              </a:rPr>
              <a:t> </a:t>
            </a:r>
            <a:r>
              <a:rPr sz="3200" spc="-409" dirty="0">
                <a:latin typeface="Arial Black"/>
                <a:cs typeface="Arial Black"/>
              </a:rPr>
              <a:t>institution</a:t>
            </a:r>
            <a:endParaRPr sz="3200">
              <a:latin typeface="Arial Black"/>
              <a:cs typeface="Arial Black"/>
            </a:endParaRPr>
          </a:p>
          <a:p>
            <a:pPr marL="400050" indent="-342900">
              <a:lnSpc>
                <a:spcPct val="100000"/>
              </a:lnSpc>
              <a:spcBef>
                <a:spcPts val="80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99415" algn="l"/>
                <a:tab pos="400050" algn="l"/>
              </a:tabLst>
            </a:pPr>
            <a:r>
              <a:rPr sz="3200" spc="-385" dirty="0">
                <a:latin typeface="Arial Black"/>
                <a:cs typeface="Arial Black"/>
              </a:rPr>
              <a:t>Patient </a:t>
            </a:r>
            <a:r>
              <a:rPr sz="3200" spc="-400" dirty="0">
                <a:latin typeface="Arial Black"/>
                <a:cs typeface="Arial Black"/>
              </a:rPr>
              <a:t>care</a:t>
            </a:r>
            <a:r>
              <a:rPr sz="3200" spc="5" dirty="0">
                <a:latin typeface="Arial Black"/>
                <a:cs typeface="Arial Black"/>
              </a:rPr>
              <a:t> </a:t>
            </a:r>
            <a:r>
              <a:rPr sz="3200" spc="-400" dirty="0">
                <a:latin typeface="Arial Black"/>
                <a:cs typeface="Arial Black"/>
              </a:rPr>
              <a:t>unit</a:t>
            </a:r>
            <a:endParaRPr sz="3200">
              <a:latin typeface="Arial Black"/>
              <a:cs typeface="Arial Black"/>
            </a:endParaRPr>
          </a:p>
          <a:p>
            <a:pPr marL="400050" marR="43180" indent="-342900">
              <a:lnSpc>
                <a:spcPct val="100000"/>
              </a:lnSpc>
              <a:spcBef>
                <a:spcPts val="80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99415" algn="l"/>
                <a:tab pos="400050" algn="l"/>
              </a:tabLst>
            </a:pPr>
            <a:r>
              <a:rPr sz="3200" spc="-375" dirty="0">
                <a:latin typeface="Arial Black"/>
                <a:cs typeface="Arial Black"/>
              </a:rPr>
              <a:t>Government </a:t>
            </a:r>
            <a:r>
              <a:rPr sz="3200" spc="-445" dirty="0">
                <a:latin typeface="Arial Black"/>
                <a:cs typeface="Arial Black"/>
              </a:rPr>
              <a:t>at </a:t>
            </a:r>
            <a:r>
              <a:rPr sz="3200" spc="-360" dirty="0">
                <a:latin typeface="Arial Black"/>
                <a:cs typeface="Arial Black"/>
              </a:rPr>
              <a:t>national, </a:t>
            </a:r>
            <a:r>
              <a:rPr sz="3200" spc="-430" dirty="0">
                <a:latin typeface="Arial Black"/>
                <a:cs typeface="Arial Black"/>
              </a:rPr>
              <a:t>state </a:t>
            </a:r>
            <a:r>
              <a:rPr sz="3200" spc="-355" dirty="0">
                <a:latin typeface="Arial Black"/>
                <a:cs typeface="Arial Black"/>
              </a:rPr>
              <a:t>and </a:t>
            </a:r>
            <a:r>
              <a:rPr sz="3200" spc="-395" dirty="0">
                <a:latin typeface="Arial Black"/>
                <a:cs typeface="Arial Black"/>
              </a:rPr>
              <a:t>local  </a:t>
            </a:r>
            <a:r>
              <a:rPr sz="3200" spc="-360" dirty="0">
                <a:latin typeface="Arial Black"/>
                <a:cs typeface="Arial Black"/>
              </a:rPr>
              <a:t>levels</a:t>
            </a:r>
            <a:endParaRPr sz="3200">
              <a:latin typeface="Arial Black"/>
              <a:cs typeface="Arial Black"/>
            </a:endParaRPr>
          </a:p>
          <a:p>
            <a:pPr marL="400050" indent="-342900">
              <a:lnSpc>
                <a:spcPct val="100000"/>
              </a:lnSpc>
              <a:spcBef>
                <a:spcPts val="79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99415" algn="l"/>
                <a:tab pos="400050" algn="l"/>
              </a:tabLst>
            </a:pPr>
            <a:r>
              <a:rPr sz="3200" spc="-360" dirty="0">
                <a:latin typeface="Arial Black"/>
                <a:cs typeface="Arial Black"/>
              </a:rPr>
              <a:t>Individual </a:t>
            </a:r>
            <a:r>
              <a:rPr sz="3200" spc="-355" dirty="0">
                <a:latin typeface="Arial Black"/>
                <a:cs typeface="Arial Black"/>
              </a:rPr>
              <a:t>personal</a:t>
            </a:r>
            <a:r>
              <a:rPr sz="3200" spc="-15" dirty="0">
                <a:latin typeface="Arial Black"/>
                <a:cs typeface="Arial Black"/>
              </a:rPr>
              <a:t> </a:t>
            </a:r>
            <a:r>
              <a:rPr sz="3200" spc="-380" dirty="0">
                <a:latin typeface="Arial Black"/>
                <a:cs typeface="Arial Black"/>
              </a:rPr>
              <a:t>standard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830" y="1098550"/>
            <a:ext cx="438150" cy="422909"/>
          </a:xfrm>
          <a:custGeom>
            <a:avLst/>
            <a:gdLst/>
            <a:ahLst/>
            <a:cxnLst/>
            <a:rect l="l" t="t" r="r" b="b"/>
            <a:pathLst>
              <a:path w="438150" h="422909">
                <a:moveTo>
                  <a:pt x="0" y="422910"/>
                </a:moveTo>
                <a:lnTo>
                  <a:pt x="438150" y="422910"/>
                </a:lnTo>
                <a:lnTo>
                  <a:pt x="43815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C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7000" y="1098550"/>
            <a:ext cx="1153160" cy="897890"/>
            <a:chOff x="127000" y="1098550"/>
            <a:chExt cx="1153160" cy="897890"/>
          </a:xfrm>
        </p:grpSpPr>
        <p:sp>
          <p:nvSpPr>
            <p:cNvPr id="4" name="object 4"/>
            <p:cNvSpPr/>
            <p:nvPr/>
          </p:nvSpPr>
          <p:spPr>
            <a:xfrm>
              <a:off x="417830" y="1098549"/>
              <a:ext cx="438150" cy="474980"/>
            </a:xfrm>
            <a:custGeom>
              <a:avLst/>
              <a:gdLst/>
              <a:ahLst/>
              <a:cxnLst/>
              <a:rect l="l" t="t" r="r" b="b"/>
              <a:pathLst>
                <a:path w="438150" h="474980">
                  <a:moveTo>
                    <a:pt x="43815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0" y="474980"/>
                  </a:lnTo>
                  <a:lnTo>
                    <a:pt x="438150" y="474980"/>
                  </a:lnTo>
                  <a:lnTo>
                    <a:pt x="438150" y="422910"/>
                  </a:lnTo>
                  <a:lnTo>
                    <a:pt x="438150" y="0"/>
                  </a:lnTo>
                  <a:close/>
                </a:path>
              </a:pathLst>
            </a:custGeom>
            <a:solidFill>
              <a:srgbClr val="FF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8830" y="109854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889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8890" y="42291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45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D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406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C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169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B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804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565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328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8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090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725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64869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249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4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010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3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8773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9408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89" y="422910"/>
                  </a:lnTo>
                  <a:lnTo>
                    <a:pt x="888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0170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931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1694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455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D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0909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853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89" y="422910"/>
                  </a:lnTo>
                  <a:lnTo>
                    <a:pt x="888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4615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A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376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9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1390" y="1098549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0" y="474980"/>
                  </a:lnTo>
                  <a:lnTo>
                    <a:pt x="7620" y="474980"/>
                  </a:lnTo>
                  <a:lnTo>
                    <a:pt x="7620" y="42291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E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6773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6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753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E5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8298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9060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3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9695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456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1218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0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1981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F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2743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378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8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89" y="474979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FFD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4140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4901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5663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A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642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7061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7823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8585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6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9346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5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0108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0743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150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2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2268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1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41019" y="1521459"/>
              <a:ext cx="422909" cy="473709"/>
            </a:xfrm>
            <a:custGeom>
              <a:avLst/>
              <a:gdLst/>
              <a:ahLst/>
              <a:cxnLst/>
              <a:rect l="l" t="t" r="r" b="b"/>
              <a:pathLst>
                <a:path w="422909" h="473710">
                  <a:moveTo>
                    <a:pt x="422910" y="0"/>
                  </a:moveTo>
                  <a:lnTo>
                    <a:pt x="0" y="0"/>
                  </a:lnTo>
                  <a:lnTo>
                    <a:pt x="0" y="473710"/>
                  </a:lnTo>
                  <a:lnTo>
                    <a:pt x="422910" y="47371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09320" y="1520189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1694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B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455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7F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090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3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385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FE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461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BE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537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7E7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601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E3E3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677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FD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753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BDB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817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D7D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893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3D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969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FC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45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CC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01091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8C8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185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4C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261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0C0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325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BCB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401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8B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477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4B4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553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0B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6171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CA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693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8A8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769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4A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8458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0A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909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C9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85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999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061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595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125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919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1201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D8D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1277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98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1341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858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417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18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493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D7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15570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7979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1633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7575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1709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17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1785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D6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1849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696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19253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8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89" y="47625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666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2001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26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2077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E5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2141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5A5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2217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65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2293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252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2357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4E4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24333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8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89" y="47625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4A4A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2509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646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585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24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2649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3E3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2725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A3A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27000" y="1623059"/>
              <a:ext cx="247649" cy="2476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27000" y="1612900"/>
              <a:ext cx="257810" cy="257810"/>
            </a:xfrm>
            <a:custGeom>
              <a:avLst/>
              <a:gdLst/>
              <a:ahLst/>
              <a:cxnLst/>
              <a:rect l="l" t="t" r="r" b="b"/>
              <a:pathLst>
                <a:path w="257810" h="257810">
                  <a:moveTo>
                    <a:pt x="0" y="0"/>
                  </a:moveTo>
                  <a:lnTo>
                    <a:pt x="0" y="12468"/>
                  </a:lnTo>
                  <a:lnTo>
                    <a:pt x="245974" y="257810"/>
                  </a:lnTo>
                  <a:lnTo>
                    <a:pt x="257810" y="257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27000" y="1602740"/>
              <a:ext cx="267970" cy="267970"/>
            </a:xfrm>
            <a:custGeom>
              <a:avLst/>
              <a:gdLst/>
              <a:ahLst/>
              <a:cxnLst/>
              <a:rect l="l" t="t" r="r" b="b"/>
              <a:pathLst>
                <a:path w="267970" h="267969">
                  <a:moveTo>
                    <a:pt x="0" y="0"/>
                  </a:moveTo>
                  <a:lnTo>
                    <a:pt x="0" y="11430"/>
                  </a:lnTo>
                  <a:lnTo>
                    <a:pt x="256540" y="267970"/>
                  </a:lnTo>
                  <a:lnTo>
                    <a:pt x="267970" y="267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27000" y="1592580"/>
              <a:ext cx="278130" cy="278130"/>
            </a:xfrm>
            <a:custGeom>
              <a:avLst/>
              <a:gdLst/>
              <a:ahLst/>
              <a:cxnLst/>
              <a:rect l="l" t="t" r="r" b="b"/>
              <a:pathLst>
                <a:path w="278130" h="278130">
                  <a:moveTo>
                    <a:pt x="0" y="0"/>
                  </a:moveTo>
                  <a:lnTo>
                    <a:pt x="0" y="11429"/>
                  </a:lnTo>
                  <a:lnTo>
                    <a:pt x="266700" y="278129"/>
                  </a:lnTo>
                  <a:lnTo>
                    <a:pt x="278130" y="278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27000" y="1582419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0" y="0"/>
                  </a:moveTo>
                  <a:lnTo>
                    <a:pt x="0" y="11430"/>
                  </a:lnTo>
                  <a:lnTo>
                    <a:pt x="276860" y="288290"/>
                  </a:lnTo>
                  <a:lnTo>
                    <a:pt x="288290" y="288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7000" y="1572259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0"/>
                  </a:moveTo>
                  <a:lnTo>
                    <a:pt x="0" y="11429"/>
                  </a:lnTo>
                  <a:lnTo>
                    <a:pt x="287020" y="298450"/>
                  </a:lnTo>
                  <a:lnTo>
                    <a:pt x="298450" y="298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27000" y="1562100"/>
              <a:ext cx="308610" cy="308610"/>
            </a:xfrm>
            <a:custGeom>
              <a:avLst/>
              <a:gdLst/>
              <a:ahLst/>
              <a:cxnLst/>
              <a:rect l="l" t="t" r="r" b="b"/>
              <a:pathLst>
                <a:path w="308609" h="308610">
                  <a:moveTo>
                    <a:pt x="0" y="0"/>
                  </a:moveTo>
                  <a:lnTo>
                    <a:pt x="0" y="11429"/>
                  </a:lnTo>
                  <a:lnTo>
                    <a:pt x="297180" y="308610"/>
                  </a:lnTo>
                  <a:lnTo>
                    <a:pt x="308610" y="308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B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27000" y="1551940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69">
                  <a:moveTo>
                    <a:pt x="0" y="0"/>
                  </a:moveTo>
                  <a:lnTo>
                    <a:pt x="0" y="11430"/>
                  </a:lnTo>
                  <a:lnTo>
                    <a:pt x="307340" y="318770"/>
                  </a:lnTo>
                  <a:lnTo>
                    <a:pt x="318770" y="318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27000" y="154178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0" y="0"/>
                  </a:moveTo>
                  <a:lnTo>
                    <a:pt x="0" y="10159"/>
                  </a:lnTo>
                  <a:lnTo>
                    <a:pt x="318770" y="328929"/>
                  </a:lnTo>
                  <a:lnTo>
                    <a:pt x="328930" y="328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27000" y="1531619"/>
              <a:ext cx="339090" cy="339090"/>
            </a:xfrm>
            <a:custGeom>
              <a:avLst/>
              <a:gdLst/>
              <a:ahLst/>
              <a:cxnLst/>
              <a:rect l="l" t="t" r="r" b="b"/>
              <a:pathLst>
                <a:path w="339089" h="339089">
                  <a:moveTo>
                    <a:pt x="0" y="0"/>
                  </a:moveTo>
                  <a:lnTo>
                    <a:pt x="0" y="10160"/>
                  </a:lnTo>
                  <a:lnTo>
                    <a:pt x="328930" y="339090"/>
                  </a:lnTo>
                  <a:lnTo>
                    <a:pt x="339090" y="339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27000" y="1520285"/>
              <a:ext cx="349885" cy="350520"/>
            </a:xfrm>
            <a:custGeom>
              <a:avLst/>
              <a:gdLst/>
              <a:ahLst/>
              <a:cxnLst/>
              <a:rect l="l" t="t" r="r" b="b"/>
              <a:pathLst>
                <a:path w="349885" h="350519">
                  <a:moveTo>
                    <a:pt x="0" y="0"/>
                  </a:moveTo>
                  <a:lnTo>
                    <a:pt x="0" y="11334"/>
                  </a:lnTo>
                  <a:lnTo>
                    <a:pt x="339090" y="350424"/>
                  </a:lnTo>
                  <a:lnTo>
                    <a:pt x="349521" y="3504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27000" y="1510030"/>
              <a:ext cx="360680" cy="360680"/>
            </a:xfrm>
            <a:custGeom>
              <a:avLst/>
              <a:gdLst/>
              <a:ahLst/>
              <a:cxnLst/>
              <a:rect l="l" t="t" r="r" b="b"/>
              <a:pathLst>
                <a:path w="360680" h="360680">
                  <a:moveTo>
                    <a:pt x="0" y="0"/>
                  </a:moveTo>
                  <a:lnTo>
                    <a:pt x="0" y="11528"/>
                  </a:lnTo>
                  <a:lnTo>
                    <a:pt x="348254" y="360680"/>
                  </a:lnTo>
                  <a:lnTo>
                    <a:pt x="360680" y="360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27000" y="1499870"/>
              <a:ext cx="370840" cy="370840"/>
            </a:xfrm>
            <a:custGeom>
              <a:avLst/>
              <a:gdLst/>
              <a:ahLst/>
              <a:cxnLst/>
              <a:rect l="l" t="t" r="r" b="b"/>
              <a:pathLst>
                <a:path w="370839" h="370839">
                  <a:moveTo>
                    <a:pt x="0" y="0"/>
                  </a:moveTo>
                  <a:lnTo>
                    <a:pt x="0" y="11515"/>
                  </a:lnTo>
                  <a:lnTo>
                    <a:pt x="358401" y="370839"/>
                  </a:lnTo>
                  <a:lnTo>
                    <a:pt x="370840" y="370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27000" y="1489709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0"/>
                  </a:moveTo>
                  <a:lnTo>
                    <a:pt x="0" y="11429"/>
                  </a:lnTo>
                  <a:lnTo>
                    <a:pt x="369570" y="381000"/>
                  </a:lnTo>
                  <a:lnTo>
                    <a:pt x="381000" y="38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27000" y="1479550"/>
              <a:ext cx="391160" cy="391160"/>
            </a:xfrm>
            <a:custGeom>
              <a:avLst/>
              <a:gdLst/>
              <a:ahLst/>
              <a:cxnLst/>
              <a:rect l="l" t="t" r="r" b="b"/>
              <a:pathLst>
                <a:path w="391159" h="391160">
                  <a:moveTo>
                    <a:pt x="0" y="0"/>
                  </a:moveTo>
                  <a:lnTo>
                    <a:pt x="0" y="11430"/>
                  </a:lnTo>
                  <a:lnTo>
                    <a:pt x="379730" y="391160"/>
                  </a:lnTo>
                  <a:lnTo>
                    <a:pt x="391160" y="391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27000" y="1469390"/>
              <a:ext cx="401320" cy="401320"/>
            </a:xfrm>
            <a:custGeom>
              <a:avLst/>
              <a:gdLst/>
              <a:ahLst/>
              <a:cxnLst/>
              <a:rect l="l" t="t" r="r" b="b"/>
              <a:pathLst>
                <a:path w="401320" h="401319">
                  <a:moveTo>
                    <a:pt x="0" y="0"/>
                  </a:moveTo>
                  <a:lnTo>
                    <a:pt x="0" y="11429"/>
                  </a:lnTo>
                  <a:lnTo>
                    <a:pt x="389890" y="401320"/>
                  </a:lnTo>
                  <a:lnTo>
                    <a:pt x="401319" y="401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27000" y="1459229"/>
              <a:ext cx="411480" cy="411480"/>
            </a:xfrm>
            <a:custGeom>
              <a:avLst/>
              <a:gdLst/>
              <a:ahLst/>
              <a:cxnLst/>
              <a:rect l="l" t="t" r="r" b="b"/>
              <a:pathLst>
                <a:path w="411480" h="411480">
                  <a:moveTo>
                    <a:pt x="0" y="0"/>
                  </a:moveTo>
                  <a:lnTo>
                    <a:pt x="0" y="11430"/>
                  </a:lnTo>
                  <a:lnTo>
                    <a:pt x="400049" y="411480"/>
                  </a:lnTo>
                  <a:lnTo>
                    <a:pt x="411480" y="411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27000" y="1449070"/>
              <a:ext cx="421640" cy="421640"/>
            </a:xfrm>
            <a:custGeom>
              <a:avLst/>
              <a:gdLst/>
              <a:ahLst/>
              <a:cxnLst/>
              <a:rect l="l" t="t" r="r" b="b"/>
              <a:pathLst>
                <a:path w="421640" h="421639">
                  <a:moveTo>
                    <a:pt x="0" y="0"/>
                  </a:moveTo>
                  <a:lnTo>
                    <a:pt x="0" y="11429"/>
                  </a:lnTo>
                  <a:lnTo>
                    <a:pt x="410210" y="421639"/>
                  </a:lnTo>
                  <a:lnTo>
                    <a:pt x="421640" y="421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2700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6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420370" y="421639"/>
                  </a:lnTo>
                  <a:lnTo>
                    <a:pt x="431800" y="42163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716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60" y="0"/>
                  </a:moveTo>
                  <a:lnTo>
                    <a:pt x="0" y="0"/>
                  </a:lnTo>
                  <a:lnTo>
                    <a:pt x="421640" y="421639"/>
                  </a:lnTo>
                  <a:lnTo>
                    <a:pt x="431800" y="42163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4732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5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1799" y="42163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5748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0215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2945" y="421639"/>
                  </a:lnTo>
                  <a:lnTo>
                    <a:pt x="10215" y="0"/>
                  </a:lnTo>
                  <a:close/>
                </a:path>
              </a:pathLst>
            </a:custGeom>
            <a:solidFill>
              <a:srgbClr val="FF7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6764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30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7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76598" y="1449070"/>
              <a:ext cx="434340" cy="421640"/>
            </a:xfrm>
            <a:custGeom>
              <a:avLst/>
              <a:gdLst/>
              <a:ahLst/>
              <a:cxnLst/>
              <a:rect l="l" t="t" r="r" b="b"/>
              <a:pathLst>
                <a:path w="434340" h="421639">
                  <a:moveTo>
                    <a:pt x="12631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34271" y="421639"/>
                  </a:lnTo>
                  <a:lnTo>
                    <a:pt x="12631" y="0"/>
                  </a:lnTo>
                  <a:close/>
                </a:path>
              </a:pathLst>
            </a:custGeom>
            <a:solidFill>
              <a:srgbClr val="FF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86771" y="1449070"/>
              <a:ext cx="434340" cy="421640"/>
            </a:xfrm>
            <a:custGeom>
              <a:avLst/>
              <a:gdLst/>
              <a:ahLst/>
              <a:cxnLst/>
              <a:rect l="l" t="t" r="r" b="b"/>
              <a:pathLst>
                <a:path w="434340" h="421639">
                  <a:moveTo>
                    <a:pt x="12618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34258" y="421639"/>
                  </a:lnTo>
                  <a:lnTo>
                    <a:pt x="12618" y="0"/>
                  </a:lnTo>
                  <a:close/>
                </a:path>
              </a:pathLst>
            </a:custGeom>
            <a:solidFill>
              <a:srgbClr val="FF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98119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7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0828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18439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2860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3876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40" y="421639"/>
                  </a:lnTo>
                  <a:lnTo>
                    <a:pt x="433070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4892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60350" y="1449070"/>
              <a:ext cx="426720" cy="421640"/>
            </a:xfrm>
            <a:custGeom>
              <a:avLst/>
              <a:gdLst/>
              <a:ahLst/>
              <a:cxnLst/>
              <a:rect l="l" t="t" r="r" b="b"/>
              <a:pathLst>
                <a:path w="426720" h="421639">
                  <a:moveTo>
                    <a:pt x="1015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26719" y="421639"/>
                  </a:lnTo>
                  <a:lnTo>
                    <a:pt x="426719" y="416560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70510" y="1449070"/>
              <a:ext cx="416559" cy="416559"/>
            </a:xfrm>
            <a:custGeom>
              <a:avLst/>
              <a:gdLst/>
              <a:ahLst/>
              <a:cxnLst/>
              <a:rect l="l" t="t" r="r" b="b"/>
              <a:pathLst>
                <a:path w="416559" h="416560">
                  <a:moveTo>
                    <a:pt x="10160" y="0"/>
                  </a:moveTo>
                  <a:lnTo>
                    <a:pt x="0" y="0"/>
                  </a:lnTo>
                  <a:lnTo>
                    <a:pt x="416559" y="416560"/>
                  </a:lnTo>
                  <a:lnTo>
                    <a:pt x="416559" y="40639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80670" y="144907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11429" y="0"/>
                  </a:moveTo>
                  <a:lnTo>
                    <a:pt x="0" y="0"/>
                  </a:lnTo>
                  <a:lnTo>
                    <a:pt x="406399" y="406399"/>
                  </a:lnTo>
                  <a:lnTo>
                    <a:pt x="406399" y="39496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90614" y="1449070"/>
              <a:ext cx="396875" cy="397510"/>
            </a:xfrm>
            <a:custGeom>
              <a:avLst/>
              <a:gdLst/>
              <a:ahLst/>
              <a:cxnLst/>
              <a:rect l="l" t="t" r="r" b="b"/>
              <a:pathLst>
                <a:path w="396875" h="397510">
                  <a:moveTo>
                    <a:pt x="11645" y="0"/>
                  </a:moveTo>
                  <a:lnTo>
                    <a:pt x="0" y="0"/>
                  </a:lnTo>
                  <a:lnTo>
                    <a:pt x="396455" y="397477"/>
                  </a:lnTo>
                  <a:lnTo>
                    <a:pt x="396455" y="384809"/>
                  </a:lnTo>
                  <a:lnTo>
                    <a:pt x="11645" y="0"/>
                  </a:lnTo>
                  <a:close/>
                </a:path>
              </a:pathLst>
            </a:custGeom>
            <a:solidFill>
              <a:srgbClr val="FF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00761" y="1449070"/>
              <a:ext cx="386715" cy="387350"/>
            </a:xfrm>
            <a:custGeom>
              <a:avLst/>
              <a:gdLst/>
              <a:ahLst/>
              <a:cxnLst/>
              <a:rect l="l" t="t" r="r" b="b"/>
              <a:pathLst>
                <a:path w="386715" h="387350">
                  <a:moveTo>
                    <a:pt x="10630" y="0"/>
                  </a:moveTo>
                  <a:lnTo>
                    <a:pt x="0" y="0"/>
                  </a:lnTo>
                  <a:lnTo>
                    <a:pt x="386308" y="387304"/>
                  </a:lnTo>
                  <a:lnTo>
                    <a:pt x="386308" y="374712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FF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09879" y="1449070"/>
              <a:ext cx="377190" cy="377190"/>
            </a:xfrm>
            <a:custGeom>
              <a:avLst/>
              <a:gdLst/>
              <a:ahLst/>
              <a:cxnLst/>
              <a:rect l="l" t="t" r="r" b="b"/>
              <a:pathLst>
                <a:path w="377190" h="377189">
                  <a:moveTo>
                    <a:pt x="12700" y="0"/>
                  </a:moveTo>
                  <a:lnTo>
                    <a:pt x="0" y="0"/>
                  </a:lnTo>
                  <a:lnTo>
                    <a:pt x="377189" y="377189"/>
                  </a:lnTo>
                  <a:lnTo>
                    <a:pt x="377189" y="364489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FF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21310" y="1449070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59" h="365760">
                  <a:moveTo>
                    <a:pt x="11430" y="0"/>
                  </a:moveTo>
                  <a:lnTo>
                    <a:pt x="0" y="0"/>
                  </a:lnTo>
                  <a:lnTo>
                    <a:pt x="365759" y="365760"/>
                  </a:lnTo>
                  <a:lnTo>
                    <a:pt x="365759" y="35432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1470" y="1449070"/>
              <a:ext cx="355600" cy="355600"/>
            </a:xfrm>
            <a:custGeom>
              <a:avLst/>
              <a:gdLst/>
              <a:ahLst/>
              <a:cxnLst/>
              <a:rect l="l" t="t" r="r" b="b"/>
              <a:pathLst>
                <a:path w="355600" h="355600">
                  <a:moveTo>
                    <a:pt x="11429" y="0"/>
                  </a:moveTo>
                  <a:lnTo>
                    <a:pt x="0" y="0"/>
                  </a:lnTo>
                  <a:lnTo>
                    <a:pt x="355599" y="355599"/>
                  </a:lnTo>
                  <a:lnTo>
                    <a:pt x="355599" y="34416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41629" y="1449070"/>
              <a:ext cx="345440" cy="345440"/>
            </a:xfrm>
            <a:custGeom>
              <a:avLst/>
              <a:gdLst/>
              <a:ahLst/>
              <a:cxnLst/>
              <a:rect l="l" t="t" r="r" b="b"/>
              <a:pathLst>
                <a:path w="345440" h="345439">
                  <a:moveTo>
                    <a:pt x="11429" y="0"/>
                  </a:moveTo>
                  <a:lnTo>
                    <a:pt x="0" y="0"/>
                  </a:lnTo>
                  <a:lnTo>
                    <a:pt x="345439" y="345439"/>
                  </a:lnTo>
                  <a:lnTo>
                    <a:pt x="345439" y="33400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51790" y="1449070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80" h="335280">
                  <a:moveTo>
                    <a:pt x="11430" y="0"/>
                  </a:moveTo>
                  <a:lnTo>
                    <a:pt x="0" y="0"/>
                  </a:lnTo>
                  <a:lnTo>
                    <a:pt x="335279" y="335279"/>
                  </a:lnTo>
                  <a:lnTo>
                    <a:pt x="335279" y="323850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61950" y="1449070"/>
              <a:ext cx="325120" cy="325120"/>
            </a:xfrm>
            <a:custGeom>
              <a:avLst/>
              <a:gdLst/>
              <a:ahLst/>
              <a:cxnLst/>
              <a:rect l="l" t="t" r="r" b="b"/>
              <a:pathLst>
                <a:path w="325120" h="325119">
                  <a:moveTo>
                    <a:pt x="11429" y="0"/>
                  </a:moveTo>
                  <a:lnTo>
                    <a:pt x="0" y="0"/>
                  </a:lnTo>
                  <a:lnTo>
                    <a:pt x="325119" y="325119"/>
                  </a:lnTo>
                  <a:lnTo>
                    <a:pt x="325119" y="31368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72109" y="1449070"/>
              <a:ext cx="314960" cy="314960"/>
            </a:xfrm>
            <a:custGeom>
              <a:avLst/>
              <a:gdLst/>
              <a:ahLst/>
              <a:cxnLst/>
              <a:rect l="l" t="t" r="r" b="b"/>
              <a:pathLst>
                <a:path w="314959" h="314960">
                  <a:moveTo>
                    <a:pt x="11430" y="0"/>
                  </a:moveTo>
                  <a:lnTo>
                    <a:pt x="0" y="0"/>
                  </a:lnTo>
                  <a:lnTo>
                    <a:pt x="314959" y="314960"/>
                  </a:lnTo>
                  <a:lnTo>
                    <a:pt x="314959" y="30352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83540" y="1449070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30">
                  <a:moveTo>
                    <a:pt x="10159" y="0"/>
                  </a:moveTo>
                  <a:lnTo>
                    <a:pt x="0" y="0"/>
                  </a:lnTo>
                  <a:lnTo>
                    <a:pt x="303529" y="303529"/>
                  </a:lnTo>
                  <a:lnTo>
                    <a:pt x="303529" y="29336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93700" y="1449070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69">
                  <a:moveTo>
                    <a:pt x="11429" y="0"/>
                  </a:moveTo>
                  <a:lnTo>
                    <a:pt x="0" y="0"/>
                  </a:lnTo>
                  <a:lnTo>
                    <a:pt x="293369" y="293369"/>
                  </a:lnTo>
                  <a:lnTo>
                    <a:pt x="293369" y="2819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02950" y="1449070"/>
              <a:ext cx="284480" cy="283845"/>
            </a:xfrm>
            <a:custGeom>
              <a:avLst/>
              <a:gdLst/>
              <a:ahLst/>
              <a:cxnLst/>
              <a:rect l="l" t="t" r="r" b="b"/>
              <a:pathLst>
                <a:path w="284480" h="283844">
                  <a:moveTo>
                    <a:pt x="12339" y="0"/>
                  </a:moveTo>
                  <a:lnTo>
                    <a:pt x="0" y="0"/>
                  </a:lnTo>
                  <a:lnTo>
                    <a:pt x="284119" y="283389"/>
                  </a:lnTo>
                  <a:lnTo>
                    <a:pt x="284119" y="271779"/>
                  </a:lnTo>
                  <a:lnTo>
                    <a:pt x="12339" y="0"/>
                  </a:lnTo>
                  <a:close/>
                </a:path>
              </a:pathLst>
            </a:custGeom>
            <a:solidFill>
              <a:srgbClr val="FF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13123" y="1449070"/>
              <a:ext cx="274320" cy="273685"/>
            </a:xfrm>
            <a:custGeom>
              <a:avLst/>
              <a:gdLst/>
              <a:ahLst/>
              <a:cxnLst/>
              <a:rect l="l" t="t" r="r" b="b"/>
              <a:pathLst>
                <a:path w="274320" h="273685">
                  <a:moveTo>
                    <a:pt x="11938" y="0"/>
                  </a:moveTo>
                  <a:lnTo>
                    <a:pt x="0" y="0"/>
                  </a:lnTo>
                  <a:lnTo>
                    <a:pt x="273946" y="273242"/>
                  </a:lnTo>
                  <a:lnTo>
                    <a:pt x="273946" y="262683"/>
                  </a:lnTo>
                  <a:lnTo>
                    <a:pt x="11938" y="0"/>
                  </a:lnTo>
                  <a:close/>
                </a:path>
              </a:pathLst>
            </a:custGeom>
            <a:solidFill>
              <a:srgbClr val="FF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22909" y="1449070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60">
                  <a:moveTo>
                    <a:pt x="12298" y="0"/>
                  </a:moveTo>
                  <a:lnTo>
                    <a:pt x="0" y="0"/>
                  </a:lnTo>
                  <a:lnTo>
                    <a:pt x="264159" y="264160"/>
                  </a:lnTo>
                  <a:lnTo>
                    <a:pt x="264159" y="252510"/>
                  </a:lnTo>
                  <a:lnTo>
                    <a:pt x="12298" y="0"/>
                  </a:lnTo>
                  <a:close/>
                </a:path>
              </a:pathLst>
            </a:custGeom>
            <a:solidFill>
              <a:srgbClr val="FF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0" name="object 150"/>
          <p:cNvSpPr/>
          <p:nvPr/>
        </p:nvSpPr>
        <p:spPr>
          <a:xfrm>
            <a:off x="434340" y="1449069"/>
            <a:ext cx="252729" cy="252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2000" y="990600"/>
            <a:ext cx="31750" cy="1051560"/>
          </a:xfrm>
          <a:custGeom>
            <a:avLst/>
            <a:gdLst/>
            <a:ahLst/>
            <a:cxnLst/>
            <a:rect l="l" t="t" r="r" b="b"/>
            <a:pathLst>
              <a:path w="31750" h="1051560">
                <a:moveTo>
                  <a:pt x="31750" y="0"/>
                </a:moveTo>
                <a:lnTo>
                  <a:pt x="0" y="0"/>
                </a:lnTo>
                <a:lnTo>
                  <a:pt x="0" y="1051560"/>
                </a:lnTo>
                <a:lnTo>
                  <a:pt x="31750" y="1051560"/>
                </a:lnTo>
                <a:close/>
              </a:path>
            </a:pathLst>
          </a:custGeom>
          <a:solidFill>
            <a:srgbClr val="1B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76200" y="685800"/>
            <a:ext cx="8915400" cy="5715000"/>
            <a:chOff x="76200" y="685800"/>
            <a:chExt cx="8915400" cy="5715000"/>
          </a:xfrm>
        </p:grpSpPr>
        <p:sp>
          <p:nvSpPr>
            <p:cNvPr id="153" name="object 153"/>
            <p:cNvSpPr/>
            <p:nvPr/>
          </p:nvSpPr>
          <p:spPr>
            <a:xfrm>
              <a:off x="44196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556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556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143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5499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867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6223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6591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946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315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683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8039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8407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8763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9131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868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855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2108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5791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9346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1303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16586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20268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395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750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31191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3474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3843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41986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4566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4935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5290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56591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6014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63703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67386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7106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7462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7830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81863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8554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89102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92786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9646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0002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0370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0726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1094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14502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0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18186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F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21742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2542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28981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4064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4064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3622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3990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43586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4714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5082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54381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5806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6162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6530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2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68858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7254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7609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79781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83337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8702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90576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9425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9781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0149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8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05053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0873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6B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1242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15976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1965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321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689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30453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3413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37692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34137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DA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344932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4861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B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5217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A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5585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35953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6309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7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6677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7033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37401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7757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3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8125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8493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8849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0A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39204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9573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9928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40297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40665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41021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413893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556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556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42113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7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42468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42837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59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43205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43561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3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43929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44284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44653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09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45008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45377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457327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D8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46101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46456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46824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A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47180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47548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8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47904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48272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48641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48996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49364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38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49720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0088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18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0444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0812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11682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1536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D7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518922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52260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52616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52984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53352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87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53708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54076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67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544322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57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54800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47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55156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55524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55892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171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56248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56603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F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56972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E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57327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57696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58064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58420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A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58788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9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59143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8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59512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598678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4064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4064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0604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0960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3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1328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26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61683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1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2052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2407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2776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31317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D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3500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C5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63855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4223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A5A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4579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4947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65316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5671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66040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66395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66763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67119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67487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15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7843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0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68211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F4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685673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68935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692911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C4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69659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B4B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70027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A4A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7038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70751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8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71107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74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71475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64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718311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5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72199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4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72567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7292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2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73279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141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73647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74002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743711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74739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D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75095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C3C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7546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75819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A3A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76187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76542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76911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73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77279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77635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7800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43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783590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79082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1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79451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03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798068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80175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805306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D2D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80899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C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81254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B2B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81622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81991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92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82346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82715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83070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83439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83794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84162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84518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2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84886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12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85242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85610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F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859663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8633459" y="1783080"/>
              <a:ext cx="34290" cy="30480"/>
            </a:xfrm>
            <a:custGeom>
              <a:avLst/>
              <a:gdLst/>
              <a:ahLst/>
              <a:cxnLst/>
              <a:rect l="l" t="t" r="r" b="b"/>
              <a:pathLst>
                <a:path w="34290" h="30480">
                  <a:moveTo>
                    <a:pt x="0" y="30479"/>
                  </a:moveTo>
                  <a:lnTo>
                    <a:pt x="0" y="0"/>
                  </a:lnTo>
                  <a:lnTo>
                    <a:pt x="34290" y="0"/>
                  </a:lnTo>
                  <a:lnTo>
                    <a:pt x="3429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D1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76200" y="685800"/>
              <a:ext cx="8915400" cy="5715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830" y="1098550"/>
            <a:ext cx="438150" cy="422909"/>
          </a:xfrm>
          <a:custGeom>
            <a:avLst/>
            <a:gdLst/>
            <a:ahLst/>
            <a:cxnLst/>
            <a:rect l="l" t="t" r="r" b="b"/>
            <a:pathLst>
              <a:path w="438150" h="422909">
                <a:moveTo>
                  <a:pt x="0" y="422910"/>
                </a:moveTo>
                <a:lnTo>
                  <a:pt x="438150" y="422910"/>
                </a:lnTo>
                <a:lnTo>
                  <a:pt x="43815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C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7000" y="1098550"/>
            <a:ext cx="1153160" cy="897890"/>
            <a:chOff x="127000" y="1098550"/>
            <a:chExt cx="1153160" cy="897890"/>
          </a:xfrm>
        </p:grpSpPr>
        <p:sp>
          <p:nvSpPr>
            <p:cNvPr id="4" name="object 4"/>
            <p:cNvSpPr/>
            <p:nvPr/>
          </p:nvSpPr>
          <p:spPr>
            <a:xfrm>
              <a:off x="417830" y="1098549"/>
              <a:ext cx="438150" cy="474980"/>
            </a:xfrm>
            <a:custGeom>
              <a:avLst/>
              <a:gdLst/>
              <a:ahLst/>
              <a:cxnLst/>
              <a:rect l="l" t="t" r="r" b="b"/>
              <a:pathLst>
                <a:path w="438150" h="474980">
                  <a:moveTo>
                    <a:pt x="43815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0" y="474980"/>
                  </a:lnTo>
                  <a:lnTo>
                    <a:pt x="438150" y="474980"/>
                  </a:lnTo>
                  <a:lnTo>
                    <a:pt x="438150" y="422910"/>
                  </a:lnTo>
                  <a:lnTo>
                    <a:pt x="438150" y="0"/>
                  </a:lnTo>
                  <a:close/>
                </a:path>
              </a:pathLst>
            </a:custGeom>
            <a:solidFill>
              <a:srgbClr val="FF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8830" y="109854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889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8890" y="42291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45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D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406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C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169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B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804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565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328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8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090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725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64869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249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4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010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3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8773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9408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89" y="422910"/>
                  </a:lnTo>
                  <a:lnTo>
                    <a:pt x="888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0170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931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1694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455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D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0909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853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89" y="422910"/>
                  </a:lnTo>
                  <a:lnTo>
                    <a:pt x="888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4615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A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376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9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1390" y="1098549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0" y="474980"/>
                  </a:lnTo>
                  <a:lnTo>
                    <a:pt x="7620" y="474980"/>
                  </a:lnTo>
                  <a:lnTo>
                    <a:pt x="7620" y="42291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E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6773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6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753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E5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8298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9060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3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9695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456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1218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0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1981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F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2743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378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8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89" y="474979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FFD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4140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4901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5663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A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642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7061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7823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8585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6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9346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5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0108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0743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150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2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2268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1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41019" y="1521459"/>
              <a:ext cx="422909" cy="473709"/>
            </a:xfrm>
            <a:custGeom>
              <a:avLst/>
              <a:gdLst/>
              <a:ahLst/>
              <a:cxnLst/>
              <a:rect l="l" t="t" r="r" b="b"/>
              <a:pathLst>
                <a:path w="422909" h="473710">
                  <a:moveTo>
                    <a:pt x="422910" y="0"/>
                  </a:moveTo>
                  <a:lnTo>
                    <a:pt x="0" y="0"/>
                  </a:lnTo>
                  <a:lnTo>
                    <a:pt x="0" y="473710"/>
                  </a:lnTo>
                  <a:lnTo>
                    <a:pt x="422910" y="47371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09320" y="1520189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1694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B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455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7F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090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3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385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FE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461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BE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537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7E7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601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E3E3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677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FD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753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BDB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817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D7D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893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3D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969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FC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45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CC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01091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8C8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185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4C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261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0C0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325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BCB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401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8B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477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4B4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553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0B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6171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CA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693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8A8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769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4A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8458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0A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909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C9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85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999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061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595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125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919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1201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D8D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1277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98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1341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858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417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18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493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D7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15570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7979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1633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7575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1709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17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1785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D6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1849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696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19253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8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89" y="47625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666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2001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26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2077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E5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2141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5A5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2217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65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2293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252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2357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4E4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24333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8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89" y="47625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4A4A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2509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646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585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24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2649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3E3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2725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A3A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27000" y="1623059"/>
              <a:ext cx="247649" cy="2476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27000" y="1612900"/>
              <a:ext cx="257810" cy="257810"/>
            </a:xfrm>
            <a:custGeom>
              <a:avLst/>
              <a:gdLst/>
              <a:ahLst/>
              <a:cxnLst/>
              <a:rect l="l" t="t" r="r" b="b"/>
              <a:pathLst>
                <a:path w="257810" h="257810">
                  <a:moveTo>
                    <a:pt x="0" y="0"/>
                  </a:moveTo>
                  <a:lnTo>
                    <a:pt x="0" y="12468"/>
                  </a:lnTo>
                  <a:lnTo>
                    <a:pt x="245974" y="257810"/>
                  </a:lnTo>
                  <a:lnTo>
                    <a:pt x="257810" y="257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27000" y="1602740"/>
              <a:ext cx="267970" cy="267970"/>
            </a:xfrm>
            <a:custGeom>
              <a:avLst/>
              <a:gdLst/>
              <a:ahLst/>
              <a:cxnLst/>
              <a:rect l="l" t="t" r="r" b="b"/>
              <a:pathLst>
                <a:path w="267970" h="267969">
                  <a:moveTo>
                    <a:pt x="0" y="0"/>
                  </a:moveTo>
                  <a:lnTo>
                    <a:pt x="0" y="11430"/>
                  </a:lnTo>
                  <a:lnTo>
                    <a:pt x="256540" y="267970"/>
                  </a:lnTo>
                  <a:lnTo>
                    <a:pt x="267970" y="267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27000" y="1592580"/>
              <a:ext cx="278130" cy="278130"/>
            </a:xfrm>
            <a:custGeom>
              <a:avLst/>
              <a:gdLst/>
              <a:ahLst/>
              <a:cxnLst/>
              <a:rect l="l" t="t" r="r" b="b"/>
              <a:pathLst>
                <a:path w="278130" h="278130">
                  <a:moveTo>
                    <a:pt x="0" y="0"/>
                  </a:moveTo>
                  <a:lnTo>
                    <a:pt x="0" y="11429"/>
                  </a:lnTo>
                  <a:lnTo>
                    <a:pt x="266700" y="278129"/>
                  </a:lnTo>
                  <a:lnTo>
                    <a:pt x="278130" y="278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27000" y="1582419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0" y="0"/>
                  </a:moveTo>
                  <a:lnTo>
                    <a:pt x="0" y="11430"/>
                  </a:lnTo>
                  <a:lnTo>
                    <a:pt x="276860" y="288290"/>
                  </a:lnTo>
                  <a:lnTo>
                    <a:pt x="288290" y="288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7000" y="1572259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0"/>
                  </a:moveTo>
                  <a:lnTo>
                    <a:pt x="0" y="11429"/>
                  </a:lnTo>
                  <a:lnTo>
                    <a:pt x="287020" y="298450"/>
                  </a:lnTo>
                  <a:lnTo>
                    <a:pt x="298450" y="298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27000" y="1562100"/>
              <a:ext cx="308610" cy="308610"/>
            </a:xfrm>
            <a:custGeom>
              <a:avLst/>
              <a:gdLst/>
              <a:ahLst/>
              <a:cxnLst/>
              <a:rect l="l" t="t" r="r" b="b"/>
              <a:pathLst>
                <a:path w="308609" h="308610">
                  <a:moveTo>
                    <a:pt x="0" y="0"/>
                  </a:moveTo>
                  <a:lnTo>
                    <a:pt x="0" y="11429"/>
                  </a:lnTo>
                  <a:lnTo>
                    <a:pt x="297180" y="308610"/>
                  </a:lnTo>
                  <a:lnTo>
                    <a:pt x="308610" y="308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B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27000" y="1551940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69">
                  <a:moveTo>
                    <a:pt x="0" y="0"/>
                  </a:moveTo>
                  <a:lnTo>
                    <a:pt x="0" y="11430"/>
                  </a:lnTo>
                  <a:lnTo>
                    <a:pt x="307340" y="318770"/>
                  </a:lnTo>
                  <a:lnTo>
                    <a:pt x="318770" y="318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27000" y="154178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0" y="0"/>
                  </a:moveTo>
                  <a:lnTo>
                    <a:pt x="0" y="10159"/>
                  </a:lnTo>
                  <a:lnTo>
                    <a:pt x="318770" y="328929"/>
                  </a:lnTo>
                  <a:lnTo>
                    <a:pt x="328930" y="328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27000" y="1531619"/>
              <a:ext cx="339090" cy="339090"/>
            </a:xfrm>
            <a:custGeom>
              <a:avLst/>
              <a:gdLst/>
              <a:ahLst/>
              <a:cxnLst/>
              <a:rect l="l" t="t" r="r" b="b"/>
              <a:pathLst>
                <a:path w="339089" h="339089">
                  <a:moveTo>
                    <a:pt x="0" y="0"/>
                  </a:moveTo>
                  <a:lnTo>
                    <a:pt x="0" y="10160"/>
                  </a:lnTo>
                  <a:lnTo>
                    <a:pt x="328930" y="339090"/>
                  </a:lnTo>
                  <a:lnTo>
                    <a:pt x="339090" y="339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27000" y="1520285"/>
              <a:ext cx="349885" cy="350520"/>
            </a:xfrm>
            <a:custGeom>
              <a:avLst/>
              <a:gdLst/>
              <a:ahLst/>
              <a:cxnLst/>
              <a:rect l="l" t="t" r="r" b="b"/>
              <a:pathLst>
                <a:path w="349885" h="350519">
                  <a:moveTo>
                    <a:pt x="0" y="0"/>
                  </a:moveTo>
                  <a:lnTo>
                    <a:pt x="0" y="11334"/>
                  </a:lnTo>
                  <a:lnTo>
                    <a:pt x="339090" y="350424"/>
                  </a:lnTo>
                  <a:lnTo>
                    <a:pt x="349521" y="3504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27000" y="1510030"/>
              <a:ext cx="360680" cy="360680"/>
            </a:xfrm>
            <a:custGeom>
              <a:avLst/>
              <a:gdLst/>
              <a:ahLst/>
              <a:cxnLst/>
              <a:rect l="l" t="t" r="r" b="b"/>
              <a:pathLst>
                <a:path w="360680" h="360680">
                  <a:moveTo>
                    <a:pt x="0" y="0"/>
                  </a:moveTo>
                  <a:lnTo>
                    <a:pt x="0" y="11528"/>
                  </a:lnTo>
                  <a:lnTo>
                    <a:pt x="348254" y="360680"/>
                  </a:lnTo>
                  <a:lnTo>
                    <a:pt x="360680" y="360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27000" y="1499870"/>
              <a:ext cx="370840" cy="370840"/>
            </a:xfrm>
            <a:custGeom>
              <a:avLst/>
              <a:gdLst/>
              <a:ahLst/>
              <a:cxnLst/>
              <a:rect l="l" t="t" r="r" b="b"/>
              <a:pathLst>
                <a:path w="370839" h="370839">
                  <a:moveTo>
                    <a:pt x="0" y="0"/>
                  </a:moveTo>
                  <a:lnTo>
                    <a:pt x="0" y="11515"/>
                  </a:lnTo>
                  <a:lnTo>
                    <a:pt x="358401" y="370839"/>
                  </a:lnTo>
                  <a:lnTo>
                    <a:pt x="370840" y="370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27000" y="1489709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0"/>
                  </a:moveTo>
                  <a:lnTo>
                    <a:pt x="0" y="11429"/>
                  </a:lnTo>
                  <a:lnTo>
                    <a:pt x="369570" y="381000"/>
                  </a:lnTo>
                  <a:lnTo>
                    <a:pt x="381000" y="38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27000" y="1479550"/>
              <a:ext cx="391160" cy="391160"/>
            </a:xfrm>
            <a:custGeom>
              <a:avLst/>
              <a:gdLst/>
              <a:ahLst/>
              <a:cxnLst/>
              <a:rect l="l" t="t" r="r" b="b"/>
              <a:pathLst>
                <a:path w="391159" h="391160">
                  <a:moveTo>
                    <a:pt x="0" y="0"/>
                  </a:moveTo>
                  <a:lnTo>
                    <a:pt x="0" y="11430"/>
                  </a:lnTo>
                  <a:lnTo>
                    <a:pt x="379730" y="391160"/>
                  </a:lnTo>
                  <a:lnTo>
                    <a:pt x="391160" y="391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27000" y="1469390"/>
              <a:ext cx="401320" cy="401320"/>
            </a:xfrm>
            <a:custGeom>
              <a:avLst/>
              <a:gdLst/>
              <a:ahLst/>
              <a:cxnLst/>
              <a:rect l="l" t="t" r="r" b="b"/>
              <a:pathLst>
                <a:path w="401320" h="401319">
                  <a:moveTo>
                    <a:pt x="0" y="0"/>
                  </a:moveTo>
                  <a:lnTo>
                    <a:pt x="0" y="11429"/>
                  </a:lnTo>
                  <a:lnTo>
                    <a:pt x="389890" y="401320"/>
                  </a:lnTo>
                  <a:lnTo>
                    <a:pt x="401319" y="401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27000" y="1459229"/>
              <a:ext cx="411480" cy="411480"/>
            </a:xfrm>
            <a:custGeom>
              <a:avLst/>
              <a:gdLst/>
              <a:ahLst/>
              <a:cxnLst/>
              <a:rect l="l" t="t" r="r" b="b"/>
              <a:pathLst>
                <a:path w="411480" h="411480">
                  <a:moveTo>
                    <a:pt x="0" y="0"/>
                  </a:moveTo>
                  <a:lnTo>
                    <a:pt x="0" y="11430"/>
                  </a:lnTo>
                  <a:lnTo>
                    <a:pt x="400049" y="411480"/>
                  </a:lnTo>
                  <a:lnTo>
                    <a:pt x="411480" y="411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27000" y="1449070"/>
              <a:ext cx="421640" cy="421640"/>
            </a:xfrm>
            <a:custGeom>
              <a:avLst/>
              <a:gdLst/>
              <a:ahLst/>
              <a:cxnLst/>
              <a:rect l="l" t="t" r="r" b="b"/>
              <a:pathLst>
                <a:path w="421640" h="421639">
                  <a:moveTo>
                    <a:pt x="0" y="0"/>
                  </a:moveTo>
                  <a:lnTo>
                    <a:pt x="0" y="11429"/>
                  </a:lnTo>
                  <a:lnTo>
                    <a:pt x="410210" y="421639"/>
                  </a:lnTo>
                  <a:lnTo>
                    <a:pt x="421640" y="421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2700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6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420370" y="421639"/>
                  </a:lnTo>
                  <a:lnTo>
                    <a:pt x="431800" y="42163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716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60" y="0"/>
                  </a:moveTo>
                  <a:lnTo>
                    <a:pt x="0" y="0"/>
                  </a:lnTo>
                  <a:lnTo>
                    <a:pt x="421640" y="421639"/>
                  </a:lnTo>
                  <a:lnTo>
                    <a:pt x="431800" y="42163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4732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5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1799" y="42163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5748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0215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2945" y="421639"/>
                  </a:lnTo>
                  <a:lnTo>
                    <a:pt x="10215" y="0"/>
                  </a:lnTo>
                  <a:close/>
                </a:path>
              </a:pathLst>
            </a:custGeom>
            <a:solidFill>
              <a:srgbClr val="FF7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6764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30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7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76598" y="1449070"/>
              <a:ext cx="434340" cy="421640"/>
            </a:xfrm>
            <a:custGeom>
              <a:avLst/>
              <a:gdLst/>
              <a:ahLst/>
              <a:cxnLst/>
              <a:rect l="l" t="t" r="r" b="b"/>
              <a:pathLst>
                <a:path w="434340" h="421639">
                  <a:moveTo>
                    <a:pt x="12631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34271" y="421639"/>
                  </a:lnTo>
                  <a:lnTo>
                    <a:pt x="12631" y="0"/>
                  </a:lnTo>
                  <a:close/>
                </a:path>
              </a:pathLst>
            </a:custGeom>
            <a:solidFill>
              <a:srgbClr val="FF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86771" y="1449070"/>
              <a:ext cx="434340" cy="421640"/>
            </a:xfrm>
            <a:custGeom>
              <a:avLst/>
              <a:gdLst/>
              <a:ahLst/>
              <a:cxnLst/>
              <a:rect l="l" t="t" r="r" b="b"/>
              <a:pathLst>
                <a:path w="434340" h="421639">
                  <a:moveTo>
                    <a:pt x="12618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34258" y="421639"/>
                  </a:lnTo>
                  <a:lnTo>
                    <a:pt x="12618" y="0"/>
                  </a:lnTo>
                  <a:close/>
                </a:path>
              </a:pathLst>
            </a:custGeom>
            <a:solidFill>
              <a:srgbClr val="FF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98119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7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0828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18439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2860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3876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40" y="421639"/>
                  </a:lnTo>
                  <a:lnTo>
                    <a:pt x="433070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4892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60350" y="1449070"/>
              <a:ext cx="426720" cy="421640"/>
            </a:xfrm>
            <a:custGeom>
              <a:avLst/>
              <a:gdLst/>
              <a:ahLst/>
              <a:cxnLst/>
              <a:rect l="l" t="t" r="r" b="b"/>
              <a:pathLst>
                <a:path w="426720" h="421639">
                  <a:moveTo>
                    <a:pt x="1015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26719" y="421639"/>
                  </a:lnTo>
                  <a:lnTo>
                    <a:pt x="426719" y="416560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70510" y="1449070"/>
              <a:ext cx="416559" cy="416559"/>
            </a:xfrm>
            <a:custGeom>
              <a:avLst/>
              <a:gdLst/>
              <a:ahLst/>
              <a:cxnLst/>
              <a:rect l="l" t="t" r="r" b="b"/>
              <a:pathLst>
                <a:path w="416559" h="416560">
                  <a:moveTo>
                    <a:pt x="10160" y="0"/>
                  </a:moveTo>
                  <a:lnTo>
                    <a:pt x="0" y="0"/>
                  </a:lnTo>
                  <a:lnTo>
                    <a:pt x="416559" y="416560"/>
                  </a:lnTo>
                  <a:lnTo>
                    <a:pt x="416559" y="40639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80670" y="144907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11429" y="0"/>
                  </a:moveTo>
                  <a:lnTo>
                    <a:pt x="0" y="0"/>
                  </a:lnTo>
                  <a:lnTo>
                    <a:pt x="406399" y="406399"/>
                  </a:lnTo>
                  <a:lnTo>
                    <a:pt x="406399" y="39496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90614" y="1449070"/>
              <a:ext cx="396875" cy="397510"/>
            </a:xfrm>
            <a:custGeom>
              <a:avLst/>
              <a:gdLst/>
              <a:ahLst/>
              <a:cxnLst/>
              <a:rect l="l" t="t" r="r" b="b"/>
              <a:pathLst>
                <a:path w="396875" h="397510">
                  <a:moveTo>
                    <a:pt x="11645" y="0"/>
                  </a:moveTo>
                  <a:lnTo>
                    <a:pt x="0" y="0"/>
                  </a:lnTo>
                  <a:lnTo>
                    <a:pt x="396455" y="397477"/>
                  </a:lnTo>
                  <a:lnTo>
                    <a:pt x="396455" y="384809"/>
                  </a:lnTo>
                  <a:lnTo>
                    <a:pt x="11645" y="0"/>
                  </a:lnTo>
                  <a:close/>
                </a:path>
              </a:pathLst>
            </a:custGeom>
            <a:solidFill>
              <a:srgbClr val="FF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00761" y="1449070"/>
              <a:ext cx="386715" cy="387350"/>
            </a:xfrm>
            <a:custGeom>
              <a:avLst/>
              <a:gdLst/>
              <a:ahLst/>
              <a:cxnLst/>
              <a:rect l="l" t="t" r="r" b="b"/>
              <a:pathLst>
                <a:path w="386715" h="387350">
                  <a:moveTo>
                    <a:pt x="10630" y="0"/>
                  </a:moveTo>
                  <a:lnTo>
                    <a:pt x="0" y="0"/>
                  </a:lnTo>
                  <a:lnTo>
                    <a:pt x="386308" y="387304"/>
                  </a:lnTo>
                  <a:lnTo>
                    <a:pt x="386308" y="374712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FF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09879" y="1449070"/>
              <a:ext cx="377190" cy="377190"/>
            </a:xfrm>
            <a:custGeom>
              <a:avLst/>
              <a:gdLst/>
              <a:ahLst/>
              <a:cxnLst/>
              <a:rect l="l" t="t" r="r" b="b"/>
              <a:pathLst>
                <a:path w="377190" h="377189">
                  <a:moveTo>
                    <a:pt x="12700" y="0"/>
                  </a:moveTo>
                  <a:lnTo>
                    <a:pt x="0" y="0"/>
                  </a:lnTo>
                  <a:lnTo>
                    <a:pt x="377189" y="377189"/>
                  </a:lnTo>
                  <a:lnTo>
                    <a:pt x="377189" y="364489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FF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21310" y="1449070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59" h="365760">
                  <a:moveTo>
                    <a:pt x="11430" y="0"/>
                  </a:moveTo>
                  <a:lnTo>
                    <a:pt x="0" y="0"/>
                  </a:lnTo>
                  <a:lnTo>
                    <a:pt x="365759" y="365760"/>
                  </a:lnTo>
                  <a:lnTo>
                    <a:pt x="365759" y="35432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1470" y="1449070"/>
              <a:ext cx="355600" cy="355600"/>
            </a:xfrm>
            <a:custGeom>
              <a:avLst/>
              <a:gdLst/>
              <a:ahLst/>
              <a:cxnLst/>
              <a:rect l="l" t="t" r="r" b="b"/>
              <a:pathLst>
                <a:path w="355600" h="355600">
                  <a:moveTo>
                    <a:pt x="11429" y="0"/>
                  </a:moveTo>
                  <a:lnTo>
                    <a:pt x="0" y="0"/>
                  </a:lnTo>
                  <a:lnTo>
                    <a:pt x="355599" y="355599"/>
                  </a:lnTo>
                  <a:lnTo>
                    <a:pt x="355599" y="34416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41629" y="1449070"/>
              <a:ext cx="345440" cy="345440"/>
            </a:xfrm>
            <a:custGeom>
              <a:avLst/>
              <a:gdLst/>
              <a:ahLst/>
              <a:cxnLst/>
              <a:rect l="l" t="t" r="r" b="b"/>
              <a:pathLst>
                <a:path w="345440" h="345439">
                  <a:moveTo>
                    <a:pt x="11429" y="0"/>
                  </a:moveTo>
                  <a:lnTo>
                    <a:pt x="0" y="0"/>
                  </a:lnTo>
                  <a:lnTo>
                    <a:pt x="345439" y="345439"/>
                  </a:lnTo>
                  <a:lnTo>
                    <a:pt x="345439" y="33400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51790" y="1449070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80" h="335280">
                  <a:moveTo>
                    <a:pt x="11430" y="0"/>
                  </a:moveTo>
                  <a:lnTo>
                    <a:pt x="0" y="0"/>
                  </a:lnTo>
                  <a:lnTo>
                    <a:pt x="335279" y="335279"/>
                  </a:lnTo>
                  <a:lnTo>
                    <a:pt x="335279" y="323850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61950" y="1449070"/>
              <a:ext cx="325120" cy="325120"/>
            </a:xfrm>
            <a:custGeom>
              <a:avLst/>
              <a:gdLst/>
              <a:ahLst/>
              <a:cxnLst/>
              <a:rect l="l" t="t" r="r" b="b"/>
              <a:pathLst>
                <a:path w="325120" h="325119">
                  <a:moveTo>
                    <a:pt x="11429" y="0"/>
                  </a:moveTo>
                  <a:lnTo>
                    <a:pt x="0" y="0"/>
                  </a:lnTo>
                  <a:lnTo>
                    <a:pt x="325119" y="325119"/>
                  </a:lnTo>
                  <a:lnTo>
                    <a:pt x="325119" y="31368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72109" y="1449070"/>
              <a:ext cx="314960" cy="314960"/>
            </a:xfrm>
            <a:custGeom>
              <a:avLst/>
              <a:gdLst/>
              <a:ahLst/>
              <a:cxnLst/>
              <a:rect l="l" t="t" r="r" b="b"/>
              <a:pathLst>
                <a:path w="314959" h="314960">
                  <a:moveTo>
                    <a:pt x="11430" y="0"/>
                  </a:moveTo>
                  <a:lnTo>
                    <a:pt x="0" y="0"/>
                  </a:lnTo>
                  <a:lnTo>
                    <a:pt x="314959" y="314960"/>
                  </a:lnTo>
                  <a:lnTo>
                    <a:pt x="314959" y="30352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83540" y="1449070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30">
                  <a:moveTo>
                    <a:pt x="10159" y="0"/>
                  </a:moveTo>
                  <a:lnTo>
                    <a:pt x="0" y="0"/>
                  </a:lnTo>
                  <a:lnTo>
                    <a:pt x="303529" y="303529"/>
                  </a:lnTo>
                  <a:lnTo>
                    <a:pt x="303529" y="29336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93700" y="1449070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69">
                  <a:moveTo>
                    <a:pt x="11429" y="0"/>
                  </a:moveTo>
                  <a:lnTo>
                    <a:pt x="0" y="0"/>
                  </a:lnTo>
                  <a:lnTo>
                    <a:pt x="293369" y="293369"/>
                  </a:lnTo>
                  <a:lnTo>
                    <a:pt x="293369" y="2819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02950" y="1449070"/>
              <a:ext cx="284480" cy="283845"/>
            </a:xfrm>
            <a:custGeom>
              <a:avLst/>
              <a:gdLst/>
              <a:ahLst/>
              <a:cxnLst/>
              <a:rect l="l" t="t" r="r" b="b"/>
              <a:pathLst>
                <a:path w="284480" h="283844">
                  <a:moveTo>
                    <a:pt x="12339" y="0"/>
                  </a:moveTo>
                  <a:lnTo>
                    <a:pt x="0" y="0"/>
                  </a:lnTo>
                  <a:lnTo>
                    <a:pt x="284119" y="283389"/>
                  </a:lnTo>
                  <a:lnTo>
                    <a:pt x="284119" y="271779"/>
                  </a:lnTo>
                  <a:lnTo>
                    <a:pt x="12339" y="0"/>
                  </a:lnTo>
                  <a:close/>
                </a:path>
              </a:pathLst>
            </a:custGeom>
            <a:solidFill>
              <a:srgbClr val="FF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13123" y="1449070"/>
              <a:ext cx="274320" cy="273685"/>
            </a:xfrm>
            <a:custGeom>
              <a:avLst/>
              <a:gdLst/>
              <a:ahLst/>
              <a:cxnLst/>
              <a:rect l="l" t="t" r="r" b="b"/>
              <a:pathLst>
                <a:path w="274320" h="273685">
                  <a:moveTo>
                    <a:pt x="11938" y="0"/>
                  </a:moveTo>
                  <a:lnTo>
                    <a:pt x="0" y="0"/>
                  </a:lnTo>
                  <a:lnTo>
                    <a:pt x="273946" y="273242"/>
                  </a:lnTo>
                  <a:lnTo>
                    <a:pt x="273946" y="262683"/>
                  </a:lnTo>
                  <a:lnTo>
                    <a:pt x="11938" y="0"/>
                  </a:lnTo>
                  <a:close/>
                </a:path>
              </a:pathLst>
            </a:custGeom>
            <a:solidFill>
              <a:srgbClr val="FF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22909" y="1449070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60">
                  <a:moveTo>
                    <a:pt x="12298" y="0"/>
                  </a:moveTo>
                  <a:lnTo>
                    <a:pt x="0" y="0"/>
                  </a:lnTo>
                  <a:lnTo>
                    <a:pt x="264159" y="264160"/>
                  </a:lnTo>
                  <a:lnTo>
                    <a:pt x="264159" y="252510"/>
                  </a:lnTo>
                  <a:lnTo>
                    <a:pt x="12298" y="0"/>
                  </a:lnTo>
                  <a:close/>
                </a:path>
              </a:pathLst>
            </a:custGeom>
            <a:solidFill>
              <a:srgbClr val="FF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0" name="object 150"/>
          <p:cNvSpPr/>
          <p:nvPr/>
        </p:nvSpPr>
        <p:spPr>
          <a:xfrm>
            <a:off x="434340" y="1449069"/>
            <a:ext cx="252729" cy="252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2000" y="990600"/>
            <a:ext cx="31750" cy="1051560"/>
          </a:xfrm>
          <a:custGeom>
            <a:avLst/>
            <a:gdLst/>
            <a:ahLst/>
            <a:cxnLst/>
            <a:rect l="l" t="t" r="r" b="b"/>
            <a:pathLst>
              <a:path w="31750" h="1051560">
                <a:moveTo>
                  <a:pt x="31750" y="0"/>
                </a:moveTo>
                <a:lnTo>
                  <a:pt x="0" y="0"/>
                </a:lnTo>
                <a:lnTo>
                  <a:pt x="0" y="1051560"/>
                </a:lnTo>
                <a:lnTo>
                  <a:pt x="31750" y="1051560"/>
                </a:lnTo>
                <a:close/>
              </a:path>
            </a:pathLst>
          </a:custGeom>
          <a:solidFill>
            <a:srgbClr val="1B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152400" y="609600"/>
            <a:ext cx="8779510" cy="5486400"/>
            <a:chOff x="152400" y="609600"/>
            <a:chExt cx="8779510" cy="5486400"/>
          </a:xfrm>
        </p:grpSpPr>
        <p:sp>
          <p:nvSpPr>
            <p:cNvPr id="153" name="object 153"/>
            <p:cNvSpPr/>
            <p:nvPr/>
          </p:nvSpPr>
          <p:spPr>
            <a:xfrm>
              <a:off x="44196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556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556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143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5499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867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6223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6591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946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315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683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8039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8407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8763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9131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86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855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2108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5791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9346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1303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16586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20268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395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750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31191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3474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3843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41986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4566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4935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5290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56591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6014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63703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67386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7106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7462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7830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81863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8554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89102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92786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9646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0002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0370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0726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1094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14502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0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18186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F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21742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2542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28981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4064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4064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3622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3990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43586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4714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5082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54381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5806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6162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6530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2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68858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7254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7609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79781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83337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8702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90576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9425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9781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0149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8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05053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0873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6B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1242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15976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1965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321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689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30453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3413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37692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34137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DA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344932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4861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B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5217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A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5585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35953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6309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7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6677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7033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37401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7757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3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8125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8493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8849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0A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39204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9573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9928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40297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40665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41021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413893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556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556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42113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7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42468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42837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59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43205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43561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3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43929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44284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44653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09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45008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45377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457327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D8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46101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46456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46824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A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47180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47548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8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47904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48272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48641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48996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49364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38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49720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0088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18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0444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0812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11682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1536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D7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518922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52260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52616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52984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53352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87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53708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54076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67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544322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57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54800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47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55156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55524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55892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171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56248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56603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F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56972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E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57327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57696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58064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58420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A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58788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9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59143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8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59512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598678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4064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4064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0604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0960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3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1328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26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61683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1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2052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2407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2776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31317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D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3500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C5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63855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4223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A5A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4579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4947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65316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5671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66040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66395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66763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67119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67487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15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7843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0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68211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F4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685673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68935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692911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C4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69659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B4B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70027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A4A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7038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70751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8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71107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74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71475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64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718311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5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72199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4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72567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7292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2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73279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141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73647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74002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743711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74739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D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75095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C3C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7546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75819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A3A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76187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76542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76911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73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77279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77635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7800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43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783590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79082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1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79451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03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798068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80175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805306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D2D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80899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C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81254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B2B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81622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81991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92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82346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82715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83070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83439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83794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84162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84518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2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84886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12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85242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85610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F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859663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8633459" y="1783080"/>
              <a:ext cx="34290" cy="30480"/>
            </a:xfrm>
            <a:custGeom>
              <a:avLst/>
              <a:gdLst/>
              <a:ahLst/>
              <a:cxnLst/>
              <a:rect l="l" t="t" r="r" b="b"/>
              <a:pathLst>
                <a:path w="34290" h="30480">
                  <a:moveTo>
                    <a:pt x="0" y="30479"/>
                  </a:moveTo>
                  <a:lnTo>
                    <a:pt x="0" y="0"/>
                  </a:lnTo>
                  <a:lnTo>
                    <a:pt x="34290" y="0"/>
                  </a:lnTo>
                  <a:lnTo>
                    <a:pt x="3429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D1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152400" y="609600"/>
              <a:ext cx="8779510" cy="5486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830" y="1098550"/>
            <a:ext cx="438150" cy="422909"/>
          </a:xfrm>
          <a:custGeom>
            <a:avLst/>
            <a:gdLst/>
            <a:ahLst/>
            <a:cxnLst/>
            <a:rect l="l" t="t" r="r" b="b"/>
            <a:pathLst>
              <a:path w="438150" h="422909">
                <a:moveTo>
                  <a:pt x="0" y="422910"/>
                </a:moveTo>
                <a:lnTo>
                  <a:pt x="438150" y="422910"/>
                </a:lnTo>
                <a:lnTo>
                  <a:pt x="43815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C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7000" y="1098550"/>
            <a:ext cx="1153160" cy="897890"/>
            <a:chOff x="127000" y="1098550"/>
            <a:chExt cx="1153160" cy="897890"/>
          </a:xfrm>
        </p:grpSpPr>
        <p:sp>
          <p:nvSpPr>
            <p:cNvPr id="4" name="object 4"/>
            <p:cNvSpPr/>
            <p:nvPr/>
          </p:nvSpPr>
          <p:spPr>
            <a:xfrm>
              <a:off x="417830" y="1098549"/>
              <a:ext cx="438150" cy="474980"/>
            </a:xfrm>
            <a:custGeom>
              <a:avLst/>
              <a:gdLst/>
              <a:ahLst/>
              <a:cxnLst/>
              <a:rect l="l" t="t" r="r" b="b"/>
              <a:pathLst>
                <a:path w="438150" h="474980">
                  <a:moveTo>
                    <a:pt x="43815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0" y="474980"/>
                  </a:lnTo>
                  <a:lnTo>
                    <a:pt x="438150" y="474980"/>
                  </a:lnTo>
                  <a:lnTo>
                    <a:pt x="438150" y="422910"/>
                  </a:lnTo>
                  <a:lnTo>
                    <a:pt x="438150" y="0"/>
                  </a:lnTo>
                  <a:close/>
                </a:path>
              </a:pathLst>
            </a:custGeom>
            <a:solidFill>
              <a:srgbClr val="FF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8830" y="109854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889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8890" y="42291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45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D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406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C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169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B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804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565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328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8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090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725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64869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249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4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010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3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8773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9408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89" y="422910"/>
                  </a:lnTo>
                  <a:lnTo>
                    <a:pt x="888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0170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931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1694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455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D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0909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853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89" y="422910"/>
                  </a:lnTo>
                  <a:lnTo>
                    <a:pt x="888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4615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A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376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9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1390" y="1098549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0" y="474980"/>
                  </a:lnTo>
                  <a:lnTo>
                    <a:pt x="7620" y="474980"/>
                  </a:lnTo>
                  <a:lnTo>
                    <a:pt x="7620" y="42291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E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6773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6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753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E5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8298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9060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3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9695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456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1218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0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1981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F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2743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378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8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89" y="474979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FFD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4140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4901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5663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A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642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7061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7823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8585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6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9346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5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0108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0743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150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2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2268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1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41019" y="1521459"/>
              <a:ext cx="422909" cy="473709"/>
            </a:xfrm>
            <a:custGeom>
              <a:avLst/>
              <a:gdLst/>
              <a:ahLst/>
              <a:cxnLst/>
              <a:rect l="l" t="t" r="r" b="b"/>
              <a:pathLst>
                <a:path w="422909" h="473710">
                  <a:moveTo>
                    <a:pt x="422910" y="0"/>
                  </a:moveTo>
                  <a:lnTo>
                    <a:pt x="0" y="0"/>
                  </a:lnTo>
                  <a:lnTo>
                    <a:pt x="0" y="473710"/>
                  </a:lnTo>
                  <a:lnTo>
                    <a:pt x="422910" y="47371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09320" y="1520189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1694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B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455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7F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090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3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385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FE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461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BE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537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7E7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601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E3E3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677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FD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753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BDB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817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D7D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893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3D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969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FC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45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CC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01091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8C8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185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4C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261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0C0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325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BCB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401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8B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477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4B4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553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0B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6171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CA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693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8A8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769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4A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8458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0A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909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C9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85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999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061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595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125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919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1201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D8D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1277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98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1341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858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417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18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493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D7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15570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7979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1633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7575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1709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17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1785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D6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1849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696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19253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8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89" y="47625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666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2001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26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2077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E5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2141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5A5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2217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65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2293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252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2357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4E4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24333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8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89" y="47625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4A4A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2509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646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585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24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2649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3E3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2725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A3A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27000" y="1623059"/>
              <a:ext cx="247649" cy="2476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27000" y="1612900"/>
              <a:ext cx="257810" cy="257810"/>
            </a:xfrm>
            <a:custGeom>
              <a:avLst/>
              <a:gdLst/>
              <a:ahLst/>
              <a:cxnLst/>
              <a:rect l="l" t="t" r="r" b="b"/>
              <a:pathLst>
                <a:path w="257810" h="257810">
                  <a:moveTo>
                    <a:pt x="0" y="0"/>
                  </a:moveTo>
                  <a:lnTo>
                    <a:pt x="0" y="12468"/>
                  </a:lnTo>
                  <a:lnTo>
                    <a:pt x="245974" y="257810"/>
                  </a:lnTo>
                  <a:lnTo>
                    <a:pt x="257810" y="257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27000" y="1602740"/>
              <a:ext cx="267970" cy="267970"/>
            </a:xfrm>
            <a:custGeom>
              <a:avLst/>
              <a:gdLst/>
              <a:ahLst/>
              <a:cxnLst/>
              <a:rect l="l" t="t" r="r" b="b"/>
              <a:pathLst>
                <a:path w="267970" h="267969">
                  <a:moveTo>
                    <a:pt x="0" y="0"/>
                  </a:moveTo>
                  <a:lnTo>
                    <a:pt x="0" y="11430"/>
                  </a:lnTo>
                  <a:lnTo>
                    <a:pt x="256540" y="267970"/>
                  </a:lnTo>
                  <a:lnTo>
                    <a:pt x="267970" y="267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27000" y="1592580"/>
              <a:ext cx="278130" cy="278130"/>
            </a:xfrm>
            <a:custGeom>
              <a:avLst/>
              <a:gdLst/>
              <a:ahLst/>
              <a:cxnLst/>
              <a:rect l="l" t="t" r="r" b="b"/>
              <a:pathLst>
                <a:path w="278130" h="278130">
                  <a:moveTo>
                    <a:pt x="0" y="0"/>
                  </a:moveTo>
                  <a:lnTo>
                    <a:pt x="0" y="11429"/>
                  </a:lnTo>
                  <a:lnTo>
                    <a:pt x="266700" y="278129"/>
                  </a:lnTo>
                  <a:lnTo>
                    <a:pt x="278130" y="278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27000" y="1582419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0" y="0"/>
                  </a:moveTo>
                  <a:lnTo>
                    <a:pt x="0" y="11430"/>
                  </a:lnTo>
                  <a:lnTo>
                    <a:pt x="276860" y="288290"/>
                  </a:lnTo>
                  <a:lnTo>
                    <a:pt x="288290" y="288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7000" y="1572259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0"/>
                  </a:moveTo>
                  <a:lnTo>
                    <a:pt x="0" y="11429"/>
                  </a:lnTo>
                  <a:lnTo>
                    <a:pt x="287020" y="298450"/>
                  </a:lnTo>
                  <a:lnTo>
                    <a:pt x="298450" y="298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27000" y="1562100"/>
              <a:ext cx="308610" cy="308610"/>
            </a:xfrm>
            <a:custGeom>
              <a:avLst/>
              <a:gdLst/>
              <a:ahLst/>
              <a:cxnLst/>
              <a:rect l="l" t="t" r="r" b="b"/>
              <a:pathLst>
                <a:path w="308609" h="308610">
                  <a:moveTo>
                    <a:pt x="0" y="0"/>
                  </a:moveTo>
                  <a:lnTo>
                    <a:pt x="0" y="11429"/>
                  </a:lnTo>
                  <a:lnTo>
                    <a:pt x="297180" y="308610"/>
                  </a:lnTo>
                  <a:lnTo>
                    <a:pt x="308610" y="308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B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27000" y="1551940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69">
                  <a:moveTo>
                    <a:pt x="0" y="0"/>
                  </a:moveTo>
                  <a:lnTo>
                    <a:pt x="0" y="11430"/>
                  </a:lnTo>
                  <a:lnTo>
                    <a:pt x="307340" y="318770"/>
                  </a:lnTo>
                  <a:lnTo>
                    <a:pt x="318770" y="318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27000" y="154178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0" y="0"/>
                  </a:moveTo>
                  <a:lnTo>
                    <a:pt x="0" y="10159"/>
                  </a:lnTo>
                  <a:lnTo>
                    <a:pt x="318770" y="328929"/>
                  </a:lnTo>
                  <a:lnTo>
                    <a:pt x="328930" y="328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27000" y="1531619"/>
              <a:ext cx="339090" cy="339090"/>
            </a:xfrm>
            <a:custGeom>
              <a:avLst/>
              <a:gdLst/>
              <a:ahLst/>
              <a:cxnLst/>
              <a:rect l="l" t="t" r="r" b="b"/>
              <a:pathLst>
                <a:path w="339089" h="339089">
                  <a:moveTo>
                    <a:pt x="0" y="0"/>
                  </a:moveTo>
                  <a:lnTo>
                    <a:pt x="0" y="10160"/>
                  </a:lnTo>
                  <a:lnTo>
                    <a:pt x="328930" y="339090"/>
                  </a:lnTo>
                  <a:lnTo>
                    <a:pt x="339090" y="339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27000" y="1520285"/>
              <a:ext cx="349885" cy="350520"/>
            </a:xfrm>
            <a:custGeom>
              <a:avLst/>
              <a:gdLst/>
              <a:ahLst/>
              <a:cxnLst/>
              <a:rect l="l" t="t" r="r" b="b"/>
              <a:pathLst>
                <a:path w="349885" h="350519">
                  <a:moveTo>
                    <a:pt x="0" y="0"/>
                  </a:moveTo>
                  <a:lnTo>
                    <a:pt x="0" y="11334"/>
                  </a:lnTo>
                  <a:lnTo>
                    <a:pt x="339090" y="350424"/>
                  </a:lnTo>
                  <a:lnTo>
                    <a:pt x="349521" y="3504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27000" y="1510030"/>
              <a:ext cx="360680" cy="360680"/>
            </a:xfrm>
            <a:custGeom>
              <a:avLst/>
              <a:gdLst/>
              <a:ahLst/>
              <a:cxnLst/>
              <a:rect l="l" t="t" r="r" b="b"/>
              <a:pathLst>
                <a:path w="360680" h="360680">
                  <a:moveTo>
                    <a:pt x="0" y="0"/>
                  </a:moveTo>
                  <a:lnTo>
                    <a:pt x="0" y="11528"/>
                  </a:lnTo>
                  <a:lnTo>
                    <a:pt x="348254" y="360680"/>
                  </a:lnTo>
                  <a:lnTo>
                    <a:pt x="360680" y="360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27000" y="1499870"/>
              <a:ext cx="370840" cy="370840"/>
            </a:xfrm>
            <a:custGeom>
              <a:avLst/>
              <a:gdLst/>
              <a:ahLst/>
              <a:cxnLst/>
              <a:rect l="l" t="t" r="r" b="b"/>
              <a:pathLst>
                <a:path w="370839" h="370839">
                  <a:moveTo>
                    <a:pt x="0" y="0"/>
                  </a:moveTo>
                  <a:lnTo>
                    <a:pt x="0" y="11515"/>
                  </a:lnTo>
                  <a:lnTo>
                    <a:pt x="358401" y="370839"/>
                  </a:lnTo>
                  <a:lnTo>
                    <a:pt x="370840" y="370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27000" y="1489709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0"/>
                  </a:moveTo>
                  <a:lnTo>
                    <a:pt x="0" y="11429"/>
                  </a:lnTo>
                  <a:lnTo>
                    <a:pt x="369570" y="381000"/>
                  </a:lnTo>
                  <a:lnTo>
                    <a:pt x="381000" y="38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27000" y="1479550"/>
              <a:ext cx="391160" cy="391160"/>
            </a:xfrm>
            <a:custGeom>
              <a:avLst/>
              <a:gdLst/>
              <a:ahLst/>
              <a:cxnLst/>
              <a:rect l="l" t="t" r="r" b="b"/>
              <a:pathLst>
                <a:path w="391159" h="391160">
                  <a:moveTo>
                    <a:pt x="0" y="0"/>
                  </a:moveTo>
                  <a:lnTo>
                    <a:pt x="0" y="11430"/>
                  </a:lnTo>
                  <a:lnTo>
                    <a:pt x="379730" y="391160"/>
                  </a:lnTo>
                  <a:lnTo>
                    <a:pt x="391160" y="391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27000" y="1469390"/>
              <a:ext cx="401320" cy="401320"/>
            </a:xfrm>
            <a:custGeom>
              <a:avLst/>
              <a:gdLst/>
              <a:ahLst/>
              <a:cxnLst/>
              <a:rect l="l" t="t" r="r" b="b"/>
              <a:pathLst>
                <a:path w="401320" h="401319">
                  <a:moveTo>
                    <a:pt x="0" y="0"/>
                  </a:moveTo>
                  <a:lnTo>
                    <a:pt x="0" y="11429"/>
                  </a:lnTo>
                  <a:lnTo>
                    <a:pt x="389890" y="401320"/>
                  </a:lnTo>
                  <a:lnTo>
                    <a:pt x="401319" y="401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27000" y="1459229"/>
              <a:ext cx="411480" cy="411480"/>
            </a:xfrm>
            <a:custGeom>
              <a:avLst/>
              <a:gdLst/>
              <a:ahLst/>
              <a:cxnLst/>
              <a:rect l="l" t="t" r="r" b="b"/>
              <a:pathLst>
                <a:path w="411480" h="411480">
                  <a:moveTo>
                    <a:pt x="0" y="0"/>
                  </a:moveTo>
                  <a:lnTo>
                    <a:pt x="0" y="11430"/>
                  </a:lnTo>
                  <a:lnTo>
                    <a:pt x="400049" y="411480"/>
                  </a:lnTo>
                  <a:lnTo>
                    <a:pt x="411480" y="411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27000" y="1449070"/>
              <a:ext cx="421640" cy="421640"/>
            </a:xfrm>
            <a:custGeom>
              <a:avLst/>
              <a:gdLst/>
              <a:ahLst/>
              <a:cxnLst/>
              <a:rect l="l" t="t" r="r" b="b"/>
              <a:pathLst>
                <a:path w="421640" h="421639">
                  <a:moveTo>
                    <a:pt x="0" y="0"/>
                  </a:moveTo>
                  <a:lnTo>
                    <a:pt x="0" y="11429"/>
                  </a:lnTo>
                  <a:lnTo>
                    <a:pt x="410210" y="421639"/>
                  </a:lnTo>
                  <a:lnTo>
                    <a:pt x="421640" y="421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2700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6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420370" y="421639"/>
                  </a:lnTo>
                  <a:lnTo>
                    <a:pt x="431800" y="42163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716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60" y="0"/>
                  </a:moveTo>
                  <a:lnTo>
                    <a:pt x="0" y="0"/>
                  </a:lnTo>
                  <a:lnTo>
                    <a:pt x="421640" y="421639"/>
                  </a:lnTo>
                  <a:lnTo>
                    <a:pt x="431800" y="42163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4732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5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1799" y="42163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5748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0215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2945" y="421639"/>
                  </a:lnTo>
                  <a:lnTo>
                    <a:pt x="10215" y="0"/>
                  </a:lnTo>
                  <a:close/>
                </a:path>
              </a:pathLst>
            </a:custGeom>
            <a:solidFill>
              <a:srgbClr val="FF7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6764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30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7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76598" y="1449070"/>
              <a:ext cx="434340" cy="421640"/>
            </a:xfrm>
            <a:custGeom>
              <a:avLst/>
              <a:gdLst/>
              <a:ahLst/>
              <a:cxnLst/>
              <a:rect l="l" t="t" r="r" b="b"/>
              <a:pathLst>
                <a:path w="434340" h="421639">
                  <a:moveTo>
                    <a:pt x="12631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34271" y="421639"/>
                  </a:lnTo>
                  <a:lnTo>
                    <a:pt x="12631" y="0"/>
                  </a:lnTo>
                  <a:close/>
                </a:path>
              </a:pathLst>
            </a:custGeom>
            <a:solidFill>
              <a:srgbClr val="FF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86771" y="1449070"/>
              <a:ext cx="434340" cy="421640"/>
            </a:xfrm>
            <a:custGeom>
              <a:avLst/>
              <a:gdLst/>
              <a:ahLst/>
              <a:cxnLst/>
              <a:rect l="l" t="t" r="r" b="b"/>
              <a:pathLst>
                <a:path w="434340" h="421639">
                  <a:moveTo>
                    <a:pt x="12618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34258" y="421639"/>
                  </a:lnTo>
                  <a:lnTo>
                    <a:pt x="12618" y="0"/>
                  </a:lnTo>
                  <a:close/>
                </a:path>
              </a:pathLst>
            </a:custGeom>
            <a:solidFill>
              <a:srgbClr val="FF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98119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7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0828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18439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2860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3876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40" y="421639"/>
                  </a:lnTo>
                  <a:lnTo>
                    <a:pt x="433070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4892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60350" y="1449070"/>
              <a:ext cx="426720" cy="421640"/>
            </a:xfrm>
            <a:custGeom>
              <a:avLst/>
              <a:gdLst/>
              <a:ahLst/>
              <a:cxnLst/>
              <a:rect l="l" t="t" r="r" b="b"/>
              <a:pathLst>
                <a:path w="426720" h="421639">
                  <a:moveTo>
                    <a:pt x="1015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26719" y="421639"/>
                  </a:lnTo>
                  <a:lnTo>
                    <a:pt x="426719" y="416560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70510" y="1449070"/>
              <a:ext cx="416559" cy="416559"/>
            </a:xfrm>
            <a:custGeom>
              <a:avLst/>
              <a:gdLst/>
              <a:ahLst/>
              <a:cxnLst/>
              <a:rect l="l" t="t" r="r" b="b"/>
              <a:pathLst>
                <a:path w="416559" h="416560">
                  <a:moveTo>
                    <a:pt x="10160" y="0"/>
                  </a:moveTo>
                  <a:lnTo>
                    <a:pt x="0" y="0"/>
                  </a:lnTo>
                  <a:lnTo>
                    <a:pt x="416559" y="416560"/>
                  </a:lnTo>
                  <a:lnTo>
                    <a:pt x="416559" y="40639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80670" y="144907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11429" y="0"/>
                  </a:moveTo>
                  <a:lnTo>
                    <a:pt x="0" y="0"/>
                  </a:lnTo>
                  <a:lnTo>
                    <a:pt x="406399" y="406399"/>
                  </a:lnTo>
                  <a:lnTo>
                    <a:pt x="406399" y="39496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90614" y="1449070"/>
              <a:ext cx="396875" cy="397510"/>
            </a:xfrm>
            <a:custGeom>
              <a:avLst/>
              <a:gdLst/>
              <a:ahLst/>
              <a:cxnLst/>
              <a:rect l="l" t="t" r="r" b="b"/>
              <a:pathLst>
                <a:path w="396875" h="397510">
                  <a:moveTo>
                    <a:pt x="11645" y="0"/>
                  </a:moveTo>
                  <a:lnTo>
                    <a:pt x="0" y="0"/>
                  </a:lnTo>
                  <a:lnTo>
                    <a:pt x="396455" y="397477"/>
                  </a:lnTo>
                  <a:lnTo>
                    <a:pt x="396455" y="384809"/>
                  </a:lnTo>
                  <a:lnTo>
                    <a:pt x="11645" y="0"/>
                  </a:lnTo>
                  <a:close/>
                </a:path>
              </a:pathLst>
            </a:custGeom>
            <a:solidFill>
              <a:srgbClr val="FF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00761" y="1449070"/>
              <a:ext cx="386715" cy="387350"/>
            </a:xfrm>
            <a:custGeom>
              <a:avLst/>
              <a:gdLst/>
              <a:ahLst/>
              <a:cxnLst/>
              <a:rect l="l" t="t" r="r" b="b"/>
              <a:pathLst>
                <a:path w="386715" h="387350">
                  <a:moveTo>
                    <a:pt x="10630" y="0"/>
                  </a:moveTo>
                  <a:lnTo>
                    <a:pt x="0" y="0"/>
                  </a:lnTo>
                  <a:lnTo>
                    <a:pt x="386308" y="387304"/>
                  </a:lnTo>
                  <a:lnTo>
                    <a:pt x="386308" y="374712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FF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09879" y="1449070"/>
              <a:ext cx="377190" cy="377190"/>
            </a:xfrm>
            <a:custGeom>
              <a:avLst/>
              <a:gdLst/>
              <a:ahLst/>
              <a:cxnLst/>
              <a:rect l="l" t="t" r="r" b="b"/>
              <a:pathLst>
                <a:path w="377190" h="377189">
                  <a:moveTo>
                    <a:pt x="12700" y="0"/>
                  </a:moveTo>
                  <a:lnTo>
                    <a:pt x="0" y="0"/>
                  </a:lnTo>
                  <a:lnTo>
                    <a:pt x="377189" y="377189"/>
                  </a:lnTo>
                  <a:lnTo>
                    <a:pt x="377189" y="364489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FF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21310" y="1449070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59" h="365760">
                  <a:moveTo>
                    <a:pt x="11430" y="0"/>
                  </a:moveTo>
                  <a:lnTo>
                    <a:pt x="0" y="0"/>
                  </a:lnTo>
                  <a:lnTo>
                    <a:pt x="365759" y="365760"/>
                  </a:lnTo>
                  <a:lnTo>
                    <a:pt x="365759" y="35432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1470" y="1449070"/>
              <a:ext cx="355600" cy="355600"/>
            </a:xfrm>
            <a:custGeom>
              <a:avLst/>
              <a:gdLst/>
              <a:ahLst/>
              <a:cxnLst/>
              <a:rect l="l" t="t" r="r" b="b"/>
              <a:pathLst>
                <a:path w="355600" h="355600">
                  <a:moveTo>
                    <a:pt x="11429" y="0"/>
                  </a:moveTo>
                  <a:lnTo>
                    <a:pt x="0" y="0"/>
                  </a:lnTo>
                  <a:lnTo>
                    <a:pt x="355599" y="355599"/>
                  </a:lnTo>
                  <a:lnTo>
                    <a:pt x="355599" y="34416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41629" y="1449070"/>
              <a:ext cx="345440" cy="345440"/>
            </a:xfrm>
            <a:custGeom>
              <a:avLst/>
              <a:gdLst/>
              <a:ahLst/>
              <a:cxnLst/>
              <a:rect l="l" t="t" r="r" b="b"/>
              <a:pathLst>
                <a:path w="345440" h="345439">
                  <a:moveTo>
                    <a:pt x="11429" y="0"/>
                  </a:moveTo>
                  <a:lnTo>
                    <a:pt x="0" y="0"/>
                  </a:lnTo>
                  <a:lnTo>
                    <a:pt x="345439" y="345439"/>
                  </a:lnTo>
                  <a:lnTo>
                    <a:pt x="345439" y="33400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51790" y="1449070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80" h="335280">
                  <a:moveTo>
                    <a:pt x="11430" y="0"/>
                  </a:moveTo>
                  <a:lnTo>
                    <a:pt x="0" y="0"/>
                  </a:lnTo>
                  <a:lnTo>
                    <a:pt x="335279" y="335279"/>
                  </a:lnTo>
                  <a:lnTo>
                    <a:pt x="335279" y="323850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61950" y="1449070"/>
              <a:ext cx="325120" cy="325120"/>
            </a:xfrm>
            <a:custGeom>
              <a:avLst/>
              <a:gdLst/>
              <a:ahLst/>
              <a:cxnLst/>
              <a:rect l="l" t="t" r="r" b="b"/>
              <a:pathLst>
                <a:path w="325120" h="325119">
                  <a:moveTo>
                    <a:pt x="11429" y="0"/>
                  </a:moveTo>
                  <a:lnTo>
                    <a:pt x="0" y="0"/>
                  </a:lnTo>
                  <a:lnTo>
                    <a:pt x="325119" y="325119"/>
                  </a:lnTo>
                  <a:lnTo>
                    <a:pt x="325119" y="31368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72109" y="1449070"/>
              <a:ext cx="314960" cy="314960"/>
            </a:xfrm>
            <a:custGeom>
              <a:avLst/>
              <a:gdLst/>
              <a:ahLst/>
              <a:cxnLst/>
              <a:rect l="l" t="t" r="r" b="b"/>
              <a:pathLst>
                <a:path w="314959" h="314960">
                  <a:moveTo>
                    <a:pt x="11430" y="0"/>
                  </a:moveTo>
                  <a:lnTo>
                    <a:pt x="0" y="0"/>
                  </a:lnTo>
                  <a:lnTo>
                    <a:pt x="314959" y="314960"/>
                  </a:lnTo>
                  <a:lnTo>
                    <a:pt x="314959" y="30352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83540" y="1449070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30">
                  <a:moveTo>
                    <a:pt x="10159" y="0"/>
                  </a:moveTo>
                  <a:lnTo>
                    <a:pt x="0" y="0"/>
                  </a:lnTo>
                  <a:lnTo>
                    <a:pt x="303529" y="303529"/>
                  </a:lnTo>
                  <a:lnTo>
                    <a:pt x="303529" y="29336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93700" y="1449070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69">
                  <a:moveTo>
                    <a:pt x="11429" y="0"/>
                  </a:moveTo>
                  <a:lnTo>
                    <a:pt x="0" y="0"/>
                  </a:lnTo>
                  <a:lnTo>
                    <a:pt x="293369" y="293369"/>
                  </a:lnTo>
                  <a:lnTo>
                    <a:pt x="293369" y="2819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02950" y="1449070"/>
              <a:ext cx="284480" cy="283845"/>
            </a:xfrm>
            <a:custGeom>
              <a:avLst/>
              <a:gdLst/>
              <a:ahLst/>
              <a:cxnLst/>
              <a:rect l="l" t="t" r="r" b="b"/>
              <a:pathLst>
                <a:path w="284480" h="283844">
                  <a:moveTo>
                    <a:pt x="12339" y="0"/>
                  </a:moveTo>
                  <a:lnTo>
                    <a:pt x="0" y="0"/>
                  </a:lnTo>
                  <a:lnTo>
                    <a:pt x="284119" y="283389"/>
                  </a:lnTo>
                  <a:lnTo>
                    <a:pt x="284119" y="271779"/>
                  </a:lnTo>
                  <a:lnTo>
                    <a:pt x="12339" y="0"/>
                  </a:lnTo>
                  <a:close/>
                </a:path>
              </a:pathLst>
            </a:custGeom>
            <a:solidFill>
              <a:srgbClr val="FF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13123" y="1449070"/>
              <a:ext cx="274320" cy="273685"/>
            </a:xfrm>
            <a:custGeom>
              <a:avLst/>
              <a:gdLst/>
              <a:ahLst/>
              <a:cxnLst/>
              <a:rect l="l" t="t" r="r" b="b"/>
              <a:pathLst>
                <a:path w="274320" h="273685">
                  <a:moveTo>
                    <a:pt x="11938" y="0"/>
                  </a:moveTo>
                  <a:lnTo>
                    <a:pt x="0" y="0"/>
                  </a:lnTo>
                  <a:lnTo>
                    <a:pt x="273946" y="273242"/>
                  </a:lnTo>
                  <a:lnTo>
                    <a:pt x="273946" y="262683"/>
                  </a:lnTo>
                  <a:lnTo>
                    <a:pt x="11938" y="0"/>
                  </a:lnTo>
                  <a:close/>
                </a:path>
              </a:pathLst>
            </a:custGeom>
            <a:solidFill>
              <a:srgbClr val="FF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22909" y="1449070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60">
                  <a:moveTo>
                    <a:pt x="12298" y="0"/>
                  </a:moveTo>
                  <a:lnTo>
                    <a:pt x="0" y="0"/>
                  </a:lnTo>
                  <a:lnTo>
                    <a:pt x="264159" y="264160"/>
                  </a:lnTo>
                  <a:lnTo>
                    <a:pt x="264159" y="252510"/>
                  </a:lnTo>
                  <a:lnTo>
                    <a:pt x="12298" y="0"/>
                  </a:lnTo>
                  <a:close/>
                </a:path>
              </a:pathLst>
            </a:custGeom>
            <a:solidFill>
              <a:srgbClr val="FF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0" name="object 150"/>
          <p:cNvSpPr/>
          <p:nvPr/>
        </p:nvSpPr>
        <p:spPr>
          <a:xfrm>
            <a:off x="434340" y="1449069"/>
            <a:ext cx="252729" cy="252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2000" y="990600"/>
            <a:ext cx="31750" cy="1051560"/>
          </a:xfrm>
          <a:custGeom>
            <a:avLst/>
            <a:gdLst/>
            <a:ahLst/>
            <a:cxnLst/>
            <a:rect l="l" t="t" r="r" b="b"/>
            <a:pathLst>
              <a:path w="31750" h="1051560">
                <a:moveTo>
                  <a:pt x="31750" y="0"/>
                </a:moveTo>
                <a:lnTo>
                  <a:pt x="0" y="0"/>
                </a:lnTo>
                <a:lnTo>
                  <a:pt x="0" y="1051560"/>
                </a:lnTo>
                <a:lnTo>
                  <a:pt x="31750" y="1051560"/>
                </a:lnTo>
                <a:close/>
              </a:path>
            </a:pathLst>
          </a:custGeom>
          <a:solidFill>
            <a:srgbClr val="1B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219709" y="533400"/>
            <a:ext cx="8924290" cy="5577840"/>
            <a:chOff x="219709" y="533400"/>
            <a:chExt cx="8924290" cy="5577840"/>
          </a:xfrm>
        </p:grpSpPr>
        <p:sp>
          <p:nvSpPr>
            <p:cNvPr id="153" name="object 153"/>
            <p:cNvSpPr/>
            <p:nvPr/>
          </p:nvSpPr>
          <p:spPr>
            <a:xfrm>
              <a:off x="44196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556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556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143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5499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867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6223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6591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946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315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683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8039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8407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8763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9131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86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855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210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579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9347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13029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1658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2026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395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750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3119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3474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38429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4198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4566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4935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5290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5659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6014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63702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6738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7106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74624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7830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8186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8554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89103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9278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9646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00024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0370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0726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1094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14503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0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1818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F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21742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25424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28981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4064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4064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36219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3990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4358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4714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50824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5438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5806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61619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6530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2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68858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72542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7609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7978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83337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87019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9057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9425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97814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0149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8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05053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0873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6B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12419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1597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1965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3214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689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30453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34137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37693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34137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DA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344932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4861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B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5217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A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55853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35953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6309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7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6677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7033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37401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7757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3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8125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8493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8849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0A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392048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9573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99288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40297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40665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41021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413893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556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556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42113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7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424688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42837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59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43205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43561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3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43929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44284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44653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09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450088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45377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457326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D8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46101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46456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46824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A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47180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47548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8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479043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48272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48641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48996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49364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38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49720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0088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18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04443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0812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11683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1536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D7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518921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52260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52616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52984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53352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87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53708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54076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67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544321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57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54800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47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55156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55524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55892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171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56248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566038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F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56972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E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573278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57696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58064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58420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A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58788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9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591438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8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59512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598678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4064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4064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06043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0960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3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13283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26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61683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1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2052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24078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2776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31316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D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3500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C5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63855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4223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A5A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4579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49478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65316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5671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66040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66395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667638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67119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67487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15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7843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0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68211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F4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685672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68935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692911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C4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69659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B4B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70027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A4A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7038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70751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8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71107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74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714755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64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718311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5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72199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4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72567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7292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2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73279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141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73647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74002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743711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74739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D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750950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C3C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7546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758190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A3A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761872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76542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76911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73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772795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77635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780034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43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783590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790829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1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79451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03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798067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80175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805306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D2D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80899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C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81254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B2B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81622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819911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92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82346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827150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83070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834390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837945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8416290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845185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2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848867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12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8524240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8561069" y="1783080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F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8596629" y="1783080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8633459" y="1783080"/>
              <a:ext cx="34290" cy="30480"/>
            </a:xfrm>
            <a:custGeom>
              <a:avLst/>
              <a:gdLst/>
              <a:ahLst/>
              <a:cxnLst/>
              <a:rect l="l" t="t" r="r" b="b"/>
              <a:pathLst>
                <a:path w="34290" h="30480">
                  <a:moveTo>
                    <a:pt x="0" y="30479"/>
                  </a:moveTo>
                  <a:lnTo>
                    <a:pt x="0" y="0"/>
                  </a:lnTo>
                  <a:lnTo>
                    <a:pt x="34290" y="0"/>
                  </a:lnTo>
                  <a:lnTo>
                    <a:pt x="3429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D1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219709" y="533400"/>
              <a:ext cx="8924290" cy="55778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830" y="1098550"/>
            <a:ext cx="438150" cy="422909"/>
          </a:xfrm>
          <a:custGeom>
            <a:avLst/>
            <a:gdLst/>
            <a:ahLst/>
            <a:cxnLst/>
            <a:rect l="l" t="t" r="r" b="b"/>
            <a:pathLst>
              <a:path w="438150" h="422909">
                <a:moveTo>
                  <a:pt x="0" y="422910"/>
                </a:moveTo>
                <a:lnTo>
                  <a:pt x="438150" y="422910"/>
                </a:lnTo>
                <a:lnTo>
                  <a:pt x="438150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FFC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7000" y="1098550"/>
            <a:ext cx="1153160" cy="897890"/>
            <a:chOff x="127000" y="1098550"/>
            <a:chExt cx="1153160" cy="897890"/>
          </a:xfrm>
        </p:grpSpPr>
        <p:sp>
          <p:nvSpPr>
            <p:cNvPr id="4" name="object 4"/>
            <p:cNvSpPr/>
            <p:nvPr/>
          </p:nvSpPr>
          <p:spPr>
            <a:xfrm>
              <a:off x="417830" y="1098549"/>
              <a:ext cx="438150" cy="474980"/>
            </a:xfrm>
            <a:custGeom>
              <a:avLst/>
              <a:gdLst/>
              <a:ahLst/>
              <a:cxnLst/>
              <a:rect l="l" t="t" r="r" b="b"/>
              <a:pathLst>
                <a:path w="438150" h="474980">
                  <a:moveTo>
                    <a:pt x="43815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0" y="474980"/>
                  </a:lnTo>
                  <a:lnTo>
                    <a:pt x="438150" y="474980"/>
                  </a:lnTo>
                  <a:lnTo>
                    <a:pt x="438150" y="422910"/>
                  </a:lnTo>
                  <a:lnTo>
                    <a:pt x="438150" y="0"/>
                  </a:lnTo>
                  <a:close/>
                </a:path>
              </a:pathLst>
            </a:custGeom>
            <a:solidFill>
              <a:srgbClr val="FF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8830" y="1098549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889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8890" y="42291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45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D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406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C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169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B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804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565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328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8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090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725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64869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249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4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010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3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8773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9408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89" y="422910"/>
                  </a:lnTo>
                  <a:lnTo>
                    <a:pt x="888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0170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F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931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1694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455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D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0909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90" y="42291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8530" y="1098550"/>
              <a:ext cx="8890" cy="422909"/>
            </a:xfrm>
            <a:custGeom>
              <a:avLst/>
              <a:gdLst/>
              <a:ahLst/>
              <a:cxnLst/>
              <a:rect l="l" t="t" r="r" b="b"/>
              <a:pathLst>
                <a:path w="8890" h="422909">
                  <a:moveTo>
                    <a:pt x="0" y="422910"/>
                  </a:moveTo>
                  <a:lnTo>
                    <a:pt x="8889" y="422910"/>
                  </a:lnTo>
                  <a:lnTo>
                    <a:pt x="888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46150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19" y="422910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A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3769" y="1098550"/>
              <a:ext cx="7620" cy="422909"/>
            </a:xfrm>
            <a:custGeom>
              <a:avLst/>
              <a:gdLst/>
              <a:ahLst/>
              <a:cxnLst/>
              <a:rect l="l" t="t" r="r" b="b"/>
              <a:pathLst>
                <a:path w="7619" h="422909">
                  <a:moveTo>
                    <a:pt x="0" y="422910"/>
                  </a:moveTo>
                  <a:lnTo>
                    <a:pt x="7620" y="42291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22910"/>
                  </a:lnTo>
                  <a:close/>
                </a:path>
              </a:pathLst>
            </a:custGeom>
            <a:solidFill>
              <a:srgbClr val="FFE9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1390" y="1098549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0" y="474980"/>
                  </a:lnTo>
                  <a:lnTo>
                    <a:pt x="7620" y="474980"/>
                  </a:lnTo>
                  <a:lnTo>
                    <a:pt x="7620" y="42291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E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6773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6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753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E5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8298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9060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3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9695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456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E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1218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E0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1981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F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2743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378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8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89" y="474979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FFD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4140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4901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5663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A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642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70610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7823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8585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6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9346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5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01089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07439" y="1098550"/>
              <a:ext cx="8890" cy="474980"/>
            </a:xfrm>
            <a:custGeom>
              <a:avLst/>
              <a:gdLst/>
              <a:ahLst/>
              <a:cxnLst/>
              <a:rect l="l" t="t" r="r" b="b"/>
              <a:pathLst>
                <a:path w="8890" h="474980">
                  <a:moveTo>
                    <a:pt x="889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8890" y="474979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D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1506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20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D2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22680" y="109855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19" h="474980">
                  <a:moveTo>
                    <a:pt x="7619" y="0"/>
                  </a:moveTo>
                  <a:lnTo>
                    <a:pt x="0" y="0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D1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41019" y="1521459"/>
              <a:ext cx="422909" cy="473709"/>
            </a:xfrm>
            <a:custGeom>
              <a:avLst/>
              <a:gdLst/>
              <a:ahLst/>
              <a:cxnLst/>
              <a:rect l="l" t="t" r="r" b="b"/>
              <a:pathLst>
                <a:path w="422909" h="473710">
                  <a:moveTo>
                    <a:pt x="422910" y="0"/>
                  </a:moveTo>
                  <a:lnTo>
                    <a:pt x="0" y="0"/>
                  </a:lnTo>
                  <a:lnTo>
                    <a:pt x="0" y="473710"/>
                  </a:lnTo>
                  <a:lnTo>
                    <a:pt x="422910" y="47371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09320" y="1520189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1694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B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455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7F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090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3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385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FE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461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BE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537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7E7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601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E3E3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677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FD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753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BDB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817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D7D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893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3D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969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FC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45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CC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01091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8C8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185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4C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261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0C0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325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BCB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401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8B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477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4B4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553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0B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6171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CA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693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8A8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769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4A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8458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0A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909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C9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85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999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061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595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125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919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1201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D8D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1277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98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1341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858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4173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18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493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D7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15570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7979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1633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7575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1709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17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1785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D6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1849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696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19253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8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89" y="47625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666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2001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26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2077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E5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2141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5A5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2217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65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22936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252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23571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4E4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243330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8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89" y="47625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4A4A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250950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646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5856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2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24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264919" y="1520190"/>
              <a:ext cx="8890" cy="476250"/>
            </a:xfrm>
            <a:custGeom>
              <a:avLst/>
              <a:gdLst/>
              <a:ahLst/>
              <a:cxnLst/>
              <a:rect l="l" t="t" r="r" b="b"/>
              <a:pathLst>
                <a:path w="8890" h="476250">
                  <a:moveTo>
                    <a:pt x="8890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8890" y="47625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3E3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272539" y="152019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19" h="476250">
                  <a:moveTo>
                    <a:pt x="7619" y="0"/>
                  </a:moveTo>
                  <a:lnTo>
                    <a:pt x="0" y="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A3A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27000" y="1623059"/>
              <a:ext cx="247649" cy="2476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27000" y="1612900"/>
              <a:ext cx="257810" cy="257810"/>
            </a:xfrm>
            <a:custGeom>
              <a:avLst/>
              <a:gdLst/>
              <a:ahLst/>
              <a:cxnLst/>
              <a:rect l="l" t="t" r="r" b="b"/>
              <a:pathLst>
                <a:path w="257810" h="257810">
                  <a:moveTo>
                    <a:pt x="0" y="0"/>
                  </a:moveTo>
                  <a:lnTo>
                    <a:pt x="0" y="12468"/>
                  </a:lnTo>
                  <a:lnTo>
                    <a:pt x="245974" y="257810"/>
                  </a:lnTo>
                  <a:lnTo>
                    <a:pt x="257810" y="257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27000" y="1602740"/>
              <a:ext cx="267970" cy="267970"/>
            </a:xfrm>
            <a:custGeom>
              <a:avLst/>
              <a:gdLst/>
              <a:ahLst/>
              <a:cxnLst/>
              <a:rect l="l" t="t" r="r" b="b"/>
              <a:pathLst>
                <a:path w="267970" h="267969">
                  <a:moveTo>
                    <a:pt x="0" y="0"/>
                  </a:moveTo>
                  <a:lnTo>
                    <a:pt x="0" y="11430"/>
                  </a:lnTo>
                  <a:lnTo>
                    <a:pt x="256540" y="267970"/>
                  </a:lnTo>
                  <a:lnTo>
                    <a:pt x="267970" y="267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27000" y="1592580"/>
              <a:ext cx="278130" cy="278130"/>
            </a:xfrm>
            <a:custGeom>
              <a:avLst/>
              <a:gdLst/>
              <a:ahLst/>
              <a:cxnLst/>
              <a:rect l="l" t="t" r="r" b="b"/>
              <a:pathLst>
                <a:path w="278130" h="278130">
                  <a:moveTo>
                    <a:pt x="0" y="0"/>
                  </a:moveTo>
                  <a:lnTo>
                    <a:pt x="0" y="11429"/>
                  </a:lnTo>
                  <a:lnTo>
                    <a:pt x="266700" y="278129"/>
                  </a:lnTo>
                  <a:lnTo>
                    <a:pt x="278130" y="278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27000" y="1582419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0" y="0"/>
                  </a:moveTo>
                  <a:lnTo>
                    <a:pt x="0" y="11430"/>
                  </a:lnTo>
                  <a:lnTo>
                    <a:pt x="276860" y="288290"/>
                  </a:lnTo>
                  <a:lnTo>
                    <a:pt x="288290" y="288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7000" y="1572259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0"/>
                  </a:moveTo>
                  <a:lnTo>
                    <a:pt x="0" y="11429"/>
                  </a:lnTo>
                  <a:lnTo>
                    <a:pt x="287020" y="298450"/>
                  </a:lnTo>
                  <a:lnTo>
                    <a:pt x="298450" y="298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27000" y="1562100"/>
              <a:ext cx="308610" cy="308610"/>
            </a:xfrm>
            <a:custGeom>
              <a:avLst/>
              <a:gdLst/>
              <a:ahLst/>
              <a:cxnLst/>
              <a:rect l="l" t="t" r="r" b="b"/>
              <a:pathLst>
                <a:path w="308609" h="308610">
                  <a:moveTo>
                    <a:pt x="0" y="0"/>
                  </a:moveTo>
                  <a:lnTo>
                    <a:pt x="0" y="11429"/>
                  </a:lnTo>
                  <a:lnTo>
                    <a:pt x="297180" y="308610"/>
                  </a:lnTo>
                  <a:lnTo>
                    <a:pt x="308610" y="308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B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27000" y="1551940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69">
                  <a:moveTo>
                    <a:pt x="0" y="0"/>
                  </a:moveTo>
                  <a:lnTo>
                    <a:pt x="0" y="11430"/>
                  </a:lnTo>
                  <a:lnTo>
                    <a:pt x="307340" y="318770"/>
                  </a:lnTo>
                  <a:lnTo>
                    <a:pt x="318770" y="318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27000" y="154178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0" y="0"/>
                  </a:moveTo>
                  <a:lnTo>
                    <a:pt x="0" y="10159"/>
                  </a:lnTo>
                  <a:lnTo>
                    <a:pt x="318770" y="328929"/>
                  </a:lnTo>
                  <a:lnTo>
                    <a:pt x="328930" y="328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27000" y="1531619"/>
              <a:ext cx="339090" cy="339090"/>
            </a:xfrm>
            <a:custGeom>
              <a:avLst/>
              <a:gdLst/>
              <a:ahLst/>
              <a:cxnLst/>
              <a:rect l="l" t="t" r="r" b="b"/>
              <a:pathLst>
                <a:path w="339089" h="339089">
                  <a:moveTo>
                    <a:pt x="0" y="0"/>
                  </a:moveTo>
                  <a:lnTo>
                    <a:pt x="0" y="10160"/>
                  </a:lnTo>
                  <a:lnTo>
                    <a:pt x="328930" y="339090"/>
                  </a:lnTo>
                  <a:lnTo>
                    <a:pt x="339090" y="339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27000" y="1520285"/>
              <a:ext cx="349885" cy="350520"/>
            </a:xfrm>
            <a:custGeom>
              <a:avLst/>
              <a:gdLst/>
              <a:ahLst/>
              <a:cxnLst/>
              <a:rect l="l" t="t" r="r" b="b"/>
              <a:pathLst>
                <a:path w="349885" h="350519">
                  <a:moveTo>
                    <a:pt x="0" y="0"/>
                  </a:moveTo>
                  <a:lnTo>
                    <a:pt x="0" y="11334"/>
                  </a:lnTo>
                  <a:lnTo>
                    <a:pt x="339090" y="350424"/>
                  </a:lnTo>
                  <a:lnTo>
                    <a:pt x="349521" y="3504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27000" y="1510030"/>
              <a:ext cx="360680" cy="360680"/>
            </a:xfrm>
            <a:custGeom>
              <a:avLst/>
              <a:gdLst/>
              <a:ahLst/>
              <a:cxnLst/>
              <a:rect l="l" t="t" r="r" b="b"/>
              <a:pathLst>
                <a:path w="360680" h="360680">
                  <a:moveTo>
                    <a:pt x="0" y="0"/>
                  </a:moveTo>
                  <a:lnTo>
                    <a:pt x="0" y="11528"/>
                  </a:lnTo>
                  <a:lnTo>
                    <a:pt x="348254" y="360680"/>
                  </a:lnTo>
                  <a:lnTo>
                    <a:pt x="360680" y="360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27000" y="1499870"/>
              <a:ext cx="370840" cy="370840"/>
            </a:xfrm>
            <a:custGeom>
              <a:avLst/>
              <a:gdLst/>
              <a:ahLst/>
              <a:cxnLst/>
              <a:rect l="l" t="t" r="r" b="b"/>
              <a:pathLst>
                <a:path w="370839" h="370839">
                  <a:moveTo>
                    <a:pt x="0" y="0"/>
                  </a:moveTo>
                  <a:lnTo>
                    <a:pt x="0" y="11515"/>
                  </a:lnTo>
                  <a:lnTo>
                    <a:pt x="358401" y="370839"/>
                  </a:lnTo>
                  <a:lnTo>
                    <a:pt x="370840" y="370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27000" y="1489709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0"/>
                  </a:moveTo>
                  <a:lnTo>
                    <a:pt x="0" y="11429"/>
                  </a:lnTo>
                  <a:lnTo>
                    <a:pt x="369570" y="381000"/>
                  </a:lnTo>
                  <a:lnTo>
                    <a:pt x="381000" y="38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27000" y="1479550"/>
              <a:ext cx="391160" cy="391160"/>
            </a:xfrm>
            <a:custGeom>
              <a:avLst/>
              <a:gdLst/>
              <a:ahLst/>
              <a:cxnLst/>
              <a:rect l="l" t="t" r="r" b="b"/>
              <a:pathLst>
                <a:path w="391159" h="391160">
                  <a:moveTo>
                    <a:pt x="0" y="0"/>
                  </a:moveTo>
                  <a:lnTo>
                    <a:pt x="0" y="11430"/>
                  </a:lnTo>
                  <a:lnTo>
                    <a:pt x="379730" y="391160"/>
                  </a:lnTo>
                  <a:lnTo>
                    <a:pt x="391160" y="391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27000" y="1469390"/>
              <a:ext cx="401320" cy="401320"/>
            </a:xfrm>
            <a:custGeom>
              <a:avLst/>
              <a:gdLst/>
              <a:ahLst/>
              <a:cxnLst/>
              <a:rect l="l" t="t" r="r" b="b"/>
              <a:pathLst>
                <a:path w="401320" h="401319">
                  <a:moveTo>
                    <a:pt x="0" y="0"/>
                  </a:moveTo>
                  <a:lnTo>
                    <a:pt x="0" y="11429"/>
                  </a:lnTo>
                  <a:lnTo>
                    <a:pt x="389890" y="401320"/>
                  </a:lnTo>
                  <a:lnTo>
                    <a:pt x="401319" y="401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27000" y="1459229"/>
              <a:ext cx="411480" cy="411480"/>
            </a:xfrm>
            <a:custGeom>
              <a:avLst/>
              <a:gdLst/>
              <a:ahLst/>
              <a:cxnLst/>
              <a:rect l="l" t="t" r="r" b="b"/>
              <a:pathLst>
                <a:path w="411480" h="411480">
                  <a:moveTo>
                    <a:pt x="0" y="0"/>
                  </a:moveTo>
                  <a:lnTo>
                    <a:pt x="0" y="11430"/>
                  </a:lnTo>
                  <a:lnTo>
                    <a:pt x="400049" y="411480"/>
                  </a:lnTo>
                  <a:lnTo>
                    <a:pt x="411480" y="411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27000" y="1449070"/>
              <a:ext cx="421640" cy="421640"/>
            </a:xfrm>
            <a:custGeom>
              <a:avLst/>
              <a:gdLst/>
              <a:ahLst/>
              <a:cxnLst/>
              <a:rect l="l" t="t" r="r" b="b"/>
              <a:pathLst>
                <a:path w="421640" h="421639">
                  <a:moveTo>
                    <a:pt x="0" y="0"/>
                  </a:moveTo>
                  <a:lnTo>
                    <a:pt x="0" y="11429"/>
                  </a:lnTo>
                  <a:lnTo>
                    <a:pt x="410210" y="421639"/>
                  </a:lnTo>
                  <a:lnTo>
                    <a:pt x="421640" y="421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2700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6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420370" y="421639"/>
                  </a:lnTo>
                  <a:lnTo>
                    <a:pt x="431800" y="42163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716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60" y="0"/>
                  </a:moveTo>
                  <a:lnTo>
                    <a:pt x="0" y="0"/>
                  </a:lnTo>
                  <a:lnTo>
                    <a:pt x="421640" y="421639"/>
                  </a:lnTo>
                  <a:lnTo>
                    <a:pt x="431800" y="42163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47320" y="1449070"/>
              <a:ext cx="431800" cy="421640"/>
            </a:xfrm>
            <a:custGeom>
              <a:avLst/>
              <a:gdLst/>
              <a:ahLst/>
              <a:cxnLst/>
              <a:rect l="l" t="t" r="r" b="b"/>
              <a:pathLst>
                <a:path w="431800" h="421639">
                  <a:moveTo>
                    <a:pt x="1015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1799" y="42163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5748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0215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2945" y="421639"/>
                  </a:lnTo>
                  <a:lnTo>
                    <a:pt x="10215" y="0"/>
                  </a:lnTo>
                  <a:close/>
                </a:path>
              </a:pathLst>
            </a:custGeom>
            <a:solidFill>
              <a:srgbClr val="FF7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6764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30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7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76598" y="1449070"/>
              <a:ext cx="434340" cy="421640"/>
            </a:xfrm>
            <a:custGeom>
              <a:avLst/>
              <a:gdLst/>
              <a:ahLst/>
              <a:cxnLst/>
              <a:rect l="l" t="t" r="r" b="b"/>
              <a:pathLst>
                <a:path w="434340" h="421639">
                  <a:moveTo>
                    <a:pt x="12631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34271" y="421639"/>
                  </a:lnTo>
                  <a:lnTo>
                    <a:pt x="12631" y="0"/>
                  </a:lnTo>
                  <a:close/>
                </a:path>
              </a:pathLst>
            </a:custGeom>
            <a:solidFill>
              <a:srgbClr val="FF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86771" y="1449070"/>
              <a:ext cx="434340" cy="421640"/>
            </a:xfrm>
            <a:custGeom>
              <a:avLst/>
              <a:gdLst/>
              <a:ahLst/>
              <a:cxnLst/>
              <a:rect l="l" t="t" r="r" b="b"/>
              <a:pathLst>
                <a:path w="434340" h="421639">
                  <a:moveTo>
                    <a:pt x="12618" y="0"/>
                  </a:moveTo>
                  <a:lnTo>
                    <a:pt x="0" y="0"/>
                  </a:lnTo>
                  <a:lnTo>
                    <a:pt x="422726" y="421639"/>
                  </a:lnTo>
                  <a:lnTo>
                    <a:pt x="434258" y="421639"/>
                  </a:lnTo>
                  <a:lnTo>
                    <a:pt x="12618" y="0"/>
                  </a:lnTo>
                  <a:close/>
                </a:path>
              </a:pathLst>
            </a:custGeom>
            <a:solidFill>
              <a:srgbClr val="FF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98119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7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0828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18439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2860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3876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40" y="421639"/>
                  </a:lnTo>
                  <a:lnTo>
                    <a:pt x="433070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48920" y="1449070"/>
              <a:ext cx="433070" cy="421640"/>
            </a:xfrm>
            <a:custGeom>
              <a:avLst/>
              <a:gdLst/>
              <a:ahLst/>
              <a:cxnLst/>
              <a:rect l="l" t="t" r="r" b="b"/>
              <a:pathLst>
                <a:path w="433070" h="421639">
                  <a:moveTo>
                    <a:pt x="1142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33069" y="4216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60350" y="1449070"/>
              <a:ext cx="426720" cy="421640"/>
            </a:xfrm>
            <a:custGeom>
              <a:avLst/>
              <a:gdLst/>
              <a:ahLst/>
              <a:cxnLst/>
              <a:rect l="l" t="t" r="r" b="b"/>
              <a:pathLst>
                <a:path w="426720" h="421639">
                  <a:moveTo>
                    <a:pt x="10159" y="0"/>
                  </a:moveTo>
                  <a:lnTo>
                    <a:pt x="0" y="0"/>
                  </a:lnTo>
                  <a:lnTo>
                    <a:pt x="421639" y="421639"/>
                  </a:lnTo>
                  <a:lnTo>
                    <a:pt x="426719" y="421639"/>
                  </a:lnTo>
                  <a:lnTo>
                    <a:pt x="426719" y="416560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70510" y="1449070"/>
              <a:ext cx="416559" cy="416559"/>
            </a:xfrm>
            <a:custGeom>
              <a:avLst/>
              <a:gdLst/>
              <a:ahLst/>
              <a:cxnLst/>
              <a:rect l="l" t="t" r="r" b="b"/>
              <a:pathLst>
                <a:path w="416559" h="416560">
                  <a:moveTo>
                    <a:pt x="10160" y="0"/>
                  </a:moveTo>
                  <a:lnTo>
                    <a:pt x="0" y="0"/>
                  </a:lnTo>
                  <a:lnTo>
                    <a:pt x="416559" y="416560"/>
                  </a:lnTo>
                  <a:lnTo>
                    <a:pt x="416559" y="406399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80670" y="144907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11429" y="0"/>
                  </a:moveTo>
                  <a:lnTo>
                    <a:pt x="0" y="0"/>
                  </a:lnTo>
                  <a:lnTo>
                    <a:pt x="406399" y="406399"/>
                  </a:lnTo>
                  <a:lnTo>
                    <a:pt x="406399" y="39496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90614" y="1449070"/>
              <a:ext cx="396875" cy="397510"/>
            </a:xfrm>
            <a:custGeom>
              <a:avLst/>
              <a:gdLst/>
              <a:ahLst/>
              <a:cxnLst/>
              <a:rect l="l" t="t" r="r" b="b"/>
              <a:pathLst>
                <a:path w="396875" h="397510">
                  <a:moveTo>
                    <a:pt x="11645" y="0"/>
                  </a:moveTo>
                  <a:lnTo>
                    <a:pt x="0" y="0"/>
                  </a:lnTo>
                  <a:lnTo>
                    <a:pt x="396455" y="397477"/>
                  </a:lnTo>
                  <a:lnTo>
                    <a:pt x="396455" y="384809"/>
                  </a:lnTo>
                  <a:lnTo>
                    <a:pt x="11645" y="0"/>
                  </a:lnTo>
                  <a:close/>
                </a:path>
              </a:pathLst>
            </a:custGeom>
            <a:solidFill>
              <a:srgbClr val="FF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00761" y="1449070"/>
              <a:ext cx="386715" cy="387350"/>
            </a:xfrm>
            <a:custGeom>
              <a:avLst/>
              <a:gdLst/>
              <a:ahLst/>
              <a:cxnLst/>
              <a:rect l="l" t="t" r="r" b="b"/>
              <a:pathLst>
                <a:path w="386715" h="387350">
                  <a:moveTo>
                    <a:pt x="10630" y="0"/>
                  </a:moveTo>
                  <a:lnTo>
                    <a:pt x="0" y="0"/>
                  </a:lnTo>
                  <a:lnTo>
                    <a:pt x="386308" y="387304"/>
                  </a:lnTo>
                  <a:lnTo>
                    <a:pt x="386308" y="374712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FF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09879" y="1449070"/>
              <a:ext cx="377190" cy="377190"/>
            </a:xfrm>
            <a:custGeom>
              <a:avLst/>
              <a:gdLst/>
              <a:ahLst/>
              <a:cxnLst/>
              <a:rect l="l" t="t" r="r" b="b"/>
              <a:pathLst>
                <a:path w="377190" h="377189">
                  <a:moveTo>
                    <a:pt x="12700" y="0"/>
                  </a:moveTo>
                  <a:lnTo>
                    <a:pt x="0" y="0"/>
                  </a:lnTo>
                  <a:lnTo>
                    <a:pt x="377189" y="377189"/>
                  </a:lnTo>
                  <a:lnTo>
                    <a:pt x="377189" y="364489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FF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21310" y="1449070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59" h="365760">
                  <a:moveTo>
                    <a:pt x="11430" y="0"/>
                  </a:moveTo>
                  <a:lnTo>
                    <a:pt x="0" y="0"/>
                  </a:lnTo>
                  <a:lnTo>
                    <a:pt x="365759" y="365760"/>
                  </a:lnTo>
                  <a:lnTo>
                    <a:pt x="365759" y="35432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1470" y="1449070"/>
              <a:ext cx="355600" cy="355600"/>
            </a:xfrm>
            <a:custGeom>
              <a:avLst/>
              <a:gdLst/>
              <a:ahLst/>
              <a:cxnLst/>
              <a:rect l="l" t="t" r="r" b="b"/>
              <a:pathLst>
                <a:path w="355600" h="355600">
                  <a:moveTo>
                    <a:pt x="11429" y="0"/>
                  </a:moveTo>
                  <a:lnTo>
                    <a:pt x="0" y="0"/>
                  </a:lnTo>
                  <a:lnTo>
                    <a:pt x="355599" y="355599"/>
                  </a:lnTo>
                  <a:lnTo>
                    <a:pt x="355599" y="34416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41629" y="1449070"/>
              <a:ext cx="345440" cy="345440"/>
            </a:xfrm>
            <a:custGeom>
              <a:avLst/>
              <a:gdLst/>
              <a:ahLst/>
              <a:cxnLst/>
              <a:rect l="l" t="t" r="r" b="b"/>
              <a:pathLst>
                <a:path w="345440" h="345439">
                  <a:moveTo>
                    <a:pt x="11429" y="0"/>
                  </a:moveTo>
                  <a:lnTo>
                    <a:pt x="0" y="0"/>
                  </a:lnTo>
                  <a:lnTo>
                    <a:pt x="345439" y="345439"/>
                  </a:lnTo>
                  <a:lnTo>
                    <a:pt x="345439" y="33400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51790" y="1449070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80" h="335280">
                  <a:moveTo>
                    <a:pt x="11430" y="0"/>
                  </a:moveTo>
                  <a:lnTo>
                    <a:pt x="0" y="0"/>
                  </a:lnTo>
                  <a:lnTo>
                    <a:pt x="335279" y="335279"/>
                  </a:lnTo>
                  <a:lnTo>
                    <a:pt x="335279" y="323850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61950" y="1449070"/>
              <a:ext cx="325120" cy="325120"/>
            </a:xfrm>
            <a:custGeom>
              <a:avLst/>
              <a:gdLst/>
              <a:ahLst/>
              <a:cxnLst/>
              <a:rect l="l" t="t" r="r" b="b"/>
              <a:pathLst>
                <a:path w="325120" h="325119">
                  <a:moveTo>
                    <a:pt x="11429" y="0"/>
                  </a:moveTo>
                  <a:lnTo>
                    <a:pt x="0" y="0"/>
                  </a:lnTo>
                  <a:lnTo>
                    <a:pt x="325119" y="325119"/>
                  </a:lnTo>
                  <a:lnTo>
                    <a:pt x="325119" y="31368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72109" y="1449070"/>
              <a:ext cx="314960" cy="314960"/>
            </a:xfrm>
            <a:custGeom>
              <a:avLst/>
              <a:gdLst/>
              <a:ahLst/>
              <a:cxnLst/>
              <a:rect l="l" t="t" r="r" b="b"/>
              <a:pathLst>
                <a:path w="314959" h="314960">
                  <a:moveTo>
                    <a:pt x="11430" y="0"/>
                  </a:moveTo>
                  <a:lnTo>
                    <a:pt x="0" y="0"/>
                  </a:lnTo>
                  <a:lnTo>
                    <a:pt x="314959" y="314960"/>
                  </a:lnTo>
                  <a:lnTo>
                    <a:pt x="314959" y="30352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83540" y="1449070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30">
                  <a:moveTo>
                    <a:pt x="10159" y="0"/>
                  </a:moveTo>
                  <a:lnTo>
                    <a:pt x="0" y="0"/>
                  </a:lnTo>
                  <a:lnTo>
                    <a:pt x="303529" y="303529"/>
                  </a:lnTo>
                  <a:lnTo>
                    <a:pt x="303529" y="29336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93700" y="1449070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69">
                  <a:moveTo>
                    <a:pt x="11429" y="0"/>
                  </a:moveTo>
                  <a:lnTo>
                    <a:pt x="0" y="0"/>
                  </a:lnTo>
                  <a:lnTo>
                    <a:pt x="293369" y="293369"/>
                  </a:lnTo>
                  <a:lnTo>
                    <a:pt x="293369" y="281939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F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02950" y="1449070"/>
              <a:ext cx="284480" cy="283845"/>
            </a:xfrm>
            <a:custGeom>
              <a:avLst/>
              <a:gdLst/>
              <a:ahLst/>
              <a:cxnLst/>
              <a:rect l="l" t="t" r="r" b="b"/>
              <a:pathLst>
                <a:path w="284480" h="283844">
                  <a:moveTo>
                    <a:pt x="12339" y="0"/>
                  </a:moveTo>
                  <a:lnTo>
                    <a:pt x="0" y="0"/>
                  </a:lnTo>
                  <a:lnTo>
                    <a:pt x="284119" y="283389"/>
                  </a:lnTo>
                  <a:lnTo>
                    <a:pt x="284119" y="271779"/>
                  </a:lnTo>
                  <a:lnTo>
                    <a:pt x="12339" y="0"/>
                  </a:lnTo>
                  <a:close/>
                </a:path>
              </a:pathLst>
            </a:custGeom>
            <a:solidFill>
              <a:srgbClr val="FF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13123" y="1449070"/>
              <a:ext cx="274320" cy="273685"/>
            </a:xfrm>
            <a:custGeom>
              <a:avLst/>
              <a:gdLst/>
              <a:ahLst/>
              <a:cxnLst/>
              <a:rect l="l" t="t" r="r" b="b"/>
              <a:pathLst>
                <a:path w="274320" h="273685">
                  <a:moveTo>
                    <a:pt x="11938" y="0"/>
                  </a:moveTo>
                  <a:lnTo>
                    <a:pt x="0" y="0"/>
                  </a:lnTo>
                  <a:lnTo>
                    <a:pt x="273946" y="273242"/>
                  </a:lnTo>
                  <a:lnTo>
                    <a:pt x="273946" y="262683"/>
                  </a:lnTo>
                  <a:lnTo>
                    <a:pt x="11938" y="0"/>
                  </a:lnTo>
                  <a:close/>
                </a:path>
              </a:pathLst>
            </a:custGeom>
            <a:solidFill>
              <a:srgbClr val="FF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22909" y="1449070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60">
                  <a:moveTo>
                    <a:pt x="12298" y="0"/>
                  </a:moveTo>
                  <a:lnTo>
                    <a:pt x="0" y="0"/>
                  </a:lnTo>
                  <a:lnTo>
                    <a:pt x="264159" y="264160"/>
                  </a:lnTo>
                  <a:lnTo>
                    <a:pt x="264159" y="252510"/>
                  </a:lnTo>
                  <a:lnTo>
                    <a:pt x="12298" y="0"/>
                  </a:lnTo>
                  <a:close/>
                </a:path>
              </a:pathLst>
            </a:custGeom>
            <a:solidFill>
              <a:srgbClr val="FF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0" name="object 150"/>
          <p:cNvSpPr/>
          <p:nvPr/>
        </p:nvSpPr>
        <p:spPr>
          <a:xfrm>
            <a:off x="434340" y="1449069"/>
            <a:ext cx="252729" cy="252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2000" y="990600"/>
            <a:ext cx="31750" cy="1051560"/>
          </a:xfrm>
          <a:custGeom>
            <a:avLst/>
            <a:gdLst/>
            <a:ahLst/>
            <a:cxnLst/>
            <a:rect l="l" t="t" r="r" b="b"/>
            <a:pathLst>
              <a:path w="31750" h="1051560">
                <a:moveTo>
                  <a:pt x="31750" y="0"/>
                </a:moveTo>
                <a:lnTo>
                  <a:pt x="0" y="0"/>
                </a:lnTo>
                <a:lnTo>
                  <a:pt x="0" y="1051560"/>
                </a:lnTo>
                <a:lnTo>
                  <a:pt x="31750" y="1051560"/>
                </a:lnTo>
                <a:close/>
              </a:path>
            </a:pathLst>
          </a:custGeom>
          <a:solidFill>
            <a:srgbClr val="1B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53" name="object 153"/>
            <p:cNvSpPr/>
            <p:nvPr/>
          </p:nvSpPr>
          <p:spPr>
            <a:xfrm>
              <a:off x="44196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556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556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143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54990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867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62230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65913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9469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3151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683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80390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84073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8763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91313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868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8551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2108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5791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9346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1303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16586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20268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3951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7508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31191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34746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3843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41986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45668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49351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52908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56591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60146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63702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67386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71068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74625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78307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81863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85547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89102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92786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96468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0002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03707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07263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10947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14502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D0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18186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F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21742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2542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28981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4064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4064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36220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39902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43586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47142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5082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54381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58063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61620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65302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2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68858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72542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76097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79781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83337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8702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90576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94258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97815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01497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8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05053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08737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6B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1242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15976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19658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69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321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6897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30454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34137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37692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341375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DA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344932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4861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B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52170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A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55854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359537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63092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7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66775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70332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37401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77570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3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8125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84937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88492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A0A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392049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95732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99287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402970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40665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410210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413893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556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556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421132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7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424687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428370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59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43205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43561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3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439292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442849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446532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909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450087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453770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457327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D8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46101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464565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468249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A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471805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475487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8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479044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482727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48641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489965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493649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38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497205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00887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18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04444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08127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11682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15365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D7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518922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52260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526160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52984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533527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87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537082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540765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67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544322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57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54800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47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551560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55524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558927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171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562482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566039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F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569722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E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573277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576960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58064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584200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A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587882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9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591439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8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595122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598678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4064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4064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0604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0960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3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13282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26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616839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1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20522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24077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27760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31317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D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3500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C5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638555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42239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A5A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45795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39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49477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653160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56716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66040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663955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667639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671195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674878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15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78434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50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682116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F4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685673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689355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692911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C4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696595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B4B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700278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A4A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70383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707516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8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711073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74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714755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64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718311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5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72199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4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725678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72923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2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732790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141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736473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740029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743711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74739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D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750950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C3C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75463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758190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A3A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761873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765429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769111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73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772795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776350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780034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43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7835900" y="1783092"/>
              <a:ext cx="76200" cy="30480"/>
            </a:xfrm>
            <a:custGeom>
              <a:avLst/>
              <a:gdLst/>
              <a:ahLst/>
              <a:cxnLst/>
              <a:rect l="l" t="t" r="r" b="b"/>
              <a:pathLst>
                <a:path w="76200" h="30480">
                  <a:moveTo>
                    <a:pt x="76200" y="0"/>
                  </a:moveTo>
                  <a:lnTo>
                    <a:pt x="39370" y="0"/>
                  </a:lnTo>
                  <a:lnTo>
                    <a:pt x="36830" y="0"/>
                  </a:lnTo>
                  <a:lnTo>
                    <a:pt x="0" y="0"/>
                  </a:lnTo>
                  <a:lnTo>
                    <a:pt x="0" y="30467"/>
                  </a:lnTo>
                  <a:lnTo>
                    <a:pt x="36830" y="30467"/>
                  </a:lnTo>
                  <a:lnTo>
                    <a:pt x="39370" y="30467"/>
                  </a:lnTo>
                  <a:lnTo>
                    <a:pt x="76200" y="3046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790829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1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794511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303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798068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801750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805306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D2D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80899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C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812545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B2B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816229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819911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92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823468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827150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830706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834390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8379459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841629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69" y="0"/>
                  </a:lnTo>
                  <a:lnTo>
                    <a:pt x="3936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845185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2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8488680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12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852424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39" y="0"/>
                  </a:lnTo>
                  <a:lnTo>
                    <a:pt x="40639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8561069" y="1783079"/>
              <a:ext cx="39370" cy="30480"/>
            </a:xfrm>
            <a:custGeom>
              <a:avLst/>
              <a:gdLst/>
              <a:ahLst/>
              <a:cxnLst/>
              <a:rect l="l" t="t" r="r" b="b"/>
              <a:pathLst>
                <a:path w="39370" h="30480">
                  <a:moveTo>
                    <a:pt x="0" y="30479"/>
                  </a:moveTo>
                  <a:lnTo>
                    <a:pt x="0" y="0"/>
                  </a:lnTo>
                  <a:lnTo>
                    <a:pt x="39370" y="0"/>
                  </a:lnTo>
                  <a:lnTo>
                    <a:pt x="3937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F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8596630" y="1783079"/>
              <a:ext cx="40640" cy="30480"/>
            </a:xfrm>
            <a:custGeom>
              <a:avLst/>
              <a:gdLst/>
              <a:ahLst/>
              <a:cxnLst/>
              <a:rect l="l" t="t" r="r" b="b"/>
              <a:pathLst>
                <a:path w="40640" h="30480">
                  <a:moveTo>
                    <a:pt x="0" y="30479"/>
                  </a:moveTo>
                  <a:lnTo>
                    <a:pt x="0" y="0"/>
                  </a:lnTo>
                  <a:lnTo>
                    <a:pt x="40640" y="0"/>
                  </a:lnTo>
                  <a:lnTo>
                    <a:pt x="4064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8633459" y="1783079"/>
              <a:ext cx="34290" cy="30480"/>
            </a:xfrm>
            <a:custGeom>
              <a:avLst/>
              <a:gdLst/>
              <a:ahLst/>
              <a:cxnLst/>
              <a:rect l="l" t="t" r="r" b="b"/>
              <a:pathLst>
                <a:path w="34290" h="30480">
                  <a:moveTo>
                    <a:pt x="0" y="30479"/>
                  </a:moveTo>
                  <a:lnTo>
                    <a:pt x="0" y="0"/>
                  </a:lnTo>
                  <a:lnTo>
                    <a:pt x="34290" y="0"/>
                  </a:lnTo>
                  <a:lnTo>
                    <a:pt x="34290" y="30479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1D1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7422" y="609600"/>
            <a:ext cx="30988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45" dirty="0"/>
              <a:t>S</a:t>
            </a:r>
            <a:r>
              <a:rPr spc="-480" dirty="0"/>
              <a:t>T</a:t>
            </a:r>
            <a:r>
              <a:rPr spc="-509" dirty="0"/>
              <a:t>A</a:t>
            </a:r>
            <a:r>
              <a:rPr spc="-420" dirty="0"/>
              <a:t>ND</a:t>
            </a:r>
            <a:r>
              <a:rPr spc="-400" dirty="0"/>
              <a:t>A</a:t>
            </a:r>
            <a:r>
              <a:rPr spc="-250" dirty="0"/>
              <a:t>RD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35710" y="1551419"/>
            <a:ext cx="7503795" cy="5306581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90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80365" algn="l"/>
                <a:tab pos="381000" algn="l"/>
              </a:tabLst>
            </a:pPr>
            <a:r>
              <a:rPr sz="3600" spc="-360" dirty="0">
                <a:latin typeface="Arial Black"/>
                <a:cs typeface="Arial Black"/>
              </a:rPr>
              <a:t>The </a:t>
            </a:r>
            <a:r>
              <a:rPr sz="3600" spc="-380" dirty="0">
                <a:solidFill>
                  <a:srgbClr val="BF0000"/>
                </a:solidFill>
                <a:latin typeface="Arial Black"/>
                <a:cs typeface="Arial Black"/>
              </a:rPr>
              <a:t>standard </a:t>
            </a:r>
            <a:r>
              <a:rPr sz="3600" spc="-355" dirty="0">
                <a:solidFill>
                  <a:srgbClr val="BF0000"/>
                </a:solidFill>
                <a:latin typeface="Arial Black"/>
                <a:cs typeface="Arial Black"/>
              </a:rPr>
              <a:t>of </a:t>
            </a:r>
            <a:r>
              <a:rPr sz="3600" spc="-400" dirty="0">
                <a:solidFill>
                  <a:srgbClr val="BF0000"/>
                </a:solidFill>
                <a:latin typeface="Arial Black"/>
                <a:cs typeface="Arial Black"/>
              </a:rPr>
              <a:t>care </a:t>
            </a:r>
            <a:r>
              <a:rPr sz="3600" spc="-365" dirty="0">
                <a:latin typeface="Arial Black"/>
                <a:cs typeface="Arial Black"/>
              </a:rPr>
              <a:t>is </a:t>
            </a:r>
            <a:r>
              <a:rPr sz="3600" spc="-355" dirty="0">
                <a:latin typeface="Arial Black"/>
                <a:cs typeface="Arial Black"/>
              </a:rPr>
              <a:t>a</a:t>
            </a:r>
            <a:r>
              <a:rPr sz="3600" spc="195" dirty="0">
                <a:latin typeface="Arial Black"/>
                <a:cs typeface="Arial Black"/>
              </a:rPr>
              <a:t> </a:t>
            </a:r>
            <a:r>
              <a:rPr sz="3600" spc="-425" dirty="0">
                <a:solidFill>
                  <a:srgbClr val="990099"/>
                </a:solidFill>
                <a:latin typeface="Arial Black"/>
                <a:cs typeface="Arial Black"/>
              </a:rPr>
              <a:t>constant</a:t>
            </a:r>
            <a:endParaRPr sz="3600" dirty="0">
              <a:latin typeface="Arial Black"/>
              <a:cs typeface="Arial Black"/>
            </a:endParaRPr>
          </a:p>
          <a:p>
            <a:pPr marL="381000" marR="71120" indent="-342900">
              <a:lnSpc>
                <a:spcPct val="100000"/>
              </a:lnSpc>
              <a:spcBef>
                <a:spcPts val="80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80365" algn="l"/>
                <a:tab pos="381000" algn="l"/>
              </a:tabLst>
            </a:pPr>
            <a:r>
              <a:rPr sz="3600" spc="-360" dirty="0">
                <a:latin typeface="Arial Black"/>
                <a:cs typeface="Arial Black"/>
              </a:rPr>
              <a:t>The </a:t>
            </a:r>
            <a:r>
              <a:rPr sz="3600" spc="-400" dirty="0">
                <a:solidFill>
                  <a:srgbClr val="BF0000"/>
                </a:solidFill>
                <a:latin typeface="Arial Black"/>
                <a:cs typeface="Arial Black"/>
              </a:rPr>
              <a:t>same </a:t>
            </a:r>
            <a:r>
              <a:rPr sz="3600" spc="-380" dirty="0">
                <a:solidFill>
                  <a:srgbClr val="BF0000"/>
                </a:solidFill>
                <a:latin typeface="Arial Black"/>
                <a:cs typeface="Arial Black"/>
              </a:rPr>
              <a:t>standard </a:t>
            </a:r>
            <a:r>
              <a:rPr sz="3600" spc="-355" dirty="0">
                <a:solidFill>
                  <a:srgbClr val="BF0000"/>
                </a:solidFill>
                <a:latin typeface="Arial Black"/>
                <a:cs typeface="Arial Black"/>
              </a:rPr>
              <a:t>of </a:t>
            </a:r>
            <a:r>
              <a:rPr sz="3600" spc="-400" dirty="0">
                <a:solidFill>
                  <a:srgbClr val="BF0000"/>
                </a:solidFill>
                <a:latin typeface="Arial Black"/>
                <a:cs typeface="Arial Black"/>
              </a:rPr>
              <a:t>care </a:t>
            </a:r>
            <a:r>
              <a:rPr sz="3600" spc="-360" dirty="0">
                <a:latin typeface="Arial Black"/>
                <a:cs typeface="Arial Black"/>
              </a:rPr>
              <a:t>is </a:t>
            </a:r>
            <a:r>
              <a:rPr sz="3600" spc="-420" dirty="0">
                <a:latin typeface="Arial Black"/>
                <a:cs typeface="Arial Black"/>
              </a:rPr>
              <a:t>expected  </a:t>
            </a:r>
            <a:r>
              <a:rPr sz="3600" spc="-409" dirty="0">
                <a:latin typeface="Arial Black"/>
                <a:cs typeface="Arial Black"/>
              </a:rPr>
              <a:t>from </a:t>
            </a:r>
            <a:r>
              <a:rPr sz="3600" spc="-355" dirty="0">
                <a:latin typeface="Arial Black"/>
                <a:cs typeface="Arial Black"/>
              </a:rPr>
              <a:t>a </a:t>
            </a:r>
            <a:r>
              <a:rPr sz="3600" spc="-375" dirty="0">
                <a:solidFill>
                  <a:srgbClr val="990099"/>
                </a:solidFill>
                <a:latin typeface="Arial Black"/>
                <a:cs typeface="Arial Black"/>
              </a:rPr>
              <a:t>generalist </a:t>
            </a:r>
            <a:r>
              <a:rPr sz="3600" spc="-355" dirty="0">
                <a:latin typeface="Arial Black"/>
                <a:cs typeface="Arial Black"/>
              </a:rPr>
              <a:t>and a</a:t>
            </a:r>
            <a:r>
              <a:rPr sz="3600" spc="-60" dirty="0">
                <a:latin typeface="Arial Black"/>
                <a:cs typeface="Arial Black"/>
              </a:rPr>
              <a:t> </a:t>
            </a:r>
            <a:r>
              <a:rPr sz="3600" spc="-395" dirty="0">
                <a:solidFill>
                  <a:srgbClr val="990099"/>
                </a:solidFill>
                <a:latin typeface="Arial Black"/>
                <a:cs typeface="Arial Black"/>
              </a:rPr>
              <a:t>specialist</a:t>
            </a:r>
            <a:endParaRPr sz="3600" dirty="0">
              <a:latin typeface="Arial Black"/>
              <a:cs typeface="Arial Black"/>
            </a:endParaRPr>
          </a:p>
          <a:p>
            <a:pPr marL="381000" marR="30480" indent="-342900">
              <a:lnSpc>
                <a:spcPct val="100000"/>
              </a:lnSpc>
              <a:spcBef>
                <a:spcPts val="79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80365" algn="l"/>
                <a:tab pos="381000" algn="l"/>
              </a:tabLst>
            </a:pPr>
            <a:r>
              <a:rPr sz="3600" spc="-420" dirty="0">
                <a:latin typeface="Arial Black"/>
                <a:cs typeface="Arial Black"/>
              </a:rPr>
              <a:t>But </a:t>
            </a:r>
            <a:r>
              <a:rPr sz="3600" spc="-490" dirty="0">
                <a:latin typeface="Arial Black"/>
                <a:cs typeface="Arial Black"/>
              </a:rPr>
              <a:t>what </a:t>
            </a:r>
            <a:r>
              <a:rPr sz="3600" spc="-409" dirty="0">
                <a:latin typeface="Arial Black"/>
                <a:cs typeface="Arial Black"/>
              </a:rPr>
              <a:t>amounts </a:t>
            </a:r>
            <a:r>
              <a:rPr sz="3600" spc="-450" dirty="0">
                <a:latin typeface="Arial Black"/>
                <a:cs typeface="Arial Black"/>
              </a:rPr>
              <a:t>to </a:t>
            </a:r>
            <a:r>
              <a:rPr sz="3600" spc="-355" dirty="0">
                <a:latin typeface="Arial Black"/>
                <a:cs typeface="Arial Black"/>
              </a:rPr>
              <a:t>reasonable </a:t>
            </a:r>
            <a:r>
              <a:rPr sz="3600" spc="-400" dirty="0">
                <a:latin typeface="Arial Black"/>
                <a:cs typeface="Arial Black"/>
              </a:rPr>
              <a:t>care  </a:t>
            </a:r>
            <a:r>
              <a:rPr sz="3600" spc="-495" dirty="0">
                <a:latin typeface="Arial Black"/>
                <a:cs typeface="Arial Black"/>
              </a:rPr>
              <a:t>with </a:t>
            </a:r>
            <a:r>
              <a:rPr sz="3600" spc="-355" dirty="0">
                <a:latin typeface="Arial Black"/>
                <a:cs typeface="Arial Black"/>
              </a:rPr>
              <a:t>regard </a:t>
            </a:r>
            <a:r>
              <a:rPr sz="3600" spc="-450" dirty="0">
                <a:latin typeface="Arial Black"/>
                <a:cs typeface="Arial Black"/>
              </a:rPr>
              <a:t>to </a:t>
            </a:r>
            <a:r>
              <a:rPr sz="3600" spc="-420" dirty="0">
                <a:latin typeface="Arial Black"/>
                <a:cs typeface="Arial Black"/>
              </a:rPr>
              <a:t>the </a:t>
            </a:r>
            <a:r>
              <a:rPr sz="3600" spc="-395" dirty="0">
                <a:latin typeface="Arial Black"/>
                <a:cs typeface="Arial Black"/>
              </a:rPr>
              <a:t>specialist </a:t>
            </a:r>
            <a:r>
              <a:rPr sz="3600" spc="-360" dirty="0">
                <a:solidFill>
                  <a:srgbClr val="990099"/>
                </a:solidFill>
                <a:latin typeface="Arial Black"/>
                <a:cs typeface="Arial Black"/>
              </a:rPr>
              <a:t>differs </a:t>
            </a:r>
            <a:r>
              <a:rPr sz="3600" spc="-405" dirty="0">
                <a:latin typeface="Arial Black"/>
                <a:cs typeface="Arial Black"/>
              </a:rPr>
              <a:t>from  </a:t>
            </a:r>
            <a:r>
              <a:rPr sz="3600" spc="-490" dirty="0">
                <a:latin typeface="Arial Black"/>
                <a:cs typeface="Arial Black"/>
              </a:rPr>
              <a:t>what </a:t>
            </a:r>
            <a:r>
              <a:rPr sz="3600" spc="-415" dirty="0">
                <a:latin typeface="Arial Black"/>
                <a:cs typeface="Arial Black"/>
              </a:rPr>
              <a:t>amount </a:t>
            </a:r>
            <a:r>
              <a:rPr sz="3600" spc="-355" dirty="0">
                <a:latin typeface="Arial Black"/>
                <a:cs typeface="Arial Black"/>
              </a:rPr>
              <a:t>of reasonable </a:t>
            </a:r>
            <a:r>
              <a:rPr sz="3600" spc="-400" dirty="0">
                <a:latin typeface="Arial Black"/>
                <a:cs typeface="Arial Black"/>
              </a:rPr>
              <a:t>care </a:t>
            </a:r>
            <a:r>
              <a:rPr sz="3600" spc="-360" dirty="0">
                <a:latin typeface="Arial Black"/>
                <a:cs typeface="Arial Black"/>
              </a:rPr>
              <a:t>is  </a:t>
            </a:r>
            <a:r>
              <a:rPr sz="3600" spc="-380" dirty="0">
                <a:latin typeface="Arial Black"/>
                <a:cs typeface="Arial Black"/>
              </a:rPr>
              <a:t>standard </a:t>
            </a:r>
            <a:r>
              <a:rPr sz="3600" spc="-360" dirty="0">
                <a:latin typeface="Arial Black"/>
                <a:cs typeface="Arial Black"/>
              </a:rPr>
              <a:t>for </a:t>
            </a:r>
            <a:r>
              <a:rPr sz="3600" spc="-420" dirty="0">
                <a:latin typeface="Arial Black"/>
                <a:cs typeface="Arial Black"/>
              </a:rPr>
              <a:t>the</a:t>
            </a:r>
            <a:r>
              <a:rPr sz="3600" spc="180" dirty="0">
                <a:latin typeface="Arial Black"/>
                <a:cs typeface="Arial Black"/>
              </a:rPr>
              <a:t> </a:t>
            </a:r>
            <a:r>
              <a:rPr sz="3600" spc="-355" dirty="0">
                <a:latin typeface="Arial Black"/>
                <a:cs typeface="Arial Black"/>
              </a:rPr>
              <a:t>generalist.</a:t>
            </a:r>
            <a:endParaRPr sz="36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9360" y="947420"/>
            <a:ext cx="53047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95" dirty="0">
                <a:solidFill>
                  <a:srgbClr val="333399"/>
                </a:solidFill>
                <a:latin typeface="Arial Black"/>
                <a:cs typeface="Arial Black"/>
              </a:rPr>
              <a:t>Standards </a:t>
            </a:r>
            <a:r>
              <a:rPr sz="4400" dirty="0">
                <a:solidFill>
                  <a:srgbClr val="333399"/>
                </a:solidFill>
                <a:latin typeface="Arial Black"/>
                <a:cs typeface="Arial Black"/>
              </a:rPr>
              <a:t>-</a:t>
            </a:r>
            <a:r>
              <a:rPr sz="4400" spc="-20" dirty="0">
                <a:solidFill>
                  <a:srgbClr val="333399"/>
                </a:solidFill>
                <a:latin typeface="Arial Black"/>
                <a:cs typeface="Arial Black"/>
              </a:rPr>
              <a:t> </a:t>
            </a:r>
            <a:r>
              <a:rPr sz="4400" spc="-520" dirty="0">
                <a:solidFill>
                  <a:srgbClr val="333399"/>
                </a:solidFill>
                <a:latin typeface="Arial Black"/>
                <a:cs typeface="Arial Black"/>
              </a:rPr>
              <a:t>definition</a:t>
            </a:r>
            <a:endParaRPr sz="44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5710" y="2051050"/>
            <a:ext cx="75184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30480" indent="-342900">
              <a:lnSpc>
                <a:spcPct val="100000"/>
              </a:lnSpc>
              <a:spcBef>
                <a:spcPts val="100"/>
              </a:spcBef>
              <a:tabLst>
                <a:tab pos="380365" algn="l"/>
              </a:tabLst>
            </a:pPr>
            <a:r>
              <a:rPr sz="3200" spc="-660" baseline="20467" dirty="0">
                <a:solidFill>
                  <a:srgbClr val="3333CC"/>
                </a:solidFill>
                <a:latin typeface="UnDotum"/>
                <a:cs typeface="UnDotum"/>
              </a:rPr>
              <a:t>	</a:t>
            </a:r>
            <a:r>
              <a:rPr sz="3600" spc="-370" dirty="0">
                <a:latin typeface="Arial Black"/>
                <a:cs typeface="Arial Black"/>
              </a:rPr>
              <a:t>Predetermined </a:t>
            </a:r>
            <a:r>
              <a:rPr sz="3600" spc="-360" dirty="0">
                <a:latin typeface="Arial Black"/>
                <a:cs typeface="Arial Black"/>
              </a:rPr>
              <a:t>levels </a:t>
            </a:r>
            <a:r>
              <a:rPr sz="3600" spc="-355" dirty="0">
                <a:latin typeface="Arial Black"/>
                <a:cs typeface="Arial Black"/>
              </a:rPr>
              <a:t>of </a:t>
            </a:r>
            <a:r>
              <a:rPr sz="3600" spc="-409" dirty="0">
                <a:latin typeface="Arial Black"/>
                <a:cs typeface="Arial Black"/>
              </a:rPr>
              <a:t>excellence </a:t>
            </a:r>
            <a:r>
              <a:rPr sz="3600" spc="-445" dirty="0">
                <a:latin typeface="Arial Black"/>
                <a:cs typeface="Arial Black"/>
              </a:rPr>
              <a:t>that  </a:t>
            </a:r>
            <a:r>
              <a:rPr sz="3600" spc="-355" dirty="0">
                <a:latin typeface="Arial Black"/>
                <a:cs typeface="Arial Black"/>
              </a:rPr>
              <a:t>serves </a:t>
            </a:r>
            <a:r>
              <a:rPr sz="3600" spc="-360" dirty="0">
                <a:latin typeface="Arial Black"/>
                <a:cs typeface="Arial Black"/>
              </a:rPr>
              <a:t>as </a:t>
            </a:r>
            <a:r>
              <a:rPr sz="3600" spc="-355" dirty="0">
                <a:latin typeface="Arial Black"/>
                <a:cs typeface="Arial Black"/>
              </a:rPr>
              <a:t>a guide </a:t>
            </a:r>
            <a:r>
              <a:rPr sz="3600" spc="-360" dirty="0">
                <a:latin typeface="Arial Black"/>
                <a:cs typeface="Arial Black"/>
              </a:rPr>
              <a:t>for</a:t>
            </a:r>
            <a:r>
              <a:rPr sz="3600" spc="-195" dirty="0">
                <a:latin typeface="Arial Black"/>
                <a:cs typeface="Arial Black"/>
              </a:rPr>
              <a:t> </a:t>
            </a:r>
            <a:r>
              <a:rPr sz="3600" spc="-425" dirty="0">
                <a:latin typeface="Arial Black"/>
                <a:cs typeface="Arial Black"/>
              </a:rPr>
              <a:t>practice</a:t>
            </a:r>
            <a:endParaRPr sz="3600" dirty="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90800" y="4038600"/>
            <a:ext cx="4122420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9360" y="947420"/>
            <a:ext cx="45586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95" dirty="0"/>
              <a:t>Nursing</a:t>
            </a:r>
            <a:r>
              <a:rPr spc="-320" dirty="0"/>
              <a:t> </a:t>
            </a:r>
            <a:r>
              <a:rPr spc="-520" dirty="0"/>
              <a:t>standards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5339" y="1988820"/>
            <a:ext cx="7615555" cy="4649991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90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80365" algn="l"/>
                <a:tab pos="381000" algn="l"/>
              </a:tabLst>
            </a:pPr>
            <a:r>
              <a:rPr sz="3600" spc="-360" dirty="0">
                <a:latin typeface="Arial Black"/>
                <a:cs typeface="Arial Black"/>
              </a:rPr>
              <a:t>Are </a:t>
            </a:r>
            <a:r>
              <a:rPr sz="3600" spc="-355" dirty="0">
                <a:latin typeface="Arial Black"/>
                <a:cs typeface="Arial Black"/>
              </a:rPr>
              <a:t>needed </a:t>
            </a:r>
            <a:r>
              <a:rPr sz="3600" spc="-450" dirty="0">
                <a:latin typeface="Arial Black"/>
                <a:cs typeface="Arial Black"/>
              </a:rPr>
              <a:t>to </a:t>
            </a:r>
            <a:r>
              <a:rPr sz="3600" spc="-425" dirty="0">
                <a:latin typeface="Arial Black"/>
                <a:cs typeface="Arial Black"/>
              </a:rPr>
              <a:t>practice</a:t>
            </a:r>
            <a:r>
              <a:rPr sz="3600" spc="-175" dirty="0">
                <a:latin typeface="Arial Black"/>
                <a:cs typeface="Arial Black"/>
              </a:rPr>
              <a:t> </a:t>
            </a:r>
            <a:r>
              <a:rPr sz="3600" spc="-335" dirty="0">
                <a:latin typeface="Arial Black"/>
                <a:cs typeface="Arial Black"/>
              </a:rPr>
              <a:t>safely.</a:t>
            </a:r>
            <a:endParaRPr sz="3600" dirty="0">
              <a:latin typeface="Arial Black"/>
              <a:cs typeface="Arial Black"/>
            </a:endParaRPr>
          </a:p>
          <a:p>
            <a:pPr marL="381000" marR="30480" indent="-342900">
              <a:lnSpc>
                <a:spcPct val="100000"/>
              </a:lnSpc>
              <a:spcBef>
                <a:spcPts val="80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80365" algn="l"/>
                <a:tab pos="381000" algn="l"/>
              </a:tabLst>
            </a:pPr>
            <a:r>
              <a:rPr sz="3600" spc="-360" dirty="0">
                <a:latin typeface="Arial Black"/>
                <a:cs typeface="Arial Black"/>
              </a:rPr>
              <a:t>They </a:t>
            </a:r>
            <a:r>
              <a:rPr sz="3600" spc="-405" dirty="0">
                <a:latin typeface="Arial Black"/>
                <a:cs typeface="Arial Black"/>
              </a:rPr>
              <a:t>reflect </a:t>
            </a:r>
            <a:r>
              <a:rPr sz="3600" spc="-355" dirty="0">
                <a:latin typeface="Arial Black"/>
                <a:cs typeface="Arial Black"/>
              </a:rPr>
              <a:t>a </a:t>
            </a:r>
            <a:r>
              <a:rPr sz="3600" spc="-360" dirty="0">
                <a:latin typeface="Arial Black"/>
                <a:cs typeface="Arial Black"/>
              </a:rPr>
              <a:t>desired </a:t>
            </a:r>
            <a:r>
              <a:rPr sz="3600" spc="-355" dirty="0">
                <a:latin typeface="Arial Black"/>
                <a:cs typeface="Arial Black"/>
              </a:rPr>
              <a:t>and </a:t>
            </a:r>
            <a:r>
              <a:rPr sz="3600" spc="-375" dirty="0">
                <a:latin typeface="Arial Black"/>
                <a:cs typeface="Arial Black"/>
              </a:rPr>
              <a:t>achievable  </a:t>
            </a:r>
            <a:r>
              <a:rPr sz="3600" spc="-355" dirty="0">
                <a:latin typeface="Arial Black"/>
                <a:cs typeface="Arial Black"/>
              </a:rPr>
              <a:t>level </a:t>
            </a:r>
            <a:r>
              <a:rPr sz="3600" spc="-360" dirty="0">
                <a:latin typeface="Arial Black"/>
                <a:cs typeface="Arial Black"/>
              </a:rPr>
              <a:t>of </a:t>
            </a:r>
            <a:r>
              <a:rPr sz="3600" spc="-390" dirty="0">
                <a:latin typeface="Arial Black"/>
                <a:cs typeface="Arial Black"/>
              </a:rPr>
              <a:t>performance </a:t>
            </a:r>
            <a:r>
              <a:rPr sz="3600" spc="-380" dirty="0">
                <a:latin typeface="Arial Black"/>
                <a:cs typeface="Arial Black"/>
              </a:rPr>
              <a:t>against </a:t>
            </a:r>
            <a:r>
              <a:rPr sz="3600" spc="-465" dirty="0">
                <a:latin typeface="Arial Black"/>
                <a:cs typeface="Arial Black"/>
              </a:rPr>
              <a:t>which  </a:t>
            </a:r>
            <a:r>
              <a:rPr sz="3600" spc="-415" dirty="0">
                <a:latin typeface="Arial Black"/>
                <a:cs typeface="Arial Black"/>
              </a:rPr>
              <a:t>actual </a:t>
            </a:r>
            <a:r>
              <a:rPr sz="3600" spc="-390" dirty="0">
                <a:latin typeface="Arial Black"/>
                <a:cs typeface="Arial Black"/>
              </a:rPr>
              <a:t>performance </a:t>
            </a:r>
            <a:r>
              <a:rPr sz="3600" spc="-415" dirty="0">
                <a:latin typeface="Arial Black"/>
                <a:cs typeface="Arial Black"/>
              </a:rPr>
              <a:t>can </a:t>
            </a:r>
            <a:r>
              <a:rPr sz="3600" spc="-355" dirty="0">
                <a:latin typeface="Arial Black"/>
                <a:cs typeface="Arial Black"/>
              </a:rPr>
              <a:t>be </a:t>
            </a:r>
            <a:r>
              <a:rPr sz="3600" spc="-375" dirty="0">
                <a:latin typeface="Arial Black"/>
                <a:cs typeface="Arial Black"/>
              </a:rPr>
              <a:t>compared.  </a:t>
            </a:r>
            <a:r>
              <a:rPr sz="3600" spc="-360" dirty="0">
                <a:latin typeface="Arial Black"/>
                <a:cs typeface="Arial Black"/>
              </a:rPr>
              <a:t>Their </a:t>
            </a:r>
            <a:r>
              <a:rPr sz="3600" spc="-400" dirty="0">
                <a:latin typeface="Arial Black"/>
                <a:cs typeface="Arial Black"/>
              </a:rPr>
              <a:t>main </a:t>
            </a:r>
            <a:r>
              <a:rPr sz="3600" spc="-355" dirty="0">
                <a:latin typeface="Arial Black"/>
                <a:cs typeface="Arial Black"/>
              </a:rPr>
              <a:t>purpose </a:t>
            </a:r>
            <a:r>
              <a:rPr sz="3600" spc="-365" dirty="0">
                <a:latin typeface="Arial Black"/>
                <a:cs typeface="Arial Black"/>
              </a:rPr>
              <a:t>is </a:t>
            </a:r>
            <a:r>
              <a:rPr sz="3600" spc="-450" dirty="0">
                <a:latin typeface="Arial Black"/>
                <a:cs typeface="Arial Black"/>
              </a:rPr>
              <a:t>to </a:t>
            </a:r>
            <a:r>
              <a:rPr sz="3600" spc="-380" dirty="0">
                <a:solidFill>
                  <a:srgbClr val="6F2F9F"/>
                </a:solidFill>
                <a:latin typeface="Arial Black"/>
                <a:cs typeface="Arial Black"/>
              </a:rPr>
              <a:t>promote, </a:t>
            </a:r>
            <a:r>
              <a:rPr sz="3600" spc="-355" dirty="0">
                <a:solidFill>
                  <a:srgbClr val="6F2F9F"/>
                </a:solidFill>
                <a:latin typeface="Arial Black"/>
                <a:cs typeface="Arial Black"/>
              </a:rPr>
              <a:t>guide  and </a:t>
            </a:r>
            <a:r>
              <a:rPr sz="3600" spc="-415" dirty="0">
                <a:solidFill>
                  <a:srgbClr val="6F2F9F"/>
                </a:solidFill>
                <a:latin typeface="Arial Black"/>
                <a:cs typeface="Arial Black"/>
              </a:rPr>
              <a:t>direct </a:t>
            </a:r>
            <a:r>
              <a:rPr sz="3600" spc="-355" dirty="0">
                <a:latin typeface="Arial Black"/>
                <a:cs typeface="Arial Black"/>
              </a:rPr>
              <a:t>professional nursing</a:t>
            </a:r>
            <a:r>
              <a:rPr sz="3600" spc="-295" dirty="0">
                <a:latin typeface="Arial Black"/>
                <a:cs typeface="Arial Black"/>
              </a:rPr>
              <a:t> </a:t>
            </a:r>
            <a:r>
              <a:rPr sz="3600" spc="-395" dirty="0">
                <a:latin typeface="Arial Black"/>
                <a:cs typeface="Arial Black"/>
              </a:rPr>
              <a:t>practice.</a:t>
            </a:r>
            <a:endParaRPr sz="3600" dirty="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20559" y="0"/>
            <a:ext cx="2123440" cy="2152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821689" y="590550"/>
              <a:ext cx="7809230" cy="58293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20000" y="5334000"/>
              <a:ext cx="1524000" cy="1524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81600" y="0"/>
              <a:ext cx="2209800" cy="14376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517900"/>
              <a:ext cx="2209800" cy="1511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77000" y="2230120"/>
              <a:ext cx="2133600" cy="15989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4400" y="838200"/>
              <a:ext cx="2705100" cy="169545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9360" y="947420"/>
            <a:ext cx="56134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65" dirty="0"/>
              <a:t>Purposes </a:t>
            </a:r>
            <a:r>
              <a:rPr spc="-495" dirty="0"/>
              <a:t>of</a:t>
            </a:r>
            <a:r>
              <a:rPr spc="-85" dirty="0"/>
              <a:t> </a:t>
            </a:r>
            <a:r>
              <a:rPr spc="-520" dirty="0"/>
              <a:t>standards</a:t>
            </a:r>
          </a:p>
        </p:txBody>
      </p:sp>
      <p:sp>
        <p:nvSpPr>
          <p:cNvPr id="3" name="object 3"/>
          <p:cNvSpPr/>
          <p:nvPr/>
        </p:nvSpPr>
        <p:spPr>
          <a:xfrm>
            <a:off x="1163319" y="2000250"/>
            <a:ext cx="7809230" cy="4151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5710" y="1949450"/>
            <a:ext cx="6804025" cy="179197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90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80365" algn="l"/>
                <a:tab pos="381000" algn="l"/>
              </a:tabLst>
            </a:pPr>
            <a:r>
              <a:rPr sz="3200" spc="-395" dirty="0">
                <a:solidFill>
                  <a:srgbClr val="00AF4F"/>
                </a:solidFill>
                <a:latin typeface="Arial Black"/>
                <a:cs typeface="Arial Black"/>
              </a:rPr>
              <a:t>Structural </a:t>
            </a:r>
            <a:r>
              <a:rPr sz="3200" spc="-375" dirty="0">
                <a:solidFill>
                  <a:srgbClr val="00AF4F"/>
                </a:solidFill>
                <a:latin typeface="Arial Black"/>
                <a:cs typeface="Arial Black"/>
              </a:rPr>
              <a:t>standards </a:t>
            </a:r>
            <a:r>
              <a:rPr sz="3200" spc="-360" dirty="0">
                <a:latin typeface="Arial Black"/>
                <a:cs typeface="Arial Black"/>
              </a:rPr>
              <a:t>Things </a:t>
            </a:r>
            <a:r>
              <a:rPr sz="3200" spc="-530" dirty="0">
                <a:latin typeface="Arial Black"/>
                <a:cs typeface="Arial Black"/>
              </a:rPr>
              <a:t>we</a:t>
            </a:r>
            <a:r>
              <a:rPr sz="3200" spc="-235" dirty="0">
                <a:latin typeface="Arial Black"/>
                <a:cs typeface="Arial Black"/>
              </a:rPr>
              <a:t> </a:t>
            </a:r>
            <a:r>
              <a:rPr sz="3200" spc="-355" dirty="0">
                <a:latin typeface="Arial Black"/>
                <a:cs typeface="Arial Black"/>
              </a:rPr>
              <a:t>use</a:t>
            </a:r>
            <a:endParaRPr sz="3200">
              <a:latin typeface="Arial Black"/>
              <a:cs typeface="Arial Black"/>
            </a:endParaRPr>
          </a:p>
          <a:p>
            <a:pPr marL="381000" indent="-342900">
              <a:lnSpc>
                <a:spcPct val="100000"/>
              </a:lnSpc>
              <a:spcBef>
                <a:spcPts val="80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80365" algn="l"/>
                <a:tab pos="381000" algn="l"/>
              </a:tabLst>
            </a:pPr>
            <a:r>
              <a:rPr sz="3200" spc="-355" dirty="0">
                <a:solidFill>
                  <a:srgbClr val="00AF4F"/>
                </a:solidFill>
                <a:latin typeface="Arial Black"/>
                <a:cs typeface="Arial Black"/>
              </a:rPr>
              <a:t>Process </a:t>
            </a:r>
            <a:r>
              <a:rPr sz="3200" spc="-375" dirty="0">
                <a:solidFill>
                  <a:srgbClr val="00AF4F"/>
                </a:solidFill>
                <a:latin typeface="Arial Black"/>
                <a:cs typeface="Arial Black"/>
              </a:rPr>
              <a:t>standards </a:t>
            </a:r>
            <a:r>
              <a:rPr sz="3200" spc="-355" dirty="0">
                <a:latin typeface="Arial Black"/>
                <a:cs typeface="Arial Black"/>
              </a:rPr>
              <a:t>Things </a:t>
            </a:r>
            <a:r>
              <a:rPr sz="3200" spc="-535" dirty="0">
                <a:latin typeface="Arial Black"/>
                <a:cs typeface="Arial Black"/>
              </a:rPr>
              <a:t>we</a:t>
            </a:r>
            <a:r>
              <a:rPr sz="3200" spc="-145" dirty="0">
                <a:latin typeface="Arial Black"/>
                <a:cs typeface="Arial Black"/>
              </a:rPr>
              <a:t> </a:t>
            </a:r>
            <a:r>
              <a:rPr sz="3200" spc="-355" dirty="0">
                <a:latin typeface="Arial Black"/>
                <a:cs typeface="Arial Black"/>
              </a:rPr>
              <a:t>do</a:t>
            </a:r>
            <a:endParaRPr sz="3200">
              <a:latin typeface="Arial Black"/>
              <a:cs typeface="Arial Black"/>
            </a:endParaRPr>
          </a:p>
          <a:p>
            <a:pPr marL="381000" indent="-342900">
              <a:lnSpc>
                <a:spcPct val="100000"/>
              </a:lnSpc>
              <a:spcBef>
                <a:spcPts val="790"/>
              </a:spcBef>
              <a:buClr>
                <a:srgbClr val="3333CC"/>
              </a:buClr>
              <a:buSzPct val="59375"/>
              <a:buFont typeface="UnDotum"/>
              <a:buChar char=""/>
              <a:tabLst>
                <a:tab pos="380365" algn="l"/>
                <a:tab pos="381000" algn="l"/>
              </a:tabLst>
            </a:pPr>
            <a:r>
              <a:rPr sz="3200" spc="-409" dirty="0">
                <a:solidFill>
                  <a:srgbClr val="00AF4F"/>
                </a:solidFill>
                <a:latin typeface="Arial Black"/>
                <a:cs typeface="Arial Black"/>
              </a:rPr>
              <a:t>Outcome </a:t>
            </a:r>
            <a:r>
              <a:rPr sz="3200" spc="-375" dirty="0">
                <a:solidFill>
                  <a:srgbClr val="00AF4F"/>
                </a:solidFill>
                <a:latin typeface="Arial Black"/>
                <a:cs typeface="Arial Black"/>
              </a:rPr>
              <a:t>standards </a:t>
            </a:r>
            <a:r>
              <a:rPr sz="3200" spc="-360" dirty="0">
                <a:latin typeface="Arial Black"/>
                <a:cs typeface="Arial Black"/>
              </a:rPr>
              <a:t>The</a:t>
            </a:r>
            <a:r>
              <a:rPr sz="3200" spc="295" dirty="0">
                <a:latin typeface="Arial Black"/>
                <a:cs typeface="Arial Black"/>
              </a:rPr>
              <a:t> </a:t>
            </a:r>
            <a:r>
              <a:rPr sz="3200" spc="-385" dirty="0">
                <a:latin typeface="Arial Black"/>
                <a:cs typeface="Arial Black"/>
              </a:rPr>
              <a:t>result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21689"/>
            <a:ext cx="9144000" cy="6036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9360" y="33020"/>
            <a:ext cx="70415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40" dirty="0"/>
              <a:t>Characteristics </a:t>
            </a:r>
            <a:r>
              <a:rPr spc="-495" dirty="0"/>
              <a:t>of</a:t>
            </a:r>
            <a:r>
              <a:rPr spc="-5" dirty="0"/>
              <a:t> </a:t>
            </a:r>
            <a:r>
              <a:rPr spc="-495" dirty="0"/>
              <a:t>Standards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1959" y="1783079"/>
            <a:ext cx="8470265" cy="894715"/>
            <a:chOff x="441959" y="1783079"/>
            <a:chExt cx="8470265" cy="894715"/>
          </a:xfrm>
        </p:grpSpPr>
        <p:sp>
          <p:nvSpPr>
            <p:cNvPr id="3" name="object 3"/>
            <p:cNvSpPr/>
            <p:nvPr/>
          </p:nvSpPr>
          <p:spPr>
            <a:xfrm>
              <a:off x="2819399" y="1979929"/>
              <a:ext cx="6079490" cy="684530"/>
            </a:xfrm>
            <a:custGeom>
              <a:avLst/>
              <a:gdLst/>
              <a:ahLst/>
              <a:cxnLst/>
              <a:rect l="l" t="t" r="r" b="b"/>
              <a:pathLst>
                <a:path w="6079490" h="684530">
                  <a:moveTo>
                    <a:pt x="6079490" y="0"/>
                  </a:moveTo>
                  <a:lnTo>
                    <a:pt x="341630" y="0"/>
                  </a:lnTo>
                  <a:lnTo>
                    <a:pt x="0" y="342900"/>
                  </a:lnTo>
                  <a:lnTo>
                    <a:pt x="341630" y="684530"/>
                  </a:lnTo>
                  <a:lnTo>
                    <a:pt x="6079490" y="684530"/>
                  </a:lnTo>
                  <a:lnTo>
                    <a:pt x="6079490" y="0"/>
                  </a:lnTo>
                  <a:close/>
                </a:path>
              </a:pathLst>
            </a:custGeom>
            <a:solidFill>
              <a:srgbClr val="00E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19399" y="1979929"/>
              <a:ext cx="6079490" cy="684530"/>
            </a:xfrm>
            <a:custGeom>
              <a:avLst/>
              <a:gdLst/>
              <a:ahLst/>
              <a:cxnLst/>
              <a:rect l="l" t="t" r="r" b="b"/>
              <a:pathLst>
                <a:path w="6079490" h="684530">
                  <a:moveTo>
                    <a:pt x="6079490" y="684530"/>
                  </a:moveTo>
                  <a:lnTo>
                    <a:pt x="341630" y="684530"/>
                  </a:lnTo>
                  <a:lnTo>
                    <a:pt x="0" y="342900"/>
                  </a:lnTo>
                  <a:lnTo>
                    <a:pt x="341630" y="0"/>
                  </a:lnTo>
                  <a:lnTo>
                    <a:pt x="6079490" y="0"/>
                  </a:lnTo>
                  <a:lnTo>
                    <a:pt x="6079490" y="684530"/>
                  </a:lnTo>
                  <a:close/>
                </a:path>
                <a:path w="6079490" h="684530">
                  <a:moveTo>
                    <a:pt x="6079490" y="684530"/>
                  </a:moveTo>
                  <a:lnTo>
                    <a:pt x="6079490" y="684530"/>
                  </a:lnTo>
                </a:path>
                <a:path w="6079490" h="68453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51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9360" y="398779"/>
            <a:ext cx="6400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95" dirty="0"/>
              <a:t>Characteristics </a:t>
            </a:r>
            <a:r>
              <a:rPr sz="4000" spc="-450" dirty="0"/>
              <a:t>of</a:t>
            </a:r>
            <a:r>
              <a:rPr sz="4000" spc="30" dirty="0"/>
              <a:t> </a:t>
            </a:r>
            <a:r>
              <a:rPr sz="4000" spc="-450" dirty="0"/>
              <a:t>Standards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1229360" y="1008379"/>
            <a:ext cx="12680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60" dirty="0">
                <a:solidFill>
                  <a:srgbClr val="333399"/>
                </a:solidFill>
                <a:latin typeface="Arial Black"/>
                <a:cs typeface="Arial Black"/>
              </a:rPr>
              <a:t>c</a:t>
            </a:r>
            <a:r>
              <a:rPr sz="4000" spc="-565" dirty="0">
                <a:solidFill>
                  <a:srgbClr val="333399"/>
                </a:solidFill>
                <a:latin typeface="Arial Black"/>
                <a:cs typeface="Arial Black"/>
              </a:rPr>
              <a:t>o</a:t>
            </a:r>
            <a:r>
              <a:rPr sz="4000" spc="-450" dirty="0">
                <a:solidFill>
                  <a:srgbClr val="333399"/>
                </a:solidFill>
                <a:latin typeface="Arial Black"/>
                <a:cs typeface="Arial Black"/>
              </a:rPr>
              <a:t>n</a:t>
            </a:r>
            <a:r>
              <a:rPr sz="4000" spc="-665" dirty="0">
                <a:solidFill>
                  <a:srgbClr val="333399"/>
                </a:solidFill>
                <a:latin typeface="Arial Black"/>
                <a:cs typeface="Arial Black"/>
              </a:rPr>
              <a:t>t</a:t>
            </a:r>
            <a:r>
              <a:rPr sz="4000" spc="-445" dirty="0">
                <a:solidFill>
                  <a:srgbClr val="333399"/>
                </a:solidFill>
                <a:latin typeface="Arial Black"/>
                <a:cs typeface="Arial Black"/>
              </a:rPr>
              <a:t>d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57929" y="2020570"/>
            <a:ext cx="4538345" cy="57531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814830" marR="5080" indent="-1802130">
              <a:lnSpc>
                <a:spcPts val="2050"/>
              </a:lnSpc>
              <a:spcBef>
                <a:spcPts val="360"/>
              </a:spcBef>
            </a:pPr>
            <a:r>
              <a:rPr sz="1900" spc="-215" dirty="0">
                <a:latin typeface="Arial Black"/>
                <a:cs typeface="Arial Black"/>
              </a:rPr>
              <a:t>Based on </a:t>
            </a:r>
            <a:r>
              <a:rPr sz="1900" spc="-245" dirty="0">
                <a:latin typeface="Arial Black"/>
                <a:cs typeface="Arial Black"/>
              </a:rPr>
              <a:t>current </a:t>
            </a:r>
            <a:r>
              <a:rPr sz="1900" spc="-254" dirty="0">
                <a:latin typeface="Arial Black"/>
                <a:cs typeface="Arial Black"/>
              </a:rPr>
              <a:t>knowledge </a:t>
            </a:r>
            <a:r>
              <a:rPr sz="1900" spc="-215" dirty="0">
                <a:latin typeface="Arial Black"/>
                <a:cs typeface="Arial Black"/>
              </a:rPr>
              <a:t>and </a:t>
            </a:r>
            <a:r>
              <a:rPr sz="1900" spc="-245" dirty="0">
                <a:latin typeface="Arial Black"/>
                <a:cs typeface="Arial Black"/>
              </a:rPr>
              <a:t>scientific  </a:t>
            </a:r>
            <a:r>
              <a:rPr sz="1900" spc="-240" dirty="0">
                <a:latin typeface="Arial Black"/>
                <a:cs typeface="Arial Black"/>
              </a:rPr>
              <a:t>practice.</a:t>
            </a:r>
            <a:endParaRPr sz="1900">
              <a:latin typeface="Arial Black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-12759" y="3567371"/>
            <a:ext cx="6106795" cy="710565"/>
            <a:chOff x="-12759" y="3567371"/>
            <a:chExt cx="6106795" cy="710565"/>
          </a:xfrm>
        </p:grpSpPr>
        <p:sp>
          <p:nvSpPr>
            <p:cNvPr id="9" name="object 9"/>
            <p:cNvSpPr/>
            <p:nvPr/>
          </p:nvSpPr>
          <p:spPr>
            <a:xfrm>
              <a:off x="0" y="3580130"/>
              <a:ext cx="6080760" cy="684530"/>
            </a:xfrm>
            <a:custGeom>
              <a:avLst/>
              <a:gdLst/>
              <a:ahLst/>
              <a:cxnLst/>
              <a:rect l="l" t="t" r="r" b="b"/>
              <a:pathLst>
                <a:path w="6080760" h="684529">
                  <a:moveTo>
                    <a:pt x="6080760" y="0"/>
                  </a:moveTo>
                  <a:lnTo>
                    <a:pt x="341630" y="0"/>
                  </a:lnTo>
                  <a:lnTo>
                    <a:pt x="0" y="342900"/>
                  </a:lnTo>
                  <a:lnTo>
                    <a:pt x="341630" y="684530"/>
                  </a:lnTo>
                  <a:lnTo>
                    <a:pt x="6080760" y="684530"/>
                  </a:lnTo>
                  <a:lnTo>
                    <a:pt x="6080760" y="0"/>
                  </a:lnTo>
                  <a:close/>
                </a:path>
              </a:pathLst>
            </a:custGeom>
            <a:solidFill>
              <a:srgbClr val="00E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580130"/>
              <a:ext cx="6080760" cy="684530"/>
            </a:xfrm>
            <a:custGeom>
              <a:avLst/>
              <a:gdLst/>
              <a:ahLst/>
              <a:cxnLst/>
              <a:rect l="l" t="t" r="r" b="b"/>
              <a:pathLst>
                <a:path w="6080760" h="684529">
                  <a:moveTo>
                    <a:pt x="6080760" y="684530"/>
                  </a:moveTo>
                  <a:lnTo>
                    <a:pt x="341630" y="684530"/>
                  </a:lnTo>
                  <a:lnTo>
                    <a:pt x="0" y="342900"/>
                  </a:lnTo>
                  <a:lnTo>
                    <a:pt x="341630" y="0"/>
                  </a:lnTo>
                  <a:lnTo>
                    <a:pt x="6080760" y="0"/>
                  </a:lnTo>
                  <a:lnTo>
                    <a:pt x="6080760" y="684530"/>
                  </a:lnTo>
                  <a:close/>
                </a:path>
                <a:path w="6080760" h="684529">
                  <a:moveTo>
                    <a:pt x="6080760" y="684530"/>
                  </a:moveTo>
                  <a:lnTo>
                    <a:pt x="6080760" y="684530"/>
                  </a:lnTo>
                </a:path>
                <a:path w="6080760" h="68452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51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9489" y="3675379"/>
            <a:ext cx="456501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40" dirty="0">
                <a:latin typeface="Arial Black"/>
                <a:cs typeface="Arial Black"/>
              </a:rPr>
              <a:t>Must </a:t>
            </a:r>
            <a:r>
              <a:rPr sz="1900" spc="-215" dirty="0">
                <a:latin typeface="Arial Black"/>
                <a:cs typeface="Arial Black"/>
              </a:rPr>
              <a:t>be </a:t>
            </a:r>
            <a:r>
              <a:rPr sz="1900" spc="-240" dirty="0">
                <a:latin typeface="Arial Black"/>
                <a:cs typeface="Arial Black"/>
              </a:rPr>
              <a:t>reviewed </a:t>
            </a:r>
            <a:r>
              <a:rPr sz="1900" spc="-215" dirty="0">
                <a:latin typeface="Arial Black"/>
                <a:cs typeface="Arial Black"/>
              </a:rPr>
              <a:t>and revised</a:t>
            </a:r>
            <a:r>
              <a:rPr sz="1900" spc="-120" dirty="0">
                <a:latin typeface="Arial Black"/>
                <a:cs typeface="Arial Black"/>
              </a:rPr>
              <a:t> </a:t>
            </a:r>
            <a:r>
              <a:rPr sz="1900" spc="-215" dirty="0">
                <a:latin typeface="Arial Black"/>
                <a:cs typeface="Arial Black"/>
              </a:rPr>
              <a:t>periodically.</a:t>
            </a:r>
            <a:endParaRPr sz="1900">
              <a:latin typeface="Arial Black"/>
              <a:cs typeface="Arial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0571" y="5396171"/>
            <a:ext cx="6106795" cy="710565"/>
            <a:chOff x="2500571" y="5396171"/>
            <a:chExt cx="6106795" cy="710565"/>
          </a:xfrm>
        </p:grpSpPr>
        <p:sp>
          <p:nvSpPr>
            <p:cNvPr id="13" name="object 13"/>
            <p:cNvSpPr/>
            <p:nvPr/>
          </p:nvSpPr>
          <p:spPr>
            <a:xfrm>
              <a:off x="2513330" y="5408930"/>
              <a:ext cx="6080760" cy="684530"/>
            </a:xfrm>
            <a:custGeom>
              <a:avLst/>
              <a:gdLst/>
              <a:ahLst/>
              <a:cxnLst/>
              <a:rect l="l" t="t" r="r" b="b"/>
              <a:pathLst>
                <a:path w="6080759" h="684529">
                  <a:moveTo>
                    <a:pt x="6080760" y="0"/>
                  </a:moveTo>
                  <a:lnTo>
                    <a:pt x="342900" y="0"/>
                  </a:lnTo>
                  <a:lnTo>
                    <a:pt x="0" y="342900"/>
                  </a:lnTo>
                  <a:lnTo>
                    <a:pt x="342900" y="684530"/>
                  </a:lnTo>
                  <a:lnTo>
                    <a:pt x="6080760" y="684530"/>
                  </a:lnTo>
                  <a:lnTo>
                    <a:pt x="6080760" y="0"/>
                  </a:lnTo>
                  <a:close/>
                </a:path>
              </a:pathLst>
            </a:custGeom>
            <a:solidFill>
              <a:srgbClr val="00E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13330" y="5408930"/>
              <a:ext cx="6080760" cy="684530"/>
            </a:xfrm>
            <a:custGeom>
              <a:avLst/>
              <a:gdLst/>
              <a:ahLst/>
              <a:cxnLst/>
              <a:rect l="l" t="t" r="r" b="b"/>
              <a:pathLst>
                <a:path w="6080759" h="684529">
                  <a:moveTo>
                    <a:pt x="6080760" y="684530"/>
                  </a:moveTo>
                  <a:lnTo>
                    <a:pt x="342900" y="684530"/>
                  </a:lnTo>
                  <a:lnTo>
                    <a:pt x="0" y="342900"/>
                  </a:lnTo>
                  <a:lnTo>
                    <a:pt x="342900" y="0"/>
                  </a:lnTo>
                  <a:lnTo>
                    <a:pt x="6080760" y="0"/>
                  </a:lnTo>
                  <a:lnTo>
                    <a:pt x="6080760" y="684530"/>
                  </a:lnTo>
                  <a:close/>
                </a:path>
                <a:path w="6080759" h="684529">
                  <a:moveTo>
                    <a:pt x="6080760" y="684530"/>
                  </a:moveTo>
                  <a:lnTo>
                    <a:pt x="6080760" y="684530"/>
                  </a:lnTo>
                </a:path>
                <a:path w="6080759" h="68452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51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848100" y="5580379"/>
            <a:ext cx="3748404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29" dirty="0">
                <a:latin typeface="Arial Black"/>
                <a:cs typeface="Arial Black"/>
              </a:rPr>
              <a:t>Directed </a:t>
            </a:r>
            <a:r>
              <a:rPr sz="1900" spc="-260" dirty="0">
                <a:latin typeface="Arial Black"/>
                <a:cs typeface="Arial Black"/>
              </a:rPr>
              <a:t>towards </a:t>
            </a:r>
            <a:r>
              <a:rPr sz="1900" spc="-245" dirty="0">
                <a:latin typeface="Arial Black"/>
                <a:cs typeface="Arial Black"/>
              </a:rPr>
              <a:t>optimal</a:t>
            </a:r>
            <a:r>
              <a:rPr sz="1900" spc="-260" dirty="0">
                <a:latin typeface="Arial Black"/>
                <a:cs typeface="Arial Black"/>
              </a:rPr>
              <a:t> </a:t>
            </a:r>
            <a:r>
              <a:rPr sz="1900" spc="-215" dirty="0">
                <a:latin typeface="Arial Black"/>
                <a:cs typeface="Arial Black"/>
              </a:rPr>
              <a:t>standard.</a:t>
            </a:r>
            <a:endParaRPr sz="1900">
              <a:latin typeface="Arial Black"/>
              <a:cs typeface="Arial Blac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57200" y="1828800"/>
            <a:ext cx="8077200" cy="2819400"/>
            <a:chOff x="457200" y="1828800"/>
            <a:chExt cx="8077200" cy="2819400"/>
          </a:xfrm>
        </p:grpSpPr>
        <p:sp>
          <p:nvSpPr>
            <p:cNvPr id="17" name="object 17"/>
            <p:cNvSpPr/>
            <p:nvPr/>
          </p:nvSpPr>
          <p:spPr>
            <a:xfrm>
              <a:off x="457200" y="1828800"/>
              <a:ext cx="2362200" cy="1409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48400" y="3124200"/>
              <a:ext cx="2286000" cy="1524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381000" y="4876800"/>
            <a:ext cx="1790700" cy="1361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187</Words>
  <Application>Microsoft Office PowerPoint</Application>
  <PresentationFormat>On-screen Show (4:3)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 Black</vt:lpstr>
      <vt:lpstr>Calibri</vt:lpstr>
      <vt:lpstr>Times New Roman</vt:lpstr>
      <vt:lpstr>UnDotum</vt:lpstr>
      <vt:lpstr>Office Theme</vt:lpstr>
      <vt:lpstr>Professional standards in</vt:lpstr>
      <vt:lpstr>STANDARD</vt:lpstr>
      <vt:lpstr>PowerPoint Presentation</vt:lpstr>
      <vt:lpstr>Nursing standards</vt:lpstr>
      <vt:lpstr>PowerPoint Presentation</vt:lpstr>
      <vt:lpstr>Purposes of standards</vt:lpstr>
      <vt:lpstr>PowerPoint Presentation</vt:lpstr>
      <vt:lpstr>Characteristics of Standards</vt:lpstr>
      <vt:lpstr>Characteristics of Standards</vt:lpstr>
      <vt:lpstr>Sources of Nursing care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standards in</dc:title>
  <dc:creator>admin</dc:creator>
  <cp:lastModifiedBy>nileshhimani309@outlook.com</cp:lastModifiedBy>
  <cp:revision>4</cp:revision>
  <dcterms:created xsi:type="dcterms:W3CDTF">2020-04-13T05:31:37Z</dcterms:created>
  <dcterms:modified xsi:type="dcterms:W3CDTF">2020-08-14T09:21:03Z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2017-01-19T00:00:00Z</vt:filetime>
  </property>
  <property fmtid="{D5CDD505-2E9C-101B-9397-08002B2CF9AE}" pid="3" name="Creator">
    <vt:lpwstr>pdftk 1.44 - www.pdftk.com</vt:lpwstr>
  </property>
  <property fmtid="{D5CDD505-2E9C-101B-9397-08002B2CF9AE}" pid="4" name="LastSaved">
    <vt:filetime>2020-04-13T00:00:00Z</vt:filetime>
  </property>
</Properties>
</file>