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7"/>
  </p:notesMasterIdLst>
  <p:sldIdLst>
    <p:sldId id="257" r:id="rId2"/>
    <p:sldId id="282" r:id="rId3"/>
    <p:sldId id="283" r:id="rId4"/>
    <p:sldId id="313" r:id="rId5"/>
    <p:sldId id="258" r:id="rId6"/>
    <p:sldId id="284" r:id="rId7"/>
    <p:sldId id="285" r:id="rId8"/>
    <p:sldId id="259" r:id="rId9"/>
    <p:sldId id="260" r:id="rId10"/>
    <p:sldId id="303" r:id="rId11"/>
    <p:sldId id="304" r:id="rId12"/>
    <p:sldId id="305" r:id="rId13"/>
    <p:sldId id="306" r:id="rId14"/>
    <p:sldId id="307" r:id="rId15"/>
    <p:sldId id="309" r:id="rId16"/>
    <p:sldId id="308" r:id="rId17"/>
    <p:sldId id="310" r:id="rId18"/>
    <p:sldId id="311" r:id="rId19"/>
    <p:sldId id="312" r:id="rId20"/>
    <p:sldId id="261" r:id="rId21"/>
    <p:sldId id="286" r:id="rId22"/>
    <p:sldId id="262" r:id="rId23"/>
    <p:sldId id="287" r:id="rId24"/>
    <p:sldId id="263" r:id="rId25"/>
    <p:sldId id="264" r:id="rId26"/>
    <p:sldId id="265" r:id="rId27"/>
    <p:sldId id="267" r:id="rId28"/>
    <p:sldId id="288" r:id="rId29"/>
    <p:sldId id="289" r:id="rId30"/>
    <p:sldId id="292" r:id="rId31"/>
    <p:sldId id="293" r:id="rId32"/>
    <p:sldId id="294" r:id="rId33"/>
    <p:sldId id="295" r:id="rId34"/>
    <p:sldId id="296" r:id="rId35"/>
    <p:sldId id="298" r:id="rId36"/>
    <p:sldId id="299" r:id="rId37"/>
    <p:sldId id="300" r:id="rId38"/>
    <p:sldId id="301" r:id="rId39"/>
    <p:sldId id="302" r:id="rId40"/>
    <p:sldId id="268" r:id="rId41"/>
    <p:sldId id="314" r:id="rId42"/>
    <p:sldId id="315" r:id="rId43"/>
    <p:sldId id="316" r:id="rId44"/>
    <p:sldId id="317" r:id="rId45"/>
    <p:sldId id="28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8000"/>
    <a:srgbClr val="0498CC"/>
    <a:srgbClr val="B91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2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8.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1D5AC-D591-45DA-BE58-E80023D767D9}"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08A10096-87D3-421F-A57E-D661CDF481BE}">
      <dgm:prSet phldrT="[Text]" custT="1">
        <dgm:style>
          <a:lnRef idx="1">
            <a:schemeClr val="dk1"/>
          </a:lnRef>
          <a:fillRef idx="3">
            <a:schemeClr val="dk1"/>
          </a:fillRef>
          <a:effectRef idx="2">
            <a:schemeClr val="dk1"/>
          </a:effectRef>
          <a:fontRef idx="minor">
            <a:schemeClr val="lt1"/>
          </a:fontRef>
        </dgm:style>
      </dgm:prSet>
      <dgm:spPr/>
      <dgm:t>
        <a:bodyPr/>
        <a:lstStyle/>
        <a:p>
          <a:r>
            <a:rPr lang="en-US" sz="3200" dirty="0">
              <a:latin typeface="Times New Roman" pitchFamily="18" charset="0"/>
              <a:cs typeface="Times New Roman" pitchFamily="18" charset="0"/>
            </a:rPr>
            <a:t>D</a:t>
          </a:r>
        </a:p>
      </dgm:t>
    </dgm:pt>
    <dgm:pt modelId="{8095C5CC-A536-4981-81C4-CA5D52C3095C}" type="parTrans" cxnId="{4B163785-3AE9-43EF-8458-C8F6E83FBFB3}">
      <dgm:prSet/>
      <dgm:spPr/>
      <dgm:t>
        <a:bodyPr/>
        <a:lstStyle/>
        <a:p>
          <a:endParaRPr lang="en-US"/>
        </a:p>
      </dgm:t>
    </dgm:pt>
    <dgm:pt modelId="{AEE35EA9-8B5B-498A-858A-CC5ED4F34733}" type="sibTrans" cxnId="{4B163785-3AE9-43EF-8458-C8F6E83FBFB3}">
      <dgm:prSet/>
      <dgm:spPr/>
      <dgm:t>
        <a:bodyPr/>
        <a:lstStyle/>
        <a:p>
          <a:endParaRPr lang="en-US"/>
        </a:p>
      </dgm:t>
    </dgm:pt>
    <dgm:pt modelId="{7C2773BA-A5AA-49DD-8575-C11BD957F46F}">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800" dirty="0">
              <a:latin typeface="Times New Roman" pitchFamily="18" charset="0"/>
              <a:cs typeface="Times New Roman" pitchFamily="18" charset="0"/>
            </a:rPr>
            <a:t>Destructions</a:t>
          </a:r>
        </a:p>
      </dgm:t>
    </dgm:pt>
    <dgm:pt modelId="{2DC44EE5-924C-4982-811B-B4218E0FB4AD}" type="parTrans" cxnId="{6071881D-0C69-42BA-9C6E-AFD582481AC2}">
      <dgm:prSet/>
      <dgm:spPr/>
      <dgm:t>
        <a:bodyPr/>
        <a:lstStyle/>
        <a:p>
          <a:endParaRPr lang="en-US"/>
        </a:p>
      </dgm:t>
    </dgm:pt>
    <dgm:pt modelId="{EFF81E85-38A8-4CC2-BBE6-24BDDF35DAD4}" type="sibTrans" cxnId="{6071881D-0C69-42BA-9C6E-AFD582481AC2}">
      <dgm:prSet/>
      <dgm:spPr/>
      <dgm:t>
        <a:bodyPr/>
        <a:lstStyle/>
        <a:p>
          <a:endParaRPr lang="en-US"/>
        </a:p>
      </dgm:t>
    </dgm:pt>
    <dgm:pt modelId="{C3BD910F-B00A-4CF7-9D09-DB4C5670E908}">
      <dgm:prSet phldrT="[Text]" custT="1">
        <dgm:style>
          <a:lnRef idx="1">
            <a:schemeClr val="dk1"/>
          </a:lnRef>
          <a:fillRef idx="3">
            <a:schemeClr val="dk1"/>
          </a:fillRef>
          <a:effectRef idx="2">
            <a:schemeClr val="dk1"/>
          </a:effectRef>
          <a:fontRef idx="minor">
            <a:schemeClr val="lt1"/>
          </a:fontRef>
        </dgm:style>
      </dgm:prSet>
      <dgm:spPr/>
      <dgm:t>
        <a:bodyPr/>
        <a:lstStyle/>
        <a:p>
          <a:r>
            <a:rPr lang="en-US" sz="3200" dirty="0">
              <a:latin typeface="Times New Roman" pitchFamily="18" charset="0"/>
              <a:cs typeface="Times New Roman" pitchFamily="18" charset="0"/>
            </a:rPr>
            <a:t>I</a:t>
          </a:r>
        </a:p>
      </dgm:t>
    </dgm:pt>
    <dgm:pt modelId="{5F8FCDA2-25A5-4F62-9467-EA77F512CABB}" type="parTrans" cxnId="{D68C6B19-D5BF-4596-BE14-72D397DB8F9F}">
      <dgm:prSet/>
      <dgm:spPr/>
      <dgm:t>
        <a:bodyPr/>
        <a:lstStyle/>
        <a:p>
          <a:endParaRPr lang="en-US"/>
        </a:p>
      </dgm:t>
    </dgm:pt>
    <dgm:pt modelId="{7827A295-0336-4536-A853-C46A63AA9E4B}" type="sibTrans" cxnId="{D68C6B19-D5BF-4596-BE14-72D397DB8F9F}">
      <dgm:prSet/>
      <dgm:spPr/>
      <dgm:t>
        <a:bodyPr/>
        <a:lstStyle/>
        <a:p>
          <a:endParaRPr lang="en-US"/>
        </a:p>
      </dgm:t>
    </dgm:pt>
    <dgm:pt modelId="{7E4CBC48-134A-4AE5-BD22-250DBC4CDA1F}">
      <dgm:prSet phldrT="[Text]" custT="1">
        <dgm:style>
          <a:lnRef idx="1">
            <a:schemeClr val="dk1"/>
          </a:lnRef>
          <a:fillRef idx="3">
            <a:schemeClr val="dk1"/>
          </a:fillRef>
          <a:effectRef idx="2">
            <a:schemeClr val="dk1"/>
          </a:effectRef>
          <a:fontRef idx="minor">
            <a:schemeClr val="lt1"/>
          </a:fontRef>
        </dgm:style>
      </dgm:prSet>
      <dgm:spPr/>
      <dgm:t>
        <a:bodyPr/>
        <a:lstStyle/>
        <a:p>
          <a:r>
            <a:rPr lang="en-US" sz="3200" dirty="0">
              <a:latin typeface="Times New Roman" pitchFamily="18" charset="0"/>
              <a:cs typeface="Times New Roman" pitchFamily="18" charset="0"/>
            </a:rPr>
            <a:t>S</a:t>
          </a:r>
        </a:p>
      </dgm:t>
    </dgm:pt>
    <dgm:pt modelId="{15260953-7D92-45F0-9367-D3CD4EB82DD3}" type="parTrans" cxnId="{05DA2105-28B7-44FA-89B7-3F34F0ABD4E8}">
      <dgm:prSet/>
      <dgm:spPr/>
      <dgm:t>
        <a:bodyPr/>
        <a:lstStyle/>
        <a:p>
          <a:endParaRPr lang="en-US"/>
        </a:p>
      </dgm:t>
    </dgm:pt>
    <dgm:pt modelId="{39B4114A-60FA-4A15-87A9-786CBE116AC1}" type="sibTrans" cxnId="{05DA2105-28B7-44FA-89B7-3F34F0ABD4E8}">
      <dgm:prSet/>
      <dgm:spPr/>
      <dgm:t>
        <a:bodyPr/>
        <a:lstStyle/>
        <a:p>
          <a:endParaRPr lang="en-US"/>
        </a:p>
      </dgm:t>
    </dgm:pt>
    <dgm:pt modelId="{A6658D29-D0C8-46C5-BBEC-7486ED6BD640}">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800" dirty="0">
              <a:latin typeface="Times New Roman" pitchFamily="18" charset="0"/>
              <a:cs typeface="Times New Roman" pitchFamily="18" charset="0"/>
            </a:rPr>
            <a:t>Sufferings</a:t>
          </a:r>
        </a:p>
      </dgm:t>
    </dgm:pt>
    <dgm:pt modelId="{B51BB443-9CFE-419D-8F8E-4B37BAFCB75E}" type="parTrans" cxnId="{3062C119-BEC1-43A1-B9DB-60C9AA29AEBA}">
      <dgm:prSet/>
      <dgm:spPr/>
      <dgm:t>
        <a:bodyPr/>
        <a:lstStyle/>
        <a:p>
          <a:endParaRPr lang="en-US"/>
        </a:p>
      </dgm:t>
    </dgm:pt>
    <dgm:pt modelId="{9CE9171E-A079-42BC-9EB9-32F52944DC54}" type="sibTrans" cxnId="{3062C119-BEC1-43A1-B9DB-60C9AA29AEBA}">
      <dgm:prSet/>
      <dgm:spPr/>
      <dgm:t>
        <a:bodyPr/>
        <a:lstStyle/>
        <a:p>
          <a:endParaRPr lang="en-US"/>
        </a:p>
      </dgm:t>
    </dgm:pt>
    <dgm:pt modelId="{7B859759-3C17-4719-A284-8E963144DFCA}">
      <dgm:prSet custT="1">
        <dgm:style>
          <a:lnRef idx="1">
            <a:schemeClr val="dk1"/>
          </a:lnRef>
          <a:fillRef idx="3">
            <a:schemeClr val="dk1"/>
          </a:fillRef>
          <a:effectRef idx="2">
            <a:schemeClr val="dk1"/>
          </a:effectRef>
          <a:fontRef idx="minor">
            <a:schemeClr val="lt1"/>
          </a:fontRef>
        </dgm:style>
      </dgm:prSet>
      <dgm:spPr/>
      <dgm:t>
        <a:bodyPr/>
        <a:lstStyle/>
        <a:p>
          <a:r>
            <a:rPr lang="en-US" sz="3200" dirty="0">
              <a:latin typeface="Times New Roman" pitchFamily="18" charset="0"/>
              <a:cs typeface="Times New Roman" pitchFamily="18" charset="0"/>
            </a:rPr>
            <a:t>S</a:t>
          </a:r>
        </a:p>
      </dgm:t>
    </dgm:pt>
    <dgm:pt modelId="{02D3FF2D-1C19-4E9F-9A98-CCC35D2D7A38}" type="parTrans" cxnId="{6332C21B-55D8-410B-A254-2D2D4AC5F121}">
      <dgm:prSet/>
      <dgm:spPr/>
      <dgm:t>
        <a:bodyPr/>
        <a:lstStyle/>
        <a:p>
          <a:endParaRPr lang="en-US"/>
        </a:p>
      </dgm:t>
    </dgm:pt>
    <dgm:pt modelId="{CDE50EC2-2034-4B38-A297-FB071F4E484C}" type="sibTrans" cxnId="{6332C21B-55D8-410B-A254-2D2D4AC5F121}">
      <dgm:prSet/>
      <dgm:spPr/>
      <dgm:t>
        <a:bodyPr/>
        <a:lstStyle/>
        <a:p>
          <a:endParaRPr lang="en-US"/>
        </a:p>
      </dgm:t>
    </dgm:pt>
    <dgm:pt modelId="{29C77FA2-C4C0-4587-A1FA-5377352C401B}">
      <dgm:prSet custT="1">
        <dgm:style>
          <a:lnRef idx="1">
            <a:schemeClr val="dk1"/>
          </a:lnRef>
          <a:fillRef idx="3">
            <a:schemeClr val="dk1"/>
          </a:fillRef>
          <a:effectRef idx="2">
            <a:schemeClr val="dk1"/>
          </a:effectRef>
          <a:fontRef idx="minor">
            <a:schemeClr val="lt1"/>
          </a:fontRef>
        </dgm:style>
      </dgm:prSet>
      <dgm:spPr/>
      <dgm:t>
        <a:bodyPr/>
        <a:lstStyle/>
        <a:p>
          <a:r>
            <a:rPr lang="en-US" sz="3200" dirty="0">
              <a:latin typeface="Times New Roman" pitchFamily="18" charset="0"/>
              <a:cs typeface="Times New Roman" pitchFamily="18" charset="0"/>
            </a:rPr>
            <a:t>T</a:t>
          </a:r>
        </a:p>
      </dgm:t>
    </dgm:pt>
    <dgm:pt modelId="{63534ED3-37C2-4AA6-BA0C-FFAB37655628}" type="parTrans" cxnId="{A3168BA9-7C8D-497C-BA5E-70C3203CEE47}">
      <dgm:prSet/>
      <dgm:spPr/>
      <dgm:t>
        <a:bodyPr/>
        <a:lstStyle/>
        <a:p>
          <a:endParaRPr lang="en-US"/>
        </a:p>
      </dgm:t>
    </dgm:pt>
    <dgm:pt modelId="{2E49863E-AD34-4D15-A35D-370B7CA0310F}" type="sibTrans" cxnId="{A3168BA9-7C8D-497C-BA5E-70C3203CEE47}">
      <dgm:prSet/>
      <dgm:spPr/>
      <dgm:t>
        <a:bodyPr/>
        <a:lstStyle/>
        <a:p>
          <a:endParaRPr lang="en-US"/>
        </a:p>
      </dgm:t>
    </dgm:pt>
    <dgm:pt modelId="{A4DE8C2C-74F5-416A-B211-02622B588D79}">
      <dgm:prSet custT="1">
        <dgm:style>
          <a:lnRef idx="1">
            <a:schemeClr val="dk1"/>
          </a:lnRef>
          <a:fillRef idx="3">
            <a:schemeClr val="dk1"/>
          </a:fillRef>
          <a:effectRef idx="2">
            <a:schemeClr val="dk1"/>
          </a:effectRef>
          <a:fontRef idx="minor">
            <a:schemeClr val="lt1"/>
          </a:fontRef>
        </dgm:style>
      </dgm:prSet>
      <dgm:spPr/>
      <dgm:t>
        <a:bodyPr/>
        <a:lstStyle/>
        <a:p>
          <a:r>
            <a:rPr lang="en-US" sz="3200" dirty="0">
              <a:latin typeface="Times New Roman" pitchFamily="18" charset="0"/>
              <a:cs typeface="Times New Roman" pitchFamily="18" charset="0"/>
            </a:rPr>
            <a:t>E</a:t>
          </a:r>
        </a:p>
      </dgm:t>
    </dgm:pt>
    <dgm:pt modelId="{D82643C5-04C7-4E99-A540-6C6655180ECD}" type="parTrans" cxnId="{7B747330-B441-4A83-9618-2BDCCE714F80}">
      <dgm:prSet/>
      <dgm:spPr/>
      <dgm:t>
        <a:bodyPr/>
        <a:lstStyle/>
        <a:p>
          <a:endParaRPr lang="en-US"/>
        </a:p>
      </dgm:t>
    </dgm:pt>
    <dgm:pt modelId="{0EF7809B-3C40-4B5F-B576-F4A07F33ECD7}" type="sibTrans" cxnId="{7B747330-B441-4A83-9618-2BDCCE714F80}">
      <dgm:prSet/>
      <dgm:spPr/>
      <dgm:t>
        <a:bodyPr/>
        <a:lstStyle/>
        <a:p>
          <a:endParaRPr lang="en-US"/>
        </a:p>
      </dgm:t>
    </dgm:pt>
    <dgm:pt modelId="{CF2822E5-75F2-4C39-86AE-CAF46D20A722}">
      <dgm:prSet custT="1">
        <dgm:style>
          <a:lnRef idx="1">
            <a:schemeClr val="dk1"/>
          </a:lnRef>
          <a:fillRef idx="3">
            <a:schemeClr val="dk1"/>
          </a:fillRef>
          <a:effectRef idx="2">
            <a:schemeClr val="dk1"/>
          </a:effectRef>
          <a:fontRef idx="minor">
            <a:schemeClr val="lt1"/>
          </a:fontRef>
        </dgm:style>
      </dgm:prSet>
      <dgm:spPr/>
      <dgm:t>
        <a:bodyPr/>
        <a:lstStyle/>
        <a:p>
          <a:r>
            <a:rPr lang="en-US" sz="3200" dirty="0">
              <a:latin typeface="Times New Roman" pitchFamily="18" charset="0"/>
              <a:cs typeface="Times New Roman" pitchFamily="18" charset="0"/>
            </a:rPr>
            <a:t>R</a:t>
          </a:r>
        </a:p>
      </dgm:t>
    </dgm:pt>
    <dgm:pt modelId="{FFDE3D96-3763-4FEF-BCF9-EC219CE5E827}" type="parTrans" cxnId="{97C533B8-EDE1-462B-A0F7-4B0FBBF18AD6}">
      <dgm:prSet/>
      <dgm:spPr/>
      <dgm:t>
        <a:bodyPr/>
        <a:lstStyle/>
        <a:p>
          <a:endParaRPr lang="en-US"/>
        </a:p>
      </dgm:t>
    </dgm:pt>
    <dgm:pt modelId="{D9997E40-75C7-4E84-948E-4D458DBEE25A}" type="sibTrans" cxnId="{97C533B8-EDE1-462B-A0F7-4B0FBBF18AD6}">
      <dgm:prSet/>
      <dgm:spPr/>
      <dgm:t>
        <a:bodyPr/>
        <a:lstStyle/>
        <a:p>
          <a:endParaRPr lang="en-US"/>
        </a:p>
      </dgm:t>
    </dgm:pt>
    <dgm:pt modelId="{49020B3C-8902-4412-B7EF-DF82260A25A5}">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800" dirty="0">
              <a:latin typeface="Times New Roman" pitchFamily="18" charset="0"/>
              <a:cs typeface="Times New Roman" pitchFamily="18" charset="0"/>
            </a:rPr>
            <a:t>Incidents</a:t>
          </a:r>
        </a:p>
      </dgm:t>
    </dgm:pt>
    <dgm:pt modelId="{17373B97-FED6-49A7-AEE1-4958FCCC3BC5}" type="sibTrans" cxnId="{429F638F-EA57-48AC-B540-BCF480878FFB}">
      <dgm:prSet/>
      <dgm:spPr/>
      <dgm:t>
        <a:bodyPr/>
        <a:lstStyle/>
        <a:p>
          <a:endParaRPr lang="en-US"/>
        </a:p>
      </dgm:t>
    </dgm:pt>
    <dgm:pt modelId="{913238FB-925D-41F5-91B8-0A04E3D3F214}" type="parTrans" cxnId="{429F638F-EA57-48AC-B540-BCF480878FFB}">
      <dgm:prSet/>
      <dgm:spPr/>
      <dgm:t>
        <a:bodyPr/>
        <a:lstStyle/>
        <a:p>
          <a:endParaRPr lang="en-US"/>
        </a:p>
      </dgm:t>
    </dgm:pt>
    <dgm:pt modelId="{7D18C9E2-7FED-4F9E-90CC-4C4B75DF65A9}">
      <dgm:prSet custT="1">
        <dgm:style>
          <a:lnRef idx="1">
            <a:schemeClr val="dk1"/>
          </a:lnRef>
          <a:fillRef idx="3">
            <a:schemeClr val="dk1"/>
          </a:fillRef>
          <a:effectRef idx="2">
            <a:schemeClr val="dk1"/>
          </a:effectRef>
          <a:fontRef idx="minor">
            <a:schemeClr val="lt1"/>
          </a:fontRef>
        </dgm:style>
      </dgm:prSet>
      <dgm:spPr/>
      <dgm:t>
        <a:bodyPr/>
        <a:lstStyle/>
        <a:p>
          <a:r>
            <a:rPr lang="en-US" sz="3200" dirty="0">
              <a:latin typeface="Times New Roman" pitchFamily="18" charset="0"/>
              <a:cs typeface="Times New Roman" pitchFamily="18" charset="0"/>
            </a:rPr>
            <a:t>A</a:t>
          </a:r>
        </a:p>
      </dgm:t>
    </dgm:pt>
    <dgm:pt modelId="{8D9FBDA2-F066-4610-85FB-5DCA4952E14C}" type="parTrans" cxnId="{7989453E-2EA2-41FA-BDF6-BF304076969F}">
      <dgm:prSet/>
      <dgm:spPr/>
      <dgm:t>
        <a:bodyPr/>
        <a:lstStyle/>
        <a:p>
          <a:endParaRPr lang="en-US"/>
        </a:p>
      </dgm:t>
    </dgm:pt>
    <dgm:pt modelId="{202680AF-9F56-4399-BAA7-18C6994F78A8}" type="sibTrans" cxnId="{7989453E-2EA2-41FA-BDF6-BF304076969F}">
      <dgm:prSet/>
      <dgm:spPr/>
      <dgm:t>
        <a:bodyPr/>
        <a:lstStyle/>
        <a:p>
          <a:endParaRPr lang="en-US"/>
        </a:p>
      </dgm:t>
    </dgm:pt>
    <dgm:pt modelId="{339EF955-0472-467D-B6F7-8690629CB41D}">
      <dgm:prSet custT="1">
        <dgm:style>
          <a:lnRef idx="2">
            <a:schemeClr val="accent2"/>
          </a:lnRef>
          <a:fillRef idx="1">
            <a:schemeClr val="lt1"/>
          </a:fillRef>
          <a:effectRef idx="0">
            <a:schemeClr val="accent2"/>
          </a:effectRef>
          <a:fontRef idx="minor">
            <a:schemeClr val="dk1"/>
          </a:fontRef>
        </dgm:style>
      </dgm:prSet>
      <dgm:spPr/>
      <dgm:t>
        <a:bodyPr/>
        <a:lstStyle/>
        <a:p>
          <a:r>
            <a:rPr lang="en-US" sz="2800" dirty="0">
              <a:latin typeface="Times New Roman" pitchFamily="18" charset="0"/>
              <a:cs typeface="Times New Roman" pitchFamily="18" charset="0"/>
            </a:rPr>
            <a:t>Administrative, Financial failures </a:t>
          </a:r>
        </a:p>
      </dgm:t>
    </dgm:pt>
    <dgm:pt modelId="{319E0105-E94F-42F9-85C6-12160E14E980}" type="parTrans" cxnId="{7DA07F5C-444C-4911-B949-2F14ED73C459}">
      <dgm:prSet/>
      <dgm:spPr/>
      <dgm:t>
        <a:bodyPr/>
        <a:lstStyle/>
        <a:p>
          <a:endParaRPr lang="en-US"/>
        </a:p>
      </dgm:t>
    </dgm:pt>
    <dgm:pt modelId="{D5778E9E-7EA4-44A6-94B9-6918AC5E1F56}" type="sibTrans" cxnId="{7DA07F5C-444C-4911-B949-2F14ED73C459}">
      <dgm:prSet/>
      <dgm:spPr/>
      <dgm:t>
        <a:bodyPr/>
        <a:lstStyle/>
        <a:p>
          <a:endParaRPr lang="en-US"/>
        </a:p>
      </dgm:t>
    </dgm:pt>
    <dgm:pt modelId="{9ECC22A2-35B7-464B-B9CA-5CFBC00A9FCD}">
      <dgm:prSet custT="1">
        <dgm:style>
          <a:lnRef idx="2">
            <a:schemeClr val="accent2"/>
          </a:lnRef>
          <a:fillRef idx="1">
            <a:schemeClr val="lt1"/>
          </a:fillRef>
          <a:effectRef idx="0">
            <a:schemeClr val="accent2"/>
          </a:effectRef>
          <a:fontRef idx="minor">
            <a:schemeClr val="dk1"/>
          </a:fontRef>
        </dgm:style>
      </dgm:prSet>
      <dgm:spPr/>
      <dgm:t>
        <a:bodyPr/>
        <a:lstStyle/>
        <a:p>
          <a:r>
            <a:rPr lang="en-US" sz="2800" dirty="0">
              <a:latin typeface="Times New Roman" pitchFamily="18" charset="0"/>
              <a:cs typeface="Times New Roman" pitchFamily="18" charset="0"/>
            </a:rPr>
            <a:t>Sentiments</a:t>
          </a:r>
        </a:p>
      </dgm:t>
    </dgm:pt>
    <dgm:pt modelId="{089AC2C4-00F4-4E1F-A6E1-C4C3A5A1B5CA}" type="parTrans" cxnId="{8DB7B8CC-0474-4011-8F2B-172253143C02}">
      <dgm:prSet/>
      <dgm:spPr/>
      <dgm:t>
        <a:bodyPr/>
        <a:lstStyle/>
        <a:p>
          <a:endParaRPr lang="en-US"/>
        </a:p>
      </dgm:t>
    </dgm:pt>
    <dgm:pt modelId="{E84F8072-98D7-4F77-BE0D-153B534EED87}" type="sibTrans" cxnId="{8DB7B8CC-0474-4011-8F2B-172253143C02}">
      <dgm:prSet/>
      <dgm:spPr/>
      <dgm:t>
        <a:bodyPr/>
        <a:lstStyle/>
        <a:p>
          <a:endParaRPr lang="en-US"/>
        </a:p>
      </dgm:t>
    </dgm:pt>
    <dgm:pt modelId="{D05856B3-A1DE-47DB-9B01-F9FE81378489}">
      <dgm:prSet custT="1">
        <dgm:style>
          <a:lnRef idx="2">
            <a:schemeClr val="accent2"/>
          </a:lnRef>
          <a:fillRef idx="1">
            <a:schemeClr val="lt1"/>
          </a:fillRef>
          <a:effectRef idx="0">
            <a:schemeClr val="accent2"/>
          </a:effectRef>
          <a:fontRef idx="minor">
            <a:schemeClr val="dk1"/>
          </a:fontRef>
        </dgm:style>
      </dgm:prSet>
      <dgm:spPr/>
      <dgm:t>
        <a:bodyPr/>
        <a:lstStyle/>
        <a:p>
          <a:r>
            <a:rPr lang="en-US" sz="2800" dirty="0">
              <a:latin typeface="Times New Roman" pitchFamily="18" charset="0"/>
              <a:cs typeface="Times New Roman" pitchFamily="18" charset="0"/>
            </a:rPr>
            <a:t>Tragedies</a:t>
          </a:r>
        </a:p>
      </dgm:t>
    </dgm:pt>
    <dgm:pt modelId="{F198C4BF-5CA8-4847-8555-8C8FA0D4E3B8}" type="parTrans" cxnId="{E2186D7A-B60D-499A-9F03-3465277A0848}">
      <dgm:prSet/>
      <dgm:spPr/>
      <dgm:t>
        <a:bodyPr/>
        <a:lstStyle/>
        <a:p>
          <a:endParaRPr lang="en-US"/>
        </a:p>
      </dgm:t>
    </dgm:pt>
    <dgm:pt modelId="{90ABD705-6073-4403-94EE-3761C8D6EB99}" type="sibTrans" cxnId="{E2186D7A-B60D-499A-9F03-3465277A0848}">
      <dgm:prSet/>
      <dgm:spPr/>
      <dgm:t>
        <a:bodyPr/>
        <a:lstStyle/>
        <a:p>
          <a:endParaRPr lang="en-US"/>
        </a:p>
      </dgm:t>
    </dgm:pt>
    <dgm:pt modelId="{4A42A896-1615-4993-958B-A65685CF913C}">
      <dgm:prSet custT="1">
        <dgm:style>
          <a:lnRef idx="2">
            <a:schemeClr val="accent2"/>
          </a:lnRef>
          <a:fillRef idx="1">
            <a:schemeClr val="lt1"/>
          </a:fillRef>
          <a:effectRef idx="0">
            <a:schemeClr val="accent2"/>
          </a:effectRef>
          <a:fontRef idx="minor">
            <a:schemeClr val="dk1"/>
          </a:fontRef>
        </dgm:style>
      </dgm:prSet>
      <dgm:spPr/>
      <dgm:t>
        <a:bodyPr/>
        <a:lstStyle/>
        <a:p>
          <a:r>
            <a:rPr lang="en-US" sz="2800" dirty="0">
              <a:latin typeface="Times New Roman" pitchFamily="18" charset="0"/>
              <a:cs typeface="Times New Roman" pitchFamily="18" charset="0"/>
            </a:rPr>
            <a:t>Eruption of communicable diseases</a:t>
          </a:r>
        </a:p>
      </dgm:t>
    </dgm:pt>
    <dgm:pt modelId="{7104C913-39CB-49C0-8300-FC657BFA8509}" type="parTrans" cxnId="{716C35CE-D59C-4B74-A546-354ACC8C1B1B}">
      <dgm:prSet/>
      <dgm:spPr/>
      <dgm:t>
        <a:bodyPr/>
        <a:lstStyle/>
        <a:p>
          <a:endParaRPr lang="en-US"/>
        </a:p>
      </dgm:t>
    </dgm:pt>
    <dgm:pt modelId="{E10A93A6-051C-440E-B0C0-6FE106BFD995}" type="sibTrans" cxnId="{716C35CE-D59C-4B74-A546-354ACC8C1B1B}">
      <dgm:prSet/>
      <dgm:spPr/>
      <dgm:t>
        <a:bodyPr/>
        <a:lstStyle/>
        <a:p>
          <a:endParaRPr lang="en-US"/>
        </a:p>
      </dgm:t>
    </dgm:pt>
    <dgm:pt modelId="{E0154F98-35F7-4044-895F-33AA8FEFCA9D}">
      <dgm:prSet custT="1">
        <dgm:style>
          <a:lnRef idx="2">
            <a:schemeClr val="accent2"/>
          </a:lnRef>
          <a:fillRef idx="1">
            <a:schemeClr val="lt1"/>
          </a:fillRef>
          <a:effectRef idx="0">
            <a:schemeClr val="accent2"/>
          </a:effectRef>
          <a:fontRef idx="minor">
            <a:schemeClr val="dk1"/>
          </a:fontRef>
        </dgm:style>
      </dgm:prSet>
      <dgm:spPr/>
      <dgm:t>
        <a:bodyPr/>
        <a:lstStyle/>
        <a:p>
          <a:pPr algn="l"/>
          <a:r>
            <a:rPr lang="en-US" sz="2800" dirty="0">
              <a:latin typeface="Times New Roman" pitchFamily="18" charset="0"/>
              <a:cs typeface="Times New Roman" pitchFamily="18" charset="0"/>
            </a:rPr>
            <a:t>Research program and its implementation</a:t>
          </a:r>
        </a:p>
      </dgm:t>
    </dgm:pt>
    <dgm:pt modelId="{7DC7D41B-0FF7-4E7C-B75B-1D42C5FA5E58}" type="parTrans" cxnId="{6A41E136-6114-48EF-8ABE-A69C0190301E}">
      <dgm:prSet/>
      <dgm:spPr/>
      <dgm:t>
        <a:bodyPr/>
        <a:lstStyle/>
        <a:p>
          <a:endParaRPr lang="en-US"/>
        </a:p>
      </dgm:t>
    </dgm:pt>
    <dgm:pt modelId="{734D2189-88E0-4A6E-B1FE-8182EF886211}" type="sibTrans" cxnId="{6A41E136-6114-48EF-8ABE-A69C0190301E}">
      <dgm:prSet/>
      <dgm:spPr/>
      <dgm:t>
        <a:bodyPr/>
        <a:lstStyle/>
        <a:p>
          <a:endParaRPr lang="en-US"/>
        </a:p>
      </dgm:t>
    </dgm:pt>
    <dgm:pt modelId="{C260657A-03B3-4873-90B1-E3480D27A279}" type="pres">
      <dgm:prSet presAssocID="{6111D5AC-D591-45DA-BE58-E80023D767D9}" presName="Name0" presStyleCnt="0">
        <dgm:presLayoutVars>
          <dgm:dir/>
          <dgm:animLvl val="lvl"/>
          <dgm:resizeHandles val="exact"/>
        </dgm:presLayoutVars>
      </dgm:prSet>
      <dgm:spPr/>
    </dgm:pt>
    <dgm:pt modelId="{B74874F8-B7D9-44AA-A9CA-42FDDCE4CD90}" type="pres">
      <dgm:prSet presAssocID="{08A10096-87D3-421F-A57E-D661CDF481BE}" presName="linNode" presStyleCnt="0"/>
      <dgm:spPr/>
    </dgm:pt>
    <dgm:pt modelId="{317CCD37-D494-4381-AF05-9CC74210DBB3}" type="pres">
      <dgm:prSet presAssocID="{08A10096-87D3-421F-A57E-D661CDF481BE}" presName="parentText" presStyleLbl="node1" presStyleIdx="0" presStyleCnt="8" custScaleX="38889" custScaleY="83880">
        <dgm:presLayoutVars>
          <dgm:chMax val="1"/>
          <dgm:bulletEnabled val="1"/>
        </dgm:presLayoutVars>
      </dgm:prSet>
      <dgm:spPr/>
    </dgm:pt>
    <dgm:pt modelId="{BC730EC0-7952-4175-9CCC-D305403E5A68}" type="pres">
      <dgm:prSet presAssocID="{08A10096-87D3-421F-A57E-D661CDF481BE}" presName="descendantText" presStyleLbl="alignAccFollowNode1" presStyleIdx="0" presStyleCnt="8" custScaleX="91272">
        <dgm:presLayoutVars>
          <dgm:bulletEnabled val="1"/>
        </dgm:presLayoutVars>
      </dgm:prSet>
      <dgm:spPr/>
    </dgm:pt>
    <dgm:pt modelId="{F361266C-8C9A-4B68-94FD-C5C54EE7CE89}" type="pres">
      <dgm:prSet presAssocID="{AEE35EA9-8B5B-498A-858A-CC5ED4F34733}" presName="sp" presStyleCnt="0"/>
      <dgm:spPr/>
    </dgm:pt>
    <dgm:pt modelId="{14EA1317-A8C9-4AC6-97D3-B532A8F6AB1F}" type="pres">
      <dgm:prSet presAssocID="{C3BD910F-B00A-4CF7-9D09-DB4C5670E908}" presName="linNode" presStyleCnt="0"/>
      <dgm:spPr/>
    </dgm:pt>
    <dgm:pt modelId="{0AEDA2D7-E5E4-4B47-8C87-1557BE9BA087}" type="pres">
      <dgm:prSet presAssocID="{C3BD910F-B00A-4CF7-9D09-DB4C5670E908}" presName="parentText" presStyleLbl="node1" presStyleIdx="1" presStyleCnt="8" custScaleX="37739">
        <dgm:presLayoutVars>
          <dgm:chMax val="1"/>
          <dgm:bulletEnabled val="1"/>
        </dgm:presLayoutVars>
      </dgm:prSet>
      <dgm:spPr/>
    </dgm:pt>
    <dgm:pt modelId="{C4633D6E-6C86-4BAB-A0EA-2882BE71E455}" type="pres">
      <dgm:prSet presAssocID="{C3BD910F-B00A-4CF7-9D09-DB4C5670E908}" presName="descendantText" presStyleLbl="alignAccFollowNode1" presStyleIdx="1" presStyleCnt="8" custScaleX="97952">
        <dgm:presLayoutVars>
          <dgm:bulletEnabled val="1"/>
        </dgm:presLayoutVars>
      </dgm:prSet>
      <dgm:spPr/>
    </dgm:pt>
    <dgm:pt modelId="{F927AF5D-1CEF-4ED4-BCDD-E23947E9A2E8}" type="pres">
      <dgm:prSet presAssocID="{7827A295-0336-4536-A853-C46A63AA9E4B}" presName="sp" presStyleCnt="0"/>
      <dgm:spPr/>
    </dgm:pt>
    <dgm:pt modelId="{E680C728-C09C-483B-A8EA-8B9C50245765}" type="pres">
      <dgm:prSet presAssocID="{7E4CBC48-134A-4AE5-BD22-250DBC4CDA1F}" presName="linNode" presStyleCnt="0"/>
      <dgm:spPr/>
    </dgm:pt>
    <dgm:pt modelId="{F62C2B82-74E7-45B0-9C0F-DCC08C68D78D}" type="pres">
      <dgm:prSet presAssocID="{7E4CBC48-134A-4AE5-BD22-250DBC4CDA1F}" presName="parentText" presStyleLbl="node1" presStyleIdx="2" presStyleCnt="8" custScaleX="37740">
        <dgm:presLayoutVars>
          <dgm:chMax val="1"/>
          <dgm:bulletEnabled val="1"/>
        </dgm:presLayoutVars>
      </dgm:prSet>
      <dgm:spPr/>
    </dgm:pt>
    <dgm:pt modelId="{12AC2231-792B-42B3-AEBB-ABB746CAA733}" type="pres">
      <dgm:prSet presAssocID="{7E4CBC48-134A-4AE5-BD22-250DBC4CDA1F}" presName="descendantText" presStyleLbl="alignAccFollowNode1" presStyleIdx="2" presStyleCnt="8" custScaleX="103339">
        <dgm:presLayoutVars>
          <dgm:bulletEnabled val="1"/>
        </dgm:presLayoutVars>
      </dgm:prSet>
      <dgm:spPr/>
    </dgm:pt>
    <dgm:pt modelId="{16541D72-F019-49F1-BAB3-43F08EC713B1}" type="pres">
      <dgm:prSet presAssocID="{39B4114A-60FA-4A15-87A9-786CBE116AC1}" presName="sp" presStyleCnt="0"/>
      <dgm:spPr/>
    </dgm:pt>
    <dgm:pt modelId="{A587FEEF-A3DD-4A8C-A2DA-42E4BF485438}" type="pres">
      <dgm:prSet presAssocID="{7D18C9E2-7FED-4F9E-90CC-4C4B75DF65A9}" presName="linNode" presStyleCnt="0"/>
      <dgm:spPr/>
    </dgm:pt>
    <dgm:pt modelId="{2A4DB9BF-80BF-49A8-B57B-15285135B3C4}" type="pres">
      <dgm:prSet presAssocID="{7D18C9E2-7FED-4F9E-90CC-4C4B75DF65A9}" presName="parentText" presStyleLbl="node1" presStyleIdx="3" presStyleCnt="8" custScaleX="37739">
        <dgm:presLayoutVars>
          <dgm:chMax val="1"/>
          <dgm:bulletEnabled val="1"/>
        </dgm:presLayoutVars>
      </dgm:prSet>
      <dgm:spPr/>
    </dgm:pt>
    <dgm:pt modelId="{288FEF73-980E-42BE-858E-C17FC53385CF}" type="pres">
      <dgm:prSet presAssocID="{7D18C9E2-7FED-4F9E-90CC-4C4B75DF65A9}" presName="descendantText" presStyleLbl="alignAccFollowNode1" presStyleIdx="3" presStyleCnt="8" custScaleX="108728">
        <dgm:presLayoutVars>
          <dgm:bulletEnabled val="1"/>
        </dgm:presLayoutVars>
      </dgm:prSet>
      <dgm:spPr/>
    </dgm:pt>
    <dgm:pt modelId="{952D76F2-4367-47C2-97D2-F3E9F77A2CE5}" type="pres">
      <dgm:prSet presAssocID="{202680AF-9F56-4399-BAA7-18C6994F78A8}" presName="sp" presStyleCnt="0"/>
      <dgm:spPr/>
    </dgm:pt>
    <dgm:pt modelId="{DD120D7A-C4EC-4820-B0DE-05941F983A03}" type="pres">
      <dgm:prSet presAssocID="{7B859759-3C17-4719-A284-8E963144DFCA}" presName="linNode" presStyleCnt="0"/>
      <dgm:spPr/>
    </dgm:pt>
    <dgm:pt modelId="{1C1BC0F7-5D02-4C49-A5E9-38720496125C}" type="pres">
      <dgm:prSet presAssocID="{7B859759-3C17-4719-A284-8E963144DFCA}" presName="parentText" presStyleLbl="node1" presStyleIdx="4" presStyleCnt="8" custScaleX="37740">
        <dgm:presLayoutVars>
          <dgm:chMax val="1"/>
          <dgm:bulletEnabled val="1"/>
        </dgm:presLayoutVars>
      </dgm:prSet>
      <dgm:spPr/>
    </dgm:pt>
    <dgm:pt modelId="{17E4D1C3-748E-447F-870D-CD0F9A24D2B1}" type="pres">
      <dgm:prSet presAssocID="{7B859759-3C17-4719-A284-8E963144DFCA}" presName="descendantText" presStyleLbl="alignAccFollowNode1" presStyleIdx="4" presStyleCnt="8" custScaleX="115518">
        <dgm:presLayoutVars>
          <dgm:bulletEnabled val="1"/>
        </dgm:presLayoutVars>
      </dgm:prSet>
      <dgm:spPr/>
    </dgm:pt>
    <dgm:pt modelId="{3D3D5D72-AED5-4D86-8449-48A354205CC5}" type="pres">
      <dgm:prSet presAssocID="{CDE50EC2-2034-4B38-A297-FB071F4E484C}" presName="sp" presStyleCnt="0"/>
      <dgm:spPr/>
    </dgm:pt>
    <dgm:pt modelId="{623EDA40-A0FE-430D-8C07-B3336F0B8076}" type="pres">
      <dgm:prSet presAssocID="{29C77FA2-C4C0-4587-A1FA-5377352C401B}" presName="linNode" presStyleCnt="0"/>
      <dgm:spPr/>
    </dgm:pt>
    <dgm:pt modelId="{07CDC0EE-1DF2-4C88-B893-765FAA2D9E1C}" type="pres">
      <dgm:prSet presAssocID="{29C77FA2-C4C0-4587-A1FA-5377352C401B}" presName="parentText" presStyleLbl="node1" presStyleIdx="5" presStyleCnt="8" custScaleX="38887">
        <dgm:presLayoutVars>
          <dgm:chMax val="1"/>
          <dgm:bulletEnabled val="1"/>
        </dgm:presLayoutVars>
      </dgm:prSet>
      <dgm:spPr/>
    </dgm:pt>
    <dgm:pt modelId="{6E9A9DE8-C483-4FF3-885E-3BCA7D850151}" type="pres">
      <dgm:prSet presAssocID="{29C77FA2-C4C0-4587-A1FA-5377352C401B}" presName="descendantText" presStyleLbl="alignAccFollowNode1" presStyleIdx="5" presStyleCnt="8" custScaleX="120905">
        <dgm:presLayoutVars>
          <dgm:bulletEnabled val="1"/>
        </dgm:presLayoutVars>
      </dgm:prSet>
      <dgm:spPr/>
    </dgm:pt>
    <dgm:pt modelId="{1D14D239-6431-4B04-80F3-095ED5EBEB41}" type="pres">
      <dgm:prSet presAssocID="{2E49863E-AD34-4D15-A35D-370B7CA0310F}" presName="sp" presStyleCnt="0"/>
      <dgm:spPr/>
    </dgm:pt>
    <dgm:pt modelId="{77449C6B-75CC-460C-B230-E0E782500F91}" type="pres">
      <dgm:prSet presAssocID="{A4DE8C2C-74F5-416A-B211-02622B588D79}" presName="linNode" presStyleCnt="0"/>
      <dgm:spPr/>
    </dgm:pt>
    <dgm:pt modelId="{0FB1D985-E4E8-4495-9883-388264D1ABC3}" type="pres">
      <dgm:prSet presAssocID="{A4DE8C2C-74F5-416A-B211-02622B588D79}" presName="parentText" presStyleLbl="node1" presStyleIdx="6" presStyleCnt="8" custScaleX="38890">
        <dgm:presLayoutVars>
          <dgm:chMax val="1"/>
          <dgm:bulletEnabled val="1"/>
        </dgm:presLayoutVars>
      </dgm:prSet>
      <dgm:spPr/>
    </dgm:pt>
    <dgm:pt modelId="{83D9564D-E886-4E10-BAA9-C40450644FCC}" type="pres">
      <dgm:prSet presAssocID="{A4DE8C2C-74F5-416A-B211-02622B588D79}" presName="descendantText" presStyleLbl="alignAccFollowNode1" presStyleIdx="6" presStyleCnt="8" custScaleX="126293">
        <dgm:presLayoutVars>
          <dgm:bulletEnabled val="1"/>
        </dgm:presLayoutVars>
      </dgm:prSet>
      <dgm:spPr/>
    </dgm:pt>
    <dgm:pt modelId="{C31D2376-99C2-4DA7-BEC9-BC30F7742D64}" type="pres">
      <dgm:prSet presAssocID="{0EF7809B-3C40-4B5F-B576-F4A07F33ECD7}" presName="sp" presStyleCnt="0"/>
      <dgm:spPr/>
    </dgm:pt>
    <dgm:pt modelId="{CD0017E8-7E71-44BF-811D-6C6DB7F33CA9}" type="pres">
      <dgm:prSet presAssocID="{CF2822E5-75F2-4C39-86AE-CAF46D20A722}" presName="linNode" presStyleCnt="0"/>
      <dgm:spPr/>
    </dgm:pt>
    <dgm:pt modelId="{E4F02C8E-2A29-4964-A286-4C6D7B176206}" type="pres">
      <dgm:prSet presAssocID="{CF2822E5-75F2-4C39-86AE-CAF46D20A722}" presName="parentText" presStyleLbl="node1" presStyleIdx="7" presStyleCnt="8" custScaleX="38889">
        <dgm:presLayoutVars>
          <dgm:chMax val="1"/>
          <dgm:bulletEnabled val="1"/>
        </dgm:presLayoutVars>
      </dgm:prSet>
      <dgm:spPr/>
    </dgm:pt>
    <dgm:pt modelId="{66CB3459-2607-43BA-857F-FCDB88FD59B1}" type="pres">
      <dgm:prSet presAssocID="{CF2822E5-75F2-4C39-86AE-CAF46D20A722}" presName="descendantText" presStyleLbl="alignAccFollowNode1" presStyleIdx="7" presStyleCnt="8" custScaleX="131831" custScaleY="125526">
        <dgm:presLayoutVars>
          <dgm:bulletEnabled val="1"/>
        </dgm:presLayoutVars>
      </dgm:prSet>
      <dgm:spPr/>
    </dgm:pt>
  </dgm:ptLst>
  <dgm:cxnLst>
    <dgm:cxn modelId="{05DA2105-28B7-44FA-89B7-3F34F0ABD4E8}" srcId="{6111D5AC-D591-45DA-BE58-E80023D767D9}" destId="{7E4CBC48-134A-4AE5-BD22-250DBC4CDA1F}" srcOrd="2" destOrd="0" parTransId="{15260953-7D92-45F0-9367-D3CD4EB82DD3}" sibTransId="{39B4114A-60FA-4A15-87A9-786CBE116AC1}"/>
    <dgm:cxn modelId="{D68C6B19-D5BF-4596-BE14-72D397DB8F9F}" srcId="{6111D5AC-D591-45DA-BE58-E80023D767D9}" destId="{C3BD910F-B00A-4CF7-9D09-DB4C5670E908}" srcOrd="1" destOrd="0" parTransId="{5F8FCDA2-25A5-4F62-9467-EA77F512CABB}" sibTransId="{7827A295-0336-4536-A853-C46A63AA9E4B}"/>
    <dgm:cxn modelId="{3062C119-BEC1-43A1-B9DB-60C9AA29AEBA}" srcId="{7E4CBC48-134A-4AE5-BD22-250DBC4CDA1F}" destId="{A6658D29-D0C8-46C5-BBEC-7486ED6BD640}" srcOrd="0" destOrd="0" parTransId="{B51BB443-9CFE-419D-8F8E-4B37BAFCB75E}" sibTransId="{9CE9171E-A079-42BC-9EB9-32F52944DC54}"/>
    <dgm:cxn modelId="{6332C21B-55D8-410B-A254-2D2D4AC5F121}" srcId="{6111D5AC-D591-45DA-BE58-E80023D767D9}" destId="{7B859759-3C17-4719-A284-8E963144DFCA}" srcOrd="4" destOrd="0" parTransId="{02D3FF2D-1C19-4E9F-9A98-CCC35D2D7A38}" sibTransId="{CDE50EC2-2034-4B38-A297-FB071F4E484C}"/>
    <dgm:cxn modelId="{6071881D-0C69-42BA-9C6E-AFD582481AC2}" srcId="{08A10096-87D3-421F-A57E-D661CDF481BE}" destId="{7C2773BA-A5AA-49DD-8575-C11BD957F46F}" srcOrd="0" destOrd="0" parTransId="{2DC44EE5-924C-4982-811B-B4218E0FB4AD}" sibTransId="{EFF81E85-38A8-4CC2-BBE6-24BDDF35DAD4}"/>
    <dgm:cxn modelId="{8F58A51F-9F9D-486C-B64C-4EC38E5F9DBD}" type="presOf" srcId="{339EF955-0472-467D-B6F7-8690629CB41D}" destId="{288FEF73-980E-42BE-858E-C17FC53385CF}" srcOrd="0" destOrd="0" presId="urn:microsoft.com/office/officeart/2005/8/layout/vList5"/>
    <dgm:cxn modelId="{C484222E-7AEB-463B-9704-811A878A405F}" type="presOf" srcId="{4A42A896-1615-4993-958B-A65685CF913C}" destId="{83D9564D-E886-4E10-BAA9-C40450644FCC}" srcOrd="0" destOrd="0" presId="urn:microsoft.com/office/officeart/2005/8/layout/vList5"/>
    <dgm:cxn modelId="{7B747330-B441-4A83-9618-2BDCCE714F80}" srcId="{6111D5AC-D591-45DA-BE58-E80023D767D9}" destId="{A4DE8C2C-74F5-416A-B211-02622B588D79}" srcOrd="6" destOrd="0" parTransId="{D82643C5-04C7-4E99-A540-6C6655180ECD}" sibTransId="{0EF7809B-3C40-4B5F-B576-F4A07F33ECD7}"/>
    <dgm:cxn modelId="{6A41E136-6114-48EF-8ABE-A69C0190301E}" srcId="{CF2822E5-75F2-4C39-86AE-CAF46D20A722}" destId="{E0154F98-35F7-4044-895F-33AA8FEFCA9D}" srcOrd="0" destOrd="0" parTransId="{7DC7D41B-0FF7-4E7C-B75B-1D42C5FA5E58}" sibTransId="{734D2189-88E0-4A6E-B1FE-8182EF886211}"/>
    <dgm:cxn modelId="{7989453E-2EA2-41FA-BDF6-BF304076969F}" srcId="{6111D5AC-D591-45DA-BE58-E80023D767D9}" destId="{7D18C9E2-7FED-4F9E-90CC-4C4B75DF65A9}" srcOrd="3" destOrd="0" parTransId="{8D9FBDA2-F066-4610-85FB-5DCA4952E14C}" sibTransId="{202680AF-9F56-4399-BAA7-18C6994F78A8}"/>
    <dgm:cxn modelId="{7DA07F5C-444C-4911-B949-2F14ED73C459}" srcId="{7D18C9E2-7FED-4F9E-90CC-4C4B75DF65A9}" destId="{339EF955-0472-467D-B6F7-8690629CB41D}" srcOrd="0" destOrd="0" parTransId="{319E0105-E94F-42F9-85C6-12160E14E980}" sibTransId="{D5778E9E-7EA4-44A6-94B9-6918AC5E1F56}"/>
    <dgm:cxn modelId="{C5B01468-C674-479D-826A-0D23A3BFED14}" type="presOf" srcId="{08A10096-87D3-421F-A57E-D661CDF481BE}" destId="{317CCD37-D494-4381-AF05-9CC74210DBB3}" srcOrd="0" destOrd="0" presId="urn:microsoft.com/office/officeart/2005/8/layout/vList5"/>
    <dgm:cxn modelId="{12B40459-CC57-43AC-8611-29BBCF60EAA1}" type="presOf" srcId="{7B859759-3C17-4719-A284-8E963144DFCA}" destId="{1C1BC0F7-5D02-4C49-A5E9-38720496125C}" srcOrd="0" destOrd="0" presId="urn:microsoft.com/office/officeart/2005/8/layout/vList5"/>
    <dgm:cxn modelId="{E2186D7A-B60D-499A-9F03-3465277A0848}" srcId="{29C77FA2-C4C0-4587-A1FA-5377352C401B}" destId="{D05856B3-A1DE-47DB-9B01-F9FE81378489}" srcOrd="0" destOrd="0" parTransId="{F198C4BF-5CA8-4847-8555-8C8FA0D4E3B8}" sibTransId="{90ABD705-6073-4403-94EE-3761C8D6EB99}"/>
    <dgm:cxn modelId="{4B163785-3AE9-43EF-8458-C8F6E83FBFB3}" srcId="{6111D5AC-D591-45DA-BE58-E80023D767D9}" destId="{08A10096-87D3-421F-A57E-D661CDF481BE}" srcOrd="0" destOrd="0" parTransId="{8095C5CC-A536-4981-81C4-CA5D52C3095C}" sibTransId="{AEE35EA9-8B5B-498A-858A-CC5ED4F34733}"/>
    <dgm:cxn modelId="{93B8F08A-F043-4EE4-95BD-68CAEA620A22}" type="presOf" srcId="{9ECC22A2-35B7-464B-B9CA-5CFBC00A9FCD}" destId="{17E4D1C3-748E-447F-870D-CD0F9A24D2B1}" srcOrd="0" destOrd="0" presId="urn:microsoft.com/office/officeart/2005/8/layout/vList5"/>
    <dgm:cxn modelId="{429F638F-EA57-48AC-B540-BCF480878FFB}" srcId="{C3BD910F-B00A-4CF7-9D09-DB4C5670E908}" destId="{49020B3C-8902-4412-B7EF-DF82260A25A5}" srcOrd="0" destOrd="0" parTransId="{913238FB-925D-41F5-91B8-0A04E3D3F214}" sibTransId="{17373B97-FED6-49A7-AEE1-4958FCCC3BC5}"/>
    <dgm:cxn modelId="{9E9DFF92-7CB4-40C1-9A08-281808941B17}" type="presOf" srcId="{A6658D29-D0C8-46C5-BBEC-7486ED6BD640}" destId="{12AC2231-792B-42B3-AEBB-ABB746CAA733}" srcOrd="0" destOrd="0" presId="urn:microsoft.com/office/officeart/2005/8/layout/vList5"/>
    <dgm:cxn modelId="{F1408D94-DF2E-4AC7-8AD6-9279A9480059}" type="presOf" srcId="{A4DE8C2C-74F5-416A-B211-02622B588D79}" destId="{0FB1D985-E4E8-4495-9883-388264D1ABC3}" srcOrd="0" destOrd="0" presId="urn:microsoft.com/office/officeart/2005/8/layout/vList5"/>
    <dgm:cxn modelId="{F49503A1-09AC-4065-8475-A34812FF0791}" type="presOf" srcId="{C3BD910F-B00A-4CF7-9D09-DB4C5670E908}" destId="{0AEDA2D7-E5E4-4B47-8C87-1557BE9BA087}" srcOrd="0" destOrd="0" presId="urn:microsoft.com/office/officeart/2005/8/layout/vList5"/>
    <dgm:cxn modelId="{A3168BA9-7C8D-497C-BA5E-70C3203CEE47}" srcId="{6111D5AC-D591-45DA-BE58-E80023D767D9}" destId="{29C77FA2-C4C0-4587-A1FA-5377352C401B}" srcOrd="5" destOrd="0" parTransId="{63534ED3-37C2-4AA6-BA0C-FFAB37655628}" sibTransId="{2E49863E-AD34-4D15-A35D-370B7CA0310F}"/>
    <dgm:cxn modelId="{14D732AB-0FAB-4DEC-BDE0-8101BD85B7CB}" type="presOf" srcId="{49020B3C-8902-4412-B7EF-DF82260A25A5}" destId="{C4633D6E-6C86-4BAB-A0EA-2882BE71E455}" srcOrd="0" destOrd="0" presId="urn:microsoft.com/office/officeart/2005/8/layout/vList5"/>
    <dgm:cxn modelId="{97C533B8-EDE1-462B-A0F7-4B0FBBF18AD6}" srcId="{6111D5AC-D591-45DA-BE58-E80023D767D9}" destId="{CF2822E5-75F2-4C39-86AE-CAF46D20A722}" srcOrd="7" destOrd="0" parTransId="{FFDE3D96-3763-4FEF-BCF9-EC219CE5E827}" sibTransId="{D9997E40-75C7-4E84-948E-4D458DBEE25A}"/>
    <dgm:cxn modelId="{8DB7B8CC-0474-4011-8F2B-172253143C02}" srcId="{7B859759-3C17-4719-A284-8E963144DFCA}" destId="{9ECC22A2-35B7-464B-B9CA-5CFBC00A9FCD}" srcOrd="0" destOrd="0" parTransId="{089AC2C4-00F4-4E1F-A6E1-C4C3A5A1B5CA}" sibTransId="{E84F8072-98D7-4F77-BE0D-153B534EED87}"/>
    <dgm:cxn modelId="{716C35CE-D59C-4B74-A546-354ACC8C1B1B}" srcId="{A4DE8C2C-74F5-416A-B211-02622B588D79}" destId="{4A42A896-1615-4993-958B-A65685CF913C}" srcOrd="0" destOrd="0" parTransId="{7104C913-39CB-49C0-8300-FC657BFA8509}" sibTransId="{E10A93A6-051C-440E-B0C0-6FE106BFD995}"/>
    <dgm:cxn modelId="{E1A970D0-0409-4D31-AB32-D9572D25B94C}" type="presOf" srcId="{CF2822E5-75F2-4C39-86AE-CAF46D20A722}" destId="{E4F02C8E-2A29-4964-A286-4C6D7B176206}" srcOrd="0" destOrd="0" presId="urn:microsoft.com/office/officeart/2005/8/layout/vList5"/>
    <dgm:cxn modelId="{97149FD9-2FEF-4439-A3D2-3C9BEF2C1931}" type="presOf" srcId="{29C77FA2-C4C0-4587-A1FA-5377352C401B}" destId="{07CDC0EE-1DF2-4C88-B893-765FAA2D9E1C}" srcOrd="0" destOrd="0" presId="urn:microsoft.com/office/officeart/2005/8/layout/vList5"/>
    <dgm:cxn modelId="{F528FEDA-97B2-4CC1-9401-157878E65DA2}" type="presOf" srcId="{6111D5AC-D591-45DA-BE58-E80023D767D9}" destId="{C260657A-03B3-4873-90B1-E3480D27A279}" srcOrd="0" destOrd="0" presId="urn:microsoft.com/office/officeart/2005/8/layout/vList5"/>
    <dgm:cxn modelId="{25694AE2-42B0-4E6F-A12A-983CB0C9CAA4}" type="presOf" srcId="{7D18C9E2-7FED-4F9E-90CC-4C4B75DF65A9}" destId="{2A4DB9BF-80BF-49A8-B57B-15285135B3C4}" srcOrd="0" destOrd="0" presId="urn:microsoft.com/office/officeart/2005/8/layout/vList5"/>
    <dgm:cxn modelId="{D97AABE2-FA4E-4450-A59D-6D81BB4C2F05}" type="presOf" srcId="{7C2773BA-A5AA-49DD-8575-C11BD957F46F}" destId="{BC730EC0-7952-4175-9CCC-D305403E5A68}" srcOrd="0" destOrd="0" presId="urn:microsoft.com/office/officeart/2005/8/layout/vList5"/>
    <dgm:cxn modelId="{8BECBCE4-9B79-4DEF-97A6-68FA296A0F2E}" type="presOf" srcId="{D05856B3-A1DE-47DB-9B01-F9FE81378489}" destId="{6E9A9DE8-C483-4FF3-885E-3BCA7D850151}" srcOrd="0" destOrd="0" presId="urn:microsoft.com/office/officeart/2005/8/layout/vList5"/>
    <dgm:cxn modelId="{C6C2A7E5-D88E-4862-86D5-3F4432686FEE}" type="presOf" srcId="{7E4CBC48-134A-4AE5-BD22-250DBC4CDA1F}" destId="{F62C2B82-74E7-45B0-9C0F-DCC08C68D78D}" srcOrd="0" destOrd="0" presId="urn:microsoft.com/office/officeart/2005/8/layout/vList5"/>
    <dgm:cxn modelId="{FFD8CFFD-ED70-40EB-B12E-634CCC572F65}" type="presOf" srcId="{E0154F98-35F7-4044-895F-33AA8FEFCA9D}" destId="{66CB3459-2607-43BA-857F-FCDB88FD59B1}" srcOrd="0" destOrd="0" presId="urn:microsoft.com/office/officeart/2005/8/layout/vList5"/>
    <dgm:cxn modelId="{F70F60CD-29E5-45ED-BCA9-64073CAE3B55}" type="presParOf" srcId="{C260657A-03B3-4873-90B1-E3480D27A279}" destId="{B74874F8-B7D9-44AA-A9CA-42FDDCE4CD90}" srcOrd="0" destOrd="0" presId="urn:microsoft.com/office/officeart/2005/8/layout/vList5"/>
    <dgm:cxn modelId="{0C1C595F-9548-4F9B-9C7F-9D493C7DDD0D}" type="presParOf" srcId="{B74874F8-B7D9-44AA-A9CA-42FDDCE4CD90}" destId="{317CCD37-D494-4381-AF05-9CC74210DBB3}" srcOrd="0" destOrd="0" presId="urn:microsoft.com/office/officeart/2005/8/layout/vList5"/>
    <dgm:cxn modelId="{67DE70DD-64FD-4FD9-A8DA-888D10BD5C53}" type="presParOf" srcId="{B74874F8-B7D9-44AA-A9CA-42FDDCE4CD90}" destId="{BC730EC0-7952-4175-9CCC-D305403E5A68}" srcOrd="1" destOrd="0" presId="urn:microsoft.com/office/officeart/2005/8/layout/vList5"/>
    <dgm:cxn modelId="{FB679F41-B99F-418E-AE7A-4042301D1153}" type="presParOf" srcId="{C260657A-03B3-4873-90B1-E3480D27A279}" destId="{F361266C-8C9A-4B68-94FD-C5C54EE7CE89}" srcOrd="1" destOrd="0" presId="urn:microsoft.com/office/officeart/2005/8/layout/vList5"/>
    <dgm:cxn modelId="{70016E4D-65A7-4E4D-A564-1EEEED81A3AA}" type="presParOf" srcId="{C260657A-03B3-4873-90B1-E3480D27A279}" destId="{14EA1317-A8C9-4AC6-97D3-B532A8F6AB1F}" srcOrd="2" destOrd="0" presId="urn:microsoft.com/office/officeart/2005/8/layout/vList5"/>
    <dgm:cxn modelId="{9B5D06EF-E18F-40F3-9859-6F2FDF3209C1}" type="presParOf" srcId="{14EA1317-A8C9-4AC6-97D3-B532A8F6AB1F}" destId="{0AEDA2D7-E5E4-4B47-8C87-1557BE9BA087}" srcOrd="0" destOrd="0" presId="urn:microsoft.com/office/officeart/2005/8/layout/vList5"/>
    <dgm:cxn modelId="{7A6F0F43-A8AE-4E51-96D8-CE858F9A65D8}" type="presParOf" srcId="{14EA1317-A8C9-4AC6-97D3-B532A8F6AB1F}" destId="{C4633D6E-6C86-4BAB-A0EA-2882BE71E455}" srcOrd="1" destOrd="0" presId="urn:microsoft.com/office/officeart/2005/8/layout/vList5"/>
    <dgm:cxn modelId="{2E3808DF-DC32-4F26-B370-C606848EE330}" type="presParOf" srcId="{C260657A-03B3-4873-90B1-E3480D27A279}" destId="{F927AF5D-1CEF-4ED4-BCDD-E23947E9A2E8}" srcOrd="3" destOrd="0" presId="urn:microsoft.com/office/officeart/2005/8/layout/vList5"/>
    <dgm:cxn modelId="{057DC54A-6EBE-4B2B-9B35-ADE4A7D592F1}" type="presParOf" srcId="{C260657A-03B3-4873-90B1-E3480D27A279}" destId="{E680C728-C09C-483B-A8EA-8B9C50245765}" srcOrd="4" destOrd="0" presId="urn:microsoft.com/office/officeart/2005/8/layout/vList5"/>
    <dgm:cxn modelId="{9EC876DE-D61E-47AB-B057-70DA2EF6003B}" type="presParOf" srcId="{E680C728-C09C-483B-A8EA-8B9C50245765}" destId="{F62C2B82-74E7-45B0-9C0F-DCC08C68D78D}" srcOrd="0" destOrd="0" presId="urn:microsoft.com/office/officeart/2005/8/layout/vList5"/>
    <dgm:cxn modelId="{48AD5C96-9756-4E86-B981-F28C0FD30321}" type="presParOf" srcId="{E680C728-C09C-483B-A8EA-8B9C50245765}" destId="{12AC2231-792B-42B3-AEBB-ABB746CAA733}" srcOrd="1" destOrd="0" presId="urn:microsoft.com/office/officeart/2005/8/layout/vList5"/>
    <dgm:cxn modelId="{1F881E44-7C7C-4C8E-B2B6-C035F962DAFA}" type="presParOf" srcId="{C260657A-03B3-4873-90B1-E3480D27A279}" destId="{16541D72-F019-49F1-BAB3-43F08EC713B1}" srcOrd="5" destOrd="0" presId="urn:microsoft.com/office/officeart/2005/8/layout/vList5"/>
    <dgm:cxn modelId="{1B47CBB0-550B-4F42-AEF0-D4C733983C74}" type="presParOf" srcId="{C260657A-03B3-4873-90B1-E3480D27A279}" destId="{A587FEEF-A3DD-4A8C-A2DA-42E4BF485438}" srcOrd="6" destOrd="0" presId="urn:microsoft.com/office/officeart/2005/8/layout/vList5"/>
    <dgm:cxn modelId="{3FDAA8C6-0D8C-4757-A04E-D54F9919FA28}" type="presParOf" srcId="{A587FEEF-A3DD-4A8C-A2DA-42E4BF485438}" destId="{2A4DB9BF-80BF-49A8-B57B-15285135B3C4}" srcOrd="0" destOrd="0" presId="urn:microsoft.com/office/officeart/2005/8/layout/vList5"/>
    <dgm:cxn modelId="{FF1B195E-0883-4D3E-90DE-BA96CD00D0E7}" type="presParOf" srcId="{A587FEEF-A3DD-4A8C-A2DA-42E4BF485438}" destId="{288FEF73-980E-42BE-858E-C17FC53385CF}" srcOrd="1" destOrd="0" presId="urn:microsoft.com/office/officeart/2005/8/layout/vList5"/>
    <dgm:cxn modelId="{BDAC1764-F336-42CC-A23D-34C3228BA69D}" type="presParOf" srcId="{C260657A-03B3-4873-90B1-E3480D27A279}" destId="{952D76F2-4367-47C2-97D2-F3E9F77A2CE5}" srcOrd="7" destOrd="0" presId="urn:microsoft.com/office/officeart/2005/8/layout/vList5"/>
    <dgm:cxn modelId="{DA02370F-E867-48E4-A4FF-C5F88A48C296}" type="presParOf" srcId="{C260657A-03B3-4873-90B1-E3480D27A279}" destId="{DD120D7A-C4EC-4820-B0DE-05941F983A03}" srcOrd="8" destOrd="0" presId="urn:microsoft.com/office/officeart/2005/8/layout/vList5"/>
    <dgm:cxn modelId="{CC3A1129-021D-4130-BB03-ECA5CE459FCE}" type="presParOf" srcId="{DD120D7A-C4EC-4820-B0DE-05941F983A03}" destId="{1C1BC0F7-5D02-4C49-A5E9-38720496125C}" srcOrd="0" destOrd="0" presId="urn:microsoft.com/office/officeart/2005/8/layout/vList5"/>
    <dgm:cxn modelId="{D99FDD2A-7076-40A9-97A7-3C7F8355356C}" type="presParOf" srcId="{DD120D7A-C4EC-4820-B0DE-05941F983A03}" destId="{17E4D1C3-748E-447F-870D-CD0F9A24D2B1}" srcOrd="1" destOrd="0" presId="urn:microsoft.com/office/officeart/2005/8/layout/vList5"/>
    <dgm:cxn modelId="{280A3DAE-6039-4D04-BAAE-A0DA96B64A0D}" type="presParOf" srcId="{C260657A-03B3-4873-90B1-E3480D27A279}" destId="{3D3D5D72-AED5-4D86-8449-48A354205CC5}" srcOrd="9" destOrd="0" presId="urn:microsoft.com/office/officeart/2005/8/layout/vList5"/>
    <dgm:cxn modelId="{C7AE2086-1EBF-467B-82FF-65C2BD4FBE9E}" type="presParOf" srcId="{C260657A-03B3-4873-90B1-E3480D27A279}" destId="{623EDA40-A0FE-430D-8C07-B3336F0B8076}" srcOrd="10" destOrd="0" presId="urn:microsoft.com/office/officeart/2005/8/layout/vList5"/>
    <dgm:cxn modelId="{571B969B-6A97-49CE-94B4-AA39F962EED0}" type="presParOf" srcId="{623EDA40-A0FE-430D-8C07-B3336F0B8076}" destId="{07CDC0EE-1DF2-4C88-B893-765FAA2D9E1C}" srcOrd="0" destOrd="0" presId="urn:microsoft.com/office/officeart/2005/8/layout/vList5"/>
    <dgm:cxn modelId="{5F98E34E-68BC-4DD3-8456-E851B6D8BF99}" type="presParOf" srcId="{623EDA40-A0FE-430D-8C07-B3336F0B8076}" destId="{6E9A9DE8-C483-4FF3-885E-3BCA7D850151}" srcOrd="1" destOrd="0" presId="urn:microsoft.com/office/officeart/2005/8/layout/vList5"/>
    <dgm:cxn modelId="{35EC26FF-B0AB-4C40-92EC-AEAF261192B0}" type="presParOf" srcId="{C260657A-03B3-4873-90B1-E3480D27A279}" destId="{1D14D239-6431-4B04-80F3-095ED5EBEB41}" srcOrd="11" destOrd="0" presId="urn:microsoft.com/office/officeart/2005/8/layout/vList5"/>
    <dgm:cxn modelId="{81C85A0B-68AB-4D23-AFF5-1A3F3422BD7B}" type="presParOf" srcId="{C260657A-03B3-4873-90B1-E3480D27A279}" destId="{77449C6B-75CC-460C-B230-E0E782500F91}" srcOrd="12" destOrd="0" presId="urn:microsoft.com/office/officeart/2005/8/layout/vList5"/>
    <dgm:cxn modelId="{E119A2FB-AB58-427D-95B7-FE97D8FC7D22}" type="presParOf" srcId="{77449C6B-75CC-460C-B230-E0E782500F91}" destId="{0FB1D985-E4E8-4495-9883-388264D1ABC3}" srcOrd="0" destOrd="0" presId="urn:microsoft.com/office/officeart/2005/8/layout/vList5"/>
    <dgm:cxn modelId="{7E0FB53A-4E2E-49B9-9E30-495F0E4C17E4}" type="presParOf" srcId="{77449C6B-75CC-460C-B230-E0E782500F91}" destId="{83D9564D-E886-4E10-BAA9-C40450644FCC}" srcOrd="1" destOrd="0" presId="urn:microsoft.com/office/officeart/2005/8/layout/vList5"/>
    <dgm:cxn modelId="{73C2079F-CFC4-4C43-BF6C-6889DEF96FA1}" type="presParOf" srcId="{C260657A-03B3-4873-90B1-E3480D27A279}" destId="{C31D2376-99C2-4DA7-BEC9-BC30F7742D64}" srcOrd="13" destOrd="0" presId="urn:microsoft.com/office/officeart/2005/8/layout/vList5"/>
    <dgm:cxn modelId="{6F8B0D73-BC34-4C22-A1CE-D14E9C3E06A1}" type="presParOf" srcId="{C260657A-03B3-4873-90B1-E3480D27A279}" destId="{CD0017E8-7E71-44BF-811D-6C6DB7F33CA9}" srcOrd="14" destOrd="0" presId="urn:microsoft.com/office/officeart/2005/8/layout/vList5"/>
    <dgm:cxn modelId="{25369B31-6298-4BEB-829C-1C90A43B3203}" type="presParOf" srcId="{CD0017E8-7E71-44BF-811D-6C6DB7F33CA9}" destId="{E4F02C8E-2A29-4964-A286-4C6D7B176206}" srcOrd="0" destOrd="0" presId="urn:microsoft.com/office/officeart/2005/8/layout/vList5"/>
    <dgm:cxn modelId="{2C2934C0-8EEF-40F8-946B-C46C403B1444}" type="presParOf" srcId="{CD0017E8-7E71-44BF-811D-6C6DB7F33CA9}" destId="{66CB3459-2607-43BA-857F-FCDB88FD59B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3A8D29-2619-4C68-B355-1ECFF62571B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38E29DD9-96E6-4E06-B854-4D426836304D}">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2400" b="1" dirty="0">
              <a:latin typeface="Times New Roman" pitchFamily="18" charset="0"/>
              <a:cs typeface="Times New Roman" pitchFamily="18" charset="0"/>
            </a:rPr>
            <a:t>NATURAL DISASTERS</a:t>
          </a:r>
        </a:p>
      </dgm:t>
    </dgm:pt>
    <dgm:pt modelId="{A18466B3-A4D5-4DA0-AB82-1B18EABCE582}" type="parTrans" cxnId="{673AF1F2-59B4-4A41-B267-81C9F1A29FD8}">
      <dgm:prSet/>
      <dgm:spPr/>
      <dgm:t>
        <a:bodyPr/>
        <a:lstStyle/>
        <a:p>
          <a:endParaRPr lang="en-US"/>
        </a:p>
      </dgm:t>
    </dgm:pt>
    <dgm:pt modelId="{B20089B8-29A6-48CA-B5BB-2804DA9345D4}" type="sibTrans" cxnId="{673AF1F2-59B4-4A41-B267-81C9F1A29FD8}">
      <dgm:prSet/>
      <dgm:spPr/>
      <dgm:t>
        <a:bodyPr/>
        <a:lstStyle/>
        <a:p>
          <a:endParaRPr lang="en-US"/>
        </a:p>
      </dgm:t>
    </dgm:pt>
    <dgm:pt modelId="{304F3259-CE08-4257-B464-F9C2CF290DDB}">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Droughts</a:t>
          </a:r>
        </a:p>
      </dgm:t>
    </dgm:pt>
    <dgm:pt modelId="{687E78CA-FE16-408E-BF8B-3B67548FF4BE}" type="parTrans" cxnId="{7923985D-545E-48BD-B924-D21EB1011F9D}">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D3516260-825D-4CEF-97E8-72203B184C10}" type="sibTrans" cxnId="{7923985D-545E-48BD-B924-D21EB1011F9D}">
      <dgm:prSet/>
      <dgm:spPr/>
      <dgm:t>
        <a:bodyPr/>
        <a:lstStyle/>
        <a:p>
          <a:endParaRPr lang="en-US"/>
        </a:p>
      </dgm:t>
    </dgm:pt>
    <dgm:pt modelId="{1C35D80D-074C-477D-B14D-6F5FF27C3462}">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Earthquakes</a:t>
          </a:r>
        </a:p>
      </dgm:t>
    </dgm:pt>
    <dgm:pt modelId="{94AD7AB5-9ED0-4F18-BEC2-D8896492EBDD}" type="parTrans" cxnId="{CBAC52E5-6863-47D3-A4C9-CEF9ED2B5DE5}">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2513B204-A7A6-4678-AE8F-07AF2E4AF391}" type="sibTrans" cxnId="{CBAC52E5-6863-47D3-A4C9-CEF9ED2B5DE5}">
      <dgm:prSet/>
      <dgm:spPr/>
      <dgm:t>
        <a:bodyPr/>
        <a:lstStyle/>
        <a:p>
          <a:endParaRPr lang="en-US"/>
        </a:p>
      </dgm:t>
    </dgm:pt>
    <dgm:pt modelId="{F54FB1C1-584E-4266-B97C-D796BD46509E}">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2400" b="1" dirty="0">
              <a:latin typeface="Times New Roman" pitchFamily="18" charset="0"/>
              <a:cs typeface="Times New Roman" pitchFamily="18" charset="0"/>
            </a:rPr>
            <a:t>MAN-MADE DISASTERS</a:t>
          </a:r>
        </a:p>
      </dgm:t>
    </dgm:pt>
    <dgm:pt modelId="{678A3A12-717F-4298-A4A1-E5348610E508}" type="parTrans" cxnId="{359E9FE0-2C02-4746-B9DB-273856C60612}">
      <dgm:prSet/>
      <dgm:spPr/>
      <dgm:t>
        <a:bodyPr/>
        <a:lstStyle/>
        <a:p>
          <a:endParaRPr lang="en-US"/>
        </a:p>
      </dgm:t>
    </dgm:pt>
    <dgm:pt modelId="{99149358-E10D-478A-8314-EEE028B0368E}" type="sibTrans" cxnId="{359E9FE0-2C02-4746-B9DB-273856C60612}">
      <dgm:prSet/>
      <dgm:spPr/>
      <dgm:t>
        <a:bodyPr/>
        <a:lstStyle/>
        <a:p>
          <a:endParaRPr lang="en-US"/>
        </a:p>
      </dgm:t>
    </dgm:pt>
    <dgm:pt modelId="{DB50E021-BE97-4C11-A6DD-CE86CE95F9E7}">
      <dgm:prSet phldrT="[Text]" custT="1">
        <dgm:style>
          <a:lnRef idx="1">
            <a:schemeClr val="accent3"/>
          </a:lnRef>
          <a:fillRef idx="3">
            <a:schemeClr val="accent3"/>
          </a:fillRef>
          <a:effectRef idx="2">
            <a:schemeClr val="accent3"/>
          </a:effectRef>
          <a:fontRef idx="minor">
            <a:schemeClr val="lt1"/>
          </a:fontRef>
        </dgm:style>
      </dgm:prSet>
      <dgm:spPr/>
      <dgm:t>
        <a:bodyPr/>
        <a:lstStyle/>
        <a:p>
          <a:pPr algn="ctr"/>
          <a:r>
            <a:rPr lang="en-US" sz="2000" b="1" dirty="0">
              <a:latin typeface="Times New Roman" pitchFamily="18" charset="0"/>
              <a:cs typeface="Times New Roman" pitchFamily="18" charset="0"/>
            </a:rPr>
            <a:t>Hazardous Substance Accidents</a:t>
          </a:r>
        </a:p>
        <a:p>
          <a:pPr algn="ctr"/>
          <a:r>
            <a:rPr lang="en-US" sz="1800" b="1" dirty="0">
              <a:solidFill>
                <a:schemeClr val="tx1"/>
              </a:solidFill>
              <a:latin typeface="Times New Roman" pitchFamily="18" charset="0"/>
              <a:cs typeface="Times New Roman" pitchFamily="18" charset="0"/>
            </a:rPr>
            <a:t>E.g., Chemicals, Toxic Gases</a:t>
          </a:r>
        </a:p>
        <a:p>
          <a:pPr algn="ctr"/>
          <a:endParaRPr lang="en-US" sz="1000" dirty="0"/>
        </a:p>
      </dgm:t>
    </dgm:pt>
    <dgm:pt modelId="{0E4A9EA3-DFDE-46D0-88FD-17A4173F6B23}" type="parTrans" cxnId="{23AC4CA4-252D-4551-9C4E-E2D35AA23BE1}">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3E7C0B58-EF3A-4B07-9F62-9E45DBB58314}" type="sibTrans" cxnId="{23AC4CA4-252D-4551-9C4E-E2D35AA23BE1}">
      <dgm:prSet/>
      <dgm:spPr/>
      <dgm:t>
        <a:bodyPr/>
        <a:lstStyle/>
        <a:p>
          <a:endParaRPr lang="en-US"/>
        </a:p>
      </dgm:t>
    </dgm:pt>
    <dgm:pt modelId="{1293CDD2-3BD9-49F8-9AF4-FF11B875C2ED}">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Radiologic Accidents</a:t>
          </a:r>
        </a:p>
      </dgm:t>
    </dgm:pt>
    <dgm:pt modelId="{89E6C57B-B19F-4C47-86B5-313FF676DB43}" type="parTrans" cxnId="{CD89035C-A228-47D6-BA6D-83AED3E45B42}">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3A9875CD-8602-437E-B613-A44680ACC128}" type="sibTrans" cxnId="{CD89035C-A228-47D6-BA6D-83AED3E45B42}">
      <dgm:prSet/>
      <dgm:spPr/>
      <dgm:t>
        <a:bodyPr/>
        <a:lstStyle/>
        <a:p>
          <a:endParaRPr lang="en-US"/>
        </a:p>
      </dgm:t>
    </dgm:pt>
    <dgm:pt modelId="{F63EC0D3-DCFC-4CE1-AF34-AA4ADA722319}">
      <dgm:prSe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Tsunamis</a:t>
          </a:r>
        </a:p>
      </dgm:t>
    </dgm:pt>
    <dgm:pt modelId="{94A5B47E-AF87-4D28-AC1F-2177BE7490D9}" type="parTrans" cxnId="{943743B5-D7BE-4243-8CA1-6522809D39EF}">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4EC21D0C-F905-490F-81ED-353A13A493A1}" type="sibTrans" cxnId="{943743B5-D7BE-4243-8CA1-6522809D39EF}">
      <dgm:prSet/>
      <dgm:spPr/>
      <dgm:t>
        <a:bodyPr/>
        <a:lstStyle/>
        <a:p>
          <a:endParaRPr lang="en-US"/>
        </a:p>
      </dgm:t>
    </dgm:pt>
    <dgm:pt modelId="{35CEAD7C-9CE1-4961-AAC7-E00233EE802A}">
      <dgm:prSe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Forest Fires</a:t>
          </a:r>
        </a:p>
      </dgm:t>
    </dgm:pt>
    <dgm:pt modelId="{37A099A3-7E5F-4CC3-BD97-58B41A7FF1AB}" type="parTrans" cxnId="{4AE0BA25-B5F1-4BEA-B891-3DC70AE4357E}">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F49E02C3-AF4F-4850-8E95-9BB0519ABF2E}" type="sibTrans" cxnId="{4AE0BA25-B5F1-4BEA-B891-3DC70AE4357E}">
      <dgm:prSet/>
      <dgm:spPr/>
      <dgm:t>
        <a:bodyPr/>
        <a:lstStyle/>
        <a:p>
          <a:endParaRPr lang="en-US"/>
        </a:p>
      </dgm:t>
    </dgm:pt>
    <dgm:pt modelId="{FE03C695-5A95-4B74-8986-16101EDCA620}">
      <dgm:prSe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Landslides &amp; Mudslides</a:t>
          </a:r>
        </a:p>
      </dgm:t>
    </dgm:pt>
    <dgm:pt modelId="{2CECE142-18DF-4181-8CE7-901F1F4C6A2F}" type="parTrans" cxnId="{1AADE248-4D01-411D-B088-8E62B154A0FF}">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681E7E7E-60BB-468F-828E-FD3FF6E64D2D}" type="sibTrans" cxnId="{1AADE248-4D01-411D-B088-8E62B154A0FF}">
      <dgm:prSet/>
      <dgm:spPr/>
      <dgm:t>
        <a:bodyPr/>
        <a:lstStyle/>
        <a:p>
          <a:endParaRPr lang="en-US"/>
        </a:p>
      </dgm:t>
    </dgm:pt>
    <dgm:pt modelId="{F5D8B7FD-AA2A-4620-A982-36FA4E3C0300}">
      <dgm:prSe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Blizzards</a:t>
          </a:r>
        </a:p>
      </dgm:t>
    </dgm:pt>
    <dgm:pt modelId="{34505FC4-B18D-4DE2-AE20-BCA0A5014206}" type="parTrans" cxnId="{0A5DC2BF-6551-4FB7-856D-EC9754EF7F7E}">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60E115C2-FC5E-4B47-965B-F9882B8F483C}" type="sibTrans" cxnId="{0A5DC2BF-6551-4FB7-856D-EC9754EF7F7E}">
      <dgm:prSet/>
      <dgm:spPr/>
      <dgm:t>
        <a:bodyPr/>
        <a:lstStyle/>
        <a:p>
          <a:endParaRPr lang="en-US"/>
        </a:p>
      </dgm:t>
    </dgm:pt>
    <dgm:pt modelId="{91A1F98C-FA86-4985-B24F-02A5B30D6F96}">
      <dgm:prSe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Hurricanes</a:t>
          </a:r>
        </a:p>
      </dgm:t>
    </dgm:pt>
    <dgm:pt modelId="{510B426D-A19F-49A1-A6EA-FBEB57BDEFB7}" type="parTrans" cxnId="{D098BE0D-0B85-40A2-B876-8982B50D5ECF}">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9AAE27B1-2F0B-4795-A366-DBBDD4F5100C}" type="sibTrans" cxnId="{D098BE0D-0B85-40A2-B876-8982B50D5ECF}">
      <dgm:prSet/>
      <dgm:spPr/>
      <dgm:t>
        <a:bodyPr/>
        <a:lstStyle/>
        <a:p>
          <a:endParaRPr lang="en-US"/>
        </a:p>
      </dgm:t>
    </dgm:pt>
    <dgm:pt modelId="{565EB790-37CB-4A1C-87E8-0FD70C532F28}">
      <dgm:prSe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Tornadoes</a:t>
          </a:r>
        </a:p>
      </dgm:t>
    </dgm:pt>
    <dgm:pt modelId="{1C26B7CE-DD6E-483E-8E20-25E3109185E9}" type="parTrans" cxnId="{2082B8A6-161B-4814-93B8-677EBE9AC283}">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8CFF8471-EE47-4715-A8E3-5DF91827905B}" type="sibTrans" cxnId="{2082B8A6-161B-4814-93B8-677EBE9AC283}">
      <dgm:prSet/>
      <dgm:spPr/>
      <dgm:t>
        <a:bodyPr/>
        <a:lstStyle/>
        <a:p>
          <a:endParaRPr lang="en-US"/>
        </a:p>
      </dgm:t>
    </dgm:pt>
    <dgm:pt modelId="{94169D4C-1022-4D54-B1FC-791DC8F14F04}">
      <dgm:prSe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Floods &amp; Volcanic Disruption</a:t>
          </a:r>
        </a:p>
      </dgm:t>
    </dgm:pt>
    <dgm:pt modelId="{518A5FB3-1349-42E7-97DF-FAE4F84B0746}" type="parTrans" cxnId="{4B9282C3-B325-4473-88B1-F2B104A902CC}">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169D983C-51C1-4240-85DA-6F1F045723EA}" type="sibTrans" cxnId="{4B9282C3-B325-4473-88B1-F2B104A902CC}">
      <dgm:prSet/>
      <dgm:spPr/>
      <dgm:t>
        <a:bodyPr/>
        <a:lstStyle/>
        <a:p>
          <a:endParaRPr lang="en-US"/>
        </a:p>
      </dgm:t>
    </dgm:pt>
    <dgm:pt modelId="{3EC729C9-ADF2-44FD-A363-521B32A6A94F}">
      <dgm:prSet custT="1">
        <dgm:style>
          <a:lnRef idx="1">
            <a:schemeClr val="accent3"/>
          </a:lnRef>
          <a:fillRef idx="3">
            <a:schemeClr val="accent3"/>
          </a:fillRef>
          <a:effectRef idx="2">
            <a:schemeClr val="accent3"/>
          </a:effectRef>
          <a:fontRef idx="minor">
            <a:schemeClr val="lt1"/>
          </a:fontRef>
        </dgm:style>
      </dgm:prSet>
      <dgm:spPr/>
      <dgm:t>
        <a:bodyPr/>
        <a:lstStyle/>
        <a:p>
          <a:r>
            <a:rPr lang="en-US" sz="2000" b="1" dirty="0">
              <a:latin typeface="Times New Roman" pitchFamily="18" charset="0"/>
              <a:cs typeface="Times New Roman" pitchFamily="18" charset="0"/>
            </a:rPr>
            <a:t>Resource Shortage</a:t>
          </a:r>
        </a:p>
        <a:p>
          <a:r>
            <a:rPr lang="en-US" sz="1800" b="1" dirty="0">
              <a:latin typeface="Times New Roman" pitchFamily="18" charset="0"/>
              <a:cs typeface="Times New Roman" pitchFamily="18" charset="0"/>
            </a:rPr>
            <a:t>E.g., Food, Electricity, &amp; Water</a:t>
          </a:r>
        </a:p>
      </dgm:t>
    </dgm:pt>
    <dgm:pt modelId="{776A2E8A-E62B-4F69-ACD3-B4D7577BD593}" type="parTrans" cxnId="{60BFA642-FC83-4650-B435-FC7CDCB679CA}">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F34EB269-A251-4698-AE49-55A3F9F24192}" type="sibTrans" cxnId="{60BFA642-FC83-4650-B435-FC7CDCB679CA}">
      <dgm:prSet/>
      <dgm:spPr/>
      <dgm:t>
        <a:bodyPr/>
        <a:lstStyle/>
        <a:p>
          <a:endParaRPr lang="en-US"/>
        </a:p>
      </dgm:t>
    </dgm:pt>
    <dgm:pt modelId="{EA7ACDA2-365C-4EEC-8F4E-B8394EF8CD6D}">
      <dgm:prSet custT="1">
        <dgm:style>
          <a:lnRef idx="1">
            <a:schemeClr val="accent3"/>
          </a:lnRef>
          <a:fillRef idx="3">
            <a:schemeClr val="accent3"/>
          </a:fillRef>
          <a:effectRef idx="2">
            <a:schemeClr val="accent3"/>
          </a:effectRef>
          <a:fontRef idx="minor">
            <a:schemeClr val="lt1"/>
          </a:fontRef>
        </dgm:style>
      </dgm:prSet>
      <dgm:spPr/>
      <dgm:t>
        <a:bodyPr/>
        <a:lstStyle/>
        <a:p>
          <a:pPr algn="ctr"/>
          <a:r>
            <a:rPr lang="en-US" sz="2000" b="1" dirty="0">
              <a:latin typeface="Times New Roman" pitchFamily="18" charset="0"/>
              <a:cs typeface="Times New Roman" pitchFamily="18" charset="0"/>
            </a:rPr>
            <a:t>Structural Fire &amp; Domestic Disturbances</a:t>
          </a:r>
        </a:p>
        <a:p>
          <a:pPr algn="ctr"/>
          <a:r>
            <a:rPr lang="en-US" sz="2000" b="1" dirty="0">
              <a:latin typeface="Times New Roman" pitchFamily="18" charset="0"/>
              <a:cs typeface="Times New Roman" pitchFamily="18" charset="0"/>
            </a:rPr>
            <a:t>E.g., Terrorism, bombing, &amp; Riots</a:t>
          </a:r>
        </a:p>
      </dgm:t>
    </dgm:pt>
    <dgm:pt modelId="{F4B79669-D5D6-45E9-AEF5-24F97BAE30B7}" type="parTrans" cxnId="{3CDC878B-B097-478D-AF31-F105EF490876}">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7E3CABE0-215F-484D-BC78-F7842950E24E}" type="sibTrans" cxnId="{3CDC878B-B097-478D-AF31-F105EF490876}">
      <dgm:prSet/>
      <dgm:spPr/>
      <dgm:t>
        <a:bodyPr/>
        <a:lstStyle/>
        <a:p>
          <a:endParaRPr lang="en-US"/>
        </a:p>
      </dgm:t>
    </dgm:pt>
    <dgm:pt modelId="{8F4D6784-1EBE-4528-8B9F-19E81FDA10BB}">
      <dgm:prSet custT="1">
        <dgm:style>
          <a:lnRef idx="1">
            <a:schemeClr val="accent3"/>
          </a:lnRef>
          <a:fillRef idx="3">
            <a:schemeClr val="accent3"/>
          </a:fillRef>
          <a:effectRef idx="2">
            <a:schemeClr val="accent3"/>
          </a:effectRef>
          <a:fontRef idx="minor">
            <a:schemeClr val="lt1"/>
          </a:fontRef>
        </dgm:style>
      </dgm:prSet>
      <dgm:spPr/>
      <dgm:t>
        <a:bodyPr/>
        <a:lstStyle/>
        <a:p>
          <a:pPr algn="ctr"/>
          <a:r>
            <a:rPr lang="en-US" sz="2000" b="1" dirty="0">
              <a:latin typeface="Times New Roman" pitchFamily="18" charset="0"/>
              <a:cs typeface="Times New Roman" pitchFamily="18" charset="0"/>
            </a:rPr>
            <a:t>Toxic materials, Pollution, Civil Unrest(E.g., Riots, Demonstration</a:t>
          </a:r>
          <a:r>
            <a:rPr lang="en-US" sz="1900" dirty="0"/>
            <a:t>)</a:t>
          </a:r>
        </a:p>
      </dgm:t>
    </dgm:pt>
    <dgm:pt modelId="{167FBC1E-4B71-4A04-8C69-96BE7437DEF1}" type="parTrans" cxnId="{0EC2C1F6-BCED-4AA1-B37E-2BAB0D69AD2D}">
      <dgm:prSet>
        <dgm:style>
          <a:lnRef idx="1">
            <a:schemeClr val="accent3"/>
          </a:lnRef>
          <a:fillRef idx="3">
            <a:schemeClr val="accent3"/>
          </a:fillRef>
          <a:effectRef idx="2">
            <a:schemeClr val="accent3"/>
          </a:effectRef>
          <a:fontRef idx="minor">
            <a:schemeClr val="lt1"/>
          </a:fontRef>
        </dgm:style>
      </dgm:prSet>
      <dgm:spPr/>
      <dgm:t>
        <a:bodyPr/>
        <a:lstStyle/>
        <a:p>
          <a:endParaRPr lang="en-US"/>
        </a:p>
      </dgm:t>
    </dgm:pt>
    <dgm:pt modelId="{0B744ED0-CD53-475D-9928-011FF06755A7}" type="sibTrans" cxnId="{0EC2C1F6-BCED-4AA1-B37E-2BAB0D69AD2D}">
      <dgm:prSet/>
      <dgm:spPr/>
      <dgm:t>
        <a:bodyPr/>
        <a:lstStyle/>
        <a:p>
          <a:endParaRPr lang="en-US"/>
        </a:p>
      </dgm:t>
    </dgm:pt>
    <dgm:pt modelId="{4C7D8801-19C3-4158-BD13-C1936970B227}" type="pres">
      <dgm:prSet presAssocID="{7B3A8D29-2619-4C68-B355-1ECFF62571B5}" presName="diagram" presStyleCnt="0">
        <dgm:presLayoutVars>
          <dgm:chPref val="1"/>
          <dgm:dir/>
          <dgm:animOne val="branch"/>
          <dgm:animLvl val="lvl"/>
          <dgm:resizeHandles/>
        </dgm:presLayoutVars>
      </dgm:prSet>
      <dgm:spPr/>
    </dgm:pt>
    <dgm:pt modelId="{C453C8FB-2804-44A4-8459-F3654A374C71}" type="pres">
      <dgm:prSet presAssocID="{38E29DD9-96E6-4E06-B854-4D426836304D}" presName="root" presStyleCnt="0"/>
      <dgm:spPr/>
    </dgm:pt>
    <dgm:pt modelId="{780B4A44-7D8C-42C4-A260-2105C304CC58}" type="pres">
      <dgm:prSet presAssocID="{38E29DD9-96E6-4E06-B854-4D426836304D}" presName="rootComposite" presStyleCnt="0"/>
      <dgm:spPr/>
    </dgm:pt>
    <dgm:pt modelId="{F96C794C-9FC0-4BBD-B97F-BE0E4F5B73B5}" type="pres">
      <dgm:prSet presAssocID="{38E29DD9-96E6-4E06-B854-4D426836304D}" presName="rootText" presStyleLbl="node1" presStyleIdx="0" presStyleCnt="2" custScaleX="487557" custScaleY="211078" custLinFactY="-192055" custLinFactNeighborX="14936" custLinFactNeighborY="-200000"/>
      <dgm:spPr/>
    </dgm:pt>
    <dgm:pt modelId="{858B4A78-C7A7-4A85-B87E-DC2C2817E081}" type="pres">
      <dgm:prSet presAssocID="{38E29DD9-96E6-4E06-B854-4D426836304D}" presName="rootConnector" presStyleLbl="node1" presStyleIdx="0" presStyleCnt="2"/>
      <dgm:spPr/>
    </dgm:pt>
    <dgm:pt modelId="{BE9956F4-8E3C-4A79-9628-4F11851C5CB3}" type="pres">
      <dgm:prSet presAssocID="{38E29DD9-96E6-4E06-B854-4D426836304D}" presName="childShape" presStyleCnt="0"/>
      <dgm:spPr/>
    </dgm:pt>
    <dgm:pt modelId="{39DC47CC-E9D9-450D-8B8F-E88CCE980131}" type="pres">
      <dgm:prSet presAssocID="{687E78CA-FE16-408E-BF8B-3B67548FF4BE}" presName="Name13" presStyleLbl="parChTrans1D2" presStyleIdx="0" presStyleCnt="14"/>
      <dgm:spPr/>
    </dgm:pt>
    <dgm:pt modelId="{7511CE89-8296-42D0-A59C-F0FE00773FE4}" type="pres">
      <dgm:prSet presAssocID="{304F3259-CE08-4257-B464-F9C2CF290DDB}" presName="childText" presStyleLbl="bgAcc1" presStyleIdx="0" presStyleCnt="14" custScaleX="327978" custScaleY="90180" custLinFactNeighborX="30698" custLinFactNeighborY="-20991">
        <dgm:presLayoutVars>
          <dgm:bulletEnabled val="1"/>
        </dgm:presLayoutVars>
      </dgm:prSet>
      <dgm:spPr/>
    </dgm:pt>
    <dgm:pt modelId="{E03D57B3-EEC7-478F-B2BF-EDC1253CA05B}" type="pres">
      <dgm:prSet presAssocID="{94AD7AB5-9ED0-4F18-BEC2-D8896492EBDD}" presName="Name13" presStyleLbl="parChTrans1D2" presStyleIdx="1" presStyleCnt="14"/>
      <dgm:spPr/>
    </dgm:pt>
    <dgm:pt modelId="{40C56D1D-84DF-459C-AD2E-0C46ADF634FE}" type="pres">
      <dgm:prSet presAssocID="{1C35D80D-074C-477D-B14D-6F5FF27C3462}" presName="childText" presStyleLbl="bgAcc1" presStyleIdx="1" presStyleCnt="14" custScaleX="315862" custScaleY="104465" custLinFactNeighborX="43890" custLinFactNeighborY="-16259">
        <dgm:presLayoutVars>
          <dgm:bulletEnabled val="1"/>
        </dgm:presLayoutVars>
      </dgm:prSet>
      <dgm:spPr/>
    </dgm:pt>
    <dgm:pt modelId="{D467DF30-761A-4AF0-BF1B-238692D7F6E8}" type="pres">
      <dgm:prSet presAssocID="{94A5B47E-AF87-4D28-AC1F-2177BE7490D9}" presName="Name13" presStyleLbl="parChTrans1D2" presStyleIdx="2" presStyleCnt="14"/>
      <dgm:spPr/>
    </dgm:pt>
    <dgm:pt modelId="{B132DE8E-469E-4D35-9836-EE8DD2DF6B3C}" type="pres">
      <dgm:prSet presAssocID="{F63EC0D3-DCFC-4CE1-AF34-AA4ADA722319}" presName="childText" presStyleLbl="bgAcc1" presStyleIdx="2" presStyleCnt="14" custScaleX="317008" custScaleY="101826" custLinFactNeighborX="42650" custLinFactNeighborY="-16551">
        <dgm:presLayoutVars>
          <dgm:bulletEnabled val="1"/>
        </dgm:presLayoutVars>
      </dgm:prSet>
      <dgm:spPr/>
    </dgm:pt>
    <dgm:pt modelId="{C706D817-D09D-4A98-B764-472E2A304F10}" type="pres">
      <dgm:prSet presAssocID="{37A099A3-7E5F-4CC3-BD97-58B41A7FF1AB}" presName="Name13" presStyleLbl="parChTrans1D2" presStyleIdx="3" presStyleCnt="14"/>
      <dgm:spPr/>
    </dgm:pt>
    <dgm:pt modelId="{19D40960-179E-475D-B0D4-9A1810D3AF72}" type="pres">
      <dgm:prSet presAssocID="{35CEAD7C-9CE1-4961-AAC7-E00233EE802A}" presName="childText" presStyleLbl="bgAcc1" presStyleIdx="3" presStyleCnt="14" custScaleX="302924" custScaleY="111479" custLinFactNeighborX="54601" custLinFactNeighborY="-21934">
        <dgm:presLayoutVars>
          <dgm:bulletEnabled val="1"/>
        </dgm:presLayoutVars>
      </dgm:prSet>
      <dgm:spPr/>
    </dgm:pt>
    <dgm:pt modelId="{2FA48C89-D2F0-4DA4-8AE0-C2E61FB1AA81}" type="pres">
      <dgm:prSet presAssocID="{2CECE142-18DF-4181-8CE7-901F1F4C6A2F}" presName="Name13" presStyleLbl="parChTrans1D2" presStyleIdx="4" presStyleCnt="14"/>
      <dgm:spPr/>
    </dgm:pt>
    <dgm:pt modelId="{CD435398-3592-4B2C-8BFB-CE1D8F8CE073}" type="pres">
      <dgm:prSet presAssocID="{FE03C695-5A95-4B74-8986-16101EDCA620}" presName="childText" presStyleLbl="bgAcc1" presStyleIdx="4" presStyleCnt="14" custScaleX="318907" custScaleY="127376" custLinFactNeighborX="42650" custLinFactNeighborY="-8724">
        <dgm:presLayoutVars>
          <dgm:bulletEnabled val="1"/>
        </dgm:presLayoutVars>
      </dgm:prSet>
      <dgm:spPr/>
    </dgm:pt>
    <dgm:pt modelId="{E441AE48-9155-4279-A0A7-02DE58FC5D9B}" type="pres">
      <dgm:prSet presAssocID="{34505FC4-B18D-4DE2-AE20-BCA0A5014206}" presName="Name13" presStyleLbl="parChTrans1D2" presStyleIdx="5" presStyleCnt="14"/>
      <dgm:spPr/>
    </dgm:pt>
    <dgm:pt modelId="{285E65D7-772C-4E81-A1D1-49298FFADA23}" type="pres">
      <dgm:prSet presAssocID="{F5D8B7FD-AA2A-4620-A982-36FA4E3C0300}" presName="childText" presStyleLbl="bgAcc1" presStyleIdx="5" presStyleCnt="14" custScaleX="322156" custScaleY="104359" custLinFactNeighborX="42650" custLinFactNeighborY="1158">
        <dgm:presLayoutVars>
          <dgm:bulletEnabled val="1"/>
        </dgm:presLayoutVars>
      </dgm:prSet>
      <dgm:spPr/>
    </dgm:pt>
    <dgm:pt modelId="{37FB0607-F6AD-4A4C-BC13-98835CDDB23A}" type="pres">
      <dgm:prSet presAssocID="{510B426D-A19F-49A1-A6EA-FBEB57BDEFB7}" presName="Name13" presStyleLbl="parChTrans1D2" presStyleIdx="6" presStyleCnt="14"/>
      <dgm:spPr/>
    </dgm:pt>
    <dgm:pt modelId="{6A0AC7B7-70B0-48B9-924E-F6A08AB49C60}" type="pres">
      <dgm:prSet presAssocID="{91A1F98C-FA86-4985-B24F-02A5B30D6F96}" presName="childText" presStyleLbl="bgAcc1" presStyleIdx="6" presStyleCnt="14" custScaleX="345709" custScaleY="102221" custLinFactNeighborX="30698" custLinFactNeighborY="5578">
        <dgm:presLayoutVars>
          <dgm:bulletEnabled val="1"/>
        </dgm:presLayoutVars>
      </dgm:prSet>
      <dgm:spPr/>
    </dgm:pt>
    <dgm:pt modelId="{AA99D8C2-8971-46DF-8221-4DD5AFB09914}" type="pres">
      <dgm:prSet presAssocID="{1C26B7CE-DD6E-483E-8E20-25E3109185E9}" presName="Name13" presStyleLbl="parChTrans1D2" presStyleIdx="7" presStyleCnt="14"/>
      <dgm:spPr/>
    </dgm:pt>
    <dgm:pt modelId="{BAE93D04-902E-4A63-A188-D89E9D78179A}" type="pres">
      <dgm:prSet presAssocID="{565EB790-37CB-4A1C-87E8-0FD70C532F28}" presName="childText" presStyleLbl="bgAcc1" presStyleIdx="7" presStyleCnt="14" custScaleX="346143" custScaleY="110902" custLinFactNeighborX="30698" custLinFactNeighborY="12213">
        <dgm:presLayoutVars>
          <dgm:bulletEnabled val="1"/>
        </dgm:presLayoutVars>
      </dgm:prSet>
      <dgm:spPr/>
    </dgm:pt>
    <dgm:pt modelId="{3ECE8B29-DAC1-40B8-8614-9DBF77B70B33}" type="pres">
      <dgm:prSet presAssocID="{518A5FB3-1349-42E7-97DF-FAE4F84B0746}" presName="Name13" presStyleLbl="parChTrans1D2" presStyleIdx="8" presStyleCnt="14"/>
      <dgm:spPr/>
    </dgm:pt>
    <dgm:pt modelId="{1DA68D5A-5F41-4E72-B845-27AC1D9925BE}" type="pres">
      <dgm:prSet presAssocID="{94169D4C-1022-4D54-B1FC-791DC8F14F04}" presName="childText" presStyleLbl="bgAcc1" presStyleIdx="8" presStyleCnt="14" custScaleX="373898" custScaleY="151951" custLinFactNeighborX="6795" custLinFactNeighborY="30317">
        <dgm:presLayoutVars>
          <dgm:bulletEnabled val="1"/>
        </dgm:presLayoutVars>
      </dgm:prSet>
      <dgm:spPr/>
    </dgm:pt>
    <dgm:pt modelId="{B921E256-9EFA-4507-AD70-2BF3AB4346DB}" type="pres">
      <dgm:prSet presAssocID="{F54FB1C1-584E-4266-B97C-D796BD46509E}" presName="root" presStyleCnt="0"/>
      <dgm:spPr/>
    </dgm:pt>
    <dgm:pt modelId="{27552A49-EABB-46DD-87C4-5213382C9D90}" type="pres">
      <dgm:prSet presAssocID="{F54FB1C1-584E-4266-B97C-D796BD46509E}" presName="rootComposite" presStyleCnt="0"/>
      <dgm:spPr/>
    </dgm:pt>
    <dgm:pt modelId="{08F0863B-4367-419E-B666-6C9119DF4EB4}" type="pres">
      <dgm:prSet presAssocID="{F54FB1C1-584E-4266-B97C-D796BD46509E}" presName="rootText" presStyleLbl="node1" presStyleIdx="1" presStyleCnt="2" custScaleX="501192" custScaleY="227145" custLinFactNeighborX="27770" custLinFactNeighborY="-49650"/>
      <dgm:spPr/>
    </dgm:pt>
    <dgm:pt modelId="{61F7B7BB-C67C-4918-8E09-59AA894B547E}" type="pres">
      <dgm:prSet presAssocID="{F54FB1C1-584E-4266-B97C-D796BD46509E}" presName="rootConnector" presStyleLbl="node1" presStyleIdx="1" presStyleCnt="2"/>
      <dgm:spPr/>
    </dgm:pt>
    <dgm:pt modelId="{8EB83E54-2159-42D3-B284-084853107059}" type="pres">
      <dgm:prSet presAssocID="{F54FB1C1-584E-4266-B97C-D796BD46509E}" presName="childShape" presStyleCnt="0"/>
      <dgm:spPr/>
    </dgm:pt>
    <dgm:pt modelId="{E7A36A56-75C3-4E62-BAB3-07626E4AE8AF}" type="pres">
      <dgm:prSet presAssocID="{0E4A9EA3-DFDE-46D0-88FD-17A4173F6B23}" presName="Name13" presStyleLbl="parChTrans1D2" presStyleIdx="9" presStyleCnt="14"/>
      <dgm:spPr/>
    </dgm:pt>
    <dgm:pt modelId="{5B3C4FFB-A22E-4AE2-AC1C-7FA73CD13264}" type="pres">
      <dgm:prSet presAssocID="{DB50E021-BE97-4C11-A6DD-CE86CE95F9E7}" presName="childText" presStyleLbl="bgAcc1" presStyleIdx="9" presStyleCnt="14" custScaleX="580384" custScaleY="241527" custLinFactNeighborX="25063" custLinFactNeighborY="-23884">
        <dgm:presLayoutVars>
          <dgm:bulletEnabled val="1"/>
        </dgm:presLayoutVars>
      </dgm:prSet>
      <dgm:spPr/>
    </dgm:pt>
    <dgm:pt modelId="{80C980C7-FC50-4A5B-BBD8-191A632AB867}" type="pres">
      <dgm:prSet presAssocID="{89E6C57B-B19F-4C47-86B5-313FF676DB43}" presName="Name13" presStyleLbl="parChTrans1D2" presStyleIdx="10" presStyleCnt="14"/>
      <dgm:spPr/>
    </dgm:pt>
    <dgm:pt modelId="{394D55DA-7ECD-450C-99FE-5026CC8907E1}" type="pres">
      <dgm:prSet presAssocID="{1293CDD2-3BD9-49F8-9AF4-FF11B875C2ED}" presName="childText" presStyleLbl="bgAcc1" presStyleIdx="10" presStyleCnt="14" custAng="10800000" custFlipVert="1" custScaleX="485492" custScaleY="107721" custLinFactNeighborX="30991" custLinFactNeighborY="-23170">
        <dgm:presLayoutVars>
          <dgm:bulletEnabled val="1"/>
        </dgm:presLayoutVars>
      </dgm:prSet>
      <dgm:spPr/>
    </dgm:pt>
    <dgm:pt modelId="{0D88A127-26F9-4053-9C02-8D3E8D39903C}" type="pres">
      <dgm:prSet presAssocID="{776A2E8A-E62B-4F69-ACD3-B4D7577BD593}" presName="Name13" presStyleLbl="parChTrans1D2" presStyleIdx="11" presStyleCnt="14"/>
      <dgm:spPr/>
    </dgm:pt>
    <dgm:pt modelId="{32D54245-5BCD-4925-B28E-A27070A365ED}" type="pres">
      <dgm:prSet presAssocID="{3EC729C9-ADF2-44FD-A363-521B32A6A94F}" presName="childText" presStyleLbl="bgAcc1" presStyleIdx="11" presStyleCnt="14" custScaleX="533122" custScaleY="234416" custLinFactNeighborX="30991" custLinFactNeighborY="-11302">
        <dgm:presLayoutVars>
          <dgm:bulletEnabled val="1"/>
        </dgm:presLayoutVars>
      </dgm:prSet>
      <dgm:spPr/>
    </dgm:pt>
    <dgm:pt modelId="{9D99E648-DE9B-48F4-98BD-6E052075740B}" type="pres">
      <dgm:prSet presAssocID="{F4B79669-D5D6-45E9-AEF5-24F97BAE30B7}" presName="Name13" presStyleLbl="parChTrans1D2" presStyleIdx="12" presStyleCnt="14"/>
      <dgm:spPr/>
    </dgm:pt>
    <dgm:pt modelId="{A548EB61-6BA0-4B61-ABA3-47073D2050AB}" type="pres">
      <dgm:prSet presAssocID="{EA7ACDA2-365C-4EEC-8F4E-B8394EF8CD6D}" presName="childText" presStyleLbl="bgAcc1" presStyleIdx="12" presStyleCnt="14" custScaleX="608157" custScaleY="313183" custLinFactNeighborX="25063" custLinFactNeighborY="5941">
        <dgm:presLayoutVars>
          <dgm:bulletEnabled val="1"/>
        </dgm:presLayoutVars>
      </dgm:prSet>
      <dgm:spPr/>
    </dgm:pt>
    <dgm:pt modelId="{A53655C6-B055-4FC6-8EB6-D0DE7402B463}" type="pres">
      <dgm:prSet presAssocID="{167FBC1E-4B71-4A04-8C69-96BE7437DEF1}" presName="Name13" presStyleLbl="parChTrans1D2" presStyleIdx="13" presStyleCnt="14"/>
      <dgm:spPr/>
    </dgm:pt>
    <dgm:pt modelId="{91257F42-1BB7-4DA7-BEFE-7D52A1144219}" type="pres">
      <dgm:prSet presAssocID="{8F4D6784-1EBE-4528-8B9F-19E81FDA10BB}" presName="childText" presStyleLbl="bgAcc1" presStyleIdx="13" presStyleCnt="14" custScaleX="655934" custScaleY="225634" custLinFactNeighborX="33454" custLinFactNeighborY="31421">
        <dgm:presLayoutVars>
          <dgm:bulletEnabled val="1"/>
        </dgm:presLayoutVars>
      </dgm:prSet>
      <dgm:spPr/>
    </dgm:pt>
  </dgm:ptLst>
  <dgm:cxnLst>
    <dgm:cxn modelId="{5F4A5C00-4268-4AE0-AFF4-BA3043C9A024}" type="presOf" srcId="{7B3A8D29-2619-4C68-B355-1ECFF62571B5}" destId="{4C7D8801-19C3-4158-BD13-C1936970B227}" srcOrd="0" destOrd="0" presId="urn:microsoft.com/office/officeart/2005/8/layout/hierarchy3"/>
    <dgm:cxn modelId="{2C8F5805-4BD4-4E7E-B23F-262E6DBCE5C2}" type="presOf" srcId="{37A099A3-7E5F-4CC3-BD97-58B41A7FF1AB}" destId="{C706D817-D09D-4A98-B764-472E2A304F10}" srcOrd="0" destOrd="0" presId="urn:microsoft.com/office/officeart/2005/8/layout/hierarchy3"/>
    <dgm:cxn modelId="{FC473907-3782-48B9-AC1C-71C215DC54FC}" type="presOf" srcId="{38E29DD9-96E6-4E06-B854-4D426836304D}" destId="{858B4A78-C7A7-4A85-B87E-DC2C2817E081}" srcOrd="1" destOrd="0" presId="urn:microsoft.com/office/officeart/2005/8/layout/hierarchy3"/>
    <dgm:cxn modelId="{D098BE0D-0B85-40A2-B876-8982B50D5ECF}" srcId="{38E29DD9-96E6-4E06-B854-4D426836304D}" destId="{91A1F98C-FA86-4985-B24F-02A5B30D6F96}" srcOrd="6" destOrd="0" parTransId="{510B426D-A19F-49A1-A6EA-FBEB57BDEFB7}" sibTransId="{9AAE27B1-2F0B-4795-A366-DBBDD4F5100C}"/>
    <dgm:cxn modelId="{48151711-4D97-46D3-9A7F-DF604BD029EF}" type="presOf" srcId="{35CEAD7C-9CE1-4961-AAC7-E00233EE802A}" destId="{19D40960-179E-475D-B0D4-9A1810D3AF72}" srcOrd="0" destOrd="0" presId="urn:microsoft.com/office/officeart/2005/8/layout/hierarchy3"/>
    <dgm:cxn modelId="{5D4AF41C-745C-47B0-83D2-72CDB86F2789}" type="presOf" srcId="{34505FC4-B18D-4DE2-AE20-BCA0A5014206}" destId="{E441AE48-9155-4279-A0A7-02DE58FC5D9B}" srcOrd="0" destOrd="0" presId="urn:microsoft.com/office/officeart/2005/8/layout/hierarchy3"/>
    <dgm:cxn modelId="{4AE0BA25-B5F1-4BEA-B891-3DC70AE4357E}" srcId="{38E29DD9-96E6-4E06-B854-4D426836304D}" destId="{35CEAD7C-9CE1-4961-AAC7-E00233EE802A}" srcOrd="3" destOrd="0" parTransId="{37A099A3-7E5F-4CC3-BD97-58B41A7FF1AB}" sibTransId="{F49E02C3-AF4F-4850-8E95-9BB0519ABF2E}"/>
    <dgm:cxn modelId="{736CAE27-FD9C-43C3-9ECF-1B5B852BEB78}" type="presOf" srcId="{518A5FB3-1349-42E7-97DF-FAE4F84B0746}" destId="{3ECE8B29-DAC1-40B8-8614-9DBF77B70B33}" srcOrd="0" destOrd="0" presId="urn:microsoft.com/office/officeart/2005/8/layout/hierarchy3"/>
    <dgm:cxn modelId="{CD89035C-A228-47D6-BA6D-83AED3E45B42}" srcId="{F54FB1C1-584E-4266-B97C-D796BD46509E}" destId="{1293CDD2-3BD9-49F8-9AF4-FF11B875C2ED}" srcOrd="1" destOrd="0" parTransId="{89E6C57B-B19F-4C47-86B5-313FF676DB43}" sibTransId="{3A9875CD-8602-437E-B613-A44680ACC128}"/>
    <dgm:cxn modelId="{62D7895D-0B65-473B-8A21-908B2F5F849F}" type="presOf" srcId="{DB50E021-BE97-4C11-A6DD-CE86CE95F9E7}" destId="{5B3C4FFB-A22E-4AE2-AC1C-7FA73CD13264}" srcOrd="0" destOrd="0" presId="urn:microsoft.com/office/officeart/2005/8/layout/hierarchy3"/>
    <dgm:cxn modelId="{7923985D-545E-48BD-B924-D21EB1011F9D}" srcId="{38E29DD9-96E6-4E06-B854-4D426836304D}" destId="{304F3259-CE08-4257-B464-F9C2CF290DDB}" srcOrd="0" destOrd="0" parTransId="{687E78CA-FE16-408E-BF8B-3B67548FF4BE}" sibTransId="{D3516260-825D-4CEF-97E8-72203B184C10}"/>
    <dgm:cxn modelId="{A948C35F-7291-40C1-A7C7-4ABFBD17A9E5}" type="presOf" srcId="{89E6C57B-B19F-4C47-86B5-313FF676DB43}" destId="{80C980C7-FC50-4A5B-BBD8-191A632AB867}" srcOrd="0" destOrd="0" presId="urn:microsoft.com/office/officeart/2005/8/layout/hierarchy3"/>
    <dgm:cxn modelId="{60BFA642-FC83-4650-B435-FC7CDCB679CA}" srcId="{F54FB1C1-584E-4266-B97C-D796BD46509E}" destId="{3EC729C9-ADF2-44FD-A363-521B32A6A94F}" srcOrd="2" destOrd="0" parTransId="{776A2E8A-E62B-4F69-ACD3-B4D7577BD593}" sibTransId="{F34EB269-A251-4698-AE49-55A3F9F24192}"/>
    <dgm:cxn modelId="{799A8765-A1F5-4486-9B78-7CB300AC81E7}" type="presOf" srcId="{687E78CA-FE16-408E-BF8B-3B67548FF4BE}" destId="{39DC47CC-E9D9-450D-8B8F-E88CCE980131}" srcOrd="0" destOrd="0" presId="urn:microsoft.com/office/officeart/2005/8/layout/hierarchy3"/>
    <dgm:cxn modelId="{19D36647-0CF9-4CA3-B27F-BEBD69145153}" type="presOf" srcId="{F54FB1C1-584E-4266-B97C-D796BD46509E}" destId="{61F7B7BB-C67C-4918-8E09-59AA894B547E}" srcOrd="1" destOrd="0" presId="urn:microsoft.com/office/officeart/2005/8/layout/hierarchy3"/>
    <dgm:cxn modelId="{1AADE248-4D01-411D-B088-8E62B154A0FF}" srcId="{38E29DD9-96E6-4E06-B854-4D426836304D}" destId="{FE03C695-5A95-4B74-8986-16101EDCA620}" srcOrd="4" destOrd="0" parTransId="{2CECE142-18DF-4181-8CE7-901F1F4C6A2F}" sibTransId="{681E7E7E-60BB-468F-828E-FD3FF6E64D2D}"/>
    <dgm:cxn modelId="{90FA0C6A-2DD3-4894-9879-990880A4A3B4}" type="presOf" srcId="{1C26B7CE-DD6E-483E-8E20-25E3109185E9}" destId="{AA99D8C2-8971-46DF-8221-4DD5AFB09914}" srcOrd="0" destOrd="0" presId="urn:microsoft.com/office/officeart/2005/8/layout/hierarchy3"/>
    <dgm:cxn modelId="{50954D6A-0F20-432A-B2F5-526B9A42C723}" type="presOf" srcId="{94AD7AB5-9ED0-4F18-BEC2-D8896492EBDD}" destId="{E03D57B3-EEC7-478F-B2BF-EDC1253CA05B}" srcOrd="0" destOrd="0" presId="urn:microsoft.com/office/officeart/2005/8/layout/hierarchy3"/>
    <dgm:cxn modelId="{EAFF2B6F-A40A-43A0-8BFE-2A32993F787D}" type="presOf" srcId="{FE03C695-5A95-4B74-8986-16101EDCA620}" destId="{CD435398-3592-4B2C-8BFB-CE1D8F8CE073}" srcOrd="0" destOrd="0" presId="urn:microsoft.com/office/officeart/2005/8/layout/hierarchy3"/>
    <dgm:cxn modelId="{600D7650-8827-497B-AAC0-764F22FE5D96}" type="presOf" srcId="{510B426D-A19F-49A1-A6EA-FBEB57BDEFB7}" destId="{37FB0607-F6AD-4A4C-BC13-98835CDDB23A}" srcOrd="0" destOrd="0" presId="urn:microsoft.com/office/officeart/2005/8/layout/hierarchy3"/>
    <dgm:cxn modelId="{1F9C1C51-B803-4DAC-A70C-FB89AD13A997}" type="presOf" srcId="{2CECE142-18DF-4181-8CE7-901F1F4C6A2F}" destId="{2FA48C89-D2F0-4DA4-8AE0-C2E61FB1AA81}" srcOrd="0" destOrd="0" presId="urn:microsoft.com/office/officeart/2005/8/layout/hierarchy3"/>
    <dgm:cxn modelId="{B1659173-5986-4AF4-A56D-F7DD949F126D}" type="presOf" srcId="{1293CDD2-3BD9-49F8-9AF4-FF11B875C2ED}" destId="{394D55DA-7ECD-450C-99FE-5026CC8907E1}" srcOrd="0" destOrd="0" presId="urn:microsoft.com/office/officeart/2005/8/layout/hierarchy3"/>
    <dgm:cxn modelId="{5BA6B17C-7028-4B41-8DBA-2DDF0B9477ED}" type="presOf" srcId="{167FBC1E-4B71-4A04-8C69-96BE7437DEF1}" destId="{A53655C6-B055-4FC6-8EB6-D0DE7402B463}" srcOrd="0" destOrd="0" presId="urn:microsoft.com/office/officeart/2005/8/layout/hierarchy3"/>
    <dgm:cxn modelId="{26E17F80-9408-44A1-82E7-9851388A66A8}" type="presOf" srcId="{F4B79669-D5D6-45E9-AEF5-24F97BAE30B7}" destId="{9D99E648-DE9B-48F4-98BD-6E052075740B}" srcOrd="0" destOrd="0" presId="urn:microsoft.com/office/officeart/2005/8/layout/hierarchy3"/>
    <dgm:cxn modelId="{D10AF984-8036-41B6-BC3D-C987EDD08249}" type="presOf" srcId="{3EC729C9-ADF2-44FD-A363-521B32A6A94F}" destId="{32D54245-5BCD-4925-B28E-A27070A365ED}" srcOrd="0" destOrd="0" presId="urn:microsoft.com/office/officeart/2005/8/layout/hierarchy3"/>
    <dgm:cxn modelId="{185D5387-4417-420E-B219-99258694A3BA}" type="presOf" srcId="{1C35D80D-074C-477D-B14D-6F5FF27C3462}" destId="{40C56D1D-84DF-459C-AD2E-0C46ADF634FE}" srcOrd="0" destOrd="0" presId="urn:microsoft.com/office/officeart/2005/8/layout/hierarchy3"/>
    <dgm:cxn modelId="{3CDC878B-B097-478D-AF31-F105EF490876}" srcId="{F54FB1C1-584E-4266-B97C-D796BD46509E}" destId="{EA7ACDA2-365C-4EEC-8F4E-B8394EF8CD6D}" srcOrd="3" destOrd="0" parTransId="{F4B79669-D5D6-45E9-AEF5-24F97BAE30B7}" sibTransId="{7E3CABE0-215F-484D-BC78-F7842950E24E}"/>
    <dgm:cxn modelId="{9F71758F-02BE-44BF-B9C5-957627AC6AB0}" type="presOf" srcId="{8F4D6784-1EBE-4528-8B9F-19E81FDA10BB}" destId="{91257F42-1BB7-4DA7-BEFE-7D52A1144219}" srcOrd="0" destOrd="0" presId="urn:microsoft.com/office/officeart/2005/8/layout/hierarchy3"/>
    <dgm:cxn modelId="{DAB2A397-3D2C-454A-B2DD-3A1CBF53B9CD}" type="presOf" srcId="{94A5B47E-AF87-4D28-AC1F-2177BE7490D9}" destId="{D467DF30-761A-4AF0-BF1B-238692D7F6E8}" srcOrd="0" destOrd="0" presId="urn:microsoft.com/office/officeart/2005/8/layout/hierarchy3"/>
    <dgm:cxn modelId="{BA8B099B-EC67-4F35-9441-5F942DEA25A9}" type="presOf" srcId="{304F3259-CE08-4257-B464-F9C2CF290DDB}" destId="{7511CE89-8296-42D0-A59C-F0FE00773FE4}" srcOrd="0" destOrd="0" presId="urn:microsoft.com/office/officeart/2005/8/layout/hierarchy3"/>
    <dgm:cxn modelId="{23AC4CA4-252D-4551-9C4E-E2D35AA23BE1}" srcId="{F54FB1C1-584E-4266-B97C-D796BD46509E}" destId="{DB50E021-BE97-4C11-A6DD-CE86CE95F9E7}" srcOrd="0" destOrd="0" parTransId="{0E4A9EA3-DFDE-46D0-88FD-17A4173F6B23}" sibTransId="{3E7C0B58-EF3A-4B07-9F62-9E45DBB58314}"/>
    <dgm:cxn modelId="{A176F7A4-2AF1-462C-917A-63EF7FA74468}" type="presOf" srcId="{38E29DD9-96E6-4E06-B854-4D426836304D}" destId="{F96C794C-9FC0-4BBD-B97F-BE0E4F5B73B5}" srcOrd="0" destOrd="0" presId="urn:microsoft.com/office/officeart/2005/8/layout/hierarchy3"/>
    <dgm:cxn modelId="{2082B8A6-161B-4814-93B8-677EBE9AC283}" srcId="{38E29DD9-96E6-4E06-B854-4D426836304D}" destId="{565EB790-37CB-4A1C-87E8-0FD70C532F28}" srcOrd="7" destOrd="0" parTransId="{1C26B7CE-DD6E-483E-8E20-25E3109185E9}" sibTransId="{8CFF8471-EE47-4715-A8E3-5DF91827905B}"/>
    <dgm:cxn modelId="{E1C3E4AF-3738-485A-9F62-B70C1129C6A8}" type="presOf" srcId="{776A2E8A-E62B-4F69-ACD3-B4D7577BD593}" destId="{0D88A127-26F9-4053-9C02-8D3E8D39903C}" srcOrd="0" destOrd="0" presId="urn:microsoft.com/office/officeart/2005/8/layout/hierarchy3"/>
    <dgm:cxn modelId="{3B1A15B3-8A2E-4520-B50F-FE31E80DD27C}" type="presOf" srcId="{F54FB1C1-584E-4266-B97C-D796BD46509E}" destId="{08F0863B-4367-419E-B666-6C9119DF4EB4}" srcOrd="0" destOrd="0" presId="urn:microsoft.com/office/officeart/2005/8/layout/hierarchy3"/>
    <dgm:cxn modelId="{943743B5-D7BE-4243-8CA1-6522809D39EF}" srcId="{38E29DD9-96E6-4E06-B854-4D426836304D}" destId="{F63EC0D3-DCFC-4CE1-AF34-AA4ADA722319}" srcOrd="2" destOrd="0" parTransId="{94A5B47E-AF87-4D28-AC1F-2177BE7490D9}" sibTransId="{4EC21D0C-F905-490F-81ED-353A13A493A1}"/>
    <dgm:cxn modelId="{12D388B5-E337-4605-AA0B-6EAF9D9E7B67}" type="presOf" srcId="{F5D8B7FD-AA2A-4620-A982-36FA4E3C0300}" destId="{285E65D7-772C-4E81-A1D1-49298FFADA23}" srcOrd="0" destOrd="0" presId="urn:microsoft.com/office/officeart/2005/8/layout/hierarchy3"/>
    <dgm:cxn modelId="{378510B6-61EB-468E-9432-B9920ED2295C}" type="presOf" srcId="{EA7ACDA2-365C-4EEC-8F4E-B8394EF8CD6D}" destId="{A548EB61-6BA0-4B61-ABA3-47073D2050AB}" srcOrd="0" destOrd="0" presId="urn:microsoft.com/office/officeart/2005/8/layout/hierarchy3"/>
    <dgm:cxn modelId="{0A5DC2BF-6551-4FB7-856D-EC9754EF7F7E}" srcId="{38E29DD9-96E6-4E06-B854-4D426836304D}" destId="{F5D8B7FD-AA2A-4620-A982-36FA4E3C0300}" srcOrd="5" destOrd="0" parTransId="{34505FC4-B18D-4DE2-AE20-BCA0A5014206}" sibTransId="{60E115C2-FC5E-4B47-965B-F9882B8F483C}"/>
    <dgm:cxn modelId="{4B9282C3-B325-4473-88B1-F2B104A902CC}" srcId="{38E29DD9-96E6-4E06-B854-4D426836304D}" destId="{94169D4C-1022-4D54-B1FC-791DC8F14F04}" srcOrd="8" destOrd="0" parTransId="{518A5FB3-1349-42E7-97DF-FAE4F84B0746}" sibTransId="{169D983C-51C1-4240-85DA-6F1F045723EA}"/>
    <dgm:cxn modelId="{975524CD-6DC9-4386-B3B6-1D4C35461689}" type="presOf" srcId="{0E4A9EA3-DFDE-46D0-88FD-17A4173F6B23}" destId="{E7A36A56-75C3-4E62-BAB3-07626E4AE8AF}" srcOrd="0" destOrd="0" presId="urn:microsoft.com/office/officeart/2005/8/layout/hierarchy3"/>
    <dgm:cxn modelId="{B6F98FDA-522D-4D42-8255-D5C4BCE01A5A}" type="presOf" srcId="{F63EC0D3-DCFC-4CE1-AF34-AA4ADA722319}" destId="{B132DE8E-469E-4D35-9836-EE8DD2DF6B3C}" srcOrd="0" destOrd="0" presId="urn:microsoft.com/office/officeart/2005/8/layout/hierarchy3"/>
    <dgm:cxn modelId="{FBAFA3DE-BEB2-49A9-8DDF-4CE14EE00613}" type="presOf" srcId="{94169D4C-1022-4D54-B1FC-791DC8F14F04}" destId="{1DA68D5A-5F41-4E72-B845-27AC1D9925BE}" srcOrd="0" destOrd="0" presId="urn:microsoft.com/office/officeart/2005/8/layout/hierarchy3"/>
    <dgm:cxn modelId="{AD7765E0-FD4B-428D-8550-40ADC59E5822}" type="presOf" srcId="{565EB790-37CB-4A1C-87E8-0FD70C532F28}" destId="{BAE93D04-902E-4A63-A188-D89E9D78179A}" srcOrd="0" destOrd="0" presId="urn:microsoft.com/office/officeart/2005/8/layout/hierarchy3"/>
    <dgm:cxn modelId="{359E9FE0-2C02-4746-B9DB-273856C60612}" srcId="{7B3A8D29-2619-4C68-B355-1ECFF62571B5}" destId="{F54FB1C1-584E-4266-B97C-D796BD46509E}" srcOrd="1" destOrd="0" parTransId="{678A3A12-717F-4298-A4A1-E5348610E508}" sibTransId="{99149358-E10D-478A-8314-EEE028B0368E}"/>
    <dgm:cxn modelId="{CBAC52E5-6863-47D3-A4C9-CEF9ED2B5DE5}" srcId="{38E29DD9-96E6-4E06-B854-4D426836304D}" destId="{1C35D80D-074C-477D-B14D-6F5FF27C3462}" srcOrd="1" destOrd="0" parTransId="{94AD7AB5-9ED0-4F18-BEC2-D8896492EBDD}" sibTransId="{2513B204-A7A6-4678-AE8F-07AF2E4AF391}"/>
    <dgm:cxn modelId="{7641AEEC-2130-478C-BDCD-3AABD7DCE7BB}" type="presOf" srcId="{91A1F98C-FA86-4985-B24F-02A5B30D6F96}" destId="{6A0AC7B7-70B0-48B9-924E-F6A08AB49C60}" srcOrd="0" destOrd="0" presId="urn:microsoft.com/office/officeart/2005/8/layout/hierarchy3"/>
    <dgm:cxn modelId="{673AF1F2-59B4-4A41-B267-81C9F1A29FD8}" srcId="{7B3A8D29-2619-4C68-B355-1ECFF62571B5}" destId="{38E29DD9-96E6-4E06-B854-4D426836304D}" srcOrd="0" destOrd="0" parTransId="{A18466B3-A4D5-4DA0-AB82-1B18EABCE582}" sibTransId="{B20089B8-29A6-48CA-B5BB-2804DA9345D4}"/>
    <dgm:cxn modelId="{0EC2C1F6-BCED-4AA1-B37E-2BAB0D69AD2D}" srcId="{F54FB1C1-584E-4266-B97C-D796BD46509E}" destId="{8F4D6784-1EBE-4528-8B9F-19E81FDA10BB}" srcOrd="4" destOrd="0" parTransId="{167FBC1E-4B71-4A04-8C69-96BE7437DEF1}" sibTransId="{0B744ED0-CD53-475D-9928-011FF06755A7}"/>
    <dgm:cxn modelId="{DB43300A-A7E6-45D8-B92F-2BA4373ED135}" type="presParOf" srcId="{4C7D8801-19C3-4158-BD13-C1936970B227}" destId="{C453C8FB-2804-44A4-8459-F3654A374C71}" srcOrd="0" destOrd="0" presId="urn:microsoft.com/office/officeart/2005/8/layout/hierarchy3"/>
    <dgm:cxn modelId="{2DE63370-4838-4CAD-8D6C-0FFA224A4633}" type="presParOf" srcId="{C453C8FB-2804-44A4-8459-F3654A374C71}" destId="{780B4A44-7D8C-42C4-A260-2105C304CC58}" srcOrd="0" destOrd="0" presId="urn:microsoft.com/office/officeart/2005/8/layout/hierarchy3"/>
    <dgm:cxn modelId="{BA719F2B-EE74-421B-9813-5373F6068E34}" type="presParOf" srcId="{780B4A44-7D8C-42C4-A260-2105C304CC58}" destId="{F96C794C-9FC0-4BBD-B97F-BE0E4F5B73B5}" srcOrd="0" destOrd="0" presId="urn:microsoft.com/office/officeart/2005/8/layout/hierarchy3"/>
    <dgm:cxn modelId="{E86F67A2-8AA4-4524-AAA6-178DCCB37847}" type="presParOf" srcId="{780B4A44-7D8C-42C4-A260-2105C304CC58}" destId="{858B4A78-C7A7-4A85-B87E-DC2C2817E081}" srcOrd="1" destOrd="0" presId="urn:microsoft.com/office/officeart/2005/8/layout/hierarchy3"/>
    <dgm:cxn modelId="{EFE812F8-AB40-4920-A907-ACFA3248FC89}" type="presParOf" srcId="{C453C8FB-2804-44A4-8459-F3654A374C71}" destId="{BE9956F4-8E3C-4A79-9628-4F11851C5CB3}" srcOrd="1" destOrd="0" presId="urn:microsoft.com/office/officeart/2005/8/layout/hierarchy3"/>
    <dgm:cxn modelId="{42AD0917-C8FB-4899-8206-D4307A19D6B2}" type="presParOf" srcId="{BE9956F4-8E3C-4A79-9628-4F11851C5CB3}" destId="{39DC47CC-E9D9-450D-8B8F-E88CCE980131}" srcOrd="0" destOrd="0" presId="urn:microsoft.com/office/officeart/2005/8/layout/hierarchy3"/>
    <dgm:cxn modelId="{A1AE0F5B-9E52-4EF7-BB10-D9A396F19C25}" type="presParOf" srcId="{BE9956F4-8E3C-4A79-9628-4F11851C5CB3}" destId="{7511CE89-8296-42D0-A59C-F0FE00773FE4}" srcOrd="1" destOrd="0" presId="urn:microsoft.com/office/officeart/2005/8/layout/hierarchy3"/>
    <dgm:cxn modelId="{83D5DC21-E266-4CCF-895B-1575F811192C}" type="presParOf" srcId="{BE9956F4-8E3C-4A79-9628-4F11851C5CB3}" destId="{E03D57B3-EEC7-478F-B2BF-EDC1253CA05B}" srcOrd="2" destOrd="0" presId="urn:microsoft.com/office/officeart/2005/8/layout/hierarchy3"/>
    <dgm:cxn modelId="{11718B83-9E6F-42A8-B3B0-8F36BDDDDD06}" type="presParOf" srcId="{BE9956F4-8E3C-4A79-9628-4F11851C5CB3}" destId="{40C56D1D-84DF-459C-AD2E-0C46ADF634FE}" srcOrd="3" destOrd="0" presId="urn:microsoft.com/office/officeart/2005/8/layout/hierarchy3"/>
    <dgm:cxn modelId="{116B5CE1-D235-46B0-A9CA-BBF9D27FF36A}" type="presParOf" srcId="{BE9956F4-8E3C-4A79-9628-4F11851C5CB3}" destId="{D467DF30-761A-4AF0-BF1B-238692D7F6E8}" srcOrd="4" destOrd="0" presId="urn:microsoft.com/office/officeart/2005/8/layout/hierarchy3"/>
    <dgm:cxn modelId="{F7A42B10-622E-4D20-9ECF-FF4643E06FCE}" type="presParOf" srcId="{BE9956F4-8E3C-4A79-9628-4F11851C5CB3}" destId="{B132DE8E-469E-4D35-9836-EE8DD2DF6B3C}" srcOrd="5" destOrd="0" presId="urn:microsoft.com/office/officeart/2005/8/layout/hierarchy3"/>
    <dgm:cxn modelId="{14E1F0CB-BA75-49C4-ABCC-14AB04925FDB}" type="presParOf" srcId="{BE9956F4-8E3C-4A79-9628-4F11851C5CB3}" destId="{C706D817-D09D-4A98-B764-472E2A304F10}" srcOrd="6" destOrd="0" presId="urn:microsoft.com/office/officeart/2005/8/layout/hierarchy3"/>
    <dgm:cxn modelId="{B997BF02-5528-469C-A289-56290B0561AE}" type="presParOf" srcId="{BE9956F4-8E3C-4A79-9628-4F11851C5CB3}" destId="{19D40960-179E-475D-B0D4-9A1810D3AF72}" srcOrd="7" destOrd="0" presId="urn:microsoft.com/office/officeart/2005/8/layout/hierarchy3"/>
    <dgm:cxn modelId="{93FD641B-3794-40F8-AF5E-A77C6411CA14}" type="presParOf" srcId="{BE9956F4-8E3C-4A79-9628-4F11851C5CB3}" destId="{2FA48C89-D2F0-4DA4-8AE0-C2E61FB1AA81}" srcOrd="8" destOrd="0" presId="urn:microsoft.com/office/officeart/2005/8/layout/hierarchy3"/>
    <dgm:cxn modelId="{CC29C8CB-5FD2-451A-8EF7-C48C9E948180}" type="presParOf" srcId="{BE9956F4-8E3C-4A79-9628-4F11851C5CB3}" destId="{CD435398-3592-4B2C-8BFB-CE1D8F8CE073}" srcOrd="9" destOrd="0" presId="urn:microsoft.com/office/officeart/2005/8/layout/hierarchy3"/>
    <dgm:cxn modelId="{6C3B0881-CFE5-40F8-8DB9-F06B2FC51C04}" type="presParOf" srcId="{BE9956F4-8E3C-4A79-9628-4F11851C5CB3}" destId="{E441AE48-9155-4279-A0A7-02DE58FC5D9B}" srcOrd="10" destOrd="0" presId="urn:microsoft.com/office/officeart/2005/8/layout/hierarchy3"/>
    <dgm:cxn modelId="{CF17BFA9-2BEB-46A7-8DB7-46E2086D56AC}" type="presParOf" srcId="{BE9956F4-8E3C-4A79-9628-4F11851C5CB3}" destId="{285E65D7-772C-4E81-A1D1-49298FFADA23}" srcOrd="11" destOrd="0" presId="urn:microsoft.com/office/officeart/2005/8/layout/hierarchy3"/>
    <dgm:cxn modelId="{8FFFF272-DE04-42F7-A81D-8503D8B77BE7}" type="presParOf" srcId="{BE9956F4-8E3C-4A79-9628-4F11851C5CB3}" destId="{37FB0607-F6AD-4A4C-BC13-98835CDDB23A}" srcOrd="12" destOrd="0" presId="urn:microsoft.com/office/officeart/2005/8/layout/hierarchy3"/>
    <dgm:cxn modelId="{56FC77B3-0048-4289-A11A-FA616EE32921}" type="presParOf" srcId="{BE9956F4-8E3C-4A79-9628-4F11851C5CB3}" destId="{6A0AC7B7-70B0-48B9-924E-F6A08AB49C60}" srcOrd="13" destOrd="0" presId="urn:microsoft.com/office/officeart/2005/8/layout/hierarchy3"/>
    <dgm:cxn modelId="{F9A9075E-3B56-4801-B9D9-BF7516C0C294}" type="presParOf" srcId="{BE9956F4-8E3C-4A79-9628-4F11851C5CB3}" destId="{AA99D8C2-8971-46DF-8221-4DD5AFB09914}" srcOrd="14" destOrd="0" presId="urn:microsoft.com/office/officeart/2005/8/layout/hierarchy3"/>
    <dgm:cxn modelId="{BD4A8405-BB63-43E4-9A12-CD831F442716}" type="presParOf" srcId="{BE9956F4-8E3C-4A79-9628-4F11851C5CB3}" destId="{BAE93D04-902E-4A63-A188-D89E9D78179A}" srcOrd="15" destOrd="0" presId="urn:microsoft.com/office/officeart/2005/8/layout/hierarchy3"/>
    <dgm:cxn modelId="{D5605626-91AB-4F3D-B274-947A13B9CF34}" type="presParOf" srcId="{BE9956F4-8E3C-4A79-9628-4F11851C5CB3}" destId="{3ECE8B29-DAC1-40B8-8614-9DBF77B70B33}" srcOrd="16" destOrd="0" presId="urn:microsoft.com/office/officeart/2005/8/layout/hierarchy3"/>
    <dgm:cxn modelId="{955F2FDE-4DB2-483A-AAF2-3FF01EBF7986}" type="presParOf" srcId="{BE9956F4-8E3C-4A79-9628-4F11851C5CB3}" destId="{1DA68D5A-5F41-4E72-B845-27AC1D9925BE}" srcOrd="17" destOrd="0" presId="urn:microsoft.com/office/officeart/2005/8/layout/hierarchy3"/>
    <dgm:cxn modelId="{EB7601B6-0980-4817-BAA9-B7ECE0E5AFD4}" type="presParOf" srcId="{4C7D8801-19C3-4158-BD13-C1936970B227}" destId="{B921E256-9EFA-4507-AD70-2BF3AB4346DB}" srcOrd="1" destOrd="0" presId="urn:microsoft.com/office/officeart/2005/8/layout/hierarchy3"/>
    <dgm:cxn modelId="{9AAB6FB6-E161-4028-877C-86230CBB7C78}" type="presParOf" srcId="{B921E256-9EFA-4507-AD70-2BF3AB4346DB}" destId="{27552A49-EABB-46DD-87C4-5213382C9D90}" srcOrd="0" destOrd="0" presId="urn:microsoft.com/office/officeart/2005/8/layout/hierarchy3"/>
    <dgm:cxn modelId="{9D47A8A4-3172-4C11-9B46-9D3A486260BF}" type="presParOf" srcId="{27552A49-EABB-46DD-87C4-5213382C9D90}" destId="{08F0863B-4367-419E-B666-6C9119DF4EB4}" srcOrd="0" destOrd="0" presId="urn:microsoft.com/office/officeart/2005/8/layout/hierarchy3"/>
    <dgm:cxn modelId="{D55ABFA8-CFE1-4F02-8C27-FAB27F7D0DE8}" type="presParOf" srcId="{27552A49-EABB-46DD-87C4-5213382C9D90}" destId="{61F7B7BB-C67C-4918-8E09-59AA894B547E}" srcOrd="1" destOrd="0" presId="urn:microsoft.com/office/officeart/2005/8/layout/hierarchy3"/>
    <dgm:cxn modelId="{9F5C9AE5-9532-40FB-8D91-52D0BC0FAC5F}" type="presParOf" srcId="{B921E256-9EFA-4507-AD70-2BF3AB4346DB}" destId="{8EB83E54-2159-42D3-B284-084853107059}" srcOrd="1" destOrd="0" presId="urn:microsoft.com/office/officeart/2005/8/layout/hierarchy3"/>
    <dgm:cxn modelId="{06918BD6-71EB-4499-BC60-2E5AFEB08E56}" type="presParOf" srcId="{8EB83E54-2159-42D3-B284-084853107059}" destId="{E7A36A56-75C3-4E62-BAB3-07626E4AE8AF}" srcOrd="0" destOrd="0" presId="urn:microsoft.com/office/officeart/2005/8/layout/hierarchy3"/>
    <dgm:cxn modelId="{06942FB3-71EE-419D-AF9E-C887957D8997}" type="presParOf" srcId="{8EB83E54-2159-42D3-B284-084853107059}" destId="{5B3C4FFB-A22E-4AE2-AC1C-7FA73CD13264}" srcOrd="1" destOrd="0" presId="urn:microsoft.com/office/officeart/2005/8/layout/hierarchy3"/>
    <dgm:cxn modelId="{0AAD7023-534C-43A3-8544-5516B1C8D025}" type="presParOf" srcId="{8EB83E54-2159-42D3-B284-084853107059}" destId="{80C980C7-FC50-4A5B-BBD8-191A632AB867}" srcOrd="2" destOrd="0" presId="urn:microsoft.com/office/officeart/2005/8/layout/hierarchy3"/>
    <dgm:cxn modelId="{B949BA90-22C9-4539-9B4D-33174DEA616E}" type="presParOf" srcId="{8EB83E54-2159-42D3-B284-084853107059}" destId="{394D55DA-7ECD-450C-99FE-5026CC8907E1}" srcOrd="3" destOrd="0" presId="urn:microsoft.com/office/officeart/2005/8/layout/hierarchy3"/>
    <dgm:cxn modelId="{EC69F20A-7387-414B-AD05-499EFA8D0D3D}" type="presParOf" srcId="{8EB83E54-2159-42D3-B284-084853107059}" destId="{0D88A127-26F9-4053-9C02-8D3E8D39903C}" srcOrd="4" destOrd="0" presId="urn:microsoft.com/office/officeart/2005/8/layout/hierarchy3"/>
    <dgm:cxn modelId="{0F0BB105-07E0-4397-9347-683DBDF8DF77}" type="presParOf" srcId="{8EB83E54-2159-42D3-B284-084853107059}" destId="{32D54245-5BCD-4925-B28E-A27070A365ED}" srcOrd="5" destOrd="0" presId="urn:microsoft.com/office/officeart/2005/8/layout/hierarchy3"/>
    <dgm:cxn modelId="{4ABC33BA-71E3-4482-A514-71C39705B8C5}" type="presParOf" srcId="{8EB83E54-2159-42D3-B284-084853107059}" destId="{9D99E648-DE9B-48F4-98BD-6E052075740B}" srcOrd="6" destOrd="0" presId="urn:microsoft.com/office/officeart/2005/8/layout/hierarchy3"/>
    <dgm:cxn modelId="{70736AE8-BBEA-4046-9174-61E9F854D840}" type="presParOf" srcId="{8EB83E54-2159-42D3-B284-084853107059}" destId="{A548EB61-6BA0-4B61-ABA3-47073D2050AB}" srcOrd="7" destOrd="0" presId="urn:microsoft.com/office/officeart/2005/8/layout/hierarchy3"/>
    <dgm:cxn modelId="{0178E998-56B9-47C9-8A33-821D92C7C480}" type="presParOf" srcId="{8EB83E54-2159-42D3-B284-084853107059}" destId="{A53655C6-B055-4FC6-8EB6-D0DE7402B463}" srcOrd="8" destOrd="0" presId="urn:microsoft.com/office/officeart/2005/8/layout/hierarchy3"/>
    <dgm:cxn modelId="{00B32E08-AFC0-45AD-B08A-6D63D25ECA4C}" type="presParOf" srcId="{8EB83E54-2159-42D3-B284-084853107059}" destId="{91257F42-1BB7-4DA7-BEFE-7D52A1144219}"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480F4F-9582-4F69-9136-8D57BE5B8A36}" type="doc">
      <dgm:prSet loTypeId="urn:microsoft.com/office/officeart/2005/8/layout/pyramid2" loCatId="list" qsTypeId="urn:microsoft.com/office/officeart/2005/8/quickstyle/3d2#1" qsCatId="3D" csTypeId="urn:microsoft.com/office/officeart/2005/8/colors/accent4_2" csCatId="accent4" phldr="1"/>
      <dgm:spPr/>
    </dgm:pt>
    <dgm:pt modelId="{8B36D416-D5E1-4EBA-A501-5381ED5053BC}">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a:t>Physical Factors</a:t>
          </a:r>
        </a:p>
      </dgm:t>
    </dgm:pt>
    <dgm:pt modelId="{B4F10FFC-FD81-43EE-9375-38AF78185368}" type="parTrans" cxnId="{758EBAAB-9E4A-4631-9D21-5D1D22415743}">
      <dgm:prSet/>
      <dgm:spPr/>
      <dgm:t>
        <a:bodyPr/>
        <a:lstStyle/>
        <a:p>
          <a:endParaRPr lang="en-US"/>
        </a:p>
      </dgm:t>
    </dgm:pt>
    <dgm:pt modelId="{DAFF2A31-A669-4839-91BF-22C288671AC7}" type="sibTrans" cxnId="{758EBAAB-9E4A-4631-9D21-5D1D22415743}">
      <dgm:prSet/>
      <dgm:spPr/>
      <dgm:t>
        <a:bodyPr/>
        <a:lstStyle/>
        <a:p>
          <a:endParaRPr lang="en-US"/>
        </a:p>
      </dgm:t>
    </dgm:pt>
    <dgm:pt modelId="{F6118446-D0DE-497A-88F1-E79FB804AF46}">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a:t>Chemical Factors</a:t>
          </a:r>
        </a:p>
      </dgm:t>
    </dgm:pt>
    <dgm:pt modelId="{6FDC0392-EC10-4C64-B0B4-E2664CA9DD80}" type="parTrans" cxnId="{2F2C2A32-F191-48E0-AE37-56F6328BA2B1}">
      <dgm:prSet/>
      <dgm:spPr/>
      <dgm:t>
        <a:bodyPr/>
        <a:lstStyle/>
        <a:p>
          <a:endParaRPr lang="en-US"/>
        </a:p>
      </dgm:t>
    </dgm:pt>
    <dgm:pt modelId="{93CB6CA2-0984-4894-8EF6-3CD7CBABBA55}" type="sibTrans" cxnId="{2F2C2A32-F191-48E0-AE37-56F6328BA2B1}">
      <dgm:prSet/>
      <dgm:spPr/>
      <dgm:t>
        <a:bodyPr/>
        <a:lstStyle/>
        <a:p>
          <a:endParaRPr lang="en-US"/>
        </a:p>
      </dgm:t>
    </dgm:pt>
    <dgm:pt modelId="{1DC1CA70-B62F-4856-975D-37EE13B9B5BC}">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a:t>Biological Factors</a:t>
          </a:r>
        </a:p>
      </dgm:t>
    </dgm:pt>
    <dgm:pt modelId="{C15FEBA9-9F58-4877-84D4-E544DF9AAFC5}" type="parTrans" cxnId="{58D450D4-42AC-4E3D-958D-7E207E55A170}">
      <dgm:prSet/>
      <dgm:spPr/>
      <dgm:t>
        <a:bodyPr/>
        <a:lstStyle/>
        <a:p>
          <a:endParaRPr lang="en-US"/>
        </a:p>
      </dgm:t>
    </dgm:pt>
    <dgm:pt modelId="{562BFE6F-4F57-4C43-B7D8-1A0986064349}" type="sibTrans" cxnId="{58D450D4-42AC-4E3D-958D-7E207E55A170}">
      <dgm:prSet/>
      <dgm:spPr/>
      <dgm:t>
        <a:bodyPr/>
        <a:lstStyle/>
        <a:p>
          <a:endParaRPr lang="en-US"/>
        </a:p>
      </dgm:t>
    </dgm:pt>
    <dgm:pt modelId="{9DCC3458-D922-43D1-8FF1-4D7D47E266ED}">
      <dgm:prSet>
        <dgm:style>
          <a:lnRef idx="1">
            <a:schemeClr val="accent4"/>
          </a:lnRef>
          <a:fillRef idx="2">
            <a:schemeClr val="accent4"/>
          </a:fillRef>
          <a:effectRef idx="1">
            <a:schemeClr val="accent4"/>
          </a:effectRef>
          <a:fontRef idx="minor">
            <a:schemeClr val="dk1"/>
          </a:fontRef>
        </dgm:style>
      </dgm:prSet>
      <dgm:spPr/>
      <dgm:t>
        <a:bodyPr/>
        <a:lstStyle/>
        <a:p>
          <a:r>
            <a:rPr lang="en-US" dirty="0"/>
            <a:t>Social Factors</a:t>
          </a:r>
        </a:p>
      </dgm:t>
    </dgm:pt>
    <dgm:pt modelId="{DB014B49-6427-4222-A5BC-E0CA48F59A31}" type="parTrans" cxnId="{6A13B2B6-CE98-4D24-8356-4351190A0A2A}">
      <dgm:prSet/>
      <dgm:spPr/>
      <dgm:t>
        <a:bodyPr/>
        <a:lstStyle/>
        <a:p>
          <a:endParaRPr lang="en-US"/>
        </a:p>
      </dgm:t>
    </dgm:pt>
    <dgm:pt modelId="{8FA16EFF-B632-4807-8ADE-045F99E0ED3A}" type="sibTrans" cxnId="{6A13B2B6-CE98-4D24-8356-4351190A0A2A}">
      <dgm:prSet/>
      <dgm:spPr/>
      <dgm:t>
        <a:bodyPr/>
        <a:lstStyle/>
        <a:p>
          <a:endParaRPr lang="en-US"/>
        </a:p>
      </dgm:t>
    </dgm:pt>
    <dgm:pt modelId="{EF802DCC-9C8B-4FE7-A1F8-77E9CA0B60BE}">
      <dgm:prSet>
        <dgm:style>
          <a:lnRef idx="1">
            <a:schemeClr val="accent4"/>
          </a:lnRef>
          <a:fillRef idx="2">
            <a:schemeClr val="accent4"/>
          </a:fillRef>
          <a:effectRef idx="1">
            <a:schemeClr val="accent4"/>
          </a:effectRef>
          <a:fontRef idx="minor">
            <a:schemeClr val="dk1"/>
          </a:fontRef>
        </dgm:style>
      </dgm:prSet>
      <dgm:spPr/>
      <dgm:t>
        <a:bodyPr/>
        <a:lstStyle/>
        <a:p>
          <a:r>
            <a:rPr lang="en-US" dirty="0"/>
            <a:t>Psychological Factors</a:t>
          </a:r>
        </a:p>
      </dgm:t>
    </dgm:pt>
    <dgm:pt modelId="{A7FB21F0-3CEC-4E7A-A641-6BE75502F8D6}" type="parTrans" cxnId="{DBD94220-3D11-4343-8FC0-E75C1F5C0342}">
      <dgm:prSet/>
      <dgm:spPr/>
      <dgm:t>
        <a:bodyPr/>
        <a:lstStyle/>
        <a:p>
          <a:endParaRPr lang="en-US"/>
        </a:p>
      </dgm:t>
    </dgm:pt>
    <dgm:pt modelId="{7FB7D23F-D390-4BB7-B179-25EBD21658CC}" type="sibTrans" cxnId="{DBD94220-3D11-4343-8FC0-E75C1F5C0342}">
      <dgm:prSet/>
      <dgm:spPr/>
      <dgm:t>
        <a:bodyPr/>
        <a:lstStyle/>
        <a:p>
          <a:endParaRPr lang="en-US"/>
        </a:p>
      </dgm:t>
    </dgm:pt>
    <dgm:pt modelId="{7C6ED99B-4B31-4C7F-AE3F-E0E14D821267}" type="pres">
      <dgm:prSet presAssocID="{86480F4F-9582-4F69-9136-8D57BE5B8A36}" presName="compositeShape" presStyleCnt="0">
        <dgm:presLayoutVars>
          <dgm:dir/>
          <dgm:resizeHandles/>
        </dgm:presLayoutVars>
      </dgm:prSet>
      <dgm:spPr/>
    </dgm:pt>
    <dgm:pt modelId="{5B4686C9-3EEA-4B20-B72C-7C4C20B7C8A7}" type="pres">
      <dgm:prSet presAssocID="{86480F4F-9582-4F69-9136-8D57BE5B8A36}" presName="pyramid" presStyleLbl="node1" presStyleIdx="0" presStyleCnt="1"/>
      <dgm:spPr/>
    </dgm:pt>
    <dgm:pt modelId="{3BD0D271-8308-42D8-9430-984E51AA45CD}" type="pres">
      <dgm:prSet presAssocID="{86480F4F-9582-4F69-9136-8D57BE5B8A36}" presName="theList" presStyleCnt="0"/>
      <dgm:spPr/>
    </dgm:pt>
    <dgm:pt modelId="{AB996D9F-1638-482E-A3F6-560AB88F2279}" type="pres">
      <dgm:prSet presAssocID="{8B36D416-D5E1-4EBA-A501-5381ED5053BC}" presName="aNode" presStyleLbl="fgAcc1" presStyleIdx="0" presStyleCnt="5">
        <dgm:presLayoutVars>
          <dgm:bulletEnabled val="1"/>
        </dgm:presLayoutVars>
      </dgm:prSet>
      <dgm:spPr/>
    </dgm:pt>
    <dgm:pt modelId="{0A69B905-C9C1-488B-AE38-5465A1EC0593}" type="pres">
      <dgm:prSet presAssocID="{8B36D416-D5E1-4EBA-A501-5381ED5053BC}" presName="aSpace" presStyleCnt="0"/>
      <dgm:spPr/>
    </dgm:pt>
    <dgm:pt modelId="{8CFDD7A1-7664-493B-856D-0AFBF7FE96E6}" type="pres">
      <dgm:prSet presAssocID="{F6118446-D0DE-497A-88F1-E79FB804AF46}" presName="aNode" presStyleLbl="fgAcc1" presStyleIdx="1" presStyleCnt="5">
        <dgm:presLayoutVars>
          <dgm:bulletEnabled val="1"/>
        </dgm:presLayoutVars>
      </dgm:prSet>
      <dgm:spPr/>
    </dgm:pt>
    <dgm:pt modelId="{19CE1B47-6387-44AF-B3EF-91D67A9F298E}" type="pres">
      <dgm:prSet presAssocID="{F6118446-D0DE-497A-88F1-E79FB804AF46}" presName="aSpace" presStyleCnt="0"/>
      <dgm:spPr/>
    </dgm:pt>
    <dgm:pt modelId="{BBF2D976-B585-44FC-BD00-51AA550068D4}" type="pres">
      <dgm:prSet presAssocID="{1DC1CA70-B62F-4856-975D-37EE13B9B5BC}" presName="aNode" presStyleLbl="fgAcc1" presStyleIdx="2" presStyleCnt="5">
        <dgm:presLayoutVars>
          <dgm:bulletEnabled val="1"/>
        </dgm:presLayoutVars>
      </dgm:prSet>
      <dgm:spPr/>
    </dgm:pt>
    <dgm:pt modelId="{3E4CA32E-B323-493A-BD9F-583B48A4FFEA}" type="pres">
      <dgm:prSet presAssocID="{1DC1CA70-B62F-4856-975D-37EE13B9B5BC}" presName="aSpace" presStyleCnt="0"/>
      <dgm:spPr/>
    </dgm:pt>
    <dgm:pt modelId="{1BBCECC5-9E5A-4632-B06C-D83FBD032991}" type="pres">
      <dgm:prSet presAssocID="{9DCC3458-D922-43D1-8FF1-4D7D47E266ED}" presName="aNode" presStyleLbl="fgAcc1" presStyleIdx="3" presStyleCnt="5">
        <dgm:presLayoutVars>
          <dgm:bulletEnabled val="1"/>
        </dgm:presLayoutVars>
      </dgm:prSet>
      <dgm:spPr/>
    </dgm:pt>
    <dgm:pt modelId="{84C7CCB8-5E87-43E9-9A2B-6DA00C932009}" type="pres">
      <dgm:prSet presAssocID="{9DCC3458-D922-43D1-8FF1-4D7D47E266ED}" presName="aSpace" presStyleCnt="0"/>
      <dgm:spPr/>
    </dgm:pt>
    <dgm:pt modelId="{18F39C8D-D2F9-4744-B341-EB270DBF1550}" type="pres">
      <dgm:prSet presAssocID="{EF802DCC-9C8B-4FE7-A1F8-77E9CA0B60BE}" presName="aNode" presStyleLbl="fgAcc1" presStyleIdx="4" presStyleCnt="5">
        <dgm:presLayoutVars>
          <dgm:bulletEnabled val="1"/>
        </dgm:presLayoutVars>
      </dgm:prSet>
      <dgm:spPr/>
    </dgm:pt>
    <dgm:pt modelId="{58C04CCF-F219-4693-984E-8A407A4D00C2}" type="pres">
      <dgm:prSet presAssocID="{EF802DCC-9C8B-4FE7-A1F8-77E9CA0B60BE}" presName="aSpace" presStyleCnt="0"/>
      <dgm:spPr/>
    </dgm:pt>
  </dgm:ptLst>
  <dgm:cxnLst>
    <dgm:cxn modelId="{CE88D216-C002-4E9B-A708-1FA814DF567F}" type="presOf" srcId="{F6118446-D0DE-497A-88F1-E79FB804AF46}" destId="{8CFDD7A1-7664-493B-856D-0AFBF7FE96E6}" srcOrd="0" destOrd="0" presId="urn:microsoft.com/office/officeart/2005/8/layout/pyramid2"/>
    <dgm:cxn modelId="{DBD94220-3D11-4343-8FC0-E75C1F5C0342}" srcId="{86480F4F-9582-4F69-9136-8D57BE5B8A36}" destId="{EF802DCC-9C8B-4FE7-A1F8-77E9CA0B60BE}" srcOrd="4" destOrd="0" parTransId="{A7FB21F0-3CEC-4E7A-A641-6BE75502F8D6}" sibTransId="{7FB7D23F-D390-4BB7-B179-25EBD21658CC}"/>
    <dgm:cxn modelId="{F85E702C-9E67-40CC-A060-E5F3A8EAB757}" type="presOf" srcId="{EF802DCC-9C8B-4FE7-A1F8-77E9CA0B60BE}" destId="{18F39C8D-D2F9-4744-B341-EB270DBF1550}" srcOrd="0" destOrd="0" presId="urn:microsoft.com/office/officeart/2005/8/layout/pyramid2"/>
    <dgm:cxn modelId="{2F2C2A32-F191-48E0-AE37-56F6328BA2B1}" srcId="{86480F4F-9582-4F69-9136-8D57BE5B8A36}" destId="{F6118446-D0DE-497A-88F1-E79FB804AF46}" srcOrd="1" destOrd="0" parTransId="{6FDC0392-EC10-4C64-B0B4-E2664CA9DD80}" sibTransId="{93CB6CA2-0984-4894-8EF6-3CD7CBABBA55}"/>
    <dgm:cxn modelId="{3DECC277-4A96-45B0-BAB6-42CAC8D83553}" type="presOf" srcId="{86480F4F-9582-4F69-9136-8D57BE5B8A36}" destId="{7C6ED99B-4B31-4C7F-AE3F-E0E14D821267}" srcOrd="0" destOrd="0" presId="urn:microsoft.com/office/officeart/2005/8/layout/pyramid2"/>
    <dgm:cxn modelId="{84502B84-9341-4F3B-AC66-DECBAF175C87}" type="presOf" srcId="{9DCC3458-D922-43D1-8FF1-4D7D47E266ED}" destId="{1BBCECC5-9E5A-4632-B06C-D83FBD032991}" srcOrd="0" destOrd="0" presId="urn:microsoft.com/office/officeart/2005/8/layout/pyramid2"/>
    <dgm:cxn modelId="{842AED88-156B-41D9-BC77-190DDD6EB7D5}" type="presOf" srcId="{8B36D416-D5E1-4EBA-A501-5381ED5053BC}" destId="{AB996D9F-1638-482E-A3F6-560AB88F2279}" srcOrd="0" destOrd="0" presId="urn:microsoft.com/office/officeart/2005/8/layout/pyramid2"/>
    <dgm:cxn modelId="{469444AA-17A7-47B3-81E2-1BDDA8BA2363}" type="presOf" srcId="{1DC1CA70-B62F-4856-975D-37EE13B9B5BC}" destId="{BBF2D976-B585-44FC-BD00-51AA550068D4}" srcOrd="0" destOrd="0" presId="urn:microsoft.com/office/officeart/2005/8/layout/pyramid2"/>
    <dgm:cxn modelId="{758EBAAB-9E4A-4631-9D21-5D1D22415743}" srcId="{86480F4F-9582-4F69-9136-8D57BE5B8A36}" destId="{8B36D416-D5E1-4EBA-A501-5381ED5053BC}" srcOrd="0" destOrd="0" parTransId="{B4F10FFC-FD81-43EE-9375-38AF78185368}" sibTransId="{DAFF2A31-A669-4839-91BF-22C288671AC7}"/>
    <dgm:cxn modelId="{6A13B2B6-CE98-4D24-8356-4351190A0A2A}" srcId="{86480F4F-9582-4F69-9136-8D57BE5B8A36}" destId="{9DCC3458-D922-43D1-8FF1-4D7D47E266ED}" srcOrd="3" destOrd="0" parTransId="{DB014B49-6427-4222-A5BC-E0CA48F59A31}" sibTransId="{8FA16EFF-B632-4807-8ADE-045F99E0ED3A}"/>
    <dgm:cxn modelId="{58D450D4-42AC-4E3D-958D-7E207E55A170}" srcId="{86480F4F-9582-4F69-9136-8D57BE5B8A36}" destId="{1DC1CA70-B62F-4856-975D-37EE13B9B5BC}" srcOrd="2" destOrd="0" parTransId="{C15FEBA9-9F58-4877-84D4-E544DF9AAFC5}" sibTransId="{562BFE6F-4F57-4C43-B7D8-1A0986064349}"/>
    <dgm:cxn modelId="{27689424-0ABF-4B9C-ACB7-CE71C16E58C5}" type="presParOf" srcId="{7C6ED99B-4B31-4C7F-AE3F-E0E14D821267}" destId="{5B4686C9-3EEA-4B20-B72C-7C4C20B7C8A7}" srcOrd="0" destOrd="0" presId="urn:microsoft.com/office/officeart/2005/8/layout/pyramid2"/>
    <dgm:cxn modelId="{67D2D229-722B-4CC1-B198-1A7F2615389B}" type="presParOf" srcId="{7C6ED99B-4B31-4C7F-AE3F-E0E14D821267}" destId="{3BD0D271-8308-42D8-9430-984E51AA45CD}" srcOrd="1" destOrd="0" presId="urn:microsoft.com/office/officeart/2005/8/layout/pyramid2"/>
    <dgm:cxn modelId="{4CFE90BE-3B03-4F13-A759-CCD2534A121C}" type="presParOf" srcId="{3BD0D271-8308-42D8-9430-984E51AA45CD}" destId="{AB996D9F-1638-482E-A3F6-560AB88F2279}" srcOrd="0" destOrd="0" presId="urn:microsoft.com/office/officeart/2005/8/layout/pyramid2"/>
    <dgm:cxn modelId="{26B6121B-8CEA-45EC-AE66-28A8A2B40EC9}" type="presParOf" srcId="{3BD0D271-8308-42D8-9430-984E51AA45CD}" destId="{0A69B905-C9C1-488B-AE38-5465A1EC0593}" srcOrd="1" destOrd="0" presId="urn:microsoft.com/office/officeart/2005/8/layout/pyramid2"/>
    <dgm:cxn modelId="{F5C8FE33-B1C2-49C8-92F5-B04D0ACF3A9B}" type="presParOf" srcId="{3BD0D271-8308-42D8-9430-984E51AA45CD}" destId="{8CFDD7A1-7664-493B-856D-0AFBF7FE96E6}" srcOrd="2" destOrd="0" presId="urn:microsoft.com/office/officeart/2005/8/layout/pyramid2"/>
    <dgm:cxn modelId="{F8BA3277-60BC-4CE3-968E-4068C541B762}" type="presParOf" srcId="{3BD0D271-8308-42D8-9430-984E51AA45CD}" destId="{19CE1B47-6387-44AF-B3EF-91D67A9F298E}" srcOrd="3" destOrd="0" presId="urn:microsoft.com/office/officeart/2005/8/layout/pyramid2"/>
    <dgm:cxn modelId="{FC1E3109-B71D-4514-AB38-49D89DCA47B8}" type="presParOf" srcId="{3BD0D271-8308-42D8-9430-984E51AA45CD}" destId="{BBF2D976-B585-44FC-BD00-51AA550068D4}" srcOrd="4" destOrd="0" presId="urn:microsoft.com/office/officeart/2005/8/layout/pyramid2"/>
    <dgm:cxn modelId="{1CBFC7EC-6CB2-4CAC-8462-AAC8D33367D3}" type="presParOf" srcId="{3BD0D271-8308-42D8-9430-984E51AA45CD}" destId="{3E4CA32E-B323-493A-BD9F-583B48A4FFEA}" srcOrd="5" destOrd="0" presId="urn:microsoft.com/office/officeart/2005/8/layout/pyramid2"/>
    <dgm:cxn modelId="{7AD6C183-C251-4189-ABF6-9FC8D80F4339}" type="presParOf" srcId="{3BD0D271-8308-42D8-9430-984E51AA45CD}" destId="{1BBCECC5-9E5A-4632-B06C-D83FBD032991}" srcOrd="6" destOrd="0" presId="urn:microsoft.com/office/officeart/2005/8/layout/pyramid2"/>
    <dgm:cxn modelId="{5631280A-BF09-40EE-9CDB-0D6466CE1FA9}" type="presParOf" srcId="{3BD0D271-8308-42D8-9430-984E51AA45CD}" destId="{84C7CCB8-5E87-43E9-9A2B-6DA00C932009}" srcOrd="7" destOrd="0" presId="urn:microsoft.com/office/officeart/2005/8/layout/pyramid2"/>
    <dgm:cxn modelId="{55A15E3C-E1EC-4969-9CAD-B64257628F49}" type="presParOf" srcId="{3BD0D271-8308-42D8-9430-984E51AA45CD}" destId="{18F39C8D-D2F9-4744-B341-EB270DBF1550}" srcOrd="8" destOrd="0" presId="urn:microsoft.com/office/officeart/2005/8/layout/pyramid2"/>
    <dgm:cxn modelId="{C52B2232-1465-42E1-95A2-9885F2D88A0F}" type="presParOf" srcId="{3BD0D271-8308-42D8-9430-984E51AA45CD}" destId="{58C04CCF-F219-4693-984E-8A407A4D00C2}"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B3FB10-72C8-47A6-B6F3-77BF79E756A4}" type="doc">
      <dgm:prSet loTypeId="urn:microsoft.com/office/officeart/2005/8/layout/hProcess9" loCatId="process" qsTypeId="urn:microsoft.com/office/officeart/2005/8/quickstyle/simple1" qsCatId="simple" csTypeId="urn:microsoft.com/office/officeart/2005/8/colors/accent1_2" csCatId="accent1" phldr="1"/>
      <dgm:spPr/>
    </dgm:pt>
    <dgm:pt modelId="{3DC5414E-0A50-42E4-BDF6-5A443D6E766A}">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3600" b="1" dirty="0">
              <a:latin typeface="Times New Roman" pitchFamily="18" charset="0"/>
              <a:cs typeface="Times New Roman" pitchFamily="18" charset="0"/>
            </a:rPr>
            <a:t>Pre-impact Phase</a:t>
          </a:r>
        </a:p>
      </dgm:t>
    </dgm:pt>
    <dgm:pt modelId="{D36B19D6-AF23-49AE-B816-B37E8E53A877}" type="parTrans" cxnId="{64017AE0-AE37-4F78-9C58-E1B3C6B83978}">
      <dgm:prSet/>
      <dgm:spPr/>
      <dgm:t>
        <a:bodyPr/>
        <a:lstStyle/>
        <a:p>
          <a:endParaRPr lang="en-US"/>
        </a:p>
      </dgm:t>
    </dgm:pt>
    <dgm:pt modelId="{CBDFEC9D-0E1F-4D8C-80ED-D96F7BE81E27}" type="sibTrans" cxnId="{64017AE0-AE37-4F78-9C58-E1B3C6B83978}">
      <dgm:prSet/>
      <dgm:spPr/>
      <dgm:t>
        <a:bodyPr/>
        <a:lstStyle/>
        <a:p>
          <a:endParaRPr lang="en-US"/>
        </a:p>
      </dgm:t>
    </dgm:pt>
    <dgm:pt modelId="{123C21AE-C362-4F9D-852C-29AE70490417}">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3600" b="1" dirty="0">
              <a:latin typeface="Times New Roman" pitchFamily="18" charset="0"/>
              <a:cs typeface="Times New Roman" pitchFamily="18" charset="0"/>
            </a:rPr>
            <a:t>Impact Phase</a:t>
          </a:r>
        </a:p>
      </dgm:t>
    </dgm:pt>
    <dgm:pt modelId="{52D070C3-1C56-46E4-BAE3-8EDB61A0AF54}" type="parTrans" cxnId="{2391728F-0229-49C6-9DC7-A8B16B8B7420}">
      <dgm:prSet/>
      <dgm:spPr/>
      <dgm:t>
        <a:bodyPr/>
        <a:lstStyle/>
        <a:p>
          <a:endParaRPr lang="en-US"/>
        </a:p>
      </dgm:t>
    </dgm:pt>
    <dgm:pt modelId="{AF6A847F-9BCF-4692-B66F-4F2FE01F9DE0}" type="sibTrans" cxnId="{2391728F-0229-49C6-9DC7-A8B16B8B7420}">
      <dgm:prSet/>
      <dgm:spPr/>
      <dgm:t>
        <a:bodyPr/>
        <a:lstStyle/>
        <a:p>
          <a:endParaRPr lang="en-US"/>
        </a:p>
      </dgm:t>
    </dgm:pt>
    <dgm:pt modelId="{DF2F06CC-FCDB-4BD6-8B84-139A2F18BC39}">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a:r>
            <a:rPr lang="en-US" sz="3600" b="1" dirty="0">
              <a:latin typeface="Times New Roman" pitchFamily="18" charset="0"/>
              <a:cs typeface="Times New Roman" pitchFamily="18" charset="0"/>
            </a:rPr>
            <a:t>Post Impact Phase</a:t>
          </a:r>
        </a:p>
      </dgm:t>
    </dgm:pt>
    <dgm:pt modelId="{78055555-A12E-4DD1-BF3C-E7F83CC5FF77}" type="parTrans" cxnId="{0A627704-ABAD-44E0-8FC0-90BCD7DBAAAC}">
      <dgm:prSet/>
      <dgm:spPr/>
      <dgm:t>
        <a:bodyPr/>
        <a:lstStyle/>
        <a:p>
          <a:endParaRPr lang="en-US"/>
        </a:p>
      </dgm:t>
    </dgm:pt>
    <dgm:pt modelId="{841ECFD1-61E1-4D82-AE4E-3E102DFD49AF}" type="sibTrans" cxnId="{0A627704-ABAD-44E0-8FC0-90BCD7DBAAAC}">
      <dgm:prSet/>
      <dgm:spPr/>
      <dgm:t>
        <a:bodyPr/>
        <a:lstStyle/>
        <a:p>
          <a:endParaRPr lang="en-US"/>
        </a:p>
      </dgm:t>
    </dgm:pt>
    <dgm:pt modelId="{7E096917-EB64-49A6-8263-261164264185}" type="pres">
      <dgm:prSet presAssocID="{CFB3FB10-72C8-47A6-B6F3-77BF79E756A4}" presName="CompostProcess" presStyleCnt="0">
        <dgm:presLayoutVars>
          <dgm:dir/>
          <dgm:resizeHandles val="exact"/>
        </dgm:presLayoutVars>
      </dgm:prSet>
      <dgm:spPr/>
    </dgm:pt>
    <dgm:pt modelId="{72769B82-94F1-47C8-ACB6-A8B9EFB5DDC4}" type="pres">
      <dgm:prSet presAssocID="{CFB3FB10-72C8-47A6-B6F3-77BF79E756A4}" presName="arrow" presStyleLbl="bgShp" presStyleIdx="0" presStyleCnt="1">
        <dgm:style>
          <a:lnRef idx="3">
            <a:schemeClr val="lt1"/>
          </a:lnRef>
          <a:fillRef idx="1">
            <a:schemeClr val="accent2"/>
          </a:fillRef>
          <a:effectRef idx="1">
            <a:schemeClr val="accent2"/>
          </a:effectRef>
          <a:fontRef idx="minor">
            <a:schemeClr val="lt1"/>
          </a:fontRef>
        </dgm:style>
      </dgm:prSet>
      <dgm:spPr/>
    </dgm:pt>
    <dgm:pt modelId="{B28B3002-68EC-44C6-BF60-2CC1F450DEF3}" type="pres">
      <dgm:prSet presAssocID="{CFB3FB10-72C8-47A6-B6F3-77BF79E756A4}" presName="linearProcess" presStyleCnt="0"/>
      <dgm:spPr/>
    </dgm:pt>
    <dgm:pt modelId="{EB7DADD4-BFE8-4485-80B9-DB8CEF203E1D}" type="pres">
      <dgm:prSet presAssocID="{3DC5414E-0A50-42E4-BDF6-5A443D6E766A}" presName="textNode" presStyleLbl="node1" presStyleIdx="0" presStyleCnt="3">
        <dgm:presLayoutVars>
          <dgm:bulletEnabled val="1"/>
        </dgm:presLayoutVars>
      </dgm:prSet>
      <dgm:spPr/>
    </dgm:pt>
    <dgm:pt modelId="{963E31CB-3A60-405C-81C1-2C570BAFF060}" type="pres">
      <dgm:prSet presAssocID="{CBDFEC9D-0E1F-4D8C-80ED-D96F7BE81E27}" presName="sibTrans" presStyleCnt="0"/>
      <dgm:spPr/>
    </dgm:pt>
    <dgm:pt modelId="{14411A29-2844-4979-8A76-2989B20833D6}" type="pres">
      <dgm:prSet presAssocID="{123C21AE-C362-4F9D-852C-29AE70490417}" presName="textNode" presStyleLbl="node1" presStyleIdx="1" presStyleCnt="3">
        <dgm:presLayoutVars>
          <dgm:bulletEnabled val="1"/>
        </dgm:presLayoutVars>
      </dgm:prSet>
      <dgm:spPr/>
    </dgm:pt>
    <dgm:pt modelId="{B2D4B74E-3E95-42BB-B156-244FAF5B3507}" type="pres">
      <dgm:prSet presAssocID="{AF6A847F-9BCF-4692-B66F-4F2FE01F9DE0}" presName="sibTrans" presStyleCnt="0"/>
      <dgm:spPr/>
    </dgm:pt>
    <dgm:pt modelId="{17CDF2B5-3A77-4198-B94F-F34EDDF32D48}" type="pres">
      <dgm:prSet presAssocID="{DF2F06CC-FCDB-4BD6-8B84-139A2F18BC39}" presName="textNode" presStyleLbl="node1" presStyleIdx="2" presStyleCnt="3">
        <dgm:presLayoutVars>
          <dgm:bulletEnabled val="1"/>
        </dgm:presLayoutVars>
      </dgm:prSet>
      <dgm:spPr/>
    </dgm:pt>
  </dgm:ptLst>
  <dgm:cxnLst>
    <dgm:cxn modelId="{0A627704-ABAD-44E0-8FC0-90BCD7DBAAAC}" srcId="{CFB3FB10-72C8-47A6-B6F3-77BF79E756A4}" destId="{DF2F06CC-FCDB-4BD6-8B84-139A2F18BC39}" srcOrd="2" destOrd="0" parTransId="{78055555-A12E-4DD1-BF3C-E7F83CC5FF77}" sibTransId="{841ECFD1-61E1-4D82-AE4E-3E102DFD49AF}"/>
    <dgm:cxn modelId="{6E0ED644-8319-4853-B34D-862D3DEF63AC}" type="presOf" srcId="{123C21AE-C362-4F9D-852C-29AE70490417}" destId="{14411A29-2844-4979-8A76-2989B20833D6}" srcOrd="0" destOrd="0" presId="urn:microsoft.com/office/officeart/2005/8/layout/hProcess9"/>
    <dgm:cxn modelId="{EEDFD945-A824-4A97-A957-9BD76E1C8512}" type="presOf" srcId="{DF2F06CC-FCDB-4BD6-8B84-139A2F18BC39}" destId="{17CDF2B5-3A77-4198-B94F-F34EDDF32D48}" srcOrd="0" destOrd="0" presId="urn:microsoft.com/office/officeart/2005/8/layout/hProcess9"/>
    <dgm:cxn modelId="{A93E1679-57B5-4428-AB81-FD9AC5A1A5C7}" type="presOf" srcId="{CFB3FB10-72C8-47A6-B6F3-77BF79E756A4}" destId="{7E096917-EB64-49A6-8263-261164264185}" srcOrd="0" destOrd="0" presId="urn:microsoft.com/office/officeart/2005/8/layout/hProcess9"/>
    <dgm:cxn modelId="{2391728F-0229-49C6-9DC7-A8B16B8B7420}" srcId="{CFB3FB10-72C8-47A6-B6F3-77BF79E756A4}" destId="{123C21AE-C362-4F9D-852C-29AE70490417}" srcOrd="1" destOrd="0" parTransId="{52D070C3-1C56-46E4-BAE3-8EDB61A0AF54}" sibTransId="{AF6A847F-9BCF-4692-B66F-4F2FE01F9DE0}"/>
    <dgm:cxn modelId="{64017AE0-AE37-4F78-9C58-E1B3C6B83978}" srcId="{CFB3FB10-72C8-47A6-B6F3-77BF79E756A4}" destId="{3DC5414E-0A50-42E4-BDF6-5A443D6E766A}" srcOrd="0" destOrd="0" parTransId="{D36B19D6-AF23-49AE-B816-B37E8E53A877}" sibTransId="{CBDFEC9D-0E1F-4D8C-80ED-D96F7BE81E27}"/>
    <dgm:cxn modelId="{72DC33FA-9EA1-41C7-B83E-06B48E963DF5}" type="presOf" srcId="{3DC5414E-0A50-42E4-BDF6-5A443D6E766A}" destId="{EB7DADD4-BFE8-4485-80B9-DB8CEF203E1D}" srcOrd="0" destOrd="0" presId="urn:microsoft.com/office/officeart/2005/8/layout/hProcess9"/>
    <dgm:cxn modelId="{9D24085A-E8FF-4651-8C3C-771B9229D482}" type="presParOf" srcId="{7E096917-EB64-49A6-8263-261164264185}" destId="{72769B82-94F1-47C8-ACB6-A8B9EFB5DDC4}" srcOrd="0" destOrd="0" presId="urn:microsoft.com/office/officeart/2005/8/layout/hProcess9"/>
    <dgm:cxn modelId="{CC04195F-4F97-4C81-86A6-4C0028B12893}" type="presParOf" srcId="{7E096917-EB64-49A6-8263-261164264185}" destId="{B28B3002-68EC-44C6-BF60-2CC1F450DEF3}" srcOrd="1" destOrd="0" presId="urn:microsoft.com/office/officeart/2005/8/layout/hProcess9"/>
    <dgm:cxn modelId="{65DD8313-94D9-4D52-A263-23C1545680A2}" type="presParOf" srcId="{B28B3002-68EC-44C6-BF60-2CC1F450DEF3}" destId="{EB7DADD4-BFE8-4485-80B9-DB8CEF203E1D}" srcOrd="0" destOrd="0" presId="urn:microsoft.com/office/officeart/2005/8/layout/hProcess9"/>
    <dgm:cxn modelId="{C7496767-EF81-4435-AE81-65105FCAD1A7}" type="presParOf" srcId="{B28B3002-68EC-44C6-BF60-2CC1F450DEF3}" destId="{963E31CB-3A60-405C-81C1-2C570BAFF060}" srcOrd="1" destOrd="0" presId="urn:microsoft.com/office/officeart/2005/8/layout/hProcess9"/>
    <dgm:cxn modelId="{E78BC5BD-5497-4867-8A7D-C489A227FBB1}" type="presParOf" srcId="{B28B3002-68EC-44C6-BF60-2CC1F450DEF3}" destId="{14411A29-2844-4979-8A76-2989B20833D6}" srcOrd="2" destOrd="0" presId="urn:microsoft.com/office/officeart/2005/8/layout/hProcess9"/>
    <dgm:cxn modelId="{7A73EAEF-2435-4648-BECE-4F258FCC1DFC}" type="presParOf" srcId="{B28B3002-68EC-44C6-BF60-2CC1F450DEF3}" destId="{B2D4B74E-3E95-42BB-B156-244FAF5B3507}" srcOrd="3" destOrd="0" presId="urn:microsoft.com/office/officeart/2005/8/layout/hProcess9"/>
    <dgm:cxn modelId="{5B5D0963-9BDC-43D6-B248-110C21B1A569}" type="presParOf" srcId="{B28B3002-68EC-44C6-BF60-2CC1F450DEF3}" destId="{17CDF2B5-3A77-4198-B94F-F34EDDF32D4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9467EA-57F7-4A55-849A-5966207D76E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80843B4-3A06-4EB9-B551-E769046318CD}">
      <dgm:prSet phldrT="[Text]" custT="1">
        <dgm:style>
          <a:lnRef idx="1">
            <a:schemeClr val="accent5"/>
          </a:lnRef>
          <a:fillRef idx="2">
            <a:schemeClr val="accent5"/>
          </a:fillRef>
          <a:effectRef idx="1">
            <a:schemeClr val="accent5"/>
          </a:effectRef>
          <a:fontRef idx="minor">
            <a:schemeClr val="dk1"/>
          </a:fontRef>
        </dgm:style>
      </dgm:prSet>
      <dgm:spPr/>
      <dgm:t>
        <a:bodyPr/>
        <a:lstStyle/>
        <a:p>
          <a:pPr algn="ctr"/>
          <a:r>
            <a:rPr lang="en-US" sz="4000" b="1" dirty="0">
              <a:solidFill>
                <a:schemeClr val="tx2">
                  <a:lumMod val="50000"/>
                </a:schemeClr>
              </a:solidFill>
              <a:latin typeface="Times New Roman" pitchFamily="18" charset="0"/>
              <a:cs typeface="Times New Roman" pitchFamily="18" charset="0"/>
            </a:rPr>
            <a:t>Denial</a:t>
          </a:r>
        </a:p>
      </dgm:t>
    </dgm:pt>
    <dgm:pt modelId="{BF5663F0-61EB-4110-B384-EB5FE8E4B83D}" type="parTrans" cxnId="{C642451A-B737-4FFD-AFC3-BBAF324D90C3}">
      <dgm:prSet/>
      <dgm:spPr/>
      <dgm:t>
        <a:bodyPr/>
        <a:lstStyle/>
        <a:p>
          <a:endParaRPr lang="en-US"/>
        </a:p>
      </dgm:t>
    </dgm:pt>
    <dgm:pt modelId="{F073BA9F-3040-41F1-9BFD-5FB29EDBABF8}" type="sibTrans" cxnId="{C642451A-B737-4FFD-AFC3-BBAF324D90C3}">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solidFill>
              <a:schemeClr val="tx2">
                <a:lumMod val="50000"/>
              </a:schemeClr>
            </a:solidFill>
          </a:endParaRPr>
        </a:p>
      </dgm:t>
    </dgm:pt>
    <dgm:pt modelId="{F82B1DA6-09C4-4EDB-B566-B5D6E6CC2EFE}">
      <dgm:prSet phldrT="[Text]" custT="1">
        <dgm:style>
          <a:lnRef idx="1">
            <a:schemeClr val="accent5"/>
          </a:lnRef>
          <a:fillRef idx="2">
            <a:schemeClr val="accent5"/>
          </a:fillRef>
          <a:effectRef idx="1">
            <a:schemeClr val="accent5"/>
          </a:effectRef>
          <a:fontRef idx="minor">
            <a:schemeClr val="dk1"/>
          </a:fontRef>
        </dgm:style>
      </dgm:prSet>
      <dgm:spPr/>
      <dgm:t>
        <a:bodyPr/>
        <a:lstStyle/>
        <a:p>
          <a:pPr algn="ctr"/>
          <a:r>
            <a:rPr lang="en-US" sz="3600" b="1" dirty="0">
              <a:solidFill>
                <a:schemeClr val="tx2">
                  <a:lumMod val="50000"/>
                </a:schemeClr>
              </a:solidFill>
              <a:latin typeface="Times New Roman" pitchFamily="18" charset="0"/>
              <a:cs typeface="Times New Roman" pitchFamily="18" charset="0"/>
            </a:rPr>
            <a:t>Strong Emotional Response</a:t>
          </a:r>
        </a:p>
      </dgm:t>
    </dgm:pt>
    <dgm:pt modelId="{CC2A69AB-D0AF-413E-97CD-505C92BB865C}" type="parTrans" cxnId="{88C7A416-C52A-4C1B-A192-CE7D6F4AE967}">
      <dgm:prSet/>
      <dgm:spPr/>
      <dgm:t>
        <a:bodyPr/>
        <a:lstStyle/>
        <a:p>
          <a:endParaRPr lang="en-US"/>
        </a:p>
      </dgm:t>
    </dgm:pt>
    <dgm:pt modelId="{1360A236-3746-474B-A33F-EAFD4810B6F1}" type="sibTrans" cxnId="{88C7A416-C52A-4C1B-A192-CE7D6F4AE967}">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solidFill>
              <a:schemeClr val="tx2">
                <a:lumMod val="50000"/>
              </a:schemeClr>
            </a:solidFill>
          </a:endParaRPr>
        </a:p>
      </dgm:t>
    </dgm:pt>
    <dgm:pt modelId="{B764BC4A-3153-4334-BF68-58FEB9C8C5DF}">
      <dgm:prSet phldrT="[Text]" custT="1">
        <dgm:style>
          <a:lnRef idx="1">
            <a:schemeClr val="accent5"/>
          </a:lnRef>
          <a:fillRef idx="2">
            <a:schemeClr val="accent5"/>
          </a:fillRef>
          <a:effectRef idx="1">
            <a:schemeClr val="accent5"/>
          </a:effectRef>
          <a:fontRef idx="minor">
            <a:schemeClr val="dk1"/>
          </a:fontRef>
        </dgm:style>
      </dgm:prSet>
      <dgm:spPr/>
      <dgm:t>
        <a:bodyPr/>
        <a:lstStyle/>
        <a:p>
          <a:pPr algn="ctr"/>
          <a:r>
            <a:rPr lang="en-US" sz="4000" b="1" dirty="0">
              <a:solidFill>
                <a:schemeClr val="tx2">
                  <a:lumMod val="50000"/>
                </a:schemeClr>
              </a:solidFill>
              <a:latin typeface="Times New Roman" pitchFamily="18" charset="0"/>
              <a:cs typeface="Times New Roman" pitchFamily="18" charset="0"/>
            </a:rPr>
            <a:t>Acceptance</a:t>
          </a:r>
        </a:p>
      </dgm:t>
    </dgm:pt>
    <dgm:pt modelId="{4F653277-ADBB-42C9-85E3-94B732801774}" type="parTrans" cxnId="{C473A075-AF65-4863-8125-9590F9D60A2F}">
      <dgm:prSet/>
      <dgm:spPr/>
      <dgm:t>
        <a:bodyPr/>
        <a:lstStyle/>
        <a:p>
          <a:endParaRPr lang="en-US"/>
        </a:p>
      </dgm:t>
    </dgm:pt>
    <dgm:pt modelId="{F1AEBC4A-C95A-489A-A9BE-26D94A51616D}" type="sibTrans" cxnId="{C473A075-AF65-4863-8125-9590F9D60A2F}">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solidFill>
              <a:schemeClr val="tx2">
                <a:lumMod val="50000"/>
              </a:schemeClr>
            </a:solidFill>
          </a:endParaRPr>
        </a:p>
      </dgm:t>
    </dgm:pt>
    <dgm:pt modelId="{9EA0F087-7DB5-47F6-997A-4F0F997462FE}">
      <dgm:prSet custT="1">
        <dgm:style>
          <a:lnRef idx="1">
            <a:schemeClr val="accent5"/>
          </a:lnRef>
          <a:fillRef idx="2">
            <a:schemeClr val="accent5"/>
          </a:fillRef>
          <a:effectRef idx="1">
            <a:schemeClr val="accent5"/>
          </a:effectRef>
          <a:fontRef idx="minor">
            <a:schemeClr val="dk1"/>
          </a:fontRef>
        </dgm:style>
      </dgm:prSet>
      <dgm:spPr/>
      <dgm:t>
        <a:bodyPr/>
        <a:lstStyle/>
        <a:p>
          <a:pPr algn="ctr"/>
          <a:r>
            <a:rPr lang="en-US" sz="4000" b="1" dirty="0">
              <a:solidFill>
                <a:schemeClr val="tx2">
                  <a:lumMod val="50000"/>
                </a:schemeClr>
              </a:solidFill>
              <a:latin typeface="Times New Roman" pitchFamily="18" charset="0"/>
              <a:cs typeface="Times New Roman" pitchFamily="18" charset="0"/>
            </a:rPr>
            <a:t>Recover</a:t>
          </a:r>
        </a:p>
      </dgm:t>
    </dgm:pt>
    <dgm:pt modelId="{D2324290-45A8-4C34-9C31-EBF08466D2EF}" type="parTrans" cxnId="{AB06133A-7365-4142-B175-FA485D4069A8}">
      <dgm:prSet/>
      <dgm:spPr/>
      <dgm:t>
        <a:bodyPr/>
        <a:lstStyle/>
        <a:p>
          <a:endParaRPr lang="en-US"/>
        </a:p>
      </dgm:t>
    </dgm:pt>
    <dgm:pt modelId="{8AC98731-EAB6-4BEB-9763-51C655425D54}" type="sibTrans" cxnId="{AB06133A-7365-4142-B175-FA485D4069A8}">
      <dgm:prSet/>
      <dgm:spPr/>
      <dgm:t>
        <a:bodyPr/>
        <a:lstStyle/>
        <a:p>
          <a:endParaRPr lang="en-US"/>
        </a:p>
      </dgm:t>
    </dgm:pt>
    <dgm:pt modelId="{4C3FC951-A11B-4852-963F-40F28110E36C}" type="pres">
      <dgm:prSet presAssocID="{389467EA-57F7-4A55-849A-5966207D76E0}" presName="outerComposite" presStyleCnt="0">
        <dgm:presLayoutVars>
          <dgm:chMax val="5"/>
          <dgm:dir/>
          <dgm:resizeHandles val="exact"/>
        </dgm:presLayoutVars>
      </dgm:prSet>
      <dgm:spPr/>
    </dgm:pt>
    <dgm:pt modelId="{30D91869-373D-493C-8A01-2B46141A1F90}" type="pres">
      <dgm:prSet presAssocID="{389467EA-57F7-4A55-849A-5966207D76E0}" presName="dummyMaxCanvas" presStyleCnt="0">
        <dgm:presLayoutVars/>
      </dgm:prSet>
      <dgm:spPr/>
    </dgm:pt>
    <dgm:pt modelId="{11B8D978-87E0-4845-8F23-55A93793CDB8}" type="pres">
      <dgm:prSet presAssocID="{389467EA-57F7-4A55-849A-5966207D76E0}" presName="FourNodes_1" presStyleLbl="node1" presStyleIdx="0" presStyleCnt="4">
        <dgm:presLayoutVars>
          <dgm:bulletEnabled val="1"/>
        </dgm:presLayoutVars>
      </dgm:prSet>
      <dgm:spPr/>
    </dgm:pt>
    <dgm:pt modelId="{B794764F-C63C-48FA-ADB4-3E20CB809309}" type="pres">
      <dgm:prSet presAssocID="{389467EA-57F7-4A55-849A-5966207D76E0}" presName="FourNodes_2" presStyleLbl="node1" presStyleIdx="1" presStyleCnt="4">
        <dgm:presLayoutVars>
          <dgm:bulletEnabled val="1"/>
        </dgm:presLayoutVars>
      </dgm:prSet>
      <dgm:spPr/>
    </dgm:pt>
    <dgm:pt modelId="{F5A08765-79AB-405D-8BB7-D1CE1A699EB7}" type="pres">
      <dgm:prSet presAssocID="{389467EA-57F7-4A55-849A-5966207D76E0}" presName="FourNodes_3" presStyleLbl="node1" presStyleIdx="2" presStyleCnt="4">
        <dgm:presLayoutVars>
          <dgm:bulletEnabled val="1"/>
        </dgm:presLayoutVars>
      </dgm:prSet>
      <dgm:spPr/>
    </dgm:pt>
    <dgm:pt modelId="{DB911D42-1405-494E-9AA5-90CEC67659F9}" type="pres">
      <dgm:prSet presAssocID="{389467EA-57F7-4A55-849A-5966207D76E0}" presName="FourNodes_4" presStyleLbl="node1" presStyleIdx="3" presStyleCnt="4">
        <dgm:presLayoutVars>
          <dgm:bulletEnabled val="1"/>
        </dgm:presLayoutVars>
      </dgm:prSet>
      <dgm:spPr/>
    </dgm:pt>
    <dgm:pt modelId="{ED835325-888E-4311-B8B8-3CFABBCA96E7}" type="pres">
      <dgm:prSet presAssocID="{389467EA-57F7-4A55-849A-5966207D76E0}" presName="FourConn_1-2" presStyleLbl="fgAccFollowNode1" presStyleIdx="0" presStyleCnt="3">
        <dgm:presLayoutVars>
          <dgm:bulletEnabled val="1"/>
        </dgm:presLayoutVars>
      </dgm:prSet>
      <dgm:spPr/>
    </dgm:pt>
    <dgm:pt modelId="{11C1591E-7EFA-423D-B6C7-62A92D28BD29}" type="pres">
      <dgm:prSet presAssocID="{389467EA-57F7-4A55-849A-5966207D76E0}" presName="FourConn_2-3" presStyleLbl="fgAccFollowNode1" presStyleIdx="1" presStyleCnt="3">
        <dgm:presLayoutVars>
          <dgm:bulletEnabled val="1"/>
        </dgm:presLayoutVars>
      </dgm:prSet>
      <dgm:spPr/>
    </dgm:pt>
    <dgm:pt modelId="{BF7A6CB4-989B-4C4D-88A5-4A3E208347FD}" type="pres">
      <dgm:prSet presAssocID="{389467EA-57F7-4A55-849A-5966207D76E0}" presName="FourConn_3-4" presStyleLbl="fgAccFollowNode1" presStyleIdx="2" presStyleCnt="3">
        <dgm:presLayoutVars>
          <dgm:bulletEnabled val="1"/>
        </dgm:presLayoutVars>
      </dgm:prSet>
      <dgm:spPr/>
    </dgm:pt>
    <dgm:pt modelId="{D9A5AF29-55CE-4D75-B150-601883404FFA}" type="pres">
      <dgm:prSet presAssocID="{389467EA-57F7-4A55-849A-5966207D76E0}" presName="FourNodes_1_text" presStyleLbl="node1" presStyleIdx="3" presStyleCnt="4">
        <dgm:presLayoutVars>
          <dgm:bulletEnabled val="1"/>
        </dgm:presLayoutVars>
      </dgm:prSet>
      <dgm:spPr/>
    </dgm:pt>
    <dgm:pt modelId="{1D2D3279-4AD0-4F99-ADE3-E18EDA6CFFFE}" type="pres">
      <dgm:prSet presAssocID="{389467EA-57F7-4A55-849A-5966207D76E0}" presName="FourNodes_2_text" presStyleLbl="node1" presStyleIdx="3" presStyleCnt="4">
        <dgm:presLayoutVars>
          <dgm:bulletEnabled val="1"/>
        </dgm:presLayoutVars>
      </dgm:prSet>
      <dgm:spPr/>
    </dgm:pt>
    <dgm:pt modelId="{D0F0C9E2-1A9C-4E4D-B630-7A553209535D}" type="pres">
      <dgm:prSet presAssocID="{389467EA-57F7-4A55-849A-5966207D76E0}" presName="FourNodes_3_text" presStyleLbl="node1" presStyleIdx="3" presStyleCnt="4">
        <dgm:presLayoutVars>
          <dgm:bulletEnabled val="1"/>
        </dgm:presLayoutVars>
      </dgm:prSet>
      <dgm:spPr/>
    </dgm:pt>
    <dgm:pt modelId="{D684BF0E-12A8-4880-849F-32A9DED91F87}" type="pres">
      <dgm:prSet presAssocID="{389467EA-57F7-4A55-849A-5966207D76E0}" presName="FourNodes_4_text" presStyleLbl="node1" presStyleIdx="3" presStyleCnt="4">
        <dgm:presLayoutVars>
          <dgm:bulletEnabled val="1"/>
        </dgm:presLayoutVars>
      </dgm:prSet>
      <dgm:spPr/>
    </dgm:pt>
  </dgm:ptLst>
  <dgm:cxnLst>
    <dgm:cxn modelId="{AF09630F-CB4D-40FE-91EC-3565A66F9DB1}" type="presOf" srcId="{280843B4-3A06-4EB9-B551-E769046318CD}" destId="{D9A5AF29-55CE-4D75-B150-601883404FFA}" srcOrd="1" destOrd="0" presId="urn:microsoft.com/office/officeart/2005/8/layout/vProcess5"/>
    <dgm:cxn modelId="{88C7A416-C52A-4C1B-A192-CE7D6F4AE967}" srcId="{389467EA-57F7-4A55-849A-5966207D76E0}" destId="{F82B1DA6-09C4-4EDB-B566-B5D6E6CC2EFE}" srcOrd="1" destOrd="0" parTransId="{CC2A69AB-D0AF-413E-97CD-505C92BB865C}" sibTransId="{1360A236-3746-474B-A33F-EAFD4810B6F1}"/>
    <dgm:cxn modelId="{C642451A-B737-4FFD-AFC3-BBAF324D90C3}" srcId="{389467EA-57F7-4A55-849A-5966207D76E0}" destId="{280843B4-3A06-4EB9-B551-E769046318CD}" srcOrd="0" destOrd="0" parTransId="{BF5663F0-61EB-4110-B384-EB5FE8E4B83D}" sibTransId="{F073BA9F-3040-41F1-9BFD-5FB29EDBABF8}"/>
    <dgm:cxn modelId="{81B92421-8303-448D-8631-2FE82D4C2268}" type="presOf" srcId="{1360A236-3746-474B-A33F-EAFD4810B6F1}" destId="{11C1591E-7EFA-423D-B6C7-62A92D28BD29}" srcOrd="0" destOrd="0" presId="urn:microsoft.com/office/officeart/2005/8/layout/vProcess5"/>
    <dgm:cxn modelId="{AB06133A-7365-4142-B175-FA485D4069A8}" srcId="{389467EA-57F7-4A55-849A-5966207D76E0}" destId="{9EA0F087-7DB5-47F6-997A-4F0F997462FE}" srcOrd="3" destOrd="0" parTransId="{D2324290-45A8-4C34-9C31-EBF08466D2EF}" sibTransId="{8AC98731-EAB6-4BEB-9763-51C655425D54}"/>
    <dgm:cxn modelId="{E263323C-DC1E-40A5-99B3-97587522C3AB}" type="presOf" srcId="{F1AEBC4A-C95A-489A-A9BE-26D94A51616D}" destId="{BF7A6CB4-989B-4C4D-88A5-4A3E208347FD}" srcOrd="0" destOrd="0" presId="urn:microsoft.com/office/officeart/2005/8/layout/vProcess5"/>
    <dgm:cxn modelId="{A1B4DC5E-17FF-4C4E-963D-E496767C9E67}" type="presOf" srcId="{9EA0F087-7DB5-47F6-997A-4F0F997462FE}" destId="{DB911D42-1405-494E-9AA5-90CEC67659F9}" srcOrd="0" destOrd="0" presId="urn:microsoft.com/office/officeart/2005/8/layout/vProcess5"/>
    <dgm:cxn modelId="{FB9CC76C-4C08-45EA-ABCA-6FD49EFA127B}" type="presOf" srcId="{B764BC4A-3153-4334-BF68-58FEB9C8C5DF}" destId="{D0F0C9E2-1A9C-4E4D-B630-7A553209535D}" srcOrd="1" destOrd="0" presId="urn:microsoft.com/office/officeart/2005/8/layout/vProcess5"/>
    <dgm:cxn modelId="{C473A075-AF65-4863-8125-9590F9D60A2F}" srcId="{389467EA-57F7-4A55-849A-5966207D76E0}" destId="{B764BC4A-3153-4334-BF68-58FEB9C8C5DF}" srcOrd="2" destOrd="0" parTransId="{4F653277-ADBB-42C9-85E3-94B732801774}" sibTransId="{F1AEBC4A-C95A-489A-A9BE-26D94A51616D}"/>
    <dgm:cxn modelId="{88E5757E-F3E5-42A8-BD83-A3546F5CA992}" type="presOf" srcId="{280843B4-3A06-4EB9-B551-E769046318CD}" destId="{11B8D978-87E0-4845-8F23-55A93793CDB8}" srcOrd="0" destOrd="0" presId="urn:microsoft.com/office/officeart/2005/8/layout/vProcess5"/>
    <dgm:cxn modelId="{42AE8E8A-7FDA-4C2E-A98A-34560C628BB9}" type="presOf" srcId="{9EA0F087-7DB5-47F6-997A-4F0F997462FE}" destId="{D684BF0E-12A8-4880-849F-32A9DED91F87}" srcOrd="1" destOrd="0" presId="urn:microsoft.com/office/officeart/2005/8/layout/vProcess5"/>
    <dgm:cxn modelId="{875EAD8D-AD2E-42DF-A9F9-0AB89D987098}" type="presOf" srcId="{B764BC4A-3153-4334-BF68-58FEB9C8C5DF}" destId="{F5A08765-79AB-405D-8BB7-D1CE1A699EB7}" srcOrd="0" destOrd="0" presId="urn:microsoft.com/office/officeart/2005/8/layout/vProcess5"/>
    <dgm:cxn modelId="{C9DACDB1-1836-42F4-BAC0-518F00E71DF2}" type="presOf" srcId="{F82B1DA6-09C4-4EDB-B566-B5D6E6CC2EFE}" destId="{1D2D3279-4AD0-4F99-ADE3-E18EDA6CFFFE}" srcOrd="1" destOrd="0" presId="urn:microsoft.com/office/officeart/2005/8/layout/vProcess5"/>
    <dgm:cxn modelId="{060296B9-43BF-4CD2-8A52-118B63302FFB}" type="presOf" srcId="{389467EA-57F7-4A55-849A-5966207D76E0}" destId="{4C3FC951-A11B-4852-963F-40F28110E36C}" srcOrd="0" destOrd="0" presId="urn:microsoft.com/office/officeart/2005/8/layout/vProcess5"/>
    <dgm:cxn modelId="{FA5CA2D0-A717-4BF3-8D7E-22766128DB2B}" type="presOf" srcId="{F073BA9F-3040-41F1-9BFD-5FB29EDBABF8}" destId="{ED835325-888E-4311-B8B8-3CFABBCA96E7}" srcOrd="0" destOrd="0" presId="urn:microsoft.com/office/officeart/2005/8/layout/vProcess5"/>
    <dgm:cxn modelId="{2A2A09ED-5A1F-4A2B-9383-43DB23EB0E77}" type="presOf" srcId="{F82B1DA6-09C4-4EDB-B566-B5D6E6CC2EFE}" destId="{B794764F-C63C-48FA-ADB4-3E20CB809309}" srcOrd="0" destOrd="0" presId="urn:microsoft.com/office/officeart/2005/8/layout/vProcess5"/>
    <dgm:cxn modelId="{E0E8D93A-E4B5-483E-9452-B8795FBAF201}" type="presParOf" srcId="{4C3FC951-A11B-4852-963F-40F28110E36C}" destId="{30D91869-373D-493C-8A01-2B46141A1F90}" srcOrd="0" destOrd="0" presId="urn:microsoft.com/office/officeart/2005/8/layout/vProcess5"/>
    <dgm:cxn modelId="{0C803C1D-C908-4C9E-9FB9-6113548CDE57}" type="presParOf" srcId="{4C3FC951-A11B-4852-963F-40F28110E36C}" destId="{11B8D978-87E0-4845-8F23-55A93793CDB8}" srcOrd="1" destOrd="0" presId="urn:microsoft.com/office/officeart/2005/8/layout/vProcess5"/>
    <dgm:cxn modelId="{CD783E5D-7290-4AE0-95E5-64AD71FDE17B}" type="presParOf" srcId="{4C3FC951-A11B-4852-963F-40F28110E36C}" destId="{B794764F-C63C-48FA-ADB4-3E20CB809309}" srcOrd="2" destOrd="0" presId="urn:microsoft.com/office/officeart/2005/8/layout/vProcess5"/>
    <dgm:cxn modelId="{1552BE57-5C11-4716-8125-F7B62C2C5E27}" type="presParOf" srcId="{4C3FC951-A11B-4852-963F-40F28110E36C}" destId="{F5A08765-79AB-405D-8BB7-D1CE1A699EB7}" srcOrd="3" destOrd="0" presId="urn:microsoft.com/office/officeart/2005/8/layout/vProcess5"/>
    <dgm:cxn modelId="{22D634B2-ABB2-4D3C-BAFD-1FF0B6955CE9}" type="presParOf" srcId="{4C3FC951-A11B-4852-963F-40F28110E36C}" destId="{DB911D42-1405-494E-9AA5-90CEC67659F9}" srcOrd="4" destOrd="0" presId="urn:microsoft.com/office/officeart/2005/8/layout/vProcess5"/>
    <dgm:cxn modelId="{CFC9E56D-4874-4DB3-AE42-E35B9F6591E6}" type="presParOf" srcId="{4C3FC951-A11B-4852-963F-40F28110E36C}" destId="{ED835325-888E-4311-B8B8-3CFABBCA96E7}" srcOrd="5" destOrd="0" presId="urn:microsoft.com/office/officeart/2005/8/layout/vProcess5"/>
    <dgm:cxn modelId="{8D4795F7-4F31-4DB3-A146-04D796F87AE8}" type="presParOf" srcId="{4C3FC951-A11B-4852-963F-40F28110E36C}" destId="{11C1591E-7EFA-423D-B6C7-62A92D28BD29}" srcOrd="6" destOrd="0" presId="urn:microsoft.com/office/officeart/2005/8/layout/vProcess5"/>
    <dgm:cxn modelId="{64163E78-B112-4F4C-B28C-E82309616AC7}" type="presParOf" srcId="{4C3FC951-A11B-4852-963F-40F28110E36C}" destId="{BF7A6CB4-989B-4C4D-88A5-4A3E208347FD}" srcOrd="7" destOrd="0" presId="urn:microsoft.com/office/officeart/2005/8/layout/vProcess5"/>
    <dgm:cxn modelId="{11CF749F-332A-469C-B536-57EFE88D8974}" type="presParOf" srcId="{4C3FC951-A11B-4852-963F-40F28110E36C}" destId="{D9A5AF29-55CE-4D75-B150-601883404FFA}" srcOrd="8" destOrd="0" presId="urn:microsoft.com/office/officeart/2005/8/layout/vProcess5"/>
    <dgm:cxn modelId="{72A30A59-EF1A-4AAF-8FD7-A5F0AC8D0808}" type="presParOf" srcId="{4C3FC951-A11B-4852-963F-40F28110E36C}" destId="{1D2D3279-4AD0-4F99-ADE3-E18EDA6CFFFE}" srcOrd="9" destOrd="0" presId="urn:microsoft.com/office/officeart/2005/8/layout/vProcess5"/>
    <dgm:cxn modelId="{26909DF5-2D29-4C1B-8D52-0F950EA36ED7}" type="presParOf" srcId="{4C3FC951-A11B-4852-963F-40F28110E36C}" destId="{D0F0C9E2-1A9C-4E4D-B630-7A553209535D}" srcOrd="10" destOrd="0" presId="urn:microsoft.com/office/officeart/2005/8/layout/vProcess5"/>
    <dgm:cxn modelId="{AE1B20A7-957C-4B6B-9ACB-15608E16C886}" type="presParOf" srcId="{4C3FC951-A11B-4852-963F-40F28110E36C}" destId="{D684BF0E-12A8-4880-849F-32A9DED91F8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03C018-6218-45E0-9E40-59BBDAA59AAC}" type="doc">
      <dgm:prSet loTypeId="urn:microsoft.com/office/officeart/2005/8/layout/radial4" loCatId="relationship" qsTypeId="urn:microsoft.com/office/officeart/2005/8/quickstyle/simple1" qsCatId="simple" csTypeId="urn:microsoft.com/office/officeart/2005/8/colors/accent4_2" csCatId="accent4" phldr="1"/>
      <dgm:spPr/>
      <dgm:t>
        <a:bodyPr/>
        <a:lstStyle/>
        <a:p>
          <a:endParaRPr lang="en-US"/>
        </a:p>
      </dgm:t>
    </dgm:pt>
    <dgm:pt modelId="{AD78E1DF-F8D6-4714-A9B2-43176BEC028F}">
      <dgm:prSet phldrT="[Text]" custT="1"/>
      <dgm:spPr/>
      <dgm:t>
        <a:bodyPr/>
        <a:lstStyle/>
        <a:p>
          <a:r>
            <a:rPr lang="en-US" sz="2800" b="1" dirty="0">
              <a:solidFill>
                <a:schemeClr val="bg1"/>
              </a:solidFill>
              <a:latin typeface="Times New Roman" pitchFamily="18" charset="0"/>
              <a:cs typeface="Times New Roman" pitchFamily="18" charset="0"/>
            </a:rPr>
            <a:t>Dimensions</a:t>
          </a:r>
        </a:p>
      </dgm:t>
    </dgm:pt>
    <dgm:pt modelId="{E4BF37C0-ADCC-469C-A785-EDB919DCB017}" type="parTrans" cxnId="{46A634C5-44E6-4950-92F0-F18F38C35634}">
      <dgm:prSet/>
      <dgm:spPr/>
      <dgm:t>
        <a:bodyPr/>
        <a:lstStyle/>
        <a:p>
          <a:endParaRPr lang="en-US"/>
        </a:p>
      </dgm:t>
    </dgm:pt>
    <dgm:pt modelId="{A7108A0C-59B2-4380-A150-D130B0A70D38}" type="sibTrans" cxnId="{46A634C5-44E6-4950-92F0-F18F38C35634}">
      <dgm:prSet/>
      <dgm:spPr/>
      <dgm:t>
        <a:bodyPr/>
        <a:lstStyle/>
        <a:p>
          <a:endParaRPr lang="en-US"/>
        </a:p>
      </dgm:t>
    </dgm:pt>
    <dgm:pt modelId="{F4B21414-A842-47FE-9D97-04EF8DCAE730}">
      <dgm:prSet phldrT="[Text]" custT="1"/>
      <dgm:spPr/>
      <dgm:t>
        <a:bodyPr/>
        <a:lstStyle/>
        <a:p>
          <a:r>
            <a:rPr lang="en-US" sz="3200" b="1" dirty="0">
              <a:latin typeface="Times New Roman" pitchFamily="18" charset="0"/>
              <a:cs typeface="Times New Roman" pitchFamily="18" charset="0"/>
            </a:rPr>
            <a:t>Predictability</a:t>
          </a:r>
          <a:endParaRPr lang="en-US" sz="2000" b="1" dirty="0">
            <a:latin typeface="Times New Roman" pitchFamily="18" charset="0"/>
            <a:cs typeface="Times New Roman" pitchFamily="18" charset="0"/>
          </a:endParaRPr>
        </a:p>
      </dgm:t>
    </dgm:pt>
    <dgm:pt modelId="{F3241EA7-D8A1-49B5-BD5F-1D8AD252EF01}" type="parTrans" cxnId="{5470915A-FE96-49C8-B342-2D8936F2AC72}">
      <dgm:prSet/>
      <dgm:spPr/>
      <dgm:t>
        <a:bodyPr/>
        <a:lstStyle/>
        <a:p>
          <a:endParaRPr lang="en-US"/>
        </a:p>
      </dgm:t>
    </dgm:pt>
    <dgm:pt modelId="{51F9DC70-5ECB-49FC-B94A-1A297F4EEEF6}" type="sibTrans" cxnId="{5470915A-FE96-49C8-B342-2D8936F2AC72}">
      <dgm:prSet/>
      <dgm:spPr/>
      <dgm:t>
        <a:bodyPr/>
        <a:lstStyle/>
        <a:p>
          <a:endParaRPr lang="en-US"/>
        </a:p>
      </dgm:t>
    </dgm:pt>
    <dgm:pt modelId="{F35A3427-B99C-4B49-8DFA-870027801D0B}">
      <dgm:prSet phldrT="[Text]" custT="1"/>
      <dgm:spPr/>
      <dgm:t>
        <a:bodyPr/>
        <a:lstStyle/>
        <a:p>
          <a:r>
            <a:rPr lang="en-US" sz="3600" b="1" dirty="0">
              <a:latin typeface="Times New Roman" pitchFamily="18" charset="0"/>
              <a:cs typeface="Times New Roman" pitchFamily="18" charset="0"/>
            </a:rPr>
            <a:t>Controllability</a:t>
          </a:r>
          <a:endParaRPr lang="en-US" sz="2400" b="1" dirty="0">
            <a:latin typeface="Times New Roman" pitchFamily="18" charset="0"/>
            <a:cs typeface="Times New Roman" pitchFamily="18" charset="0"/>
          </a:endParaRPr>
        </a:p>
      </dgm:t>
    </dgm:pt>
    <dgm:pt modelId="{E9055687-86D2-4475-9DEF-19F0AEE2E5F6}" type="parTrans" cxnId="{11D793BB-0F90-4BC8-B60E-B1BE73F75CE6}">
      <dgm:prSet/>
      <dgm:spPr/>
      <dgm:t>
        <a:bodyPr/>
        <a:lstStyle/>
        <a:p>
          <a:endParaRPr lang="en-US"/>
        </a:p>
      </dgm:t>
    </dgm:pt>
    <dgm:pt modelId="{24CF0B28-8AB4-4070-96B2-D737639C9696}" type="sibTrans" cxnId="{11D793BB-0F90-4BC8-B60E-B1BE73F75CE6}">
      <dgm:prSet/>
      <dgm:spPr/>
      <dgm:t>
        <a:bodyPr/>
        <a:lstStyle/>
        <a:p>
          <a:endParaRPr lang="en-US"/>
        </a:p>
      </dgm:t>
    </dgm:pt>
    <dgm:pt modelId="{5083E31D-A782-48DA-B80E-884CE1242240}">
      <dgm:prSet phldrT="[Text]" custT="1"/>
      <dgm:spPr/>
      <dgm:t>
        <a:bodyPr/>
        <a:lstStyle/>
        <a:p>
          <a:r>
            <a:rPr lang="en-US" sz="3600" b="1" dirty="0">
              <a:latin typeface="Times New Roman" pitchFamily="18" charset="0"/>
              <a:cs typeface="Times New Roman" pitchFamily="18" charset="0"/>
            </a:rPr>
            <a:t>Time</a:t>
          </a:r>
        </a:p>
      </dgm:t>
    </dgm:pt>
    <dgm:pt modelId="{54975E85-AF15-49F0-A233-84F7A7A83C19}" type="parTrans" cxnId="{3BE42370-F691-459B-B9B2-6D297A716D0E}">
      <dgm:prSet/>
      <dgm:spPr/>
      <dgm:t>
        <a:bodyPr/>
        <a:lstStyle/>
        <a:p>
          <a:endParaRPr lang="en-US"/>
        </a:p>
      </dgm:t>
    </dgm:pt>
    <dgm:pt modelId="{CA231423-91A8-4579-BA6F-C9998861CFCF}" type="sibTrans" cxnId="{3BE42370-F691-459B-B9B2-6D297A716D0E}">
      <dgm:prSet/>
      <dgm:spPr/>
      <dgm:t>
        <a:bodyPr/>
        <a:lstStyle/>
        <a:p>
          <a:endParaRPr lang="en-US"/>
        </a:p>
      </dgm:t>
    </dgm:pt>
    <dgm:pt modelId="{BFC4932B-E92B-41D9-BB3D-D7BA2D51E77C}">
      <dgm:prSet custT="1"/>
      <dgm:spPr/>
      <dgm:t>
        <a:bodyPr/>
        <a:lstStyle/>
        <a:p>
          <a:r>
            <a:rPr lang="en-US" sz="3200" b="1" dirty="0">
              <a:latin typeface="Times New Roman" pitchFamily="18" charset="0"/>
              <a:cs typeface="Times New Roman" pitchFamily="18" charset="0"/>
            </a:rPr>
            <a:t>Scope &amp; Intensity</a:t>
          </a:r>
        </a:p>
      </dgm:t>
    </dgm:pt>
    <dgm:pt modelId="{CF256888-526E-4E54-A1E6-3BEEDF43F063}" type="parTrans" cxnId="{95A0FC36-EB29-4947-A8A0-5E1576374EB8}">
      <dgm:prSet/>
      <dgm:spPr/>
      <dgm:t>
        <a:bodyPr/>
        <a:lstStyle/>
        <a:p>
          <a:endParaRPr lang="en-US"/>
        </a:p>
      </dgm:t>
    </dgm:pt>
    <dgm:pt modelId="{C7D97DF1-7624-432F-8B63-5AA13A8F28AF}" type="sibTrans" cxnId="{95A0FC36-EB29-4947-A8A0-5E1576374EB8}">
      <dgm:prSet/>
      <dgm:spPr/>
      <dgm:t>
        <a:bodyPr/>
        <a:lstStyle/>
        <a:p>
          <a:endParaRPr lang="en-US"/>
        </a:p>
      </dgm:t>
    </dgm:pt>
    <dgm:pt modelId="{FE89EFAD-7CBD-4A18-A8B3-9464DAF50DA7}">
      <dgm:prSet custT="1"/>
      <dgm:spPr/>
      <dgm:t>
        <a:bodyPr/>
        <a:lstStyle/>
        <a:p>
          <a:r>
            <a:rPr lang="en-US" sz="3200" b="1" dirty="0">
              <a:latin typeface="Times New Roman" pitchFamily="18" charset="0"/>
              <a:cs typeface="Times New Roman" pitchFamily="18" charset="0"/>
            </a:rPr>
            <a:t>frequency</a:t>
          </a:r>
        </a:p>
      </dgm:t>
    </dgm:pt>
    <dgm:pt modelId="{F8999FCC-518E-4FD7-9088-904BA8A4981B}" type="parTrans" cxnId="{A6927FEC-E207-40D2-B715-807DBD889163}">
      <dgm:prSet/>
      <dgm:spPr/>
      <dgm:t>
        <a:bodyPr/>
        <a:lstStyle/>
        <a:p>
          <a:endParaRPr lang="en-US"/>
        </a:p>
      </dgm:t>
    </dgm:pt>
    <dgm:pt modelId="{AFFD5D50-F8AD-4F94-8B55-A39F66CCE819}" type="sibTrans" cxnId="{A6927FEC-E207-40D2-B715-807DBD889163}">
      <dgm:prSet/>
      <dgm:spPr/>
      <dgm:t>
        <a:bodyPr/>
        <a:lstStyle/>
        <a:p>
          <a:endParaRPr lang="en-US"/>
        </a:p>
      </dgm:t>
    </dgm:pt>
    <dgm:pt modelId="{EA8451BF-6D5E-4A8F-8176-94DE6C56D972}" type="pres">
      <dgm:prSet presAssocID="{8A03C018-6218-45E0-9E40-59BBDAA59AAC}" presName="cycle" presStyleCnt="0">
        <dgm:presLayoutVars>
          <dgm:chMax val="1"/>
          <dgm:dir/>
          <dgm:animLvl val="ctr"/>
          <dgm:resizeHandles val="exact"/>
        </dgm:presLayoutVars>
      </dgm:prSet>
      <dgm:spPr/>
    </dgm:pt>
    <dgm:pt modelId="{E2590F72-72DB-4A36-A1DA-389DCE505DD7}" type="pres">
      <dgm:prSet presAssocID="{AD78E1DF-F8D6-4714-A9B2-43176BEC028F}" presName="centerShape" presStyleLbl="node0" presStyleIdx="0" presStyleCnt="1" custScaleX="122047" custScaleY="87352" custLinFactNeighborX="-827" custLinFactNeighborY="-873"/>
      <dgm:spPr/>
    </dgm:pt>
    <dgm:pt modelId="{F53246CA-82C5-4FD4-BA23-D1C097147874}" type="pres">
      <dgm:prSet presAssocID="{F3241EA7-D8A1-49B5-BD5F-1D8AD252EF01}" presName="parTrans" presStyleLbl="bgSibTrans2D1" presStyleIdx="0" presStyleCnt="5" custScaleX="115307"/>
      <dgm:spPr/>
    </dgm:pt>
    <dgm:pt modelId="{9DD6F588-D7B1-4C28-8F1D-BE7E6385EA53}" type="pres">
      <dgm:prSet presAssocID="{F4B21414-A842-47FE-9D97-04EF8DCAE730}" presName="node" presStyleLbl="node1" presStyleIdx="0" presStyleCnt="5" custScaleX="130841" custScaleY="74413">
        <dgm:presLayoutVars>
          <dgm:bulletEnabled val="1"/>
        </dgm:presLayoutVars>
      </dgm:prSet>
      <dgm:spPr/>
    </dgm:pt>
    <dgm:pt modelId="{59E20B3B-24D4-4895-83B4-7D4A9D0BD196}" type="pres">
      <dgm:prSet presAssocID="{F8999FCC-518E-4FD7-9088-904BA8A4981B}" presName="parTrans" presStyleLbl="bgSibTrans2D1" presStyleIdx="1" presStyleCnt="5" custLinFactNeighborX="8919" custLinFactNeighborY="-818"/>
      <dgm:spPr/>
    </dgm:pt>
    <dgm:pt modelId="{96115DFA-D702-459C-80EA-755FB645B79D}" type="pres">
      <dgm:prSet presAssocID="{FE89EFAD-7CBD-4A18-A8B3-9464DAF50DA7}" presName="node" presStyleLbl="node1" presStyleIdx="1" presStyleCnt="5" custScaleX="106302" custScaleY="71196" custRadScaleRad="105052" custRadScaleInc="-28759">
        <dgm:presLayoutVars>
          <dgm:bulletEnabled val="1"/>
        </dgm:presLayoutVars>
      </dgm:prSet>
      <dgm:spPr/>
    </dgm:pt>
    <dgm:pt modelId="{A54E2927-4428-4735-82C1-225D25E5B7C6}" type="pres">
      <dgm:prSet presAssocID="{E9055687-86D2-4475-9DEF-19F0AEE2E5F6}" presName="parTrans" presStyleLbl="bgSibTrans2D1" presStyleIdx="2" presStyleCnt="5" custAng="4731" custScaleX="106208"/>
      <dgm:spPr/>
    </dgm:pt>
    <dgm:pt modelId="{E6C5F5F3-74D3-4059-8370-76D4A4CC72FD}" type="pres">
      <dgm:prSet presAssocID="{F35A3427-B99C-4B49-8DFA-870027801D0B}" presName="node" presStyleLbl="node1" presStyleIdx="2" presStyleCnt="5" custScaleX="148689" custScaleY="67662" custRadScaleRad="96116" custRadScaleInc="-2954">
        <dgm:presLayoutVars>
          <dgm:bulletEnabled val="1"/>
        </dgm:presLayoutVars>
      </dgm:prSet>
      <dgm:spPr/>
    </dgm:pt>
    <dgm:pt modelId="{7AD49EDD-25DF-441F-A6CE-F21CEDB5C660}" type="pres">
      <dgm:prSet presAssocID="{54975E85-AF15-49F0-A233-84F7A7A83C19}" presName="parTrans" presStyleLbl="bgSibTrans2D1" presStyleIdx="3" presStyleCnt="5" custLinFactNeighborX="-8722" custLinFactNeighborY="-2567"/>
      <dgm:spPr/>
    </dgm:pt>
    <dgm:pt modelId="{8FDD4590-2563-4AEC-AD80-81FAB929DC18}" type="pres">
      <dgm:prSet presAssocID="{5083E31D-A782-48DA-B80E-884CE1242240}" presName="node" presStyleLbl="node1" presStyleIdx="3" presStyleCnt="5" custScaleX="105133" custScaleY="69457" custRadScaleRad="99550" custRadScaleInc="25974">
        <dgm:presLayoutVars>
          <dgm:bulletEnabled val="1"/>
        </dgm:presLayoutVars>
      </dgm:prSet>
      <dgm:spPr/>
    </dgm:pt>
    <dgm:pt modelId="{C7176FF7-C399-4B1C-860E-635A18001A77}" type="pres">
      <dgm:prSet presAssocID="{CF256888-526E-4E54-A1E6-3BEEDF43F063}" presName="parTrans" presStyleLbl="bgSibTrans2D1" presStyleIdx="4" presStyleCnt="5" custScaleX="115751"/>
      <dgm:spPr/>
    </dgm:pt>
    <dgm:pt modelId="{76F0ADCE-7647-4B4E-A9F8-A21BBFFBE404}" type="pres">
      <dgm:prSet presAssocID="{BFC4932B-E92B-41D9-BB3D-D7BA2D51E77C}" presName="node" presStyleLbl="node1" presStyleIdx="4" presStyleCnt="5" custScaleY="68043" custRadScaleRad="97826" custRadScaleInc="1163">
        <dgm:presLayoutVars>
          <dgm:bulletEnabled val="1"/>
        </dgm:presLayoutVars>
      </dgm:prSet>
      <dgm:spPr/>
    </dgm:pt>
  </dgm:ptLst>
  <dgm:cxnLst>
    <dgm:cxn modelId="{01E99E01-AB3E-4ED1-82A3-D9E7FC58232F}" type="presOf" srcId="{F35A3427-B99C-4B49-8DFA-870027801D0B}" destId="{E6C5F5F3-74D3-4059-8370-76D4A4CC72FD}" srcOrd="0" destOrd="0" presId="urn:microsoft.com/office/officeart/2005/8/layout/radial4"/>
    <dgm:cxn modelId="{A3A5720C-D662-4A2B-B48E-437AA759BE34}" type="presOf" srcId="{BFC4932B-E92B-41D9-BB3D-D7BA2D51E77C}" destId="{76F0ADCE-7647-4B4E-A9F8-A21BBFFBE404}" srcOrd="0" destOrd="0" presId="urn:microsoft.com/office/officeart/2005/8/layout/radial4"/>
    <dgm:cxn modelId="{A4545213-6EFD-4CD1-897E-0A8B7124B5D7}" type="presOf" srcId="{AD78E1DF-F8D6-4714-A9B2-43176BEC028F}" destId="{E2590F72-72DB-4A36-A1DA-389DCE505DD7}" srcOrd="0" destOrd="0" presId="urn:microsoft.com/office/officeart/2005/8/layout/radial4"/>
    <dgm:cxn modelId="{2C54042A-A9CF-4234-BF26-3346D5F7C487}" type="presOf" srcId="{8A03C018-6218-45E0-9E40-59BBDAA59AAC}" destId="{EA8451BF-6D5E-4A8F-8176-94DE6C56D972}" srcOrd="0" destOrd="0" presId="urn:microsoft.com/office/officeart/2005/8/layout/radial4"/>
    <dgm:cxn modelId="{95A0FC36-EB29-4947-A8A0-5E1576374EB8}" srcId="{AD78E1DF-F8D6-4714-A9B2-43176BEC028F}" destId="{BFC4932B-E92B-41D9-BB3D-D7BA2D51E77C}" srcOrd="4" destOrd="0" parTransId="{CF256888-526E-4E54-A1E6-3BEEDF43F063}" sibTransId="{C7D97DF1-7624-432F-8B63-5AA13A8F28AF}"/>
    <dgm:cxn modelId="{B3BCF45C-5F9B-4DBA-8D29-C9906955FAF0}" type="presOf" srcId="{F3241EA7-D8A1-49B5-BD5F-1D8AD252EF01}" destId="{F53246CA-82C5-4FD4-BA23-D1C097147874}" srcOrd="0" destOrd="0" presId="urn:microsoft.com/office/officeart/2005/8/layout/radial4"/>
    <dgm:cxn modelId="{3AD11E62-6519-4865-98E9-22A5FAC75B6C}" type="presOf" srcId="{5083E31D-A782-48DA-B80E-884CE1242240}" destId="{8FDD4590-2563-4AEC-AD80-81FAB929DC18}" srcOrd="0" destOrd="0" presId="urn:microsoft.com/office/officeart/2005/8/layout/radial4"/>
    <dgm:cxn modelId="{316CD54E-8F41-4A60-8CF8-E30061D4E2C1}" type="presOf" srcId="{FE89EFAD-7CBD-4A18-A8B3-9464DAF50DA7}" destId="{96115DFA-D702-459C-80EA-755FB645B79D}" srcOrd="0" destOrd="0" presId="urn:microsoft.com/office/officeart/2005/8/layout/radial4"/>
    <dgm:cxn modelId="{3BE42370-F691-459B-B9B2-6D297A716D0E}" srcId="{AD78E1DF-F8D6-4714-A9B2-43176BEC028F}" destId="{5083E31D-A782-48DA-B80E-884CE1242240}" srcOrd="3" destOrd="0" parTransId="{54975E85-AF15-49F0-A233-84F7A7A83C19}" sibTransId="{CA231423-91A8-4579-BA6F-C9998861CFCF}"/>
    <dgm:cxn modelId="{EBA25853-3A62-4294-85F1-007798843DC2}" type="presOf" srcId="{54975E85-AF15-49F0-A233-84F7A7A83C19}" destId="{7AD49EDD-25DF-441F-A6CE-F21CEDB5C660}" srcOrd="0" destOrd="0" presId="urn:microsoft.com/office/officeart/2005/8/layout/radial4"/>
    <dgm:cxn modelId="{5470915A-FE96-49C8-B342-2D8936F2AC72}" srcId="{AD78E1DF-F8D6-4714-A9B2-43176BEC028F}" destId="{F4B21414-A842-47FE-9D97-04EF8DCAE730}" srcOrd="0" destOrd="0" parTransId="{F3241EA7-D8A1-49B5-BD5F-1D8AD252EF01}" sibTransId="{51F9DC70-5ECB-49FC-B94A-1A297F4EEEF6}"/>
    <dgm:cxn modelId="{DA3A3EB0-5595-4DCB-9F6D-953C527BD0BD}" type="presOf" srcId="{F8999FCC-518E-4FD7-9088-904BA8A4981B}" destId="{59E20B3B-24D4-4895-83B4-7D4A9D0BD196}" srcOrd="0" destOrd="0" presId="urn:microsoft.com/office/officeart/2005/8/layout/radial4"/>
    <dgm:cxn modelId="{11D793BB-0F90-4BC8-B60E-B1BE73F75CE6}" srcId="{AD78E1DF-F8D6-4714-A9B2-43176BEC028F}" destId="{F35A3427-B99C-4B49-8DFA-870027801D0B}" srcOrd="2" destOrd="0" parTransId="{E9055687-86D2-4475-9DEF-19F0AEE2E5F6}" sibTransId="{24CF0B28-8AB4-4070-96B2-D737639C9696}"/>
    <dgm:cxn modelId="{5FBA2BC1-0A13-453E-920A-04A11998643B}" type="presOf" srcId="{CF256888-526E-4E54-A1E6-3BEEDF43F063}" destId="{C7176FF7-C399-4B1C-860E-635A18001A77}" srcOrd="0" destOrd="0" presId="urn:microsoft.com/office/officeart/2005/8/layout/radial4"/>
    <dgm:cxn modelId="{46A634C5-44E6-4950-92F0-F18F38C35634}" srcId="{8A03C018-6218-45E0-9E40-59BBDAA59AAC}" destId="{AD78E1DF-F8D6-4714-A9B2-43176BEC028F}" srcOrd="0" destOrd="0" parTransId="{E4BF37C0-ADCC-469C-A785-EDB919DCB017}" sibTransId="{A7108A0C-59B2-4380-A150-D130B0A70D38}"/>
    <dgm:cxn modelId="{306084DA-6CE6-4162-9294-9144571BFBC9}" type="presOf" srcId="{F4B21414-A842-47FE-9D97-04EF8DCAE730}" destId="{9DD6F588-D7B1-4C28-8F1D-BE7E6385EA53}" srcOrd="0" destOrd="0" presId="urn:microsoft.com/office/officeart/2005/8/layout/radial4"/>
    <dgm:cxn modelId="{A6927FEC-E207-40D2-B715-807DBD889163}" srcId="{AD78E1DF-F8D6-4714-A9B2-43176BEC028F}" destId="{FE89EFAD-7CBD-4A18-A8B3-9464DAF50DA7}" srcOrd="1" destOrd="0" parTransId="{F8999FCC-518E-4FD7-9088-904BA8A4981B}" sibTransId="{AFFD5D50-F8AD-4F94-8B55-A39F66CCE819}"/>
    <dgm:cxn modelId="{9CD846FC-6318-479C-BACE-EA35894D401E}" type="presOf" srcId="{E9055687-86D2-4475-9DEF-19F0AEE2E5F6}" destId="{A54E2927-4428-4735-82C1-225D25E5B7C6}" srcOrd="0" destOrd="0" presId="urn:microsoft.com/office/officeart/2005/8/layout/radial4"/>
    <dgm:cxn modelId="{BDD6BC95-BB0A-4B30-9CEA-18DDBFE38B55}" type="presParOf" srcId="{EA8451BF-6D5E-4A8F-8176-94DE6C56D972}" destId="{E2590F72-72DB-4A36-A1DA-389DCE505DD7}" srcOrd="0" destOrd="0" presId="urn:microsoft.com/office/officeart/2005/8/layout/radial4"/>
    <dgm:cxn modelId="{024E7F36-1C44-47A0-B148-0443FF668C85}" type="presParOf" srcId="{EA8451BF-6D5E-4A8F-8176-94DE6C56D972}" destId="{F53246CA-82C5-4FD4-BA23-D1C097147874}" srcOrd="1" destOrd="0" presId="urn:microsoft.com/office/officeart/2005/8/layout/radial4"/>
    <dgm:cxn modelId="{91A37D40-87E3-42B3-AFE5-6AA4D3AE8E85}" type="presParOf" srcId="{EA8451BF-6D5E-4A8F-8176-94DE6C56D972}" destId="{9DD6F588-D7B1-4C28-8F1D-BE7E6385EA53}" srcOrd="2" destOrd="0" presId="urn:microsoft.com/office/officeart/2005/8/layout/radial4"/>
    <dgm:cxn modelId="{3F9D7C89-0CF2-4C2B-85A0-BDAE93D9DF15}" type="presParOf" srcId="{EA8451BF-6D5E-4A8F-8176-94DE6C56D972}" destId="{59E20B3B-24D4-4895-83B4-7D4A9D0BD196}" srcOrd="3" destOrd="0" presId="urn:microsoft.com/office/officeart/2005/8/layout/radial4"/>
    <dgm:cxn modelId="{73E589DA-729B-4C2B-98D9-ACE7DC168DD4}" type="presParOf" srcId="{EA8451BF-6D5E-4A8F-8176-94DE6C56D972}" destId="{96115DFA-D702-459C-80EA-755FB645B79D}" srcOrd="4" destOrd="0" presId="urn:microsoft.com/office/officeart/2005/8/layout/radial4"/>
    <dgm:cxn modelId="{1E2DA1C8-1C13-4194-8BD7-5E39975F567E}" type="presParOf" srcId="{EA8451BF-6D5E-4A8F-8176-94DE6C56D972}" destId="{A54E2927-4428-4735-82C1-225D25E5B7C6}" srcOrd="5" destOrd="0" presId="urn:microsoft.com/office/officeart/2005/8/layout/radial4"/>
    <dgm:cxn modelId="{DC27D0E0-0267-4D0F-B7FF-A9E443CE70C1}" type="presParOf" srcId="{EA8451BF-6D5E-4A8F-8176-94DE6C56D972}" destId="{E6C5F5F3-74D3-4059-8370-76D4A4CC72FD}" srcOrd="6" destOrd="0" presId="urn:microsoft.com/office/officeart/2005/8/layout/radial4"/>
    <dgm:cxn modelId="{7C2AE8B2-C3E6-48C6-88FB-3B6F6983D86A}" type="presParOf" srcId="{EA8451BF-6D5E-4A8F-8176-94DE6C56D972}" destId="{7AD49EDD-25DF-441F-A6CE-F21CEDB5C660}" srcOrd="7" destOrd="0" presId="urn:microsoft.com/office/officeart/2005/8/layout/radial4"/>
    <dgm:cxn modelId="{EFC3B0E5-12B7-444D-90E9-770E0A8715E8}" type="presParOf" srcId="{EA8451BF-6D5E-4A8F-8176-94DE6C56D972}" destId="{8FDD4590-2563-4AEC-AD80-81FAB929DC18}" srcOrd="8" destOrd="0" presId="urn:microsoft.com/office/officeart/2005/8/layout/radial4"/>
    <dgm:cxn modelId="{FBBB557D-A0F0-46AB-9EEA-C5DBF406A5E8}" type="presParOf" srcId="{EA8451BF-6D5E-4A8F-8176-94DE6C56D972}" destId="{C7176FF7-C399-4B1C-860E-635A18001A77}" srcOrd="9" destOrd="0" presId="urn:microsoft.com/office/officeart/2005/8/layout/radial4"/>
    <dgm:cxn modelId="{3EC2FC2E-A6CB-4EBA-94F8-A85080B83213}" type="presParOf" srcId="{EA8451BF-6D5E-4A8F-8176-94DE6C56D972}" destId="{76F0ADCE-7647-4B4E-A9F8-A21BBFFBE404}"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33FB86-4B15-4708-9C50-65D9F11D53A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29982932-9015-43AA-A70E-B230EAF818E7}">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en-US" sz="2800" b="1" dirty="0">
              <a:solidFill>
                <a:srgbClr val="FF0000"/>
              </a:solidFill>
              <a:latin typeface="Times New Roman" pitchFamily="18" charset="0"/>
              <a:cs typeface="Times New Roman" pitchFamily="18" charset="0"/>
            </a:rPr>
            <a:t>RED</a:t>
          </a:r>
          <a:r>
            <a:rPr lang="en-US" sz="2400" b="1" dirty="0">
              <a:solidFill>
                <a:srgbClr val="FF0000"/>
              </a:solidFill>
              <a:latin typeface="Times New Roman" pitchFamily="18" charset="0"/>
              <a:cs typeface="Times New Roman" pitchFamily="18" charset="0"/>
            </a:rPr>
            <a:t> </a:t>
          </a:r>
          <a:r>
            <a:rPr lang="en-US" sz="2400" b="1" dirty="0">
              <a:solidFill>
                <a:srgbClr val="FF0000"/>
              </a:solidFill>
            </a:rPr>
            <a:t>- </a:t>
          </a:r>
          <a:r>
            <a:rPr lang="en-US" sz="3200" dirty="0">
              <a:solidFill>
                <a:srgbClr val="FF0000"/>
              </a:solidFill>
              <a:latin typeface="Times New Roman" pitchFamily="18" charset="0"/>
              <a:cs typeface="Times New Roman" pitchFamily="18" charset="0"/>
            </a:rPr>
            <a:t>Most Urgent, First Priority</a:t>
          </a:r>
          <a:endParaRPr lang="en-US" sz="1900" dirty="0">
            <a:solidFill>
              <a:srgbClr val="FF0000"/>
            </a:solidFill>
            <a:latin typeface="Times New Roman" pitchFamily="18" charset="0"/>
            <a:cs typeface="Times New Roman" pitchFamily="18" charset="0"/>
          </a:endParaRPr>
        </a:p>
      </dgm:t>
    </dgm:pt>
    <dgm:pt modelId="{7385127B-FD03-421A-88EF-A5FA9495C8F1}" type="parTrans" cxnId="{FB21B283-F632-49B1-818C-683583B91C6D}">
      <dgm:prSet/>
      <dgm:spPr/>
      <dgm:t>
        <a:bodyPr/>
        <a:lstStyle/>
        <a:p>
          <a:endParaRPr lang="en-US"/>
        </a:p>
      </dgm:t>
    </dgm:pt>
    <dgm:pt modelId="{EC5331A3-D248-43A4-B4FA-2C9892763CD7}" type="sibTrans" cxnId="{FB21B283-F632-49B1-818C-683583B91C6D}">
      <dgm:prSet/>
      <dgm:spPr/>
      <dgm:t>
        <a:bodyPr/>
        <a:lstStyle/>
        <a:p>
          <a:endParaRPr lang="en-US"/>
        </a:p>
      </dgm:t>
    </dgm:pt>
    <dgm:pt modelId="{6C8C171A-304D-44C6-9BCC-9E5A51E8CB56}">
      <dgm:prSet custT="1">
        <dgm:style>
          <a:lnRef idx="1">
            <a:schemeClr val="accent6"/>
          </a:lnRef>
          <a:fillRef idx="2">
            <a:schemeClr val="accent6"/>
          </a:fillRef>
          <a:effectRef idx="1">
            <a:schemeClr val="accent6"/>
          </a:effectRef>
          <a:fontRef idx="minor">
            <a:schemeClr val="dk1"/>
          </a:fontRef>
        </dgm:style>
      </dgm:prSet>
      <dgm:spPr>
        <a:solidFill>
          <a:srgbClr val="FFFF00"/>
        </a:solidFill>
      </dgm:spPr>
      <dgm:t>
        <a:bodyPr/>
        <a:lstStyle/>
        <a:p>
          <a:pPr rtl="0"/>
          <a:r>
            <a:rPr lang="en-US" sz="2400" b="1" dirty="0">
              <a:solidFill>
                <a:schemeClr val="tx1"/>
              </a:solidFill>
              <a:latin typeface="Times New Roman" pitchFamily="18" charset="0"/>
              <a:cs typeface="Times New Roman" pitchFamily="18" charset="0"/>
            </a:rPr>
            <a:t>YELLOW</a:t>
          </a:r>
          <a:r>
            <a:rPr lang="en-US" sz="2400" b="1" dirty="0">
              <a:latin typeface="Times New Roman" pitchFamily="18" charset="0"/>
              <a:cs typeface="Times New Roman" pitchFamily="18" charset="0"/>
            </a:rPr>
            <a:t>- </a:t>
          </a:r>
          <a:r>
            <a:rPr lang="en-US" sz="2800" dirty="0">
              <a:latin typeface="Times New Roman" pitchFamily="18" charset="0"/>
              <a:cs typeface="Times New Roman" pitchFamily="18" charset="0"/>
            </a:rPr>
            <a:t>Urgent, Second Priority</a:t>
          </a:r>
          <a:endParaRPr lang="en-US" sz="1700" dirty="0">
            <a:latin typeface="Times New Roman" pitchFamily="18" charset="0"/>
            <a:cs typeface="Times New Roman" pitchFamily="18" charset="0"/>
          </a:endParaRPr>
        </a:p>
      </dgm:t>
    </dgm:pt>
    <dgm:pt modelId="{116E0817-3CA1-4EA8-BC10-99ED080CFA10}" type="parTrans" cxnId="{34ABF2F9-722A-42D1-BEF3-1FA3F1EBA337}">
      <dgm:prSet/>
      <dgm:spPr/>
      <dgm:t>
        <a:bodyPr/>
        <a:lstStyle/>
        <a:p>
          <a:endParaRPr lang="en-US"/>
        </a:p>
      </dgm:t>
    </dgm:pt>
    <dgm:pt modelId="{CF57A98D-D03A-475A-9F06-3F68E7FCE9D2}" type="sibTrans" cxnId="{34ABF2F9-722A-42D1-BEF3-1FA3F1EBA337}">
      <dgm:prSet/>
      <dgm:spPr/>
      <dgm:t>
        <a:bodyPr/>
        <a:lstStyle/>
        <a:p>
          <a:endParaRPr lang="en-US"/>
        </a:p>
      </dgm:t>
    </dgm:pt>
    <dgm:pt modelId="{28D7ECF3-354A-43F1-B36A-D7A693355745}">
      <dgm:prSet custT="1">
        <dgm:style>
          <a:lnRef idx="1">
            <a:schemeClr val="accent3"/>
          </a:lnRef>
          <a:fillRef idx="3">
            <a:schemeClr val="accent3"/>
          </a:fillRef>
          <a:effectRef idx="2">
            <a:schemeClr val="accent3"/>
          </a:effectRef>
          <a:fontRef idx="minor">
            <a:schemeClr val="lt1"/>
          </a:fontRef>
        </dgm:style>
      </dgm:prSet>
      <dgm:spPr/>
      <dgm:t>
        <a:bodyPr/>
        <a:lstStyle/>
        <a:p>
          <a:pPr rtl="0"/>
          <a:r>
            <a:rPr lang="en-US" sz="2800" b="1" dirty="0">
              <a:solidFill>
                <a:srgbClr val="006600"/>
              </a:solidFill>
              <a:latin typeface="Times New Roman" pitchFamily="18" charset="0"/>
              <a:cs typeface="Times New Roman" pitchFamily="18" charset="0"/>
            </a:rPr>
            <a:t>GREEN –</a:t>
          </a:r>
          <a:r>
            <a:rPr lang="en-US" sz="2800" dirty="0">
              <a:solidFill>
                <a:srgbClr val="006600"/>
              </a:solidFill>
            </a:rPr>
            <a:t> </a:t>
          </a:r>
          <a:r>
            <a:rPr lang="en-US" sz="3200" dirty="0">
              <a:solidFill>
                <a:srgbClr val="006600"/>
              </a:solidFill>
              <a:latin typeface="Times New Roman" pitchFamily="18" charset="0"/>
              <a:cs typeface="Times New Roman" pitchFamily="18" charset="0"/>
            </a:rPr>
            <a:t>Third Priority</a:t>
          </a:r>
        </a:p>
      </dgm:t>
    </dgm:pt>
    <dgm:pt modelId="{43FEB605-010F-4229-9D7C-4562869048F2}" type="parTrans" cxnId="{A1A26FAF-DD1D-42E9-B5AA-100659DD6B32}">
      <dgm:prSet/>
      <dgm:spPr/>
      <dgm:t>
        <a:bodyPr/>
        <a:lstStyle/>
        <a:p>
          <a:endParaRPr lang="en-US"/>
        </a:p>
      </dgm:t>
    </dgm:pt>
    <dgm:pt modelId="{EDB34CD4-5514-4697-88D4-C5831DE44309}" type="sibTrans" cxnId="{A1A26FAF-DD1D-42E9-B5AA-100659DD6B32}">
      <dgm:prSet/>
      <dgm:spPr/>
      <dgm:t>
        <a:bodyPr/>
        <a:lstStyle/>
        <a:p>
          <a:endParaRPr lang="en-US"/>
        </a:p>
      </dgm:t>
    </dgm:pt>
    <dgm:pt modelId="{74D1AB11-6DAC-4C49-A63B-9EE915192D46}">
      <dgm:prSet custT="1">
        <dgm:style>
          <a:lnRef idx="1">
            <a:schemeClr val="dk1"/>
          </a:lnRef>
          <a:fillRef idx="2">
            <a:schemeClr val="dk1"/>
          </a:fillRef>
          <a:effectRef idx="1">
            <a:schemeClr val="dk1"/>
          </a:effectRef>
          <a:fontRef idx="minor">
            <a:schemeClr val="dk1"/>
          </a:fontRef>
        </dgm:style>
      </dgm:prSet>
      <dgm:spPr>
        <a:solidFill>
          <a:schemeClr val="tx1">
            <a:lumMod val="65000"/>
            <a:lumOff val="35000"/>
          </a:schemeClr>
        </a:solidFill>
      </dgm:spPr>
      <dgm:t>
        <a:bodyPr/>
        <a:lstStyle/>
        <a:p>
          <a:pPr rtl="0"/>
          <a:r>
            <a:rPr lang="en-US" sz="2800" b="1">
              <a:latin typeface="Times New Roman" pitchFamily="18" charset="0"/>
              <a:cs typeface="Times New Roman" pitchFamily="18" charset="0"/>
            </a:rPr>
            <a:t>BLACK - </a:t>
          </a:r>
          <a:r>
            <a:rPr lang="en-US" sz="2800" dirty="0">
              <a:latin typeface="Times New Roman" pitchFamily="18" charset="0"/>
              <a:cs typeface="Times New Roman" pitchFamily="18" charset="0"/>
            </a:rPr>
            <a:t>Dying Or Dead</a:t>
          </a:r>
        </a:p>
      </dgm:t>
    </dgm:pt>
    <dgm:pt modelId="{DF8C476F-A6EB-4DD2-B8FF-0455525BF14B}" type="parTrans" cxnId="{41B30D67-7AA6-4BF0-87B8-C43821A44124}">
      <dgm:prSet/>
      <dgm:spPr/>
      <dgm:t>
        <a:bodyPr/>
        <a:lstStyle/>
        <a:p>
          <a:endParaRPr lang="en-US"/>
        </a:p>
      </dgm:t>
    </dgm:pt>
    <dgm:pt modelId="{3DBC1BBD-42F6-468C-B03F-01A9467BA5B5}" type="sibTrans" cxnId="{41B30D67-7AA6-4BF0-87B8-C43821A44124}">
      <dgm:prSet/>
      <dgm:spPr/>
      <dgm:t>
        <a:bodyPr/>
        <a:lstStyle/>
        <a:p>
          <a:endParaRPr lang="en-US"/>
        </a:p>
      </dgm:t>
    </dgm:pt>
    <dgm:pt modelId="{60342E06-CF1B-45D8-A055-09FC7C3F668E}" type="pres">
      <dgm:prSet presAssocID="{6733FB86-4B15-4708-9C50-65D9F11D53AB}" presName="compositeShape" presStyleCnt="0">
        <dgm:presLayoutVars>
          <dgm:chMax val="7"/>
          <dgm:dir/>
          <dgm:resizeHandles val="exact"/>
        </dgm:presLayoutVars>
      </dgm:prSet>
      <dgm:spPr/>
    </dgm:pt>
    <dgm:pt modelId="{16339D37-A425-4995-B4F9-1995DDD39E23}" type="pres">
      <dgm:prSet presAssocID="{29982932-9015-43AA-A70E-B230EAF818E7}" presName="circ1" presStyleLbl="vennNode1" presStyleIdx="0" presStyleCnt="4" custScaleX="120553" custScaleY="103846" custLinFactNeighborX="-10" custLinFactNeighborY="-7789"/>
      <dgm:spPr/>
    </dgm:pt>
    <dgm:pt modelId="{C5104C26-EBE8-4D4C-B9CC-D6F7A706D6E2}" type="pres">
      <dgm:prSet presAssocID="{29982932-9015-43AA-A70E-B230EAF818E7}" presName="circ1Tx" presStyleLbl="revTx" presStyleIdx="0" presStyleCnt="0">
        <dgm:presLayoutVars>
          <dgm:chMax val="0"/>
          <dgm:chPref val="0"/>
          <dgm:bulletEnabled val="1"/>
        </dgm:presLayoutVars>
      </dgm:prSet>
      <dgm:spPr/>
    </dgm:pt>
    <dgm:pt modelId="{CDC13685-4CAC-492C-9921-5891B0C8F45D}" type="pres">
      <dgm:prSet presAssocID="{6C8C171A-304D-44C6-9BCC-9E5A51E8CB56}" presName="circ2" presStyleLbl="vennNode1" presStyleIdx="1" presStyleCnt="4" custScaleX="138659" custScaleY="96590" custLinFactNeighborX="11688" custLinFactNeighborY="94"/>
      <dgm:spPr/>
    </dgm:pt>
    <dgm:pt modelId="{5E4739F0-DA3B-4EC8-8039-F8598D9FAF80}" type="pres">
      <dgm:prSet presAssocID="{6C8C171A-304D-44C6-9BCC-9E5A51E8CB56}" presName="circ2Tx" presStyleLbl="revTx" presStyleIdx="0" presStyleCnt="0">
        <dgm:presLayoutVars>
          <dgm:chMax val="0"/>
          <dgm:chPref val="0"/>
          <dgm:bulletEnabled val="1"/>
        </dgm:presLayoutVars>
      </dgm:prSet>
      <dgm:spPr/>
    </dgm:pt>
    <dgm:pt modelId="{5B13865A-0C51-451C-B928-12EC6A76E18F}" type="pres">
      <dgm:prSet presAssocID="{28D7ECF3-354A-43F1-B36A-D7A693355745}" presName="circ3" presStyleLbl="vennNode1" presStyleIdx="2" presStyleCnt="4" custScaleX="121815" custScaleY="106137"/>
      <dgm:spPr/>
    </dgm:pt>
    <dgm:pt modelId="{7C1EAD57-B2AF-4CBF-88F3-6D944F6DC86A}" type="pres">
      <dgm:prSet presAssocID="{28D7ECF3-354A-43F1-B36A-D7A693355745}" presName="circ3Tx" presStyleLbl="revTx" presStyleIdx="0" presStyleCnt="0">
        <dgm:presLayoutVars>
          <dgm:chMax val="0"/>
          <dgm:chPref val="0"/>
          <dgm:bulletEnabled val="1"/>
        </dgm:presLayoutVars>
      </dgm:prSet>
      <dgm:spPr/>
    </dgm:pt>
    <dgm:pt modelId="{34FFAD50-71F9-45E4-A158-6FE0D392B467}" type="pres">
      <dgm:prSet presAssocID="{74D1AB11-6DAC-4C49-A63B-9EE915192D46}" presName="circ4" presStyleLbl="vennNode1" presStyleIdx="3" presStyleCnt="4" custScaleX="135551" custScaleY="92938" custLinFactNeighborX="-16178" custLinFactNeighborY="-1732"/>
      <dgm:spPr/>
    </dgm:pt>
    <dgm:pt modelId="{6591E098-7FFC-4E2F-9C65-974294025CBE}" type="pres">
      <dgm:prSet presAssocID="{74D1AB11-6DAC-4C49-A63B-9EE915192D46}" presName="circ4Tx" presStyleLbl="revTx" presStyleIdx="0" presStyleCnt="0">
        <dgm:presLayoutVars>
          <dgm:chMax val="0"/>
          <dgm:chPref val="0"/>
          <dgm:bulletEnabled val="1"/>
        </dgm:presLayoutVars>
      </dgm:prSet>
      <dgm:spPr/>
    </dgm:pt>
  </dgm:ptLst>
  <dgm:cxnLst>
    <dgm:cxn modelId="{BB7AE000-06A4-4FDC-87D0-603C9BB533CA}" type="presOf" srcId="{6C8C171A-304D-44C6-9BCC-9E5A51E8CB56}" destId="{CDC13685-4CAC-492C-9921-5891B0C8F45D}" srcOrd="0" destOrd="0" presId="urn:microsoft.com/office/officeart/2005/8/layout/venn1"/>
    <dgm:cxn modelId="{5451AE03-D2B9-4F73-A13F-A7389D4795AA}" type="presOf" srcId="{28D7ECF3-354A-43F1-B36A-D7A693355745}" destId="{5B13865A-0C51-451C-B928-12EC6A76E18F}" srcOrd="0" destOrd="0" presId="urn:microsoft.com/office/officeart/2005/8/layout/venn1"/>
    <dgm:cxn modelId="{62CDB80F-BC35-4C1E-961F-45E49131260C}" type="presOf" srcId="{28D7ECF3-354A-43F1-B36A-D7A693355745}" destId="{7C1EAD57-B2AF-4CBF-88F3-6D944F6DC86A}" srcOrd="1" destOrd="0" presId="urn:microsoft.com/office/officeart/2005/8/layout/venn1"/>
    <dgm:cxn modelId="{41B30D67-7AA6-4BF0-87B8-C43821A44124}" srcId="{6733FB86-4B15-4708-9C50-65D9F11D53AB}" destId="{74D1AB11-6DAC-4C49-A63B-9EE915192D46}" srcOrd="3" destOrd="0" parTransId="{DF8C476F-A6EB-4DD2-B8FF-0455525BF14B}" sibTransId="{3DBC1BBD-42F6-468C-B03F-01A9467BA5B5}"/>
    <dgm:cxn modelId="{FB21B283-F632-49B1-818C-683583B91C6D}" srcId="{6733FB86-4B15-4708-9C50-65D9F11D53AB}" destId="{29982932-9015-43AA-A70E-B230EAF818E7}" srcOrd="0" destOrd="0" parTransId="{7385127B-FD03-421A-88EF-A5FA9495C8F1}" sibTransId="{EC5331A3-D248-43A4-B4FA-2C9892763CD7}"/>
    <dgm:cxn modelId="{A1A26FAF-DD1D-42E9-B5AA-100659DD6B32}" srcId="{6733FB86-4B15-4708-9C50-65D9F11D53AB}" destId="{28D7ECF3-354A-43F1-B36A-D7A693355745}" srcOrd="2" destOrd="0" parTransId="{43FEB605-010F-4229-9D7C-4562869048F2}" sibTransId="{EDB34CD4-5514-4697-88D4-C5831DE44309}"/>
    <dgm:cxn modelId="{2FD92AB9-276E-45A8-B7FC-EF3527CC35A7}" type="presOf" srcId="{6733FB86-4B15-4708-9C50-65D9F11D53AB}" destId="{60342E06-CF1B-45D8-A055-09FC7C3F668E}" srcOrd="0" destOrd="0" presId="urn:microsoft.com/office/officeart/2005/8/layout/venn1"/>
    <dgm:cxn modelId="{2706EFC3-6272-4613-A8A7-BB4EEF14937A}" type="presOf" srcId="{29982932-9015-43AA-A70E-B230EAF818E7}" destId="{16339D37-A425-4995-B4F9-1995DDD39E23}" srcOrd="0" destOrd="0" presId="urn:microsoft.com/office/officeart/2005/8/layout/venn1"/>
    <dgm:cxn modelId="{9180A7CA-2165-493D-A205-59B01D56ED99}" type="presOf" srcId="{29982932-9015-43AA-A70E-B230EAF818E7}" destId="{C5104C26-EBE8-4D4C-B9CC-D6F7A706D6E2}" srcOrd="1" destOrd="0" presId="urn:microsoft.com/office/officeart/2005/8/layout/venn1"/>
    <dgm:cxn modelId="{E4F789F3-895B-48A4-B24E-D867C2216FB3}" type="presOf" srcId="{74D1AB11-6DAC-4C49-A63B-9EE915192D46}" destId="{6591E098-7FFC-4E2F-9C65-974294025CBE}" srcOrd="1" destOrd="0" presId="urn:microsoft.com/office/officeart/2005/8/layout/venn1"/>
    <dgm:cxn modelId="{34ABF2F9-722A-42D1-BEF3-1FA3F1EBA337}" srcId="{6733FB86-4B15-4708-9C50-65D9F11D53AB}" destId="{6C8C171A-304D-44C6-9BCC-9E5A51E8CB56}" srcOrd="1" destOrd="0" parTransId="{116E0817-3CA1-4EA8-BC10-99ED080CFA10}" sibTransId="{CF57A98D-D03A-475A-9F06-3F68E7FCE9D2}"/>
    <dgm:cxn modelId="{339EADFB-08BC-4B11-959B-B6C119C7DE68}" type="presOf" srcId="{74D1AB11-6DAC-4C49-A63B-9EE915192D46}" destId="{34FFAD50-71F9-45E4-A158-6FE0D392B467}" srcOrd="0" destOrd="0" presId="urn:microsoft.com/office/officeart/2005/8/layout/venn1"/>
    <dgm:cxn modelId="{9771ADFD-4F3B-4B2F-B9EC-9700A307D61C}" type="presOf" srcId="{6C8C171A-304D-44C6-9BCC-9E5A51E8CB56}" destId="{5E4739F0-DA3B-4EC8-8039-F8598D9FAF80}" srcOrd="1" destOrd="0" presId="urn:microsoft.com/office/officeart/2005/8/layout/venn1"/>
    <dgm:cxn modelId="{99FE15E5-1DA6-480F-B0CA-447CE92A949E}" type="presParOf" srcId="{60342E06-CF1B-45D8-A055-09FC7C3F668E}" destId="{16339D37-A425-4995-B4F9-1995DDD39E23}" srcOrd="0" destOrd="0" presId="urn:microsoft.com/office/officeart/2005/8/layout/venn1"/>
    <dgm:cxn modelId="{365D2E3A-4E5E-4FE9-84E6-FC948866D7CB}" type="presParOf" srcId="{60342E06-CF1B-45D8-A055-09FC7C3F668E}" destId="{C5104C26-EBE8-4D4C-B9CC-D6F7A706D6E2}" srcOrd="1" destOrd="0" presId="urn:microsoft.com/office/officeart/2005/8/layout/venn1"/>
    <dgm:cxn modelId="{78FC187A-871C-42EC-AC16-2B1C3E51597E}" type="presParOf" srcId="{60342E06-CF1B-45D8-A055-09FC7C3F668E}" destId="{CDC13685-4CAC-492C-9921-5891B0C8F45D}" srcOrd="2" destOrd="0" presId="urn:microsoft.com/office/officeart/2005/8/layout/venn1"/>
    <dgm:cxn modelId="{9E4C1BEF-D453-4332-A28B-D26211516213}" type="presParOf" srcId="{60342E06-CF1B-45D8-A055-09FC7C3F668E}" destId="{5E4739F0-DA3B-4EC8-8039-F8598D9FAF80}" srcOrd="3" destOrd="0" presId="urn:microsoft.com/office/officeart/2005/8/layout/venn1"/>
    <dgm:cxn modelId="{D1F68802-96AF-4865-95CB-EAFCFC335ACB}" type="presParOf" srcId="{60342E06-CF1B-45D8-A055-09FC7C3F668E}" destId="{5B13865A-0C51-451C-B928-12EC6A76E18F}" srcOrd="4" destOrd="0" presId="urn:microsoft.com/office/officeart/2005/8/layout/venn1"/>
    <dgm:cxn modelId="{4E03BFB1-748F-4FA4-AD94-5E0E6963FB27}" type="presParOf" srcId="{60342E06-CF1B-45D8-A055-09FC7C3F668E}" destId="{7C1EAD57-B2AF-4CBF-88F3-6D944F6DC86A}" srcOrd="5" destOrd="0" presId="urn:microsoft.com/office/officeart/2005/8/layout/venn1"/>
    <dgm:cxn modelId="{28ABE27B-862C-403E-B4F3-B7C4E2030177}" type="presParOf" srcId="{60342E06-CF1B-45D8-A055-09FC7C3F668E}" destId="{34FFAD50-71F9-45E4-A158-6FE0D392B467}" srcOrd="6" destOrd="0" presId="urn:microsoft.com/office/officeart/2005/8/layout/venn1"/>
    <dgm:cxn modelId="{E041886F-FE5A-4E4A-8217-63C06BA41895}" type="presParOf" srcId="{60342E06-CF1B-45D8-A055-09FC7C3F668E}" destId="{6591E098-7FFC-4E2F-9C65-974294025CBE}"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F9687F-25E5-4F74-B7B0-6EAC41D9BA01}"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550C6AB0-613D-464D-B4E1-52AD200B15D5}">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800" b="1" dirty="0"/>
            <a:t>Assess The Community</a:t>
          </a:r>
        </a:p>
      </dgm:t>
    </dgm:pt>
    <dgm:pt modelId="{AB98D157-DA80-45BB-9AC8-35681D420BC1}" type="parTrans" cxnId="{109C25BC-975B-4089-AEA2-5CB73C36ADE8}">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p>
      </dgm:t>
    </dgm:pt>
    <dgm:pt modelId="{9F60E518-0DC3-481C-83AC-B1965EE99C1D}" type="sibTrans" cxnId="{109C25BC-975B-4089-AEA2-5CB73C36ADE8}">
      <dgm:prSet/>
      <dgm:spPr/>
      <dgm:t>
        <a:bodyPr/>
        <a:lstStyle/>
        <a:p>
          <a:endParaRPr lang="en-US"/>
        </a:p>
      </dgm:t>
    </dgm:pt>
    <dgm:pt modelId="{DE811CD3-E5FC-4408-8B48-5A818315945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800" b="1" dirty="0"/>
            <a:t>Community Disaster Planning</a:t>
          </a:r>
        </a:p>
      </dgm:t>
    </dgm:pt>
    <dgm:pt modelId="{E2FB94A5-4199-44D8-8207-FFA3E984CD2D}" type="parTrans" cxnId="{62137288-D352-452C-B8A7-12CBED998F73}">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p>
      </dgm:t>
    </dgm:pt>
    <dgm:pt modelId="{DB30134B-5BD3-4A2E-BCA1-5FA96ACB5CE3}" type="sibTrans" cxnId="{62137288-D352-452C-B8A7-12CBED998F73}">
      <dgm:prSet/>
      <dgm:spPr/>
      <dgm:t>
        <a:bodyPr/>
        <a:lstStyle/>
        <a:p>
          <a:endParaRPr lang="en-US"/>
        </a:p>
      </dgm:t>
    </dgm:pt>
    <dgm:pt modelId="{F44A2EAC-1B48-4287-AB1B-2592C834D56E}">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800" b="1" dirty="0"/>
            <a:t>Implement Disaster Plan</a:t>
          </a:r>
        </a:p>
      </dgm:t>
    </dgm:pt>
    <dgm:pt modelId="{4667AA6B-308E-4B96-97A9-7DF58C760F8A}" type="sibTrans" cxnId="{D23D5BCC-6556-4EDC-8FEC-844E926C19EA}">
      <dgm:prSet/>
      <dgm:spPr/>
      <dgm:t>
        <a:bodyPr/>
        <a:lstStyle/>
        <a:p>
          <a:endParaRPr lang="en-US"/>
        </a:p>
      </dgm:t>
    </dgm:pt>
    <dgm:pt modelId="{A6113173-3073-4AA6-BFE9-F3312E109F07}" type="parTrans" cxnId="{D23D5BCC-6556-4EDC-8FEC-844E926C19EA}">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p>
      </dgm:t>
    </dgm:pt>
    <dgm:pt modelId="{FD5B2EF5-F184-460A-8D98-3BA941915ED4}" type="pres">
      <dgm:prSet presAssocID="{A9F9687F-25E5-4F74-B7B0-6EAC41D9BA01}" presName="composite" presStyleCnt="0">
        <dgm:presLayoutVars>
          <dgm:chMax val="5"/>
          <dgm:dir/>
          <dgm:animLvl val="ctr"/>
          <dgm:resizeHandles val="exact"/>
        </dgm:presLayoutVars>
      </dgm:prSet>
      <dgm:spPr/>
    </dgm:pt>
    <dgm:pt modelId="{91048BBA-51BA-432E-8B75-D0B99949CB67}" type="pres">
      <dgm:prSet presAssocID="{A9F9687F-25E5-4F74-B7B0-6EAC41D9BA01}" presName="cycle" presStyleCnt="0"/>
      <dgm:spPr/>
    </dgm:pt>
    <dgm:pt modelId="{51DB6F98-67AC-4F95-9D1F-2C54AD329A54}" type="pres">
      <dgm:prSet presAssocID="{A9F9687F-25E5-4F74-B7B0-6EAC41D9BA01}" presName="centerShape" presStyleCnt="0"/>
      <dgm:spPr/>
    </dgm:pt>
    <dgm:pt modelId="{BA5D37FB-E866-42B6-B7FE-2351E195356E}" type="pres">
      <dgm:prSet presAssocID="{A9F9687F-25E5-4F74-B7B0-6EAC41D9BA01}" presName="connSite" presStyleLbl="node1" presStyleIdx="0" presStyleCnt="4"/>
      <dgm:spPr/>
    </dgm:pt>
    <dgm:pt modelId="{6B7649A4-DCD1-4289-B254-743F501B98E2}" type="pres">
      <dgm:prSet presAssocID="{A9F9687F-25E5-4F74-B7B0-6EAC41D9BA01}" presName="visible" presStyleLbl="node1" presStyleIdx="0" presStyleCnt="4" custScaleX="154098" custScaleY="164407">
        <dgm:style>
          <a:lnRef idx="2">
            <a:schemeClr val="accent5">
              <a:shade val="50000"/>
            </a:schemeClr>
          </a:lnRef>
          <a:fillRef idx="1">
            <a:schemeClr val="accent5"/>
          </a:fillRef>
          <a:effectRef idx="0">
            <a:schemeClr val="accent5"/>
          </a:effectRef>
          <a:fontRef idx="minor">
            <a:schemeClr val="lt1"/>
          </a:fontRef>
        </dgm:style>
      </dgm:prSet>
      <dgm:spPr>
        <a:blipFill rotWithShape="0">
          <a:blip xmlns:r="http://schemas.openxmlformats.org/officeDocument/2006/relationships" r:embed="rId1"/>
          <a:stretch>
            <a:fillRect/>
          </a:stretch>
        </a:blipFill>
      </dgm:spPr>
    </dgm:pt>
    <dgm:pt modelId="{6CA61C2F-DEA1-44F1-A749-6FDB30CB6F9A}" type="pres">
      <dgm:prSet presAssocID="{AB98D157-DA80-45BB-9AC8-35681D420BC1}" presName="Name25" presStyleLbl="parChTrans1D1" presStyleIdx="0" presStyleCnt="3"/>
      <dgm:spPr/>
    </dgm:pt>
    <dgm:pt modelId="{46B7C6BF-761A-47A5-A5FB-728C5E1A69A0}" type="pres">
      <dgm:prSet presAssocID="{550C6AB0-613D-464D-B4E1-52AD200B15D5}" presName="node" presStyleCnt="0"/>
      <dgm:spPr/>
    </dgm:pt>
    <dgm:pt modelId="{E7BF7225-FC2C-428B-ABC5-9ADB7781AE01}" type="pres">
      <dgm:prSet presAssocID="{550C6AB0-613D-464D-B4E1-52AD200B15D5}" presName="parentNode" presStyleLbl="node1" presStyleIdx="1" presStyleCnt="4" custScaleX="151042" custLinFactX="32845" custLinFactNeighborX="100000" custLinFactNeighborY="-6180">
        <dgm:presLayoutVars>
          <dgm:chMax val="1"/>
          <dgm:bulletEnabled val="1"/>
        </dgm:presLayoutVars>
      </dgm:prSet>
      <dgm:spPr/>
    </dgm:pt>
    <dgm:pt modelId="{3C9F3166-12E4-42C7-86A4-67A595A66771}" type="pres">
      <dgm:prSet presAssocID="{550C6AB0-613D-464D-B4E1-52AD200B15D5}" presName="childNode" presStyleLbl="revTx" presStyleIdx="0" presStyleCnt="0">
        <dgm:presLayoutVars>
          <dgm:bulletEnabled val="1"/>
        </dgm:presLayoutVars>
      </dgm:prSet>
      <dgm:spPr/>
    </dgm:pt>
    <dgm:pt modelId="{B3820389-9738-47B5-A857-04E324004438}" type="pres">
      <dgm:prSet presAssocID="{E2FB94A5-4199-44D8-8207-FFA3E984CD2D}" presName="Name25" presStyleLbl="parChTrans1D1" presStyleIdx="1" presStyleCnt="3"/>
      <dgm:spPr/>
    </dgm:pt>
    <dgm:pt modelId="{DF7FA7E4-F614-40CA-8285-E25DF1C556B5}" type="pres">
      <dgm:prSet presAssocID="{DE811CD3-E5FC-4408-8B48-5A8183159451}" presName="node" presStyleCnt="0"/>
      <dgm:spPr/>
    </dgm:pt>
    <dgm:pt modelId="{846E8455-5B6D-4F17-A94E-E3489F4B7F7A}" type="pres">
      <dgm:prSet presAssocID="{DE811CD3-E5FC-4408-8B48-5A8183159451}" presName="parentNode" presStyleLbl="node1" presStyleIdx="2" presStyleCnt="4" custScaleX="157278" custScaleY="126017" custLinFactX="3664" custLinFactNeighborX="100000" custLinFactNeighborY="-7017">
        <dgm:presLayoutVars>
          <dgm:chMax val="1"/>
          <dgm:bulletEnabled val="1"/>
        </dgm:presLayoutVars>
      </dgm:prSet>
      <dgm:spPr/>
    </dgm:pt>
    <dgm:pt modelId="{5A8614CD-85CF-4D27-821D-F85188CB3215}" type="pres">
      <dgm:prSet presAssocID="{DE811CD3-E5FC-4408-8B48-5A8183159451}" presName="childNode" presStyleLbl="revTx" presStyleIdx="0" presStyleCnt="0">
        <dgm:presLayoutVars>
          <dgm:bulletEnabled val="1"/>
        </dgm:presLayoutVars>
      </dgm:prSet>
      <dgm:spPr/>
    </dgm:pt>
    <dgm:pt modelId="{B553BA1A-E514-4D13-8187-27869E751FA1}" type="pres">
      <dgm:prSet presAssocID="{A6113173-3073-4AA6-BFE9-F3312E109F07}" presName="Name25" presStyleLbl="parChTrans1D1" presStyleIdx="2" presStyleCnt="3"/>
      <dgm:spPr/>
    </dgm:pt>
    <dgm:pt modelId="{CF0CF719-CBDB-467F-81ED-7033AD4A2340}" type="pres">
      <dgm:prSet presAssocID="{F44A2EAC-1B48-4287-AB1B-2592C834D56E}" presName="node" presStyleCnt="0"/>
      <dgm:spPr/>
    </dgm:pt>
    <dgm:pt modelId="{2874DE62-8183-4D4E-9B23-44DA3E7B1792}" type="pres">
      <dgm:prSet presAssocID="{F44A2EAC-1B48-4287-AB1B-2592C834D56E}" presName="parentNode" presStyleLbl="node1" presStyleIdx="3" presStyleCnt="4" custScaleX="148071" custLinFactX="24899" custLinFactNeighborX="100000" custLinFactNeighborY="-9514">
        <dgm:presLayoutVars>
          <dgm:chMax val="1"/>
          <dgm:bulletEnabled val="1"/>
        </dgm:presLayoutVars>
      </dgm:prSet>
      <dgm:spPr/>
    </dgm:pt>
    <dgm:pt modelId="{DFB035CD-1A39-498E-BB93-1C465CBF43DE}" type="pres">
      <dgm:prSet presAssocID="{F44A2EAC-1B48-4287-AB1B-2592C834D56E}" presName="childNode" presStyleLbl="revTx" presStyleIdx="0" presStyleCnt="0">
        <dgm:presLayoutVars>
          <dgm:bulletEnabled val="1"/>
        </dgm:presLayoutVars>
      </dgm:prSet>
      <dgm:spPr/>
    </dgm:pt>
  </dgm:ptLst>
  <dgm:cxnLst>
    <dgm:cxn modelId="{41B8F417-671A-49FD-9D9F-A0D7DBE8D52C}" type="presOf" srcId="{F44A2EAC-1B48-4287-AB1B-2592C834D56E}" destId="{2874DE62-8183-4D4E-9B23-44DA3E7B1792}" srcOrd="0" destOrd="0" presId="urn:microsoft.com/office/officeart/2005/8/layout/radial2"/>
    <dgm:cxn modelId="{5FD3D22F-ECFF-49E4-A338-BC1AF314C2C2}" type="presOf" srcId="{550C6AB0-613D-464D-B4E1-52AD200B15D5}" destId="{E7BF7225-FC2C-428B-ABC5-9ADB7781AE01}" srcOrd="0" destOrd="0" presId="urn:microsoft.com/office/officeart/2005/8/layout/radial2"/>
    <dgm:cxn modelId="{B250D647-49D9-4E88-8B74-1FDAB1CFEA79}" type="presOf" srcId="{A9F9687F-25E5-4F74-B7B0-6EAC41D9BA01}" destId="{FD5B2EF5-F184-460A-8D98-3BA941915ED4}" srcOrd="0" destOrd="0" presId="urn:microsoft.com/office/officeart/2005/8/layout/radial2"/>
    <dgm:cxn modelId="{6FAECB55-FEE3-4395-9462-9E1E52976510}" type="presOf" srcId="{AB98D157-DA80-45BB-9AC8-35681D420BC1}" destId="{6CA61C2F-DEA1-44F1-A749-6FDB30CB6F9A}" srcOrd="0" destOrd="0" presId="urn:microsoft.com/office/officeart/2005/8/layout/radial2"/>
    <dgm:cxn modelId="{5E91267D-3823-47B6-BB21-40A69A77587E}" type="presOf" srcId="{E2FB94A5-4199-44D8-8207-FFA3E984CD2D}" destId="{B3820389-9738-47B5-A857-04E324004438}" srcOrd="0" destOrd="0" presId="urn:microsoft.com/office/officeart/2005/8/layout/radial2"/>
    <dgm:cxn modelId="{62137288-D352-452C-B8A7-12CBED998F73}" srcId="{A9F9687F-25E5-4F74-B7B0-6EAC41D9BA01}" destId="{DE811CD3-E5FC-4408-8B48-5A8183159451}" srcOrd="1" destOrd="0" parTransId="{E2FB94A5-4199-44D8-8207-FFA3E984CD2D}" sibTransId="{DB30134B-5BD3-4A2E-BCA1-5FA96ACB5CE3}"/>
    <dgm:cxn modelId="{A2873DB6-2519-4CE8-9498-A03A43F84F34}" type="presOf" srcId="{DE811CD3-E5FC-4408-8B48-5A8183159451}" destId="{846E8455-5B6D-4F17-A94E-E3489F4B7F7A}" srcOrd="0" destOrd="0" presId="urn:microsoft.com/office/officeart/2005/8/layout/radial2"/>
    <dgm:cxn modelId="{109C25BC-975B-4089-AEA2-5CB73C36ADE8}" srcId="{A9F9687F-25E5-4F74-B7B0-6EAC41D9BA01}" destId="{550C6AB0-613D-464D-B4E1-52AD200B15D5}" srcOrd="0" destOrd="0" parTransId="{AB98D157-DA80-45BB-9AC8-35681D420BC1}" sibTransId="{9F60E518-0DC3-481C-83AC-B1965EE99C1D}"/>
    <dgm:cxn modelId="{D23D5BCC-6556-4EDC-8FEC-844E926C19EA}" srcId="{A9F9687F-25E5-4F74-B7B0-6EAC41D9BA01}" destId="{F44A2EAC-1B48-4287-AB1B-2592C834D56E}" srcOrd="2" destOrd="0" parTransId="{A6113173-3073-4AA6-BFE9-F3312E109F07}" sibTransId="{4667AA6B-308E-4B96-97A9-7DF58C760F8A}"/>
    <dgm:cxn modelId="{7EEB7ACE-393A-463B-8046-D9CA04567587}" type="presOf" srcId="{A6113173-3073-4AA6-BFE9-F3312E109F07}" destId="{B553BA1A-E514-4D13-8187-27869E751FA1}" srcOrd="0" destOrd="0" presId="urn:microsoft.com/office/officeart/2005/8/layout/radial2"/>
    <dgm:cxn modelId="{EA00BF10-5088-447D-9CAB-43F580ACF9CA}" type="presParOf" srcId="{FD5B2EF5-F184-460A-8D98-3BA941915ED4}" destId="{91048BBA-51BA-432E-8B75-D0B99949CB67}" srcOrd="0" destOrd="0" presId="urn:microsoft.com/office/officeart/2005/8/layout/radial2"/>
    <dgm:cxn modelId="{F97FB274-89A7-41B0-968A-E136ED7D58E0}" type="presParOf" srcId="{91048BBA-51BA-432E-8B75-D0B99949CB67}" destId="{51DB6F98-67AC-4F95-9D1F-2C54AD329A54}" srcOrd="0" destOrd="0" presId="urn:microsoft.com/office/officeart/2005/8/layout/radial2"/>
    <dgm:cxn modelId="{596D5408-6BF1-4DFF-9623-C16489A68D7D}" type="presParOf" srcId="{51DB6F98-67AC-4F95-9D1F-2C54AD329A54}" destId="{BA5D37FB-E866-42B6-B7FE-2351E195356E}" srcOrd="0" destOrd="0" presId="urn:microsoft.com/office/officeart/2005/8/layout/radial2"/>
    <dgm:cxn modelId="{8D3C5CA5-0BFC-4298-B9F5-A21A38CB3D35}" type="presParOf" srcId="{51DB6F98-67AC-4F95-9D1F-2C54AD329A54}" destId="{6B7649A4-DCD1-4289-B254-743F501B98E2}" srcOrd="1" destOrd="0" presId="urn:microsoft.com/office/officeart/2005/8/layout/radial2"/>
    <dgm:cxn modelId="{6FB128A8-FC2B-425A-A15A-9A7FC5A2B681}" type="presParOf" srcId="{91048BBA-51BA-432E-8B75-D0B99949CB67}" destId="{6CA61C2F-DEA1-44F1-A749-6FDB30CB6F9A}" srcOrd="1" destOrd="0" presId="urn:microsoft.com/office/officeart/2005/8/layout/radial2"/>
    <dgm:cxn modelId="{439A3393-4C2A-41E8-962E-7A31B360A69C}" type="presParOf" srcId="{91048BBA-51BA-432E-8B75-D0B99949CB67}" destId="{46B7C6BF-761A-47A5-A5FB-728C5E1A69A0}" srcOrd="2" destOrd="0" presId="urn:microsoft.com/office/officeart/2005/8/layout/radial2"/>
    <dgm:cxn modelId="{234E65EC-177C-4478-86B4-FF8E2D0CFEB0}" type="presParOf" srcId="{46B7C6BF-761A-47A5-A5FB-728C5E1A69A0}" destId="{E7BF7225-FC2C-428B-ABC5-9ADB7781AE01}" srcOrd="0" destOrd="0" presId="urn:microsoft.com/office/officeart/2005/8/layout/radial2"/>
    <dgm:cxn modelId="{323BB22C-6655-4291-881A-6C0D1CE7FA0F}" type="presParOf" srcId="{46B7C6BF-761A-47A5-A5FB-728C5E1A69A0}" destId="{3C9F3166-12E4-42C7-86A4-67A595A66771}" srcOrd="1" destOrd="0" presId="urn:microsoft.com/office/officeart/2005/8/layout/radial2"/>
    <dgm:cxn modelId="{0AEF6086-859C-4513-A56E-F47618894C3A}" type="presParOf" srcId="{91048BBA-51BA-432E-8B75-D0B99949CB67}" destId="{B3820389-9738-47B5-A857-04E324004438}" srcOrd="3" destOrd="0" presId="urn:microsoft.com/office/officeart/2005/8/layout/radial2"/>
    <dgm:cxn modelId="{ABFAE545-E754-4155-83CA-4B035F115068}" type="presParOf" srcId="{91048BBA-51BA-432E-8B75-D0B99949CB67}" destId="{DF7FA7E4-F614-40CA-8285-E25DF1C556B5}" srcOrd="4" destOrd="0" presId="urn:microsoft.com/office/officeart/2005/8/layout/radial2"/>
    <dgm:cxn modelId="{1766DC30-5213-4C44-B4E7-022C99A7CED3}" type="presParOf" srcId="{DF7FA7E4-F614-40CA-8285-E25DF1C556B5}" destId="{846E8455-5B6D-4F17-A94E-E3489F4B7F7A}" srcOrd="0" destOrd="0" presId="urn:microsoft.com/office/officeart/2005/8/layout/radial2"/>
    <dgm:cxn modelId="{2BAE34EB-4D77-4AD9-914E-CB93F4BE7170}" type="presParOf" srcId="{DF7FA7E4-F614-40CA-8285-E25DF1C556B5}" destId="{5A8614CD-85CF-4D27-821D-F85188CB3215}" srcOrd="1" destOrd="0" presId="urn:microsoft.com/office/officeart/2005/8/layout/radial2"/>
    <dgm:cxn modelId="{0262CFA5-B5D4-4DB6-9338-4A8D160886C0}" type="presParOf" srcId="{91048BBA-51BA-432E-8B75-D0B99949CB67}" destId="{B553BA1A-E514-4D13-8187-27869E751FA1}" srcOrd="5" destOrd="0" presId="urn:microsoft.com/office/officeart/2005/8/layout/radial2"/>
    <dgm:cxn modelId="{0BAE4C2D-2D5E-4FF1-82D2-30BD04FE83B7}" type="presParOf" srcId="{91048BBA-51BA-432E-8B75-D0B99949CB67}" destId="{CF0CF719-CBDB-467F-81ED-7033AD4A2340}" srcOrd="6" destOrd="0" presId="urn:microsoft.com/office/officeart/2005/8/layout/radial2"/>
    <dgm:cxn modelId="{506CCF4A-F7DB-4F20-A7A8-B96582FAE7FE}" type="presParOf" srcId="{CF0CF719-CBDB-467F-81ED-7033AD4A2340}" destId="{2874DE62-8183-4D4E-9B23-44DA3E7B1792}" srcOrd="0" destOrd="0" presId="urn:microsoft.com/office/officeart/2005/8/layout/radial2"/>
    <dgm:cxn modelId="{0F63071C-7FC4-45C9-A7E1-1501DF0B0B6D}" type="presParOf" srcId="{CF0CF719-CBDB-467F-81ED-7033AD4A2340}" destId="{DFB035CD-1A39-498E-BB93-1C465CBF43D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30EC0-7952-4175-9CCC-D305403E5A68}">
      <dsp:nvSpPr>
        <dsp:cNvPr id="0" name=""/>
        <dsp:cNvSpPr/>
      </dsp:nvSpPr>
      <dsp:spPr>
        <a:xfrm rot="5400000">
          <a:off x="3291932" y="-2076102"/>
          <a:ext cx="535245" cy="4718222"/>
        </a:xfrm>
        <a:prstGeom prst="round2SameRect">
          <a:avLst/>
        </a:prstGeom>
        <a:solidFill>
          <a:schemeClr val="lt1"/>
        </a:solidFill>
        <a:ln w="11429" cap="flat" cmpd="sng" algn="ctr">
          <a:solidFill>
            <a:schemeClr val="accent2"/>
          </a:solidFill>
          <a:prstDash val="sysDash"/>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Destructions</a:t>
          </a:r>
        </a:p>
      </dsp:txBody>
      <dsp:txXfrm rot="-5400000">
        <a:off x="1200444" y="41515"/>
        <a:ext cx="4692093" cy="482987"/>
      </dsp:txXfrm>
    </dsp:sp>
    <dsp:sp modelId="{317CCD37-D494-4381-AF05-9CC74210DBB3}">
      <dsp:nvSpPr>
        <dsp:cNvPr id="0" name=""/>
        <dsp:cNvSpPr/>
      </dsp:nvSpPr>
      <dsp:spPr>
        <a:xfrm>
          <a:off x="69632" y="2405"/>
          <a:ext cx="1130811" cy="561204"/>
        </a:xfrm>
        <a:prstGeom prst="roundRect">
          <a:avLst/>
        </a:prstGeom>
        <a:solidFill>
          <a:schemeClr val="dk1">
            <a:tint val="95000"/>
          </a:schemeClr>
        </a:solidFill>
        <a:ln w="9525" cap="flat" cmpd="sng" algn="ctr">
          <a:solidFill>
            <a:schemeClr val="dk1"/>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dk1">
              <a:shade val="70000"/>
              <a:satMod val="105000"/>
            </a:schemeClr>
          </a:contourClr>
        </a:sp3d>
      </dsp:spPr>
      <dsp:style>
        <a:lnRef idx="1">
          <a:schemeClr val="dk1"/>
        </a:lnRef>
        <a:fillRef idx="3">
          <a:schemeClr val="dk1"/>
        </a:fillRef>
        <a:effectRef idx="2">
          <a:schemeClr val="dk1"/>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D</a:t>
          </a:r>
        </a:p>
      </dsp:txBody>
      <dsp:txXfrm>
        <a:off x="97028" y="29801"/>
        <a:ext cx="1076019" cy="506412"/>
      </dsp:txXfrm>
    </dsp:sp>
    <dsp:sp modelId="{C4633D6E-6C86-4BAB-A0EA-2882BE71E455}">
      <dsp:nvSpPr>
        <dsp:cNvPr id="0" name=""/>
        <dsp:cNvSpPr/>
      </dsp:nvSpPr>
      <dsp:spPr>
        <a:xfrm rot="5400000">
          <a:off x="3431151" y="-1600177"/>
          <a:ext cx="535245" cy="5063538"/>
        </a:xfrm>
        <a:prstGeom prst="round2SameRect">
          <a:avLst/>
        </a:prstGeom>
        <a:solidFill>
          <a:schemeClr val="lt1"/>
        </a:solidFill>
        <a:ln w="11429" cap="flat" cmpd="sng" algn="ctr">
          <a:solidFill>
            <a:schemeClr val="accent2"/>
          </a:solidFill>
          <a:prstDash val="sysDash"/>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Incidents</a:t>
          </a:r>
        </a:p>
      </dsp:txBody>
      <dsp:txXfrm rot="-5400000">
        <a:off x="1167005" y="690098"/>
        <a:ext cx="5037409" cy="482987"/>
      </dsp:txXfrm>
    </dsp:sp>
    <dsp:sp modelId="{0AEDA2D7-E5E4-4B47-8C87-1557BE9BA087}">
      <dsp:nvSpPr>
        <dsp:cNvPr id="0" name=""/>
        <dsp:cNvSpPr/>
      </dsp:nvSpPr>
      <dsp:spPr>
        <a:xfrm>
          <a:off x="69632" y="597063"/>
          <a:ext cx="1097371" cy="669056"/>
        </a:xfrm>
        <a:prstGeom prst="roundRect">
          <a:avLst/>
        </a:prstGeom>
        <a:solidFill>
          <a:schemeClr val="dk1">
            <a:tint val="95000"/>
          </a:schemeClr>
        </a:solidFill>
        <a:ln w="9525" cap="flat" cmpd="sng" algn="ctr">
          <a:solidFill>
            <a:schemeClr val="dk1"/>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dk1">
              <a:shade val="70000"/>
              <a:satMod val="105000"/>
            </a:schemeClr>
          </a:contourClr>
        </a:sp3d>
      </dsp:spPr>
      <dsp:style>
        <a:lnRef idx="1">
          <a:schemeClr val="dk1"/>
        </a:lnRef>
        <a:fillRef idx="3">
          <a:schemeClr val="dk1"/>
        </a:fillRef>
        <a:effectRef idx="2">
          <a:schemeClr val="dk1"/>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I</a:t>
          </a:r>
        </a:p>
      </dsp:txBody>
      <dsp:txXfrm>
        <a:off x="102293" y="629724"/>
        <a:ext cx="1032049" cy="603734"/>
      </dsp:txXfrm>
    </dsp:sp>
    <dsp:sp modelId="{12AC2231-792B-42B3-AEBB-ABB746CAA733}">
      <dsp:nvSpPr>
        <dsp:cNvPr id="0" name=""/>
        <dsp:cNvSpPr/>
      </dsp:nvSpPr>
      <dsp:spPr>
        <a:xfrm rot="5400000">
          <a:off x="3570418" y="-1036905"/>
          <a:ext cx="535245" cy="5342014"/>
        </a:xfrm>
        <a:prstGeom prst="round2SameRect">
          <a:avLst/>
        </a:prstGeom>
        <a:solidFill>
          <a:schemeClr val="lt1"/>
        </a:solidFill>
        <a:ln w="11429" cap="flat" cmpd="sng" algn="ctr">
          <a:solidFill>
            <a:schemeClr val="accent2"/>
          </a:solidFill>
          <a:prstDash val="sysDash"/>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Sufferings</a:t>
          </a:r>
        </a:p>
      </dsp:txBody>
      <dsp:txXfrm rot="-5400000">
        <a:off x="1167034" y="1392608"/>
        <a:ext cx="5315885" cy="482987"/>
      </dsp:txXfrm>
    </dsp:sp>
    <dsp:sp modelId="{F62C2B82-74E7-45B0-9C0F-DCC08C68D78D}">
      <dsp:nvSpPr>
        <dsp:cNvPr id="0" name=""/>
        <dsp:cNvSpPr/>
      </dsp:nvSpPr>
      <dsp:spPr>
        <a:xfrm>
          <a:off x="69632" y="1299573"/>
          <a:ext cx="1097400" cy="669056"/>
        </a:xfrm>
        <a:prstGeom prst="roundRect">
          <a:avLst/>
        </a:prstGeom>
        <a:solidFill>
          <a:schemeClr val="dk1">
            <a:tint val="95000"/>
          </a:schemeClr>
        </a:solidFill>
        <a:ln w="9525" cap="flat" cmpd="sng" algn="ctr">
          <a:solidFill>
            <a:schemeClr val="dk1"/>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dk1">
              <a:shade val="70000"/>
              <a:satMod val="105000"/>
            </a:schemeClr>
          </a:contourClr>
        </a:sp3d>
      </dsp:spPr>
      <dsp:style>
        <a:lnRef idx="1">
          <a:schemeClr val="dk1"/>
        </a:lnRef>
        <a:fillRef idx="3">
          <a:schemeClr val="dk1"/>
        </a:fillRef>
        <a:effectRef idx="2">
          <a:schemeClr val="dk1"/>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S</a:t>
          </a:r>
        </a:p>
      </dsp:txBody>
      <dsp:txXfrm>
        <a:off x="102293" y="1332234"/>
        <a:ext cx="1032078" cy="603734"/>
      </dsp:txXfrm>
    </dsp:sp>
    <dsp:sp modelId="{288FEF73-980E-42BE-858E-C17FC53385CF}">
      <dsp:nvSpPr>
        <dsp:cNvPr id="0" name=""/>
        <dsp:cNvSpPr/>
      </dsp:nvSpPr>
      <dsp:spPr>
        <a:xfrm rot="5400000">
          <a:off x="3709678" y="-473685"/>
          <a:ext cx="535245" cy="5620593"/>
        </a:xfrm>
        <a:prstGeom prst="round2SameRect">
          <a:avLst/>
        </a:prstGeom>
        <a:solidFill>
          <a:schemeClr val="lt1"/>
        </a:solidFill>
        <a:ln w="11429" cap="flat" cmpd="sng" algn="ctr">
          <a:solidFill>
            <a:schemeClr val="accent2"/>
          </a:solidFill>
          <a:prstDash val="sysDash"/>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Administrative, Financial failures </a:t>
          </a:r>
        </a:p>
      </dsp:txBody>
      <dsp:txXfrm rot="-5400000">
        <a:off x="1167005" y="2095117"/>
        <a:ext cx="5594464" cy="482987"/>
      </dsp:txXfrm>
    </dsp:sp>
    <dsp:sp modelId="{2A4DB9BF-80BF-49A8-B57B-15285135B3C4}">
      <dsp:nvSpPr>
        <dsp:cNvPr id="0" name=""/>
        <dsp:cNvSpPr/>
      </dsp:nvSpPr>
      <dsp:spPr>
        <a:xfrm>
          <a:off x="69632" y="2002083"/>
          <a:ext cx="1097371" cy="669056"/>
        </a:xfrm>
        <a:prstGeom prst="roundRect">
          <a:avLst/>
        </a:prstGeom>
        <a:solidFill>
          <a:schemeClr val="dk1">
            <a:tint val="95000"/>
          </a:schemeClr>
        </a:solidFill>
        <a:ln w="9525" cap="flat" cmpd="sng" algn="ctr">
          <a:solidFill>
            <a:schemeClr val="dk1"/>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dk1">
              <a:shade val="70000"/>
              <a:satMod val="105000"/>
            </a:schemeClr>
          </a:contourClr>
        </a:sp3d>
      </dsp:spPr>
      <dsp:style>
        <a:lnRef idx="1">
          <a:schemeClr val="dk1"/>
        </a:lnRef>
        <a:fillRef idx="3">
          <a:schemeClr val="dk1"/>
        </a:fillRef>
        <a:effectRef idx="2">
          <a:schemeClr val="dk1"/>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A</a:t>
          </a:r>
        </a:p>
      </dsp:txBody>
      <dsp:txXfrm>
        <a:off x="102293" y="2034744"/>
        <a:ext cx="1032049" cy="603734"/>
      </dsp:txXfrm>
    </dsp:sp>
    <dsp:sp modelId="{17E4D1C3-748E-447F-870D-CD0F9A24D2B1}">
      <dsp:nvSpPr>
        <dsp:cNvPr id="0" name=""/>
        <dsp:cNvSpPr/>
      </dsp:nvSpPr>
      <dsp:spPr>
        <a:xfrm rot="5400000">
          <a:off x="3885209" y="53322"/>
          <a:ext cx="535245" cy="5971596"/>
        </a:xfrm>
        <a:prstGeom prst="round2SameRect">
          <a:avLst/>
        </a:prstGeom>
        <a:solidFill>
          <a:schemeClr val="lt1"/>
        </a:solidFill>
        <a:ln w="11429" cap="flat" cmpd="sng" algn="ctr">
          <a:solidFill>
            <a:schemeClr val="accent2"/>
          </a:solidFill>
          <a:prstDash val="sysDash"/>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Sentiments</a:t>
          </a:r>
        </a:p>
      </dsp:txBody>
      <dsp:txXfrm rot="-5400000">
        <a:off x="1167034" y="2797627"/>
        <a:ext cx="5945467" cy="482987"/>
      </dsp:txXfrm>
    </dsp:sp>
    <dsp:sp modelId="{1C1BC0F7-5D02-4C49-A5E9-38720496125C}">
      <dsp:nvSpPr>
        <dsp:cNvPr id="0" name=""/>
        <dsp:cNvSpPr/>
      </dsp:nvSpPr>
      <dsp:spPr>
        <a:xfrm>
          <a:off x="69632" y="2704592"/>
          <a:ext cx="1097400" cy="669056"/>
        </a:xfrm>
        <a:prstGeom prst="roundRect">
          <a:avLst/>
        </a:prstGeom>
        <a:solidFill>
          <a:schemeClr val="dk1">
            <a:tint val="95000"/>
          </a:schemeClr>
        </a:solidFill>
        <a:ln w="9525" cap="flat" cmpd="sng" algn="ctr">
          <a:solidFill>
            <a:schemeClr val="dk1"/>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dk1">
              <a:shade val="70000"/>
              <a:satMod val="105000"/>
            </a:schemeClr>
          </a:contourClr>
        </a:sp3d>
      </dsp:spPr>
      <dsp:style>
        <a:lnRef idx="1">
          <a:schemeClr val="dk1"/>
        </a:lnRef>
        <a:fillRef idx="3">
          <a:schemeClr val="dk1"/>
        </a:fillRef>
        <a:effectRef idx="2">
          <a:schemeClr val="dk1"/>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S</a:t>
          </a:r>
        </a:p>
      </dsp:txBody>
      <dsp:txXfrm>
        <a:off x="102293" y="2737253"/>
        <a:ext cx="1032078" cy="603734"/>
      </dsp:txXfrm>
    </dsp:sp>
    <dsp:sp modelId="{6E9A9DE8-C483-4FF3-885E-3BCA7D850151}">
      <dsp:nvSpPr>
        <dsp:cNvPr id="0" name=""/>
        <dsp:cNvSpPr/>
      </dsp:nvSpPr>
      <dsp:spPr>
        <a:xfrm rot="5400000">
          <a:off x="4057799" y="616594"/>
          <a:ext cx="535245" cy="6250072"/>
        </a:xfrm>
        <a:prstGeom prst="round2SameRect">
          <a:avLst/>
        </a:prstGeom>
        <a:solidFill>
          <a:schemeClr val="lt1"/>
        </a:solidFill>
        <a:ln w="11429" cap="flat" cmpd="sng" algn="ctr">
          <a:solidFill>
            <a:schemeClr val="accent2"/>
          </a:solidFill>
          <a:prstDash val="sysDash"/>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Tragedies</a:t>
          </a:r>
        </a:p>
      </dsp:txBody>
      <dsp:txXfrm rot="-5400000">
        <a:off x="1200386" y="3500137"/>
        <a:ext cx="6223943" cy="482987"/>
      </dsp:txXfrm>
    </dsp:sp>
    <dsp:sp modelId="{07CDC0EE-1DF2-4C88-B893-765FAA2D9E1C}">
      <dsp:nvSpPr>
        <dsp:cNvPr id="0" name=""/>
        <dsp:cNvSpPr/>
      </dsp:nvSpPr>
      <dsp:spPr>
        <a:xfrm>
          <a:off x="69632" y="3407102"/>
          <a:ext cx="1130753" cy="669056"/>
        </a:xfrm>
        <a:prstGeom prst="roundRect">
          <a:avLst/>
        </a:prstGeom>
        <a:solidFill>
          <a:schemeClr val="dk1">
            <a:tint val="95000"/>
          </a:schemeClr>
        </a:solidFill>
        <a:ln w="9525" cap="flat" cmpd="sng" algn="ctr">
          <a:solidFill>
            <a:schemeClr val="dk1"/>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dk1">
              <a:shade val="70000"/>
              <a:satMod val="105000"/>
            </a:schemeClr>
          </a:contourClr>
        </a:sp3d>
      </dsp:spPr>
      <dsp:style>
        <a:lnRef idx="1">
          <a:schemeClr val="dk1"/>
        </a:lnRef>
        <a:fillRef idx="3">
          <a:schemeClr val="dk1"/>
        </a:fillRef>
        <a:effectRef idx="2">
          <a:schemeClr val="dk1"/>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T</a:t>
          </a:r>
        </a:p>
      </dsp:txBody>
      <dsp:txXfrm>
        <a:off x="102293" y="3439763"/>
        <a:ext cx="1065431" cy="603734"/>
      </dsp:txXfrm>
    </dsp:sp>
    <dsp:sp modelId="{83D9564D-E886-4E10-BAA9-C40450644FCC}">
      <dsp:nvSpPr>
        <dsp:cNvPr id="0" name=""/>
        <dsp:cNvSpPr/>
      </dsp:nvSpPr>
      <dsp:spPr>
        <a:xfrm rot="5400000">
          <a:off x="4197150" y="1179840"/>
          <a:ext cx="535245" cy="6528600"/>
        </a:xfrm>
        <a:prstGeom prst="round2SameRect">
          <a:avLst/>
        </a:prstGeom>
        <a:solidFill>
          <a:schemeClr val="lt1"/>
        </a:solidFill>
        <a:ln w="11429" cap="flat" cmpd="sng" algn="ctr">
          <a:solidFill>
            <a:schemeClr val="accent2"/>
          </a:solidFill>
          <a:prstDash val="sysDash"/>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Eruption of communicable diseases</a:t>
          </a:r>
        </a:p>
      </dsp:txBody>
      <dsp:txXfrm rot="-5400000">
        <a:off x="1200473" y="4202647"/>
        <a:ext cx="6502471" cy="482987"/>
      </dsp:txXfrm>
    </dsp:sp>
    <dsp:sp modelId="{0FB1D985-E4E8-4495-9883-388264D1ABC3}">
      <dsp:nvSpPr>
        <dsp:cNvPr id="0" name=""/>
        <dsp:cNvSpPr/>
      </dsp:nvSpPr>
      <dsp:spPr>
        <a:xfrm>
          <a:off x="69632" y="4109612"/>
          <a:ext cx="1130840" cy="669056"/>
        </a:xfrm>
        <a:prstGeom prst="roundRect">
          <a:avLst/>
        </a:prstGeom>
        <a:solidFill>
          <a:schemeClr val="dk1">
            <a:tint val="95000"/>
          </a:schemeClr>
        </a:solidFill>
        <a:ln w="9525" cap="flat" cmpd="sng" algn="ctr">
          <a:solidFill>
            <a:schemeClr val="dk1"/>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dk1">
              <a:shade val="70000"/>
              <a:satMod val="105000"/>
            </a:schemeClr>
          </a:contourClr>
        </a:sp3d>
      </dsp:spPr>
      <dsp:style>
        <a:lnRef idx="1">
          <a:schemeClr val="dk1"/>
        </a:lnRef>
        <a:fillRef idx="3">
          <a:schemeClr val="dk1"/>
        </a:fillRef>
        <a:effectRef idx="2">
          <a:schemeClr val="dk1"/>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E</a:t>
          </a:r>
        </a:p>
      </dsp:txBody>
      <dsp:txXfrm>
        <a:off x="102293" y="4142273"/>
        <a:ext cx="1065518" cy="603734"/>
      </dsp:txXfrm>
    </dsp:sp>
    <dsp:sp modelId="{66CB3459-2607-43BA-857F-FCDB88FD59B1}">
      <dsp:nvSpPr>
        <dsp:cNvPr id="0" name=""/>
        <dsp:cNvSpPr/>
      </dsp:nvSpPr>
      <dsp:spPr>
        <a:xfrm rot="5400000">
          <a:off x="4267517" y="1743944"/>
          <a:ext cx="671872" cy="6808227"/>
        </a:xfrm>
        <a:prstGeom prst="round2SameRect">
          <a:avLst/>
        </a:prstGeom>
        <a:solidFill>
          <a:schemeClr val="lt1"/>
        </a:solidFill>
        <a:ln w="11429" cap="flat" cmpd="sng" algn="ctr">
          <a:solidFill>
            <a:schemeClr val="accent2"/>
          </a:solidFill>
          <a:prstDash val="sysDash"/>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Research program and its implementation</a:t>
          </a:r>
        </a:p>
      </dsp:txBody>
      <dsp:txXfrm rot="-5400000">
        <a:off x="1199340" y="4844919"/>
        <a:ext cx="6775429" cy="606276"/>
      </dsp:txXfrm>
    </dsp:sp>
    <dsp:sp modelId="{E4F02C8E-2A29-4964-A286-4C6D7B176206}">
      <dsp:nvSpPr>
        <dsp:cNvPr id="0" name=""/>
        <dsp:cNvSpPr/>
      </dsp:nvSpPr>
      <dsp:spPr>
        <a:xfrm>
          <a:off x="69632" y="4813529"/>
          <a:ext cx="1129706" cy="669056"/>
        </a:xfrm>
        <a:prstGeom prst="roundRect">
          <a:avLst/>
        </a:prstGeom>
        <a:solidFill>
          <a:schemeClr val="dk1">
            <a:tint val="95000"/>
          </a:schemeClr>
        </a:solidFill>
        <a:ln w="9525" cap="flat" cmpd="sng" algn="ctr">
          <a:solidFill>
            <a:schemeClr val="dk1"/>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dk1">
              <a:shade val="70000"/>
              <a:satMod val="105000"/>
            </a:schemeClr>
          </a:contourClr>
        </a:sp3d>
      </dsp:spPr>
      <dsp:style>
        <a:lnRef idx="1">
          <a:schemeClr val="dk1"/>
        </a:lnRef>
        <a:fillRef idx="3">
          <a:schemeClr val="dk1"/>
        </a:fillRef>
        <a:effectRef idx="2">
          <a:schemeClr val="dk1"/>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itchFamily="18" charset="0"/>
              <a:cs typeface="Times New Roman" pitchFamily="18" charset="0"/>
            </a:rPr>
            <a:t>R</a:t>
          </a:r>
        </a:p>
      </dsp:txBody>
      <dsp:txXfrm>
        <a:off x="102293" y="4846190"/>
        <a:ext cx="1064384" cy="603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C794C-9FC0-4BBD-B97F-BE0E4F5B73B5}">
      <dsp:nvSpPr>
        <dsp:cNvPr id="0" name=""/>
        <dsp:cNvSpPr/>
      </dsp:nvSpPr>
      <dsp:spPr>
        <a:xfrm>
          <a:off x="120981" y="0"/>
          <a:ext cx="3918358" cy="848187"/>
        </a:xfrm>
        <a:prstGeom prst="roundRect">
          <a:avLst>
            <a:gd name="adj" fmla="val 10000"/>
          </a:avLst>
        </a:prstGeom>
        <a:solidFill>
          <a:schemeClr val="accent6"/>
        </a:solidFill>
        <a:ln w="11429" cap="flat" cmpd="sng" algn="ctr">
          <a:solidFill>
            <a:schemeClr val="accent6">
              <a:shade val="50000"/>
            </a:schemeClr>
          </a:solidFill>
          <a:prstDash val="sysDash"/>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itchFamily="18" charset="0"/>
              <a:cs typeface="Times New Roman" pitchFamily="18" charset="0"/>
            </a:rPr>
            <a:t>NATURAL DISASTERS</a:t>
          </a:r>
        </a:p>
      </dsp:txBody>
      <dsp:txXfrm>
        <a:off x="145824" y="24843"/>
        <a:ext cx="3868672" cy="798501"/>
      </dsp:txXfrm>
    </dsp:sp>
    <dsp:sp modelId="{39DC47CC-E9D9-450D-8B8F-E88CCE980131}">
      <dsp:nvSpPr>
        <dsp:cNvPr id="0" name=""/>
        <dsp:cNvSpPr/>
      </dsp:nvSpPr>
      <dsp:spPr>
        <a:xfrm>
          <a:off x="512817" y="848187"/>
          <a:ext cx="469168" cy="396808"/>
        </a:xfrm>
        <a:custGeom>
          <a:avLst/>
          <a:gdLst/>
          <a:ahLst/>
          <a:cxnLst/>
          <a:rect l="0" t="0" r="0" b="0"/>
          <a:pathLst>
            <a:path>
              <a:moveTo>
                <a:pt x="0" y="0"/>
              </a:moveTo>
              <a:lnTo>
                <a:pt x="0" y="396808"/>
              </a:lnTo>
              <a:lnTo>
                <a:pt x="469168" y="396808"/>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7511CE89-8296-42D0-A59C-F0FE00773FE4}">
      <dsp:nvSpPr>
        <dsp:cNvPr id="0" name=""/>
        <dsp:cNvSpPr/>
      </dsp:nvSpPr>
      <dsp:spPr>
        <a:xfrm>
          <a:off x="981985" y="1063808"/>
          <a:ext cx="2108693" cy="362375"/>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Droughts</a:t>
          </a:r>
        </a:p>
      </dsp:txBody>
      <dsp:txXfrm>
        <a:off x="992599" y="1074422"/>
        <a:ext cx="2087465" cy="341147"/>
      </dsp:txXfrm>
    </dsp:sp>
    <dsp:sp modelId="{E03D57B3-EEC7-478F-B2BF-EDC1253CA05B}">
      <dsp:nvSpPr>
        <dsp:cNvPr id="0" name=""/>
        <dsp:cNvSpPr/>
      </dsp:nvSpPr>
      <dsp:spPr>
        <a:xfrm>
          <a:off x="512817" y="848187"/>
          <a:ext cx="553984" cy="907359"/>
        </a:xfrm>
        <a:custGeom>
          <a:avLst/>
          <a:gdLst/>
          <a:ahLst/>
          <a:cxnLst/>
          <a:rect l="0" t="0" r="0" b="0"/>
          <a:pathLst>
            <a:path>
              <a:moveTo>
                <a:pt x="0" y="0"/>
              </a:moveTo>
              <a:lnTo>
                <a:pt x="0" y="907359"/>
              </a:lnTo>
              <a:lnTo>
                <a:pt x="553984" y="907359"/>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40C56D1D-84DF-459C-AD2E-0C46ADF634FE}">
      <dsp:nvSpPr>
        <dsp:cNvPr id="0" name=""/>
        <dsp:cNvSpPr/>
      </dsp:nvSpPr>
      <dsp:spPr>
        <a:xfrm>
          <a:off x="1066801" y="1545657"/>
          <a:ext cx="2030795" cy="419777"/>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Earthquakes</a:t>
          </a:r>
        </a:p>
      </dsp:txBody>
      <dsp:txXfrm>
        <a:off x="1079096" y="1557952"/>
        <a:ext cx="2006205" cy="395187"/>
      </dsp:txXfrm>
    </dsp:sp>
    <dsp:sp modelId="{D467DF30-761A-4AF0-BF1B-238692D7F6E8}">
      <dsp:nvSpPr>
        <dsp:cNvPr id="0" name=""/>
        <dsp:cNvSpPr/>
      </dsp:nvSpPr>
      <dsp:spPr>
        <a:xfrm>
          <a:off x="512817" y="848187"/>
          <a:ext cx="546012" cy="1421120"/>
        </a:xfrm>
        <a:custGeom>
          <a:avLst/>
          <a:gdLst/>
          <a:ahLst/>
          <a:cxnLst/>
          <a:rect l="0" t="0" r="0" b="0"/>
          <a:pathLst>
            <a:path>
              <a:moveTo>
                <a:pt x="0" y="0"/>
              </a:moveTo>
              <a:lnTo>
                <a:pt x="0" y="1421120"/>
              </a:lnTo>
              <a:lnTo>
                <a:pt x="546012" y="1421120"/>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B132DE8E-469E-4D35-9836-EE8DD2DF6B3C}">
      <dsp:nvSpPr>
        <dsp:cNvPr id="0" name=""/>
        <dsp:cNvSpPr/>
      </dsp:nvSpPr>
      <dsp:spPr>
        <a:xfrm>
          <a:off x="1058829" y="2064721"/>
          <a:ext cx="2038163" cy="409173"/>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Tsunamis</a:t>
          </a:r>
        </a:p>
      </dsp:txBody>
      <dsp:txXfrm>
        <a:off x="1070813" y="2076705"/>
        <a:ext cx="2014195" cy="385205"/>
      </dsp:txXfrm>
    </dsp:sp>
    <dsp:sp modelId="{C706D817-D09D-4A98-B764-472E2A304F10}">
      <dsp:nvSpPr>
        <dsp:cNvPr id="0" name=""/>
        <dsp:cNvSpPr/>
      </dsp:nvSpPr>
      <dsp:spPr>
        <a:xfrm>
          <a:off x="512817" y="848187"/>
          <a:ext cx="622849" cy="1928517"/>
        </a:xfrm>
        <a:custGeom>
          <a:avLst/>
          <a:gdLst/>
          <a:ahLst/>
          <a:cxnLst/>
          <a:rect l="0" t="0" r="0" b="0"/>
          <a:pathLst>
            <a:path>
              <a:moveTo>
                <a:pt x="0" y="0"/>
              </a:moveTo>
              <a:lnTo>
                <a:pt x="0" y="1928517"/>
              </a:lnTo>
              <a:lnTo>
                <a:pt x="622849" y="1928517"/>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19D40960-179E-475D-B0D4-9A1810D3AF72}">
      <dsp:nvSpPr>
        <dsp:cNvPr id="0" name=""/>
        <dsp:cNvSpPr/>
      </dsp:nvSpPr>
      <dsp:spPr>
        <a:xfrm>
          <a:off x="1135667" y="2552722"/>
          <a:ext cx="1947611" cy="447962"/>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Forest Fires</a:t>
          </a:r>
        </a:p>
      </dsp:txBody>
      <dsp:txXfrm>
        <a:off x="1148787" y="2565842"/>
        <a:ext cx="1921371" cy="421722"/>
      </dsp:txXfrm>
    </dsp:sp>
    <dsp:sp modelId="{2FA48C89-D2F0-4DA4-8AE0-C2E61FB1AA81}">
      <dsp:nvSpPr>
        <dsp:cNvPr id="0" name=""/>
        <dsp:cNvSpPr/>
      </dsp:nvSpPr>
      <dsp:spPr>
        <a:xfrm>
          <a:off x="512817" y="848187"/>
          <a:ext cx="546012" cy="2561961"/>
        </a:xfrm>
        <a:custGeom>
          <a:avLst/>
          <a:gdLst/>
          <a:ahLst/>
          <a:cxnLst/>
          <a:rect l="0" t="0" r="0" b="0"/>
          <a:pathLst>
            <a:path>
              <a:moveTo>
                <a:pt x="0" y="0"/>
              </a:moveTo>
              <a:lnTo>
                <a:pt x="0" y="2561961"/>
              </a:lnTo>
              <a:lnTo>
                <a:pt x="546012" y="2561961"/>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CD435398-3592-4B2C-8BFB-CE1D8F8CE073}">
      <dsp:nvSpPr>
        <dsp:cNvPr id="0" name=""/>
        <dsp:cNvSpPr/>
      </dsp:nvSpPr>
      <dsp:spPr>
        <a:xfrm>
          <a:off x="1058829" y="3154227"/>
          <a:ext cx="2050372" cy="511842"/>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Landslides &amp; Mudslides</a:t>
          </a:r>
        </a:p>
      </dsp:txBody>
      <dsp:txXfrm>
        <a:off x="1073820" y="3169218"/>
        <a:ext cx="2020390" cy="481860"/>
      </dsp:txXfrm>
    </dsp:sp>
    <dsp:sp modelId="{E441AE48-9155-4279-A0A7-02DE58FC5D9B}">
      <dsp:nvSpPr>
        <dsp:cNvPr id="0" name=""/>
        <dsp:cNvSpPr/>
      </dsp:nvSpPr>
      <dsp:spPr>
        <a:xfrm>
          <a:off x="512817" y="848187"/>
          <a:ext cx="546012" cy="3167726"/>
        </a:xfrm>
        <a:custGeom>
          <a:avLst/>
          <a:gdLst/>
          <a:ahLst/>
          <a:cxnLst/>
          <a:rect l="0" t="0" r="0" b="0"/>
          <a:pathLst>
            <a:path>
              <a:moveTo>
                <a:pt x="0" y="0"/>
              </a:moveTo>
              <a:lnTo>
                <a:pt x="0" y="3167726"/>
              </a:lnTo>
              <a:lnTo>
                <a:pt x="546012" y="3167726"/>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285E65D7-772C-4E81-A1D1-49298FFADA23}">
      <dsp:nvSpPr>
        <dsp:cNvPr id="0" name=""/>
        <dsp:cNvSpPr/>
      </dsp:nvSpPr>
      <dsp:spPr>
        <a:xfrm>
          <a:off x="1058829" y="3806238"/>
          <a:ext cx="2071261" cy="419351"/>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Blizzards</a:t>
          </a:r>
        </a:p>
      </dsp:txBody>
      <dsp:txXfrm>
        <a:off x="1071111" y="3818520"/>
        <a:ext cx="2046697" cy="394787"/>
      </dsp:txXfrm>
    </dsp:sp>
    <dsp:sp modelId="{37FB0607-F6AD-4A4C-BC13-98835CDDB23A}">
      <dsp:nvSpPr>
        <dsp:cNvPr id="0" name=""/>
        <dsp:cNvSpPr/>
      </dsp:nvSpPr>
      <dsp:spPr>
        <a:xfrm>
          <a:off x="512817" y="848187"/>
          <a:ext cx="469168" cy="3701003"/>
        </a:xfrm>
        <a:custGeom>
          <a:avLst/>
          <a:gdLst/>
          <a:ahLst/>
          <a:cxnLst/>
          <a:rect l="0" t="0" r="0" b="0"/>
          <a:pathLst>
            <a:path>
              <a:moveTo>
                <a:pt x="0" y="0"/>
              </a:moveTo>
              <a:lnTo>
                <a:pt x="0" y="3701003"/>
              </a:lnTo>
              <a:lnTo>
                <a:pt x="469168" y="3701003"/>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6A0AC7B7-70B0-48B9-924E-F6A08AB49C60}">
      <dsp:nvSpPr>
        <dsp:cNvPr id="0" name=""/>
        <dsp:cNvSpPr/>
      </dsp:nvSpPr>
      <dsp:spPr>
        <a:xfrm>
          <a:off x="981985" y="4343810"/>
          <a:ext cx="2222692" cy="410760"/>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Hurricanes</a:t>
          </a:r>
        </a:p>
      </dsp:txBody>
      <dsp:txXfrm>
        <a:off x="994016" y="4355841"/>
        <a:ext cx="2198630" cy="386698"/>
      </dsp:txXfrm>
    </dsp:sp>
    <dsp:sp modelId="{AA99D8C2-8971-46DF-8221-4DD5AFB09914}">
      <dsp:nvSpPr>
        <dsp:cNvPr id="0" name=""/>
        <dsp:cNvSpPr/>
      </dsp:nvSpPr>
      <dsp:spPr>
        <a:xfrm>
          <a:off x="512817" y="848187"/>
          <a:ext cx="469168" cy="4256326"/>
        </a:xfrm>
        <a:custGeom>
          <a:avLst/>
          <a:gdLst/>
          <a:ahLst/>
          <a:cxnLst/>
          <a:rect l="0" t="0" r="0" b="0"/>
          <a:pathLst>
            <a:path>
              <a:moveTo>
                <a:pt x="0" y="0"/>
              </a:moveTo>
              <a:lnTo>
                <a:pt x="0" y="4256326"/>
              </a:lnTo>
              <a:lnTo>
                <a:pt x="469168" y="4256326"/>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BAE93D04-902E-4A63-A188-D89E9D78179A}">
      <dsp:nvSpPr>
        <dsp:cNvPr id="0" name=""/>
        <dsp:cNvSpPr/>
      </dsp:nvSpPr>
      <dsp:spPr>
        <a:xfrm>
          <a:off x="981985" y="4881691"/>
          <a:ext cx="2225483" cy="445644"/>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Tornadoes</a:t>
          </a:r>
        </a:p>
      </dsp:txBody>
      <dsp:txXfrm>
        <a:off x="995037" y="4894743"/>
        <a:ext cx="2199379" cy="419540"/>
      </dsp:txXfrm>
    </dsp:sp>
    <dsp:sp modelId="{3ECE8B29-DAC1-40B8-8614-9DBF77B70B33}">
      <dsp:nvSpPr>
        <dsp:cNvPr id="0" name=""/>
        <dsp:cNvSpPr/>
      </dsp:nvSpPr>
      <dsp:spPr>
        <a:xfrm>
          <a:off x="512817" y="848187"/>
          <a:ext cx="315487" cy="4957652"/>
        </a:xfrm>
        <a:custGeom>
          <a:avLst/>
          <a:gdLst/>
          <a:ahLst/>
          <a:cxnLst/>
          <a:rect l="0" t="0" r="0" b="0"/>
          <a:pathLst>
            <a:path>
              <a:moveTo>
                <a:pt x="0" y="0"/>
              </a:moveTo>
              <a:lnTo>
                <a:pt x="0" y="4957652"/>
              </a:lnTo>
              <a:lnTo>
                <a:pt x="315487" y="4957652"/>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1DA68D5A-5F41-4E72-B845-27AC1D9925BE}">
      <dsp:nvSpPr>
        <dsp:cNvPr id="0" name=""/>
        <dsp:cNvSpPr/>
      </dsp:nvSpPr>
      <dsp:spPr>
        <a:xfrm>
          <a:off x="828304" y="5500543"/>
          <a:ext cx="2403930" cy="610593"/>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Floods &amp; Volcanic Disruption</a:t>
          </a:r>
        </a:p>
      </dsp:txBody>
      <dsp:txXfrm>
        <a:off x="846188" y="5518427"/>
        <a:ext cx="2368162" cy="574825"/>
      </dsp:txXfrm>
    </dsp:sp>
    <dsp:sp modelId="{08F0863B-4367-419E-B666-6C9119DF4EB4}">
      <dsp:nvSpPr>
        <dsp:cNvPr id="0" name=""/>
        <dsp:cNvSpPr/>
      </dsp:nvSpPr>
      <dsp:spPr>
        <a:xfrm>
          <a:off x="4343401" y="0"/>
          <a:ext cx="4027939" cy="912750"/>
        </a:xfrm>
        <a:prstGeom prst="roundRect">
          <a:avLst>
            <a:gd name="adj" fmla="val 10000"/>
          </a:avLst>
        </a:prstGeom>
        <a:solidFill>
          <a:schemeClr val="accent6"/>
        </a:solidFill>
        <a:ln w="11429" cap="flat" cmpd="sng" algn="ctr">
          <a:solidFill>
            <a:schemeClr val="accent6">
              <a:shade val="50000"/>
            </a:schemeClr>
          </a:solidFill>
          <a:prstDash val="sysDash"/>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itchFamily="18" charset="0"/>
              <a:cs typeface="Times New Roman" pitchFamily="18" charset="0"/>
            </a:rPr>
            <a:t>MAN-MADE DISASTERS</a:t>
          </a:r>
        </a:p>
      </dsp:txBody>
      <dsp:txXfrm>
        <a:off x="4370135" y="26734"/>
        <a:ext cx="3974471" cy="859282"/>
      </dsp:txXfrm>
    </dsp:sp>
    <dsp:sp modelId="{E7A36A56-75C3-4E62-BAB3-07626E4AE8AF}">
      <dsp:nvSpPr>
        <dsp:cNvPr id="0" name=""/>
        <dsp:cNvSpPr/>
      </dsp:nvSpPr>
      <dsp:spPr>
        <a:xfrm>
          <a:off x="4746195" y="912750"/>
          <a:ext cx="340753" cy="689267"/>
        </a:xfrm>
        <a:custGeom>
          <a:avLst/>
          <a:gdLst/>
          <a:ahLst/>
          <a:cxnLst/>
          <a:rect l="0" t="0" r="0" b="0"/>
          <a:pathLst>
            <a:path>
              <a:moveTo>
                <a:pt x="0" y="0"/>
              </a:moveTo>
              <a:lnTo>
                <a:pt x="0" y="689267"/>
              </a:lnTo>
              <a:lnTo>
                <a:pt x="340753" y="689267"/>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5B3C4FFB-A22E-4AE2-AC1C-7FA73CD13264}">
      <dsp:nvSpPr>
        <dsp:cNvPr id="0" name=""/>
        <dsp:cNvSpPr/>
      </dsp:nvSpPr>
      <dsp:spPr>
        <a:xfrm>
          <a:off x="5086948" y="1116746"/>
          <a:ext cx="3731506" cy="970542"/>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Hazardous Substance Accidents</a:t>
          </a:r>
        </a:p>
        <a:p>
          <a:pPr marL="0" lvl="0" indent="0" algn="ctr" defTabSz="889000">
            <a:lnSpc>
              <a:spcPct val="90000"/>
            </a:lnSpc>
            <a:spcBef>
              <a:spcPct val="0"/>
            </a:spcBef>
            <a:spcAft>
              <a:spcPct val="35000"/>
            </a:spcAft>
            <a:buNone/>
          </a:pPr>
          <a:r>
            <a:rPr lang="en-US" sz="1800" b="1" kern="1200" dirty="0">
              <a:solidFill>
                <a:schemeClr val="tx1"/>
              </a:solidFill>
              <a:latin typeface="Times New Roman" pitchFamily="18" charset="0"/>
              <a:cs typeface="Times New Roman" pitchFamily="18" charset="0"/>
            </a:rPr>
            <a:t>E.g., Chemicals, Toxic Gases</a:t>
          </a:r>
        </a:p>
        <a:p>
          <a:pPr marL="0" lvl="0" indent="0" algn="ctr" defTabSz="889000">
            <a:lnSpc>
              <a:spcPct val="90000"/>
            </a:lnSpc>
            <a:spcBef>
              <a:spcPct val="0"/>
            </a:spcBef>
            <a:spcAft>
              <a:spcPct val="35000"/>
            </a:spcAft>
            <a:buNone/>
          </a:pPr>
          <a:endParaRPr lang="en-US" sz="1000" kern="1200" dirty="0"/>
        </a:p>
      </dsp:txBody>
      <dsp:txXfrm>
        <a:off x="5115374" y="1145172"/>
        <a:ext cx="3674654" cy="913690"/>
      </dsp:txXfrm>
    </dsp:sp>
    <dsp:sp modelId="{80C980C7-FC50-4A5B-BBD8-191A632AB867}">
      <dsp:nvSpPr>
        <dsp:cNvPr id="0" name=""/>
        <dsp:cNvSpPr/>
      </dsp:nvSpPr>
      <dsp:spPr>
        <a:xfrm>
          <a:off x="4746195" y="912750"/>
          <a:ext cx="378866" cy="1494297"/>
        </a:xfrm>
        <a:custGeom>
          <a:avLst/>
          <a:gdLst/>
          <a:ahLst/>
          <a:cxnLst/>
          <a:rect l="0" t="0" r="0" b="0"/>
          <a:pathLst>
            <a:path>
              <a:moveTo>
                <a:pt x="0" y="0"/>
              </a:moveTo>
              <a:lnTo>
                <a:pt x="0" y="1494297"/>
              </a:lnTo>
              <a:lnTo>
                <a:pt x="378866" y="1494297"/>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394D55DA-7ECD-450C-99FE-5026CC8907E1}">
      <dsp:nvSpPr>
        <dsp:cNvPr id="0" name=""/>
        <dsp:cNvSpPr/>
      </dsp:nvSpPr>
      <dsp:spPr>
        <a:xfrm rot="10800000" flipV="1">
          <a:off x="5125062" y="2190616"/>
          <a:ext cx="3121410" cy="432861"/>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Radiologic Accidents</a:t>
          </a:r>
        </a:p>
      </dsp:txBody>
      <dsp:txXfrm rot="-10800000">
        <a:off x="5137740" y="2203294"/>
        <a:ext cx="3096054" cy="407505"/>
      </dsp:txXfrm>
    </dsp:sp>
    <dsp:sp modelId="{0D88A127-26F9-4053-9C02-8D3E8D39903C}">
      <dsp:nvSpPr>
        <dsp:cNvPr id="0" name=""/>
        <dsp:cNvSpPr/>
      </dsp:nvSpPr>
      <dsp:spPr>
        <a:xfrm>
          <a:off x="4746195" y="912750"/>
          <a:ext cx="378866" cy="2329860"/>
        </a:xfrm>
        <a:custGeom>
          <a:avLst/>
          <a:gdLst/>
          <a:ahLst/>
          <a:cxnLst/>
          <a:rect l="0" t="0" r="0" b="0"/>
          <a:pathLst>
            <a:path>
              <a:moveTo>
                <a:pt x="0" y="0"/>
              </a:moveTo>
              <a:lnTo>
                <a:pt x="0" y="2329860"/>
              </a:lnTo>
              <a:lnTo>
                <a:pt x="378866" y="2329860"/>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32D54245-5BCD-4925-B28E-A27070A365ED}">
      <dsp:nvSpPr>
        <dsp:cNvPr id="0" name=""/>
        <dsp:cNvSpPr/>
      </dsp:nvSpPr>
      <dsp:spPr>
        <a:xfrm>
          <a:off x="5125062" y="2771627"/>
          <a:ext cx="3427641" cy="941967"/>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Resource Shortage</a:t>
          </a:r>
        </a:p>
        <a:p>
          <a:pPr marL="0" lvl="0" indent="0" algn="ctr" defTabSz="889000">
            <a:lnSpc>
              <a:spcPct val="90000"/>
            </a:lnSpc>
            <a:spcBef>
              <a:spcPct val="0"/>
            </a:spcBef>
            <a:spcAft>
              <a:spcPct val="35000"/>
            </a:spcAft>
            <a:buNone/>
          </a:pPr>
          <a:r>
            <a:rPr lang="en-US" sz="1800" b="1" kern="1200" dirty="0">
              <a:latin typeface="Times New Roman" pitchFamily="18" charset="0"/>
              <a:cs typeface="Times New Roman" pitchFamily="18" charset="0"/>
            </a:rPr>
            <a:t>E.g., Food, Electricity, &amp; Water</a:t>
          </a:r>
        </a:p>
      </dsp:txBody>
      <dsp:txXfrm>
        <a:off x="5152651" y="2799216"/>
        <a:ext cx="3372463" cy="886789"/>
      </dsp:txXfrm>
    </dsp:sp>
    <dsp:sp modelId="{9D99E648-DE9B-48F4-98BD-6E052075740B}">
      <dsp:nvSpPr>
        <dsp:cNvPr id="0" name=""/>
        <dsp:cNvSpPr/>
      </dsp:nvSpPr>
      <dsp:spPr>
        <a:xfrm>
          <a:off x="4746195" y="912750"/>
          <a:ext cx="340753" cy="3599833"/>
        </a:xfrm>
        <a:custGeom>
          <a:avLst/>
          <a:gdLst/>
          <a:ahLst/>
          <a:cxnLst/>
          <a:rect l="0" t="0" r="0" b="0"/>
          <a:pathLst>
            <a:path>
              <a:moveTo>
                <a:pt x="0" y="0"/>
              </a:moveTo>
              <a:lnTo>
                <a:pt x="0" y="3599833"/>
              </a:lnTo>
              <a:lnTo>
                <a:pt x="340753" y="3599833"/>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A548EB61-6BA0-4B61-ABA3-47073D2050AB}">
      <dsp:nvSpPr>
        <dsp:cNvPr id="0" name=""/>
        <dsp:cNvSpPr/>
      </dsp:nvSpPr>
      <dsp:spPr>
        <a:xfrm>
          <a:off x="5086948" y="3883342"/>
          <a:ext cx="3910069" cy="1258481"/>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Structural Fire &amp; Domestic Disturbances</a:t>
          </a:r>
        </a:p>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E.g., Terrorism, bombing, &amp; Riots</a:t>
          </a:r>
        </a:p>
      </dsp:txBody>
      <dsp:txXfrm>
        <a:off x="5123808" y="3920202"/>
        <a:ext cx="3836349" cy="1184761"/>
      </dsp:txXfrm>
    </dsp:sp>
    <dsp:sp modelId="{A53655C6-B055-4FC6-8EB6-D0DE7402B463}">
      <dsp:nvSpPr>
        <dsp:cNvPr id="0" name=""/>
        <dsp:cNvSpPr/>
      </dsp:nvSpPr>
      <dsp:spPr>
        <a:xfrm>
          <a:off x="4746195" y="912750"/>
          <a:ext cx="180559" cy="4885259"/>
        </a:xfrm>
        <a:custGeom>
          <a:avLst/>
          <a:gdLst/>
          <a:ahLst/>
          <a:cxnLst/>
          <a:rect l="0" t="0" r="0" b="0"/>
          <a:pathLst>
            <a:path>
              <a:moveTo>
                <a:pt x="0" y="0"/>
              </a:moveTo>
              <a:lnTo>
                <a:pt x="0" y="4885259"/>
              </a:lnTo>
              <a:lnTo>
                <a:pt x="180559" y="4885259"/>
              </a:lnTo>
            </a:path>
          </a:pathLst>
        </a:custGeom>
        <a:no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sp>
    <dsp:sp modelId="{91257F42-1BB7-4DA7-BEFE-7D52A1144219}">
      <dsp:nvSpPr>
        <dsp:cNvPr id="0" name=""/>
        <dsp:cNvSpPr/>
      </dsp:nvSpPr>
      <dsp:spPr>
        <a:xfrm>
          <a:off x="4926754" y="5344670"/>
          <a:ext cx="4217245" cy="906678"/>
        </a:xfrm>
        <a:prstGeom prst="roundRect">
          <a:avLst>
            <a:gd name="adj" fmla="val 10000"/>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itchFamily="18" charset="0"/>
              <a:cs typeface="Times New Roman" pitchFamily="18" charset="0"/>
            </a:rPr>
            <a:t>Toxic materials, Pollution, Civil Unrest(E.g., Riots, Demonstration</a:t>
          </a:r>
          <a:r>
            <a:rPr lang="en-US" sz="1900" kern="1200" dirty="0"/>
            <a:t>)</a:t>
          </a:r>
        </a:p>
      </dsp:txBody>
      <dsp:txXfrm>
        <a:off x="4953310" y="5371226"/>
        <a:ext cx="4164133" cy="853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686C9-3EEA-4B20-B72C-7C4C20B7C8A7}">
      <dsp:nvSpPr>
        <dsp:cNvPr id="0" name=""/>
        <dsp:cNvSpPr/>
      </dsp:nvSpPr>
      <dsp:spPr>
        <a:xfrm>
          <a:off x="727710" y="0"/>
          <a:ext cx="5029199" cy="5029199"/>
        </a:xfrm>
        <a:prstGeom prst="triangle">
          <a:avLst/>
        </a:prstGeom>
        <a:solidFill>
          <a:schemeClr val="accent4">
            <a:hueOff val="0"/>
            <a:satOff val="0"/>
            <a:lumOff val="0"/>
            <a:alphaOff val="0"/>
          </a:schemeClr>
        </a:soli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B996D9F-1638-482E-A3F6-560AB88F2279}">
      <dsp:nvSpPr>
        <dsp:cNvPr id="0" name=""/>
        <dsp:cNvSpPr/>
      </dsp:nvSpPr>
      <dsp:spPr>
        <a:xfrm>
          <a:off x="3242310" y="503411"/>
          <a:ext cx="3268980" cy="715089"/>
        </a:xfrm>
        <a:prstGeom prst="roundRect">
          <a:avLst/>
        </a:prstGeom>
        <a:solidFill>
          <a:schemeClr val="accent4">
            <a:tint val="45000"/>
          </a:schemeClr>
        </a:solidFill>
        <a:ln w="9525" cap="flat" cmpd="sng" algn="ctr">
          <a:solidFill>
            <a:schemeClr val="accent4"/>
          </a:solidFill>
          <a:prstDash val="solid"/>
        </a:ln>
        <a:effectLst>
          <a:outerShdw blurRad="50800" dist="25400" dir="5400000" rotWithShape="0">
            <a:srgbClr val="000000">
              <a:alpha val="35000"/>
            </a:srgbClr>
          </a:outerShdw>
        </a:effectLst>
        <a:scene3d>
          <a:camera prst="orthographicFront"/>
          <a:lightRig rig="threePt" dir="t">
            <a:rot lat="0" lon="0" rev="7500000"/>
          </a:lightRig>
        </a:scene3d>
        <a:sp3d z="152400" extrusionH="63500"/>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Physical Factors</a:t>
          </a:r>
        </a:p>
      </dsp:txBody>
      <dsp:txXfrm>
        <a:off x="3277218" y="538319"/>
        <a:ext cx="3199164" cy="645273"/>
      </dsp:txXfrm>
    </dsp:sp>
    <dsp:sp modelId="{8CFDD7A1-7664-493B-856D-0AFBF7FE96E6}">
      <dsp:nvSpPr>
        <dsp:cNvPr id="0" name=""/>
        <dsp:cNvSpPr/>
      </dsp:nvSpPr>
      <dsp:spPr>
        <a:xfrm>
          <a:off x="3242310" y="1307886"/>
          <a:ext cx="3268980" cy="715089"/>
        </a:xfrm>
        <a:prstGeom prst="roundRect">
          <a:avLst/>
        </a:prstGeom>
        <a:solidFill>
          <a:schemeClr val="accent4">
            <a:tint val="45000"/>
          </a:schemeClr>
        </a:solidFill>
        <a:ln w="9525" cap="flat" cmpd="sng" algn="ctr">
          <a:solidFill>
            <a:schemeClr val="accent4"/>
          </a:solidFill>
          <a:prstDash val="solid"/>
        </a:ln>
        <a:effectLst>
          <a:outerShdw blurRad="50800" dist="25400" dir="5400000" rotWithShape="0">
            <a:srgbClr val="000000">
              <a:alpha val="35000"/>
            </a:srgbClr>
          </a:outerShdw>
        </a:effectLst>
        <a:scene3d>
          <a:camera prst="orthographicFront"/>
          <a:lightRig rig="threePt" dir="t">
            <a:rot lat="0" lon="0" rev="7500000"/>
          </a:lightRig>
        </a:scene3d>
        <a:sp3d z="152400" extrusionH="63500"/>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Chemical Factors</a:t>
          </a:r>
        </a:p>
      </dsp:txBody>
      <dsp:txXfrm>
        <a:off x="3277218" y="1342794"/>
        <a:ext cx="3199164" cy="645273"/>
      </dsp:txXfrm>
    </dsp:sp>
    <dsp:sp modelId="{BBF2D976-B585-44FC-BD00-51AA550068D4}">
      <dsp:nvSpPr>
        <dsp:cNvPr id="0" name=""/>
        <dsp:cNvSpPr/>
      </dsp:nvSpPr>
      <dsp:spPr>
        <a:xfrm>
          <a:off x="3242310" y="2112362"/>
          <a:ext cx="3268980" cy="715089"/>
        </a:xfrm>
        <a:prstGeom prst="roundRect">
          <a:avLst/>
        </a:prstGeom>
        <a:solidFill>
          <a:schemeClr val="accent4">
            <a:tint val="45000"/>
          </a:schemeClr>
        </a:solidFill>
        <a:ln w="9525" cap="flat" cmpd="sng" algn="ctr">
          <a:solidFill>
            <a:schemeClr val="accent4"/>
          </a:solidFill>
          <a:prstDash val="solid"/>
        </a:ln>
        <a:effectLst>
          <a:outerShdw blurRad="50800" dist="25400" dir="5400000" rotWithShape="0">
            <a:srgbClr val="000000">
              <a:alpha val="35000"/>
            </a:srgbClr>
          </a:outerShdw>
        </a:effectLst>
        <a:scene3d>
          <a:camera prst="orthographicFront"/>
          <a:lightRig rig="threePt" dir="t">
            <a:rot lat="0" lon="0" rev="7500000"/>
          </a:lightRig>
        </a:scene3d>
        <a:sp3d z="152400" extrusionH="63500"/>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Biological Factors</a:t>
          </a:r>
        </a:p>
      </dsp:txBody>
      <dsp:txXfrm>
        <a:off x="3277218" y="2147270"/>
        <a:ext cx="3199164" cy="645273"/>
      </dsp:txXfrm>
    </dsp:sp>
    <dsp:sp modelId="{1BBCECC5-9E5A-4632-B06C-D83FBD032991}">
      <dsp:nvSpPr>
        <dsp:cNvPr id="0" name=""/>
        <dsp:cNvSpPr/>
      </dsp:nvSpPr>
      <dsp:spPr>
        <a:xfrm>
          <a:off x="3242310" y="2916837"/>
          <a:ext cx="3268980" cy="715089"/>
        </a:xfrm>
        <a:prstGeom prst="roundRect">
          <a:avLst/>
        </a:prstGeom>
        <a:solidFill>
          <a:schemeClr val="accent4">
            <a:tint val="45000"/>
          </a:schemeClr>
        </a:solidFill>
        <a:ln w="9525" cap="flat" cmpd="sng" algn="ctr">
          <a:solidFill>
            <a:schemeClr val="accent4"/>
          </a:solidFill>
          <a:prstDash val="solid"/>
        </a:ln>
        <a:effectLst>
          <a:outerShdw blurRad="50800" dist="25400" dir="5400000" rotWithShape="0">
            <a:srgbClr val="000000">
              <a:alpha val="35000"/>
            </a:srgbClr>
          </a:outerShdw>
        </a:effectLst>
        <a:scene3d>
          <a:camera prst="orthographicFront"/>
          <a:lightRig rig="threePt" dir="t">
            <a:rot lat="0" lon="0" rev="7500000"/>
          </a:lightRig>
        </a:scene3d>
        <a:sp3d z="152400" extrusionH="63500"/>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Social Factors</a:t>
          </a:r>
        </a:p>
      </dsp:txBody>
      <dsp:txXfrm>
        <a:off x="3277218" y="2951745"/>
        <a:ext cx="3199164" cy="645273"/>
      </dsp:txXfrm>
    </dsp:sp>
    <dsp:sp modelId="{18F39C8D-D2F9-4744-B341-EB270DBF1550}">
      <dsp:nvSpPr>
        <dsp:cNvPr id="0" name=""/>
        <dsp:cNvSpPr/>
      </dsp:nvSpPr>
      <dsp:spPr>
        <a:xfrm>
          <a:off x="3242310" y="3721313"/>
          <a:ext cx="3268980" cy="715089"/>
        </a:xfrm>
        <a:prstGeom prst="roundRect">
          <a:avLst/>
        </a:prstGeom>
        <a:solidFill>
          <a:schemeClr val="accent4">
            <a:tint val="45000"/>
          </a:schemeClr>
        </a:solidFill>
        <a:ln w="9525" cap="flat" cmpd="sng" algn="ctr">
          <a:solidFill>
            <a:schemeClr val="accent4"/>
          </a:solidFill>
          <a:prstDash val="solid"/>
        </a:ln>
        <a:effectLst>
          <a:outerShdw blurRad="50800" dist="25400" dir="5400000" rotWithShape="0">
            <a:srgbClr val="000000">
              <a:alpha val="35000"/>
            </a:srgbClr>
          </a:outerShdw>
        </a:effectLst>
        <a:scene3d>
          <a:camera prst="orthographicFront"/>
          <a:lightRig rig="threePt" dir="t">
            <a:rot lat="0" lon="0" rev="7500000"/>
          </a:lightRig>
        </a:scene3d>
        <a:sp3d z="152400" extrusionH="63500"/>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Psychological Factors</a:t>
          </a:r>
        </a:p>
      </dsp:txBody>
      <dsp:txXfrm>
        <a:off x="3277218" y="3756221"/>
        <a:ext cx="3199164" cy="6452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69B82-94F1-47C8-ACB6-A8B9EFB5DDC4}">
      <dsp:nvSpPr>
        <dsp:cNvPr id="0" name=""/>
        <dsp:cNvSpPr/>
      </dsp:nvSpPr>
      <dsp:spPr>
        <a:xfrm>
          <a:off x="637817" y="0"/>
          <a:ext cx="7228602" cy="4572000"/>
        </a:xfrm>
        <a:prstGeom prst="rightArrow">
          <a:avLst/>
        </a:prstGeom>
        <a:solidFill>
          <a:schemeClr val="accent2"/>
        </a:solidFill>
        <a:ln w="20000" cap="flat" cmpd="sng" algn="ctr">
          <a:solidFill>
            <a:schemeClr val="lt1"/>
          </a:solidFill>
          <a:prstDash val="solid"/>
        </a:ln>
        <a:effectLst>
          <a:outerShdw blurRad="50800" dist="25400" dir="5400000" rotWithShape="0">
            <a:srgbClr val="000000">
              <a:alpha val="35000"/>
            </a:srgbClr>
          </a:outerShdw>
        </a:effectLst>
      </dsp:spPr>
      <dsp:style>
        <a:lnRef idx="3">
          <a:schemeClr val="lt1"/>
        </a:lnRef>
        <a:fillRef idx="1">
          <a:schemeClr val="accent2"/>
        </a:fillRef>
        <a:effectRef idx="1">
          <a:schemeClr val="accent2"/>
        </a:effectRef>
        <a:fontRef idx="minor">
          <a:schemeClr val="lt1"/>
        </a:fontRef>
      </dsp:style>
    </dsp:sp>
    <dsp:sp modelId="{EB7DADD4-BFE8-4485-80B9-DB8CEF203E1D}">
      <dsp:nvSpPr>
        <dsp:cNvPr id="0" name=""/>
        <dsp:cNvSpPr/>
      </dsp:nvSpPr>
      <dsp:spPr>
        <a:xfrm>
          <a:off x="3926" y="1371599"/>
          <a:ext cx="2581319" cy="1828800"/>
        </a:xfrm>
        <a:prstGeom prst="roundRect">
          <a:avLst/>
        </a:prstGeom>
        <a:solidFill>
          <a:schemeClr val="accent2">
            <a:tint val="45000"/>
          </a:schemeClr>
        </a:solidFill>
        <a:ln w="9525" cap="flat" cmpd="sng" algn="ctr">
          <a:solidFill>
            <a:schemeClr val="accent2"/>
          </a:solidFill>
          <a:prstDash val="solid"/>
        </a:ln>
        <a:effectLst>
          <a:outerShdw blurRad="50800" dist="25400" dir="5400000" rotWithShape="0">
            <a:srgbClr val="000000">
              <a:alpha val="35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itchFamily="18" charset="0"/>
              <a:cs typeface="Times New Roman" pitchFamily="18" charset="0"/>
            </a:rPr>
            <a:t>Pre-impact Phase</a:t>
          </a:r>
        </a:p>
      </dsp:txBody>
      <dsp:txXfrm>
        <a:off x="93201" y="1460874"/>
        <a:ext cx="2402769" cy="1650250"/>
      </dsp:txXfrm>
    </dsp:sp>
    <dsp:sp modelId="{14411A29-2844-4979-8A76-2989B20833D6}">
      <dsp:nvSpPr>
        <dsp:cNvPr id="0" name=""/>
        <dsp:cNvSpPr/>
      </dsp:nvSpPr>
      <dsp:spPr>
        <a:xfrm>
          <a:off x="2961459" y="1371599"/>
          <a:ext cx="2581319" cy="1828800"/>
        </a:xfrm>
        <a:prstGeom prst="roundRect">
          <a:avLst/>
        </a:prstGeom>
        <a:solidFill>
          <a:schemeClr val="accent2">
            <a:tint val="45000"/>
          </a:schemeClr>
        </a:solidFill>
        <a:ln w="9525" cap="flat" cmpd="sng" algn="ctr">
          <a:solidFill>
            <a:schemeClr val="accent2"/>
          </a:solidFill>
          <a:prstDash val="solid"/>
        </a:ln>
        <a:effectLst>
          <a:outerShdw blurRad="50800" dist="25400" dir="5400000" rotWithShape="0">
            <a:srgbClr val="000000">
              <a:alpha val="35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itchFamily="18" charset="0"/>
              <a:cs typeface="Times New Roman" pitchFamily="18" charset="0"/>
            </a:rPr>
            <a:t>Impact Phase</a:t>
          </a:r>
        </a:p>
      </dsp:txBody>
      <dsp:txXfrm>
        <a:off x="3050734" y="1460874"/>
        <a:ext cx="2402769" cy="1650250"/>
      </dsp:txXfrm>
    </dsp:sp>
    <dsp:sp modelId="{17CDF2B5-3A77-4198-B94F-F34EDDF32D48}">
      <dsp:nvSpPr>
        <dsp:cNvPr id="0" name=""/>
        <dsp:cNvSpPr/>
      </dsp:nvSpPr>
      <dsp:spPr>
        <a:xfrm>
          <a:off x="5918991" y="1371599"/>
          <a:ext cx="2581319" cy="1828800"/>
        </a:xfrm>
        <a:prstGeom prst="roundRect">
          <a:avLst/>
        </a:prstGeom>
        <a:solidFill>
          <a:schemeClr val="accent2">
            <a:tint val="45000"/>
          </a:schemeClr>
        </a:solidFill>
        <a:ln w="9525" cap="flat" cmpd="sng" algn="ctr">
          <a:solidFill>
            <a:schemeClr val="accent2"/>
          </a:solidFill>
          <a:prstDash val="solid"/>
        </a:ln>
        <a:effectLst>
          <a:outerShdw blurRad="50800" dist="25400" dir="5400000" rotWithShape="0">
            <a:srgbClr val="000000">
              <a:alpha val="35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itchFamily="18" charset="0"/>
              <a:cs typeface="Times New Roman" pitchFamily="18" charset="0"/>
            </a:rPr>
            <a:t>Post Impact Phase</a:t>
          </a:r>
        </a:p>
      </dsp:txBody>
      <dsp:txXfrm>
        <a:off x="6008266" y="1460874"/>
        <a:ext cx="2402769" cy="1650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8D978-87E0-4845-8F23-55A93793CDB8}">
      <dsp:nvSpPr>
        <dsp:cNvPr id="0" name=""/>
        <dsp:cNvSpPr/>
      </dsp:nvSpPr>
      <dsp:spPr>
        <a:xfrm>
          <a:off x="0" y="0"/>
          <a:ext cx="4876800" cy="1033780"/>
        </a:xfrm>
        <a:prstGeom prst="roundRect">
          <a:avLst>
            <a:gd name="adj" fmla="val 10000"/>
          </a:avLst>
        </a:prstGeom>
        <a:solidFill>
          <a:schemeClr val="accent5">
            <a:tint val="45000"/>
          </a:schemeClr>
        </a:solidFill>
        <a:ln w="9525" cap="flat" cmpd="sng" algn="ctr">
          <a:solidFill>
            <a:schemeClr val="accent5"/>
          </a:solidFill>
          <a:prstDash val="solid"/>
        </a:ln>
        <a:effectLst>
          <a:outerShdw blurRad="50800" dist="25400" dir="5400000" rotWithShape="0">
            <a:srgbClr val="000000">
              <a:alpha val="35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2">
                  <a:lumMod val="50000"/>
                </a:schemeClr>
              </a:solidFill>
              <a:latin typeface="Times New Roman" pitchFamily="18" charset="0"/>
              <a:cs typeface="Times New Roman" pitchFamily="18" charset="0"/>
            </a:rPr>
            <a:t>Denial</a:t>
          </a:r>
        </a:p>
      </dsp:txBody>
      <dsp:txXfrm>
        <a:off x="30278" y="30278"/>
        <a:ext cx="3673917" cy="973224"/>
      </dsp:txXfrm>
    </dsp:sp>
    <dsp:sp modelId="{B794764F-C63C-48FA-ADB4-3E20CB809309}">
      <dsp:nvSpPr>
        <dsp:cNvPr id="0" name=""/>
        <dsp:cNvSpPr/>
      </dsp:nvSpPr>
      <dsp:spPr>
        <a:xfrm>
          <a:off x="408432" y="1221740"/>
          <a:ext cx="4876800" cy="1033780"/>
        </a:xfrm>
        <a:prstGeom prst="roundRect">
          <a:avLst>
            <a:gd name="adj" fmla="val 10000"/>
          </a:avLst>
        </a:prstGeom>
        <a:solidFill>
          <a:schemeClr val="accent5">
            <a:tint val="45000"/>
          </a:schemeClr>
        </a:solidFill>
        <a:ln w="9525" cap="flat" cmpd="sng" algn="ctr">
          <a:solidFill>
            <a:schemeClr val="accent5"/>
          </a:solidFill>
          <a:prstDash val="solid"/>
        </a:ln>
        <a:effectLst>
          <a:outerShdw blurRad="50800" dist="25400" dir="5400000" rotWithShape="0">
            <a:srgbClr val="000000">
              <a:alpha val="35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2">
                  <a:lumMod val="50000"/>
                </a:schemeClr>
              </a:solidFill>
              <a:latin typeface="Times New Roman" pitchFamily="18" charset="0"/>
              <a:cs typeface="Times New Roman" pitchFamily="18" charset="0"/>
            </a:rPr>
            <a:t>Strong Emotional Response</a:t>
          </a:r>
        </a:p>
      </dsp:txBody>
      <dsp:txXfrm>
        <a:off x="438710" y="1252018"/>
        <a:ext cx="3735854" cy="973224"/>
      </dsp:txXfrm>
    </dsp:sp>
    <dsp:sp modelId="{F5A08765-79AB-405D-8BB7-D1CE1A699EB7}">
      <dsp:nvSpPr>
        <dsp:cNvPr id="0" name=""/>
        <dsp:cNvSpPr/>
      </dsp:nvSpPr>
      <dsp:spPr>
        <a:xfrm>
          <a:off x="810768" y="2443480"/>
          <a:ext cx="4876800" cy="1033780"/>
        </a:xfrm>
        <a:prstGeom prst="roundRect">
          <a:avLst>
            <a:gd name="adj" fmla="val 10000"/>
          </a:avLst>
        </a:prstGeom>
        <a:solidFill>
          <a:schemeClr val="accent5">
            <a:tint val="45000"/>
          </a:schemeClr>
        </a:solidFill>
        <a:ln w="9525" cap="flat" cmpd="sng" algn="ctr">
          <a:solidFill>
            <a:schemeClr val="accent5"/>
          </a:solidFill>
          <a:prstDash val="solid"/>
        </a:ln>
        <a:effectLst>
          <a:outerShdw blurRad="50800" dist="25400" dir="5400000" rotWithShape="0">
            <a:srgbClr val="000000">
              <a:alpha val="35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2">
                  <a:lumMod val="50000"/>
                </a:schemeClr>
              </a:solidFill>
              <a:latin typeface="Times New Roman" pitchFamily="18" charset="0"/>
              <a:cs typeface="Times New Roman" pitchFamily="18" charset="0"/>
            </a:rPr>
            <a:t>Acceptance</a:t>
          </a:r>
        </a:p>
      </dsp:txBody>
      <dsp:txXfrm>
        <a:off x="841046" y="2473758"/>
        <a:ext cx="3741950" cy="973223"/>
      </dsp:txXfrm>
    </dsp:sp>
    <dsp:sp modelId="{DB911D42-1405-494E-9AA5-90CEC67659F9}">
      <dsp:nvSpPr>
        <dsp:cNvPr id="0" name=""/>
        <dsp:cNvSpPr/>
      </dsp:nvSpPr>
      <dsp:spPr>
        <a:xfrm>
          <a:off x="1219200" y="3665219"/>
          <a:ext cx="4876800" cy="1033780"/>
        </a:xfrm>
        <a:prstGeom prst="roundRect">
          <a:avLst>
            <a:gd name="adj" fmla="val 10000"/>
          </a:avLst>
        </a:prstGeom>
        <a:solidFill>
          <a:schemeClr val="accent5">
            <a:tint val="45000"/>
          </a:schemeClr>
        </a:solidFill>
        <a:ln w="9525" cap="flat" cmpd="sng" algn="ctr">
          <a:solidFill>
            <a:schemeClr val="accent5"/>
          </a:solidFill>
          <a:prstDash val="solid"/>
        </a:ln>
        <a:effectLst>
          <a:outerShdw blurRad="50800" dist="25400" dir="5400000" rotWithShape="0">
            <a:srgbClr val="000000">
              <a:alpha val="35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2">
                  <a:lumMod val="50000"/>
                </a:schemeClr>
              </a:solidFill>
              <a:latin typeface="Times New Roman" pitchFamily="18" charset="0"/>
              <a:cs typeface="Times New Roman" pitchFamily="18" charset="0"/>
            </a:rPr>
            <a:t>Recover</a:t>
          </a:r>
        </a:p>
      </dsp:txBody>
      <dsp:txXfrm>
        <a:off x="1249478" y="3695497"/>
        <a:ext cx="3735854" cy="973224"/>
      </dsp:txXfrm>
    </dsp:sp>
    <dsp:sp modelId="{ED835325-888E-4311-B8B8-3CFABBCA96E7}">
      <dsp:nvSpPr>
        <dsp:cNvPr id="0" name=""/>
        <dsp:cNvSpPr/>
      </dsp:nvSpPr>
      <dsp:spPr>
        <a:xfrm>
          <a:off x="4204842" y="791781"/>
          <a:ext cx="671957" cy="671957"/>
        </a:xfrm>
        <a:prstGeom prst="downArrow">
          <a:avLst>
            <a:gd name="adj1" fmla="val 55000"/>
            <a:gd name="adj2" fmla="val 45000"/>
          </a:avLst>
        </a:prstGeom>
        <a:solidFill>
          <a:schemeClr val="accent5"/>
        </a:solid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tx2">
                <a:lumMod val="50000"/>
              </a:schemeClr>
            </a:solidFill>
          </a:endParaRPr>
        </a:p>
      </dsp:txBody>
      <dsp:txXfrm>
        <a:off x="4356032" y="791781"/>
        <a:ext cx="369577" cy="505648"/>
      </dsp:txXfrm>
    </dsp:sp>
    <dsp:sp modelId="{11C1591E-7EFA-423D-B6C7-62A92D28BD29}">
      <dsp:nvSpPr>
        <dsp:cNvPr id="0" name=""/>
        <dsp:cNvSpPr/>
      </dsp:nvSpPr>
      <dsp:spPr>
        <a:xfrm>
          <a:off x="4613275" y="2013521"/>
          <a:ext cx="671957" cy="671957"/>
        </a:xfrm>
        <a:prstGeom prst="downArrow">
          <a:avLst>
            <a:gd name="adj1" fmla="val 55000"/>
            <a:gd name="adj2" fmla="val 45000"/>
          </a:avLst>
        </a:prstGeom>
        <a:solidFill>
          <a:schemeClr val="accent5"/>
        </a:solid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tx2">
                <a:lumMod val="50000"/>
              </a:schemeClr>
            </a:solidFill>
          </a:endParaRPr>
        </a:p>
      </dsp:txBody>
      <dsp:txXfrm>
        <a:off x="4764465" y="2013521"/>
        <a:ext cx="369577" cy="505648"/>
      </dsp:txXfrm>
    </dsp:sp>
    <dsp:sp modelId="{BF7A6CB4-989B-4C4D-88A5-4A3E208347FD}">
      <dsp:nvSpPr>
        <dsp:cNvPr id="0" name=""/>
        <dsp:cNvSpPr/>
      </dsp:nvSpPr>
      <dsp:spPr>
        <a:xfrm>
          <a:off x="5015610" y="3235261"/>
          <a:ext cx="671957" cy="671957"/>
        </a:xfrm>
        <a:prstGeom prst="downArrow">
          <a:avLst>
            <a:gd name="adj1" fmla="val 55000"/>
            <a:gd name="adj2" fmla="val 45000"/>
          </a:avLst>
        </a:prstGeom>
        <a:solidFill>
          <a:schemeClr val="accent5"/>
        </a:solid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tx2">
                <a:lumMod val="50000"/>
              </a:schemeClr>
            </a:solidFill>
          </a:endParaRPr>
        </a:p>
      </dsp:txBody>
      <dsp:txXfrm>
        <a:off x="5166800" y="3235261"/>
        <a:ext cx="369577" cy="505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90F72-72DB-4A36-A1DA-389DCE505DD7}">
      <dsp:nvSpPr>
        <dsp:cNvPr id="0" name=""/>
        <dsp:cNvSpPr/>
      </dsp:nvSpPr>
      <dsp:spPr>
        <a:xfrm>
          <a:off x="3034514" y="3103959"/>
          <a:ext cx="2680487" cy="1918489"/>
        </a:xfrm>
        <a:prstGeom prst="ellipse">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Times New Roman" pitchFamily="18" charset="0"/>
              <a:cs typeface="Times New Roman" pitchFamily="18" charset="0"/>
            </a:rPr>
            <a:t>Dimensions</a:t>
          </a:r>
        </a:p>
      </dsp:txBody>
      <dsp:txXfrm>
        <a:off x="3427062" y="3384915"/>
        <a:ext cx="1895391" cy="1356577"/>
      </dsp:txXfrm>
    </dsp:sp>
    <dsp:sp modelId="{F53246CA-82C5-4FD4-BA23-D1C097147874}">
      <dsp:nvSpPr>
        <dsp:cNvPr id="0" name=""/>
        <dsp:cNvSpPr/>
      </dsp:nvSpPr>
      <dsp:spPr>
        <a:xfrm rot="10738974">
          <a:off x="1072229" y="3791162"/>
          <a:ext cx="1994562" cy="62593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D6F588-D7B1-4C28-8F1D-BE7E6385EA53}">
      <dsp:nvSpPr>
        <dsp:cNvPr id="0" name=""/>
        <dsp:cNvSpPr/>
      </dsp:nvSpPr>
      <dsp:spPr>
        <a:xfrm>
          <a:off x="-160217" y="3498444"/>
          <a:ext cx="2729946" cy="1242078"/>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itchFamily="18" charset="0"/>
              <a:cs typeface="Times New Roman" pitchFamily="18" charset="0"/>
            </a:rPr>
            <a:t>Predictability</a:t>
          </a:r>
          <a:endParaRPr lang="en-US" sz="2000" b="1" kern="1200" dirty="0">
            <a:latin typeface="Times New Roman" pitchFamily="18" charset="0"/>
            <a:cs typeface="Times New Roman" pitchFamily="18" charset="0"/>
          </a:endParaRPr>
        </a:p>
      </dsp:txBody>
      <dsp:txXfrm>
        <a:off x="-123838" y="3534823"/>
        <a:ext cx="2657188" cy="1169320"/>
      </dsp:txXfrm>
    </dsp:sp>
    <dsp:sp modelId="{59E20B3B-24D4-4895-83B4-7D4A9D0BD196}">
      <dsp:nvSpPr>
        <dsp:cNvPr id="0" name=""/>
        <dsp:cNvSpPr/>
      </dsp:nvSpPr>
      <dsp:spPr>
        <a:xfrm rot="12862200">
          <a:off x="1646196" y="2446187"/>
          <a:ext cx="2018920" cy="62593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115DFA-D702-459C-80EA-755FB645B79D}">
      <dsp:nvSpPr>
        <dsp:cNvPr id="0" name=""/>
        <dsp:cNvSpPr/>
      </dsp:nvSpPr>
      <dsp:spPr>
        <a:xfrm>
          <a:off x="533396" y="1600210"/>
          <a:ext cx="2217949" cy="1188381"/>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itchFamily="18" charset="0"/>
              <a:cs typeface="Times New Roman" pitchFamily="18" charset="0"/>
            </a:rPr>
            <a:t>frequency</a:t>
          </a:r>
        </a:p>
      </dsp:txBody>
      <dsp:txXfrm>
        <a:off x="568202" y="1635016"/>
        <a:ext cx="2148337" cy="1118769"/>
      </dsp:txXfrm>
    </dsp:sp>
    <dsp:sp modelId="{A54E2927-4428-4735-82C1-225D25E5B7C6}">
      <dsp:nvSpPr>
        <dsp:cNvPr id="0" name=""/>
        <dsp:cNvSpPr/>
      </dsp:nvSpPr>
      <dsp:spPr>
        <a:xfrm rot="16200000">
          <a:off x="3327076" y="1692701"/>
          <a:ext cx="2089699" cy="62593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C5F5F3-74D3-4059-8370-76D4A4CC72FD}">
      <dsp:nvSpPr>
        <dsp:cNvPr id="0" name=""/>
        <dsp:cNvSpPr/>
      </dsp:nvSpPr>
      <dsp:spPr>
        <a:xfrm>
          <a:off x="2819403" y="457198"/>
          <a:ext cx="3102337" cy="1129392"/>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itchFamily="18" charset="0"/>
              <a:cs typeface="Times New Roman" pitchFamily="18" charset="0"/>
            </a:rPr>
            <a:t>Controllability</a:t>
          </a:r>
          <a:endParaRPr lang="en-US" sz="2400" b="1" kern="1200" dirty="0">
            <a:latin typeface="Times New Roman" pitchFamily="18" charset="0"/>
            <a:cs typeface="Times New Roman" pitchFamily="18" charset="0"/>
          </a:endParaRPr>
        </a:p>
      </dsp:txBody>
      <dsp:txXfrm>
        <a:off x="2852482" y="490277"/>
        <a:ext cx="3036179" cy="1063234"/>
      </dsp:txXfrm>
    </dsp:sp>
    <dsp:sp modelId="{7AD49EDD-25DF-441F-A6CE-F21CEDB5C660}">
      <dsp:nvSpPr>
        <dsp:cNvPr id="0" name=""/>
        <dsp:cNvSpPr/>
      </dsp:nvSpPr>
      <dsp:spPr>
        <a:xfrm rot="19543038">
          <a:off x="5101655" y="2464742"/>
          <a:ext cx="1933207" cy="62593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DD4590-2563-4AEC-AD80-81FAB929DC18}">
      <dsp:nvSpPr>
        <dsp:cNvPr id="0" name=""/>
        <dsp:cNvSpPr/>
      </dsp:nvSpPr>
      <dsp:spPr>
        <a:xfrm>
          <a:off x="5938768" y="1669636"/>
          <a:ext cx="2193558" cy="1159354"/>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itchFamily="18" charset="0"/>
              <a:cs typeface="Times New Roman" pitchFamily="18" charset="0"/>
            </a:rPr>
            <a:t>Time</a:t>
          </a:r>
        </a:p>
      </dsp:txBody>
      <dsp:txXfrm>
        <a:off x="5972724" y="1703592"/>
        <a:ext cx="2125646" cy="1091442"/>
      </dsp:txXfrm>
    </dsp:sp>
    <dsp:sp modelId="{C7176FF7-C399-4B1C-860E-635A18001A77}">
      <dsp:nvSpPr>
        <dsp:cNvPr id="0" name=""/>
        <dsp:cNvSpPr/>
      </dsp:nvSpPr>
      <dsp:spPr>
        <a:xfrm rot="85025">
          <a:off x="5677624" y="3807733"/>
          <a:ext cx="2042866" cy="62593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F0ADCE-7647-4B4E-A9F8-A21BBFFBE404}">
      <dsp:nvSpPr>
        <dsp:cNvPr id="0" name=""/>
        <dsp:cNvSpPr/>
      </dsp:nvSpPr>
      <dsp:spPr>
        <a:xfrm>
          <a:off x="6537998" y="3574649"/>
          <a:ext cx="2086460" cy="1135752"/>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itchFamily="18" charset="0"/>
              <a:cs typeface="Times New Roman" pitchFamily="18" charset="0"/>
            </a:rPr>
            <a:t>Scope &amp; Intensity</a:t>
          </a:r>
        </a:p>
      </dsp:txBody>
      <dsp:txXfrm>
        <a:off x="6571263" y="3607914"/>
        <a:ext cx="2019930" cy="10692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39D37-A425-4995-B4F9-1995DDD39E23}">
      <dsp:nvSpPr>
        <dsp:cNvPr id="0" name=""/>
        <dsp:cNvSpPr/>
      </dsp:nvSpPr>
      <dsp:spPr>
        <a:xfrm>
          <a:off x="2445289" y="-15657"/>
          <a:ext cx="3295986" cy="2839207"/>
        </a:xfrm>
        <a:prstGeom prst="ellipse">
          <a:avLst/>
        </a:prstGeom>
        <a:solidFill>
          <a:schemeClr val="accent2">
            <a:tint val="45000"/>
          </a:schemeClr>
        </a:solidFill>
        <a:ln w="9525" cap="flat" cmpd="sng" algn="ctr">
          <a:solidFill>
            <a:schemeClr val="accent2"/>
          </a:solidFill>
          <a:prstDash val="solid"/>
        </a:ln>
        <a:effectLst>
          <a:outerShdw blurRad="50800" dist="25400" dir="5400000" rotWithShape="0">
            <a:srgbClr val="000000">
              <a:alpha val="35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0000"/>
              </a:solidFill>
              <a:latin typeface="Times New Roman" pitchFamily="18" charset="0"/>
              <a:cs typeface="Times New Roman" pitchFamily="18" charset="0"/>
            </a:rPr>
            <a:t>RED</a:t>
          </a:r>
          <a:r>
            <a:rPr lang="en-US" sz="2400" b="1" kern="1200" dirty="0">
              <a:solidFill>
                <a:srgbClr val="FF0000"/>
              </a:solidFill>
              <a:latin typeface="Times New Roman" pitchFamily="18" charset="0"/>
              <a:cs typeface="Times New Roman" pitchFamily="18" charset="0"/>
            </a:rPr>
            <a:t> </a:t>
          </a:r>
          <a:r>
            <a:rPr lang="en-US" sz="2400" b="1" kern="1200" dirty="0">
              <a:solidFill>
                <a:srgbClr val="FF0000"/>
              </a:solidFill>
            </a:rPr>
            <a:t>- </a:t>
          </a:r>
          <a:r>
            <a:rPr lang="en-US" sz="3200" kern="1200" dirty="0">
              <a:solidFill>
                <a:srgbClr val="FF0000"/>
              </a:solidFill>
              <a:latin typeface="Times New Roman" pitchFamily="18" charset="0"/>
              <a:cs typeface="Times New Roman" pitchFamily="18" charset="0"/>
            </a:rPr>
            <a:t>Most Urgent, First Priority</a:t>
          </a:r>
          <a:endParaRPr lang="en-US" sz="1900" kern="1200" dirty="0">
            <a:solidFill>
              <a:srgbClr val="FF0000"/>
            </a:solidFill>
            <a:latin typeface="Times New Roman" pitchFamily="18" charset="0"/>
            <a:cs typeface="Times New Roman" pitchFamily="18" charset="0"/>
          </a:endParaRPr>
        </a:p>
      </dsp:txBody>
      <dsp:txXfrm>
        <a:off x="2825595" y="366543"/>
        <a:ext cx="2535374" cy="900902"/>
      </dsp:txXfrm>
    </dsp:sp>
    <dsp:sp modelId="{CDC13685-4CAC-492C-9921-5891B0C8F45D}">
      <dsp:nvSpPr>
        <dsp:cNvPr id="0" name=""/>
        <dsp:cNvSpPr/>
      </dsp:nvSpPr>
      <dsp:spPr>
        <a:xfrm>
          <a:off x="3726899" y="1295398"/>
          <a:ext cx="3791014" cy="2640824"/>
        </a:xfrm>
        <a:prstGeom prst="ellipse">
          <a:avLst/>
        </a:prstGeom>
        <a:solidFill>
          <a:srgbClr val="FFFF00"/>
        </a:solidFill>
        <a:ln w="9525" cap="flat" cmpd="sng" algn="ctr">
          <a:solidFill>
            <a:schemeClr val="accent6"/>
          </a:solidFill>
          <a:prstDash val="solid"/>
        </a:ln>
        <a:effectLst>
          <a:outerShdw blurRad="50800" dist="25400" dir="5400000" rotWithShape="0">
            <a:srgbClr val="000000">
              <a:alpha val="35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tx1"/>
              </a:solidFill>
              <a:latin typeface="Times New Roman" pitchFamily="18" charset="0"/>
              <a:cs typeface="Times New Roman" pitchFamily="18" charset="0"/>
            </a:rPr>
            <a:t>YELLOW</a:t>
          </a:r>
          <a:r>
            <a:rPr lang="en-US" sz="2400" b="1" kern="1200" dirty="0">
              <a:latin typeface="Times New Roman" pitchFamily="18" charset="0"/>
              <a:cs typeface="Times New Roman" pitchFamily="18" charset="0"/>
            </a:rPr>
            <a:t>- </a:t>
          </a:r>
          <a:r>
            <a:rPr lang="en-US" sz="2800" kern="1200" dirty="0">
              <a:latin typeface="Times New Roman" pitchFamily="18" charset="0"/>
              <a:cs typeface="Times New Roman" pitchFamily="18" charset="0"/>
            </a:rPr>
            <a:t>Urgent, Second Priority</a:t>
          </a:r>
          <a:endParaRPr lang="en-US" sz="1700" kern="1200" dirty="0">
            <a:latin typeface="Times New Roman" pitchFamily="18" charset="0"/>
            <a:cs typeface="Times New Roman" pitchFamily="18" charset="0"/>
          </a:endParaRPr>
        </a:p>
      </dsp:txBody>
      <dsp:txXfrm>
        <a:off x="5768215" y="1600108"/>
        <a:ext cx="1458082" cy="2031403"/>
      </dsp:txXfrm>
    </dsp:sp>
    <dsp:sp modelId="{5B13865A-0C51-451C-B928-12EC6A76E18F}">
      <dsp:nvSpPr>
        <dsp:cNvPr id="0" name=""/>
        <dsp:cNvSpPr/>
      </dsp:nvSpPr>
      <dsp:spPr>
        <a:xfrm>
          <a:off x="2428311" y="2371612"/>
          <a:ext cx="3330490" cy="2901845"/>
        </a:xfrm>
        <a:prstGeom prst="ellipse">
          <a:avLst/>
        </a:prstGeom>
        <a:solidFill>
          <a:schemeClr val="accent3">
            <a:tint val="95000"/>
          </a:schemeClr>
        </a:solidFill>
        <a:ln w="9525" cap="flat" cmpd="sng" algn="ctr">
          <a:solidFill>
            <a:schemeClr val="accent3"/>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3">
              <a:shade val="70000"/>
              <a:satMod val="105000"/>
            </a:schemeClr>
          </a:contourClr>
        </a:sp3d>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006600"/>
              </a:solidFill>
              <a:latin typeface="Times New Roman" pitchFamily="18" charset="0"/>
              <a:cs typeface="Times New Roman" pitchFamily="18" charset="0"/>
            </a:rPr>
            <a:t>GREEN –</a:t>
          </a:r>
          <a:r>
            <a:rPr lang="en-US" sz="2800" kern="1200" dirty="0">
              <a:solidFill>
                <a:srgbClr val="006600"/>
              </a:solidFill>
            </a:rPr>
            <a:t> </a:t>
          </a:r>
          <a:r>
            <a:rPr lang="en-US" sz="3200" kern="1200" dirty="0">
              <a:solidFill>
                <a:srgbClr val="006600"/>
              </a:solidFill>
              <a:latin typeface="Times New Roman" pitchFamily="18" charset="0"/>
              <a:cs typeface="Times New Roman" pitchFamily="18" charset="0"/>
            </a:rPr>
            <a:t>Third Priority</a:t>
          </a:r>
        </a:p>
      </dsp:txBody>
      <dsp:txXfrm>
        <a:off x="2812598" y="3962046"/>
        <a:ext cx="2561915" cy="920777"/>
      </dsp:txXfrm>
    </dsp:sp>
    <dsp:sp modelId="{34FFAD50-71F9-45E4-A158-6FE0D392B467}">
      <dsp:nvSpPr>
        <dsp:cNvPr id="0" name=""/>
        <dsp:cNvSpPr/>
      </dsp:nvSpPr>
      <dsp:spPr>
        <a:xfrm>
          <a:off x="588926" y="1295398"/>
          <a:ext cx="3706040" cy="2540976"/>
        </a:xfrm>
        <a:prstGeom prst="ellipse">
          <a:avLst/>
        </a:prstGeom>
        <a:solidFill>
          <a:schemeClr val="tx1">
            <a:lumMod val="65000"/>
            <a:lumOff val="35000"/>
          </a:schemeClr>
        </a:solidFill>
        <a:ln w="9525" cap="flat" cmpd="sng" algn="ctr">
          <a:solidFill>
            <a:schemeClr val="dk1"/>
          </a:solidFill>
          <a:prstDash val="solid"/>
        </a:ln>
        <a:effectLst>
          <a:outerShdw blurRad="50800" dist="25400" dir="5400000" rotWithShape="0">
            <a:srgbClr val="000000">
              <a:alpha val="35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en-US" sz="2800" b="1" kern="1200">
              <a:latin typeface="Times New Roman" pitchFamily="18" charset="0"/>
              <a:cs typeface="Times New Roman" pitchFamily="18" charset="0"/>
            </a:rPr>
            <a:t>BLACK - </a:t>
          </a:r>
          <a:r>
            <a:rPr lang="en-US" sz="2800" kern="1200" dirty="0">
              <a:latin typeface="Times New Roman" pitchFamily="18" charset="0"/>
              <a:cs typeface="Times New Roman" pitchFamily="18" charset="0"/>
            </a:rPr>
            <a:t>Dying Or Dead</a:t>
          </a:r>
        </a:p>
      </dsp:txBody>
      <dsp:txXfrm>
        <a:off x="874006" y="1588588"/>
        <a:ext cx="1425400" cy="19545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3BA1A-E514-4D13-8187-27869E751FA1}">
      <dsp:nvSpPr>
        <dsp:cNvPr id="0" name=""/>
        <dsp:cNvSpPr/>
      </dsp:nvSpPr>
      <dsp:spPr>
        <a:xfrm rot="1456105">
          <a:off x="2833060" y="2851771"/>
          <a:ext cx="1823015" cy="47373"/>
        </a:xfrm>
        <a:custGeom>
          <a:avLst/>
          <a:gdLst/>
          <a:ahLst/>
          <a:cxnLst/>
          <a:rect l="0" t="0" r="0" b="0"/>
          <a:pathLst>
            <a:path>
              <a:moveTo>
                <a:pt x="0" y="23686"/>
              </a:moveTo>
              <a:lnTo>
                <a:pt x="1823015" y="23686"/>
              </a:lnTo>
            </a:path>
          </a:pathLst>
        </a:custGeom>
        <a:no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sp>
    <dsp:sp modelId="{B3820389-9738-47B5-A857-04E324004438}">
      <dsp:nvSpPr>
        <dsp:cNvPr id="0" name=""/>
        <dsp:cNvSpPr/>
      </dsp:nvSpPr>
      <dsp:spPr>
        <a:xfrm rot="21508441">
          <a:off x="2913329" y="2107485"/>
          <a:ext cx="1583289" cy="47373"/>
        </a:xfrm>
        <a:custGeom>
          <a:avLst/>
          <a:gdLst/>
          <a:ahLst/>
          <a:cxnLst/>
          <a:rect l="0" t="0" r="0" b="0"/>
          <a:pathLst>
            <a:path>
              <a:moveTo>
                <a:pt x="0" y="23686"/>
              </a:moveTo>
              <a:lnTo>
                <a:pt x="1583289" y="23686"/>
              </a:lnTo>
            </a:path>
          </a:pathLst>
        </a:custGeom>
        <a:no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sp>
    <dsp:sp modelId="{6CA61C2F-DEA1-44F1-A749-6FDB30CB6F9A}">
      <dsp:nvSpPr>
        <dsp:cNvPr id="0" name=""/>
        <dsp:cNvSpPr/>
      </dsp:nvSpPr>
      <dsp:spPr>
        <a:xfrm rot="20076567">
          <a:off x="2819563" y="1384057"/>
          <a:ext cx="1947264" cy="47373"/>
        </a:xfrm>
        <a:custGeom>
          <a:avLst/>
          <a:gdLst/>
          <a:ahLst/>
          <a:cxnLst/>
          <a:rect l="0" t="0" r="0" b="0"/>
          <a:pathLst>
            <a:path>
              <a:moveTo>
                <a:pt x="0" y="23686"/>
              </a:moveTo>
              <a:lnTo>
                <a:pt x="1947264" y="23686"/>
              </a:lnTo>
            </a:path>
          </a:pathLst>
        </a:custGeom>
        <a:no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sp>
    <dsp:sp modelId="{6B7649A4-DCD1-4289-B254-743F501B98E2}">
      <dsp:nvSpPr>
        <dsp:cNvPr id="0" name=""/>
        <dsp:cNvSpPr/>
      </dsp:nvSpPr>
      <dsp:spPr>
        <a:xfrm>
          <a:off x="576630" y="457200"/>
          <a:ext cx="3213987" cy="3428999"/>
        </a:xfrm>
        <a:prstGeom prst="ellipse">
          <a:avLst/>
        </a:prstGeom>
        <a:blipFill rotWithShape="0">
          <a:blip xmlns:r="http://schemas.openxmlformats.org/officeDocument/2006/relationships" r:embed="rId1"/>
          <a:stretch>
            <a:fillRect/>
          </a:stretch>
        </a:blip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sp>
    <dsp:sp modelId="{E7BF7225-FC2C-428B-ABC5-9ADB7781AE01}">
      <dsp:nvSpPr>
        <dsp:cNvPr id="0" name=""/>
        <dsp:cNvSpPr/>
      </dsp:nvSpPr>
      <dsp:spPr>
        <a:xfrm>
          <a:off x="4495796" y="0"/>
          <a:ext cx="1890149" cy="1251406"/>
        </a:xfrm>
        <a:prstGeom prst="ellipse">
          <a:avLst/>
        </a:prstGeom>
        <a:solidFill>
          <a:schemeClr val="accent5"/>
        </a:solid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Assess The Community</a:t>
          </a:r>
        </a:p>
      </dsp:txBody>
      <dsp:txXfrm>
        <a:off x="4772602" y="183264"/>
        <a:ext cx="1336537" cy="884878"/>
      </dsp:txXfrm>
    </dsp:sp>
    <dsp:sp modelId="{846E8455-5B6D-4F17-A94E-E3489F4B7F7A}">
      <dsp:nvSpPr>
        <dsp:cNvPr id="0" name=""/>
        <dsp:cNvSpPr/>
      </dsp:nvSpPr>
      <dsp:spPr>
        <a:xfrm>
          <a:off x="4495795" y="1295396"/>
          <a:ext cx="1968186" cy="1576984"/>
        </a:xfrm>
        <a:prstGeom prst="ellipse">
          <a:avLst/>
        </a:prstGeom>
        <a:solidFill>
          <a:schemeClr val="accent5"/>
        </a:solid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Community Disaster Planning</a:t>
          </a:r>
        </a:p>
      </dsp:txBody>
      <dsp:txXfrm>
        <a:off x="4784029" y="1526340"/>
        <a:ext cx="1391718" cy="1115096"/>
      </dsp:txXfrm>
    </dsp:sp>
    <dsp:sp modelId="{2874DE62-8183-4D4E-9B23-44DA3E7B1792}">
      <dsp:nvSpPr>
        <dsp:cNvPr id="0" name=""/>
        <dsp:cNvSpPr/>
      </dsp:nvSpPr>
      <dsp:spPr>
        <a:xfrm>
          <a:off x="4419596" y="2971803"/>
          <a:ext cx="1852969" cy="1251406"/>
        </a:xfrm>
        <a:prstGeom prst="ellipse">
          <a:avLst/>
        </a:prstGeom>
        <a:solidFill>
          <a:schemeClr val="accent5"/>
        </a:solidFill>
        <a:ln w="11429" cap="flat" cmpd="sng" algn="ctr">
          <a:solidFill>
            <a:schemeClr val="accent5">
              <a:shade val="50000"/>
            </a:schemeClr>
          </a:solidFill>
          <a:prstDash val="sysDash"/>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Implement Disaster Plan</a:t>
          </a:r>
        </a:p>
      </dsp:txBody>
      <dsp:txXfrm>
        <a:off x="4690957" y="3155067"/>
        <a:ext cx="1310247" cy="8848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6AC76A-0CAB-41AE-9F9D-DD852E57AA90}" type="datetimeFigureOut">
              <a:rPr lang="en-US" smtClean="0"/>
              <a:pPr/>
              <a:t>8/14/2020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C9F35E-2871-41A7-86B1-7EC2AA3E60A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C9F35E-2871-41A7-86B1-7EC2AA3E60A2}" type="slidenum">
              <a:rPr lang="en-US" smtClean="0"/>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0F1726C7-260C-43CA-A612-91D9BAA708BB}" type="datetimeFigureOut">
              <a:rPr lang="en-US" smtClean="0"/>
              <a:pPr/>
              <a:t>8/14/2020</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980C26A-3E66-4D63-A569-F421EA7BA626}"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F1726C7-260C-43CA-A612-91D9BAA708BB}" type="datetimeFigureOut">
              <a:rPr lang="en-US" smtClean="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80C26A-3E66-4D63-A569-F421EA7BA626}"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5980C26A-3E66-4D63-A569-F421EA7BA626}"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F1726C7-260C-43CA-A612-91D9BAA708BB}" type="datetimeFigureOut">
              <a:rPr lang="en-US" smtClean="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0F1726C7-260C-43CA-A612-91D9BAA708BB}" type="datetimeFigureOut">
              <a:rPr lang="en-US" smtClean="0"/>
              <a:pPr/>
              <a:t>8/14/2020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5980C26A-3E66-4D63-A569-F421EA7BA626}"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0F1726C7-260C-43CA-A612-91D9BAA708BB}" type="datetimeFigureOut">
              <a:rPr lang="en-US" smtClean="0"/>
              <a:pPr/>
              <a:t>8/14/2020</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980C26A-3E66-4D63-A569-F421EA7BA626}"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0F1726C7-260C-43CA-A612-91D9BAA708BB}" type="datetimeFigureOut">
              <a:rPr lang="en-US" smtClean="0"/>
              <a:pPr/>
              <a:t>8/14/2020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80C26A-3E66-4D63-A569-F421EA7BA626}"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0F1726C7-260C-43CA-A612-91D9BAA708BB}" type="datetimeFigureOut">
              <a:rPr lang="en-US" smtClean="0"/>
              <a:pPr/>
              <a:t>8/14/2020</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980C26A-3E66-4D63-A569-F421EA7BA626}"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F1726C7-260C-43CA-A612-91D9BAA708BB}" type="datetimeFigureOut">
              <a:rPr lang="en-US" smtClean="0"/>
              <a:pPr/>
              <a:t>8/14/2020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5980C26A-3E66-4D63-A569-F421EA7BA62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F1726C7-260C-43CA-A612-91D9BAA708BB}" type="datetimeFigureOut">
              <a:rPr lang="en-US" smtClean="0"/>
              <a:pPr/>
              <a:t>8/14/2020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980C26A-3E66-4D63-A569-F421EA7BA62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980C26A-3E66-4D63-A569-F421EA7BA626}"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F1726C7-260C-43CA-A612-91D9BAA708BB}" type="datetimeFigureOut">
              <a:rPr lang="en-US" smtClean="0"/>
              <a:pPr/>
              <a:t>8/14/2020</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5980C26A-3E66-4D63-A569-F421EA7BA626}"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0F1726C7-260C-43CA-A612-91D9BAA708BB}" type="datetimeFigureOut">
              <a:rPr lang="en-US" smtClean="0"/>
              <a:pPr/>
              <a:t>8/14/2020</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F1726C7-260C-43CA-A612-91D9BAA708BB}" type="datetimeFigureOut">
              <a:rPr lang="en-US" smtClean="0"/>
              <a:pPr/>
              <a:t>8/14/2020</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980C26A-3E66-4D63-A569-F421EA7BA626}"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2286000"/>
          </a:xfrm>
        </p:spPr>
        <p:txBody>
          <a:bodyPr>
            <a:normAutofit/>
          </a:bodyPr>
          <a:lstStyle/>
          <a:p>
            <a:r>
              <a:rPr lang="en-US" sz="4800" b="1" dirty="0">
                <a:solidFill>
                  <a:schemeClr val="accent3">
                    <a:lumMod val="75000"/>
                  </a:schemeClr>
                </a:solidFill>
                <a:latin typeface="Algerian" pitchFamily="82" charset="0"/>
              </a:rPr>
              <a:t>DISASTER MANAGEMENT</a:t>
            </a:r>
          </a:p>
        </p:txBody>
      </p:sp>
      <p:sp>
        <p:nvSpPr>
          <p:cNvPr id="3" name="Content Placeholder 2"/>
          <p:cNvSpPr>
            <a:spLocks noGrp="1"/>
          </p:cNvSpPr>
          <p:nvPr>
            <p:ph sz="quarter" idx="1"/>
          </p:nvPr>
        </p:nvSpPr>
        <p:spPr>
          <a:xfrm>
            <a:off x="4343400" y="3733800"/>
            <a:ext cx="4648200" cy="2667000"/>
          </a:xfrm>
        </p:spPr>
        <p:txBody>
          <a:bodyPr>
            <a:normAutofit/>
          </a:bodyPr>
          <a:lstStyle/>
          <a:p>
            <a:pPr marL="0" indent="0" algn="r">
              <a:buNone/>
            </a:pPr>
            <a:r>
              <a:rPr lang="en-US" sz="2800" b="1" dirty="0"/>
              <a:t>Ms. Varsha Hun</a:t>
            </a:r>
          </a:p>
          <a:p>
            <a:pPr marL="0" indent="0" algn="r">
              <a:buNone/>
            </a:pPr>
            <a:r>
              <a:rPr lang="en-US" sz="2800" b="1" dirty="0"/>
              <a:t>ASST.PROFESSOR</a:t>
            </a:r>
          </a:p>
          <a:p>
            <a:pPr marL="0" indent="0" algn="r">
              <a:buNone/>
            </a:pPr>
            <a:r>
              <a:rPr lang="en-US" sz="2800" b="1" dirty="0"/>
              <a:t>SNC</a:t>
            </a:r>
            <a:endParaRPr lang="en-IN" sz="2800" b="1" dirty="0"/>
          </a:p>
          <a:p>
            <a:pPr algn="r">
              <a:lnSpc>
                <a:spcPct val="150000"/>
              </a:lnSpc>
              <a:buNone/>
            </a:pPr>
            <a:endParaRPr lang="en-US" b="1" dirty="0">
              <a:solidFill>
                <a:srgbClr val="0498CC"/>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B16D56CF-B0BD-419D-A10E-EE75FAB74A3E}"/>
              </a:ext>
            </a:extLst>
          </p:cNvPr>
          <p:cNvPicPr>
            <a:picLocks noChangeAspect="1"/>
          </p:cNvPicPr>
          <p:nvPr/>
        </p:nvPicPr>
        <p:blipFill>
          <a:blip r:embed="rId2"/>
          <a:stretch>
            <a:fillRect/>
          </a:stretch>
        </p:blipFill>
        <p:spPr>
          <a:xfrm>
            <a:off x="7608621" y="59380"/>
            <a:ext cx="1295400" cy="1295400"/>
          </a:xfrm>
          <a:prstGeom prst="rect">
            <a:avLst/>
          </a:prstGeom>
        </p:spPr>
      </p:pic>
      <p:pic>
        <p:nvPicPr>
          <p:cNvPr id="8" name="Picture 7">
            <a:extLst>
              <a:ext uri="{FF2B5EF4-FFF2-40B4-BE49-F238E27FC236}">
                <a16:creationId xmlns:a16="http://schemas.microsoft.com/office/drawing/2014/main" id="{1C153929-2E2A-4C24-A8A0-4CD38BBAB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3675"/>
            <a:ext cx="1217379" cy="12963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27038"/>
          </a:xfrm>
        </p:spPr>
        <p:txBody>
          <a:bodyPr>
            <a:normAutofit fontScale="90000"/>
          </a:bodyPr>
          <a:lstStyle/>
          <a:p>
            <a:pPr lvl="0" algn="l"/>
            <a:r>
              <a:rPr lang="en-US" b="1" dirty="0">
                <a:latin typeface="Times New Roman" pitchFamily="18" charset="0"/>
                <a:cs typeface="Times New Roman" pitchFamily="18" charset="0"/>
              </a:rPr>
              <a:t>Droughts: </a:t>
            </a:r>
            <a:r>
              <a:rPr lang="en-US" sz="3100" dirty="0">
                <a:latin typeface="Times New Roman" pitchFamily="18" charset="0"/>
                <a:cs typeface="Times New Roman" pitchFamily="18" charset="0"/>
              </a:rPr>
              <a:t>Very long period of abnormally low rainfall.</a:t>
            </a:r>
            <a:br>
              <a:rPr lang="en-US" b="1" dirty="0">
                <a:latin typeface="Times New Roman" pitchFamily="18" charset="0"/>
                <a:cs typeface="Times New Roman" pitchFamily="18" charset="0"/>
              </a:rPr>
            </a:br>
            <a:endParaRPr lang="en-US" dirty="0"/>
          </a:p>
        </p:txBody>
      </p:sp>
      <p:pic>
        <p:nvPicPr>
          <p:cNvPr id="4" name="Content Placeholder 3"/>
          <p:cNvPicPr>
            <a:picLocks noGrp="1"/>
          </p:cNvPicPr>
          <p:nvPr>
            <p:ph sz="quarter" idx="1"/>
          </p:nvPr>
        </p:nvPicPr>
        <p:blipFill>
          <a:blip r:embed="rId2"/>
          <a:srcRect/>
          <a:stretch>
            <a:fillRect/>
          </a:stretch>
        </p:blipFill>
        <p:spPr bwMode="auto">
          <a:xfrm>
            <a:off x="762000" y="1752600"/>
            <a:ext cx="7315201" cy="441959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lvl="0" algn="l"/>
            <a:r>
              <a:rPr lang="en-US" b="1" dirty="0">
                <a:latin typeface="Times New Roman" pitchFamily="18" charset="0"/>
                <a:cs typeface="Times New Roman" pitchFamily="18" charset="0"/>
              </a:rPr>
              <a:t>Earthquakes: </a:t>
            </a:r>
            <a:r>
              <a:rPr lang="en-US" sz="3100" dirty="0">
                <a:latin typeface="Times New Roman" pitchFamily="18" charset="0"/>
                <a:cs typeface="Times New Roman" pitchFamily="18" charset="0"/>
              </a:rPr>
              <a:t>Sudden violent shaking of the ground caused by movements within the earth’s crust.</a:t>
            </a:r>
            <a:br>
              <a:rPr lang="en-US" sz="3100" dirty="0">
                <a:latin typeface="Times New Roman" pitchFamily="18" charset="0"/>
                <a:cs typeface="Times New Roman" pitchFamily="18" charset="0"/>
              </a:rPr>
            </a:br>
            <a:endParaRPr lang="en-US" dirty="0"/>
          </a:p>
        </p:txBody>
      </p:sp>
      <p:pic>
        <p:nvPicPr>
          <p:cNvPr id="4" name="Content Placeholder 3"/>
          <p:cNvPicPr>
            <a:picLocks noGrp="1"/>
          </p:cNvPicPr>
          <p:nvPr>
            <p:ph sz="quarter" idx="1"/>
          </p:nvPr>
        </p:nvPicPr>
        <p:blipFill>
          <a:blip r:embed="rId2"/>
          <a:stretch>
            <a:fillRect/>
          </a:stretch>
        </p:blipFill>
        <p:spPr bwMode="auto">
          <a:xfrm>
            <a:off x="2315369" y="2322512"/>
            <a:ext cx="4476750" cy="29813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lvl="0" algn="l"/>
            <a:r>
              <a:rPr lang="en-US" b="1" dirty="0">
                <a:latin typeface="Times New Roman" pitchFamily="18" charset="0"/>
                <a:cs typeface="Times New Roman" pitchFamily="18" charset="0"/>
              </a:rPr>
              <a:t>Tsunamis: </a:t>
            </a:r>
            <a:r>
              <a:rPr lang="en-US" sz="3100" dirty="0">
                <a:latin typeface="Times New Roman" pitchFamily="18" charset="0"/>
                <a:cs typeface="Times New Roman" pitchFamily="18" charset="0"/>
              </a:rPr>
              <a:t>Tidal wave caused by an underwater earthquake or disturbance.</a:t>
            </a:r>
            <a:br>
              <a:rPr lang="en-US" b="1" dirty="0">
                <a:latin typeface="Times New Roman" pitchFamily="18" charset="0"/>
                <a:cs typeface="Times New Roman" pitchFamily="18" charset="0"/>
              </a:rPr>
            </a:br>
            <a:endParaRPr lang="en-US" dirty="0"/>
          </a:p>
        </p:txBody>
      </p:sp>
      <p:pic>
        <p:nvPicPr>
          <p:cNvPr id="4" name="Content Placeholder 3"/>
          <p:cNvPicPr>
            <a:picLocks noGrp="1"/>
          </p:cNvPicPr>
          <p:nvPr>
            <p:ph sz="quarter" idx="1"/>
          </p:nvPr>
        </p:nvPicPr>
        <p:blipFill>
          <a:blip r:embed="rId2"/>
          <a:stretch>
            <a:fillRect/>
          </a:stretch>
        </p:blipFill>
        <p:spPr bwMode="auto">
          <a:xfrm>
            <a:off x="3363119" y="2855912"/>
            <a:ext cx="2381250" cy="19145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fontScale="90000"/>
          </a:bodyPr>
          <a:lstStyle/>
          <a:p>
            <a:pPr lvl="0" algn="l"/>
            <a:r>
              <a:rPr lang="en-US" b="1" dirty="0">
                <a:latin typeface="Times New Roman" pitchFamily="18" charset="0"/>
                <a:cs typeface="Times New Roman" pitchFamily="18" charset="0"/>
              </a:rPr>
              <a:t>Landslides</a:t>
            </a:r>
            <a:r>
              <a:rPr lang="en-US" sz="3100" dirty="0">
                <a:latin typeface="Times New Roman" pitchFamily="18" charset="0"/>
                <a:cs typeface="Times New Roman" pitchFamily="18" charset="0"/>
              </a:rPr>
              <a:t>: A mass of earth or rock that slides down a mountain or cliff.</a:t>
            </a:r>
            <a:br>
              <a:rPr lang="en-US" sz="3100" dirty="0"/>
            </a:br>
            <a:endParaRPr lang="en-US" dirty="0"/>
          </a:p>
        </p:txBody>
      </p:sp>
      <p:pic>
        <p:nvPicPr>
          <p:cNvPr id="4" name="Content Placeholder 3"/>
          <p:cNvPicPr>
            <a:picLocks noGrp="1"/>
          </p:cNvPicPr>
          <p:nvPr>
            <p:ph sz="quarter" idx="1"/>
          </p:nvPr>
        </p:nvPicPr>
        <p:blipFill>
          <a:blip r:embed="rId2"/>
          <a:stretch>
            <a:fillRect/>
          </a:stretch>
        </p:blipFill>
        <p:spPr bwMode="auto">
          <a:xfrm>
            <a:off x="1250474" y="1527175"/>
            <a:ext cx="6606540" cy="4572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fontScale="90000"/>
          </a:bodyPr>
          <a:lstStyle/>
          <a:p>
            <a:pPr lvl="0" algn="l"/>
            <a:r>
              <a:rPr lang="en-US" b="1" dirty="0">
                <a:latin typeface="Times New Roman" pitchFamily="18" charset="0"/>
                <a:cs typeface="Times New Roman" pitchFamily="18" charset="0"/>
              </a:rPr>
              <a:t>Floods: </a:t>
            </a:r>
            <a:r>
              <a:rPr lang="en-US" sz="3100" dirty="0">
                <a:latin typeface="Times New Roman" pitchFamily="18" charset="0"/>
                <a:cs typeface="Times New Roman" pitchFamily="18" charset="0"/>
              </a:rPr>
              <a:t>An overflow of large amount of water over     dry land.</a:t>
            </a:r>
            <a:br>
              <a:rPr lang="en-US" sz="3100" dirty="0"/>
            </a:br>
            <a:endParaRPr lang="en-US" dirty="0"/>
          </a:p>
        </p:txBody>
      </p:sp>
      <p:pic>
        <p:nvPicPr>
          <p:cNvPr id="4" name="Content Placeholder 3"/>
          <p:cNvPicPr>
            <a:picLocks noGrp="1"/>
          </p:cNvPicPr>
          <p:nvPr>
            <p:ph sz="quarter" idx="1"/>
          </p:nvPr>
        </p:nvPicPr>
        <p:blipFill>
          <a:blip r:embed="rId2"/>
          <a:stretch>
            <a:fillRect/>
          </a:stretch>
        </p:blipFill>
        <p:spPr bwMode="auto">
          <a:xfrm>
            <a:off x="3124994" y="2646362"/>
            <a:ext cx="2857500" cy="23336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fontScale="90000"/>
          </a:bodyPr>
          <a:lstStyle/>
          <a:p>
            <a:pPr algn="l"/>
            <a:br>
              <a:rPr lang="en-US" sz="2800" b="1" u="sng" dirty="0">
                <a:latin typeface="Times New Roman" pitchFamily="18" charset="0"/>
                <a:cs typeface="Times New Roman" pitchFamily="18" charset="0"/>
              </a:rPr>
            </a:br>
            <a:r>
              <a:rPr lang="en-US" sz="2800" b="1" u="sng" dirty="0">
                <a:latin typeface="Times New Roman" pitchFamily="18" charset="0"/>
                <a:cs typeface="Times New Roman" pitchFamily="18" charset="0"/>
              </a:rPr>
              <a:t>TROPICAL CYCLONES</a:t>
            </a:r>
            <a:r>
              <a:rPr lang="en-US" sz="2800" b="1" dirty="0">
                <a:latin typeface="Times New Roman" pitchFamily="18" charset="0"/>
                <a:cs typeface="Times New Roman" pitchFamily="18" charset="0"/>
              </a:rPr>
              <a:t>L: </a:t>
            </a:r>
            <a:r>
              <a:rPr lang="en-US" sz="3100" dirty="0">
                <a:latin typeface="Times New Roman" pitchFamily="18" charset="0"/>
                <a:cs typeface="Times New Roman" pitchFamily="18" charset="0"/>
              </a:rPr>
              <a:t>When the cyclone strikes land, high winds, exceptional rainfall and storm surges cause damage with secondary flooding and landslides.</a:t>
            </a:r>
            <a:br>
              <a:rPr lang="en-US" sz="2800" dirty="0"/>
            </a:br>
            <a:endParaRPr lang="en-US" sz="2800" dirty="0">
              <a:latin typeface="Times New Roman" pitchFamily="18" charset="0"/>
              <a:cs typeface="Times New Roman" pitchFamily="18" charset="0"/>
            </a:endParaRPr>
          </a:p>
        </p:txBody>
      </p:sp>
      <p:pic>
        <p:nvPicPr>
          <p:cNvPr id="4" name="Content Placeholder 3"/>
          <p:cNvPicPr>
            <a:picLocks noGrp="1"/>
          </p:cNvPicPr>
          <p:nvPr>
            <p:ph sz="quarter" idx="1"/>
          </p:nvPr>
        </p:nvPicPr>
        <p:blipFill>
          <a:blip r:embed="rId2"/>
          <a:stretch>
            <a:fillRect/>
          </a:stretch>
        </p:blipFill>
        <p:spPr bwMode="auto">
          <a:xfrm>
            <a:off x="2015331" y="1908175"/>
            <a:ext cx="5076825" cy="3810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609600"/>
            <a:ext cx="79248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2800" b="1"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EXPLOSIONS: </a:t>
            </a:r>
            <a:endParaRPr kumimoji="0" lang="en-US" sz="4000" b="0" strike="noStrike" cap="none" normalizeH="0" baseline="0" dirty="0">
              <a:ln>
                <a:noFill/>
              </a:ln>
              <a:solidFill>
                <a:schemeClr val="tx1"/>
              </a:solidFill>
              <a:effectLst/>
              <a:latin typeface="Times New Roman" pitchFamily="18" charset="0"/>
              <a:cs typeface="Times New Roman" pitchFamily="18" charset="0"/>
            </a:endParaRPr>
          </a:p>
        </p:txBody>
      </p:sp>
      <p:pic>
        <p:nvPicPr>
          <p:cNvPr id="4" name="Content Placeholder 3" descr="C:\Users\SHANTISURYA\Downloads\images (1).jpg"/>
          <p:cNvPicPr>
            <a:picLocks noGrp="1"/>
          </p:cNvPicPr>
          <p:nvPr>
            <p:ph sz="quarter" idx="1"/>
          </p:nvPr>
        </p:nvPicPr>
        <p:blipFill>
          <a:blip r:embed="rId2"/>
          <a:srcRect/>
          <a:stretch>
            <a:fillRect/>
          </a:stretch>
        </p:blipFill>
        <p:spPr bwMode="auto">
          <a:xfrm>
            <a:off x="990600" y="3505200"/>
            <a:ext cx="3581399" cy="2438400"/>
          </a:xfrm>
          <a:prstGeom prst="rect">
            <a:avLst/>
          </a:prstGeom>
          <a:noFill/>
          <a:ln w="9525">
            <a:noFill/>
            <a:miter lim="800000"/>
            <a:headEnd/>
            <a:tailEnd/>
          </a:ln>
        </p:spPr>
      </p:pic>
      <p:pic>
        <p:nvPicPr>
          <p:cNvPr id="5" name="Picture 4" descr="C:\Users\SHANTISURYA\Downloads\800px-Explosions.jpg"/>
          <p:cNvPicPr/>
          <p:nvPr/>
        </p:nvPicPr>
        <p:blipFill>
          <a:blip r:embed="rId3"/>
          <a:srcRect/>
          <a:stretch>
            <a:fillRect/>
          </a:stretch>
        </p:blipFill>
        <p:spPr bwMode="auto">
          <a:xfrm>
            <a:off x="4572000" y="1371600"/>
            <a:ext cx="3886200" cy="4495800"/>
          </a:xfrm>
          <a:prstGeom prst="rect">
            <a:avLst/>
          </a:prstGeom>
          <a:noFill/>
          <a:ln w="9525">
            <a:noFill/>
            <a:miter lim="800000"/>
            <a:headEnd/>
            <a:tailEnd/>
          </a:ln>
        </p:spPr>
      </p:pic>
      <p:pic>
        <p:nvPicPr>
          <p:cNvPr id="7" name="Picture 6" descr="C:\Users\SHANTISURYA\Downloads\explosion.png"/>
          <p:cNvPicPr/>
          <p:nvPr/>
        </p:nvPicPr>
        <p:blipFill>
          <a:blip r:embed="rId4"/>
          <a:srcRect/>
          <a:stretch>
            <a:fillRect/>
          </a:stretch>
        </p:blipFill>
        <p:spPr bwMode="auto">
          <a:xfrm>
            <a:off x="990600" y="1447800"/>
            <a:ext cx="3581400" cy="204354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Times New Roman" pitchFamily="18" charset="0"/>
                <a:cs typeface="Times New Roman" pitchFamily="18" charset="0"/>
              </a:rPr>
              <a:t>Structural fire:</a:t>
            </a:r>
          </a:p>
        </p:txBody>
      </p:sp>
      <p:pic>
        <p:nvPicPr>
          <p:cNvPr id="4" name="Content Placeholder 3" descr="C:\Users\SHANTISURYA\Downloads\images (3).jpg"/>
          <p:cNvPicPr>
            <a:picLocks noGrp="1"/>
          </p:cNvPicPr>
          <p:nvPr>
            <p:ph sz="quarter" idx="1"/>
          </p:nvPr>
        </p:nvPicPr>
        <p:blipFill>
          <a:blip r:embed="rId2"/>
          <a:stretch>
            <a:fillRect/>
          </a:stretch>
        </p:blipFill>
        <p:spPr bwMode="auto">
          <a:xfrm>
            <a:off x="3101181" y="3027362"/>
            <a:ext cx="2905125" cy="1571625"/>
          </a:xfrm>
          <a:prstGeom prst="rect">
            <a:avLst/>
          </a:prstGeom>
          <a:noFill/>
          <a:ln w="9525">
            <a:noFill/>
            <a:miter lim="800000"/>
            <a:headEnd/>
            <a:tailEnd/>
          </a:ln>
        </p:spPr>
      </p:pic>
      <p:pic>
        <p:nvPicPr>
          <p:cNvPr id="5" name="Picture 4" descr="C:\Users\SHANTISURYA\Downloads\fire.jpg"/>
          <p:cNvPicPr/>
          <p:nvPr/>
        </p:nvPicPr>
        <p:blipFill>
          <a:blip r:embed="rId3"/>
          <a:srcRect/>
          <a:stretch>
            <a:fillRect/>
          </a:stretch>
        </p:blipFill>
        <p:spPr bwMode="auto">
          <a:xfrm>
            <a:off x="838200" y="2286000"/>
            <a:ext cx="3810000" cy="4267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normAutofit fontScale="90000"/>
          </a:bodyPr>
          <a:lstStyle/>
          <a:p>
            <a:pPr lvl="0"/>
            <a:r>
              <a:rPr lang="en-US" b="1" i="1" u="sng" dirty="0">
                <a:latin typeface="Times New Roman" pitchFamily="18" charset="0"/>
                <a:cs typeface="Times New Roman" pitchFamily="18" charset="0"/>
              </a:rPr>
              <a:t>WARS AND CIVIL STRIFE:</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pic>
        <p:nvPicPr>
          <p:cNvPr id="4" name="Content Placeholder 3" descr="C:\Users\SHANTISURYA\Downloads\attack-fort-sumter.jpg"/>
          <p:cNvPicPr>
            <a:picLocks noGrp="1"/>
          </p:cNvPicPr>
          <p:nvPr>
            <p:ph sz="quarter" idx="1"/>
          </p:nvPr>
        </p:nvPicPr>
        <p:blipFill>
          <a:blip r:embed="rId2" cstate="print"/>
          <a:stretch>
            <a:fillRect/>
          </a:stretch>
        </p:blipFill>
        <p:spPr bwMode="auto">
          <a:xfrm>
            <a:off x="3130189" y="2693035"/>
            <a:ext cx="2847109" cy="2240280"/>
          </a:xfrm>
          <a:prstGeom prst="rect">
            <a:avLst/>
          </a:prstGeom>
          <a:noFill/>
          <a:ln w="9525">
            <a:noFill/>
            <a:miter lim="800000"/>
            <a:headEnd/>
            <a:tailEnd/>
          </a:ln>
        </p:spPr>
      </p:pic>
      <p:pic>
        <p:nvPicPr>
          <p:cNvPr id="5" name="Picture 4" descr="C:\Users\SHANTISURYA\Downloads\civil_war_soldiers.jpg"/>
          <p:cNvPicPr/>
          <p:nvPr/>
        </p:nvPicPr>
        <p:blipFill>
          <a:blip r:embed="rId3"/>
          <a:srcRect/>
          <a:stretch>
            <a:fillRect/>
          </a:stretch>
        </p:blipFill>
        <p:spPr bwMode="auto">
          <a:xfrm>
            <a:off x="685800" y="1828800"/>
            <a:ext cx="3810000" cy="42672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t>
            </a:r>
            <a:br>
              <a:rPr lang="en-US" dirty="0"/>
            </a:br>
            <a:r>
              <a:rPr lang="en-US" sz="4000" b="1" i="1" u="sng" dirty="0">
                <a:latin typeface="Times New Roman" pitchFamily="18" charset="0"/>
                <a:cs typeface="Times New Roman" pitchFamily="18" charset="0"/>
              </a:rPr>
              <a:t>CHEMICAL AND INDUSTRIAL ACCIDENTS:</a:t>
            </a:r>
            <a:br>
              <a:rPr lang="en-US" dirty="0"/>
            </a:br>
            <a:endParaRPr lang="en-US" dirty="0"/>
          </a:p>
        </p:txBody>
      </p:sp>
      <p:pic>
        <p:nvPicPr>
          <p:cNvPr id="4" name="Content Placeholder 3"/>
          <p:cNvPicPr>
            <a:picLocks noGrp="1"/>
          </p:cNvPicPr>
          <p:nvPr>
            <p:ph sz="quarter" idx="1"/>
          </p:nvPr>
        </p:nvPicPr>
        <p:blipFill>
          <a:blip r:embed="rId2"/>
          <a:stretch>
            <a:fillRect/>
          </a:stretch>
        </p:blipFill>
        <p:spPr bwMode="auto">
          <a:xfrm>
            <a:off x="1595391" y="1527175"/>
            <a:ext cx="5916706" cy="4572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pPr lvl="0" algn="l"/>
            <a:br>
              <a:rPr lang="en-US" b="1" dirty="0"/>
            </a:br>
            <a:r>
              <a:rPr lang="en-US" b="1" dirty="0"/>
              <a:t>INTRODUCTION</a:t>
            </a:r>
            <a:br>
              <a:rPr lang="en-US" dirty="0"/>
            </a:br>
            <a:endParaRPr lang="en-US" dirty="0"/>
          </a:p>
        </p:txBody>
      </p:sp>
      <p:sp>
        <p:nvSpPr>
          <p:cNvPr id="3" name="Content Placeholder 2"/>
          <p:cNvSpPr>
            <a:spLocks noGrp="1"/>
          </p:cNvSpPr>
          <p:nvPr>
            <p:ph sz="quarter" idx="1"/>
          </p:nvPr>
        </p:nvSpPr>
        <p:spPr>
          <a:xfrm>
            <a:off x="152400" y="685800"/>
            <a:ext cx="8763000" cy="5943600"/>
          </a:xfrm>
        </p:spPr>
        <p:txBody>
          <a:bodyPr>
            <a:noAutofit/>
          </a:bodyPr>
          <a:lstStyle/>
          <a:p>
            <a:pPr algn="just">
              <a:buNone/>
            </a:pPr>
            <a:r>
              <a:rPr lang="en-US" sz="2800" dirty="0">
                <a:latin typeface="Times New Roman" pitchFamily="18" charset="0"/>
                <a:cs typeface="Times New Roman" pitchFamily="18" charset="0"/>
              </a:rPr>
              <a:t>		</a:t>
            </a:r>
          </a:p>
          <a:p>
            <a:pPr algn="just">
              <a:buNone/>
            </a:pPr>
            <a:r>
              <a:rPr lang="en-US" sz="2800" dirty="0">
                <a:latin typeface="Times New Roman" pitchFamily="18" charset="0"/>
                <a:cs typeface="Times New Roman" pitchFamily="18" charset="0"/>
              </a:rPr>
              <a:t>		Presently at the global level, there has been considerable concern over natural disasters. Even as substantial scientific and material progress is made, the loss of lives and property due to disasters has not decreased. In fact, the human toll and economic losses have mounted. </a:t>
            </a:r>
          </a:p>
          <a:p>
            <a:pPr algn="just">
              <a:buNone/>
            </a:pPr>
            <a:r>
              <a:rPr lang="en-US" sz="2800" dirty="0">
                <a:latin typeface="Times New Roman" pitchFamily="18" charset="0"/>
                <a:cs typeface="Times New Roman" pitchFamily="18" charset="0"/>
              </a:rPr>
              <a:t>		There has been an increase in the number of natural disasters over the past years and with it, increasing losses on account of urbanization and population growth, as a result of which the impact of natural disasters is now felt to a larger extent.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7696200" cy="457200"/>
          </a:xfrm>
        </p:spPr>
        <p:txBody>
          <a:bodyPr>
            <a:noAutofit/>
          </a:bodyPr>
          <a:lstStyle/>
          <a:p>
            <a:pPr algn="l"/>
            <a:r>
              <a:rPr lang="en-US" sz="3200" b="1" dirty="0">
                <a:latin typeface="Times New Roman" pitchFamily="18" charset="0"/>
                <a:cs typeface="Times New Roman" pitchFamily="18" charset="0"/>
              </a:rPr>
              <a:t>Disaster Agent: </a:t>
            </a:r>
            <a:endParaRPr lang="en-US" dirty="0"/>
          </a:p>
        </p:txBody>
      </p:sp>
      <p:sp>
        <p:nvSpPr>
          <p:cNvPr id="3" name="Content Placeholder 2"/>
          <p:cNvSpPr>
            <a:spLocks noGrp="1"/>
          </p:cNvSpPr>
          <p:nvPr>
            <p:ph sz="quarter" idx="1"/>
          </p:nvPr>
        </p:nvSpPr>
        <p:spPr>
          <a:xfrm>
            <a:off x="609600" y="1066800"/>
            <a:ext cx="8305800" cy="4876800"/>
          </a:xfrm>
        </p:spPr>
        <p:txBody>
          <a:bodyPr>
            <a:normAutofit lnSpcReduction="10000"/>
          </a:bodyPr>
          <a:lstStyle/>
          <a:p>
            <a:pPr algn="just">
              <a:lnSpc>
                <a:spcPct val="150000"/>
              </a:lnSpc>
              <a:buFont typeface="Wingdings" pitchFamily="2" charset="2"/>
              <a:buChar char="q"/>
            </a:pPr>
            <a:r>
              <a:rPr lang="en-US" sz="3000" dirty="0">
                <a:latin typeface="Times New Roman" pitchFamily="18" charset="0"/>
                <a:cs typeface="Times New Roman" pitchFamily="18" charset="0"/>
              </a:rPr>
              <a:t>The Agent is the Physical item that actually causes the injury or destruction.</a:t>
            </a:r>
          </a:p>
          <a:p>
            <a:pPr algn="just">
              <a:lnSpc>
                <a:spcPct val="150000"/>
              </a:lnSpc>
              <a:buFont typeface="Wingdings" pitchFamily="2" charset="2"/>
              <a:buChar char="q"/>
            </a:pPr>
            <a:r>
              <a:rPr lang="en-US" sz="3000" dirty="0">
                <a:latin typeface="Times New Roman" pitchFamily="18" charset="0"/>
                <a:cs typeface="Times New Roman" pitchFamily="18" charset="0"/>
              </a:rPr>
              <a:t>Primary agents include falling buildings, heat, wind, rising water and smoke. </a:t>
            </a:r>
          </a:p>
          <a:p>
            <a:pPr algn="just">
              <a:lnSpc>
                <a:spcPct val="150000"/>
              </a:lnSpc>
              <a:buFont typeface="Wingdings" pitchFamily="2" charset="2"/>
              <a:buChar char="q"/>
            </a:pPr>
            <a:r>
              <a:rPr lang="en-US" sz="3000" dirty="0">
                <a:latin typeface="Times New Roman" pitchFamily="18" charset="0"/>
                <a:cs typeface="Times New Roman" pitchFamily="18" charset="0"/>
              </a:rPr>
              <a:t>Secondary agents include bacteria and viruses that produce contamination or infection after the primary agent has caused injury or destruction.</a:t>
            </a:r>
          </a:p>
          <a:p>
            <a:pPr>
              <a:buNone/>
            </a:pPr>
            <a:endParaRPr lang="en-US" dirty="0"/>
          </a:p>
          <a:p>
            <a:pPr>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868362"/>
          </a:xfrm>
        </p:spPr>
        <p:txBody>
          <a:bodyPr/>
          <a:lstStyle/>
          <a:p>
            <a:pPr algn="l"/>
            <a:r>
              <a:rPr lang="en-US" sz="4800" dirty="0">
                <a:latin typeface="Times New Roman" pitchFamily="18" charset="0"/>
                <a:cs typeface="Times New Roman" pitchFamily="18" charset="0"/>
              </a:rPr>
              <a:t>Conti…</a:t>
            </a:r>
            <a:r>
              <a:rPr lang="en-US" dirty="0">
                <a:latin typeface="Times New Roman" pitchFamily="18" charset="0"/>
                <a:cs typeface="Times New Roman" pitchFamily="18" charset="0"/>
              </a:rPr>
              <a:t>..</a:t>
            </a:r>
          </a:p>
        </p:txBody>
      </p:sp>
      <p:sp>
        <p:nvSpPr>
          <p:cNvPr id="3" name="Content Placeholder 2"/>
          <p:cNvSpPr>
            <a:spLocks noGrp="1"/>
          </p:cNvSpPr>
          <p:nvPr>
            <p:ph sz="quarter" idx="1"/>
          </p:nvPr>
        </p:nvSpPr>
        <p:spPr>
          <a:xfrm>
            <a:off x="685800" y="990600"/>
            <a:ext cx="8077200" cy="5562600"/>
          </a:xfrm>
        </p:spPr>
        <p:txBody>
          <a:bodyPr>
            <a:normAutofit/>
          </a:bodyPr>
          <a:lstStyle/>
          <a:p>
            <a:pPr>
              <a:lnSpc>
                <a:spcPct val="150000"/>
              </a:lnSpc>
              <a:buNone/>
            </a:pPr>
            <a:r>
              <a:rPr lang="en-US" sz="3600" b="1" dirty="0">
                <a:latin typeface="Times New Roman" pitchFamily="18" charset="0"/>
                <a:cs typeface="Times New Roman" pitchFamily="18" charset="0"/>
              </a:rPr>
              <a:t>Host : </a:t>
            </a:r>
          </a:p>
          <a:p>
            <a:pPr>
              <a:lnSpc>
                <a:spcPct val="150000"/>
              </a:lnSpc>
            </a:pPr>
            <a:r>
              <a:rPr lang="en-US" sz="3600" b="1" dirty="0">
                <a:latin typeface="Times New Roman" pitchFamily="18" charset="0"/>
                <a:cs typeface="Times New Roman" pitchFamily="18" charset="0"/>
              </a:rPr>
              <a:t> </a:t>
            </a:r>
            <a:r>
              <a:rPr lang="en-US" sz="2800" dirty="0">
                <a:latin typeface="Times New Roman" pitchFamily="18" charset="0"/>
                <a:cs typeface="Times New Roman" pitchFamily="18" charset="0"/>
              </a:rPr>
              <a:t>The Host is  Human kind.</a:t>
            </a:r>
          </a:p>
          <a:p>
            <a:pPr>
              <a:lnSpc>
                <a:spcPct val="150000"/>
              </a:lnSpc>
            </a:pPr>
            <a:r>
              <a:rPr lang="en-US" sz="2800" dirty="0">
                <a:latin typeface="Times New Roman" pitchFamily="18" charset="0"/>
                <a:cs typeface="Times New Roman" pitchFamily="18" charset="0"/>
              </a:rPr>
              <a:t>Host Factors includes Age, immunization status, Pre- existing health status, Degree of mobility &amp; Emotional stability. </a:t>
            </a:r>
          </a:p>
          <a:p>
            <a:pPr>
              <a:lnSpc>
                <a:spcPct val="150000"/>
              </a:lnSpc>
              <a:buNone/>
            </a:pPr>
            <a:endParaRPr lang="en-US" b="1" dirty="0">
              <a:latin typeface="Times New Roman" pitchFamily="18" charset="0"/>
              <a:cs typeface="Times New Roman" pitchFamily="18" charset="0"/>
            </a:endParaRPr>
          </a:p>
          <a:p>
            <a:pPr>
              <a:lnSpc>
                <a:spcPct val="150000"/>
              </a:lnSpc>
              <a:buNone/>
            </a:pPr>
            <a:endParaRPr lang="en-US" b="1" dirty="0">
              <a:latin typeface="Times New Roman" pitchFamily="18" charset="0"/>
              <a:cs typeface="Times New Roman" pitchFamily="18" charset="0"/>
            </a:endParaRPr>
          </a:p>
          <a:p>
            <a:endParaRPr lang="en-US"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457200"/>
            <a:ext cx="7848600" cy="914400"/>
          </a:xfrm>
        </p:spPr>
        <p:txBody>
          <a:bodyPr>
            <a:normAutofit fontScale="90000"/>
          </a:bodyPr>
          <a:lstStyle/>
          <a:p>
            <a:pPr algn="l"/>
            <a:r>
              <a:rPr lang="en-US" sz="3600" b="1" dirty="0">
                <a:latin typeface="Times New Roman" pitchFamily="18" charset="0"/>
                <a:cs typeface="Times New Roman" pitchFamily="18" charset="0"/>
              </a:rPr>
              <a:t>Environment: </a:t>
            </a:r>
            <a:r>
              <a:rPr lang="en-US" sz="3600" dirty="0">
                <a:latin typeface="Times New Roman" pitchFamily="18" charset="0"/>
                <a:cs typeface="Times New Roman" pitchFamily="18" charset="0"/>
              </a:rPr>
              <a:t>Environmental Factors that affect the outcome of a disaster include….</a:t>
            </a:r>
            <a:endParaRPr lang="en-US" sz="3600"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685800"/>
            <a:ext cx="8610600" cy="5943600"/>
          </a:xfrm>
        </p:spPr>
        <p:txBody>
          <a:bodyPr>
            <a:normAutofit/>
          </a:bodyPr>
          <a:lstStyle/>
          <a:p>
            <a:pPr>
              <a:lnSpc>
                <a:spcPct val="150000"/>
              </a:lnSpc>
              <a:buClr>
                <a:srgbClr val="C00000"/>
              </a:buClr>
              <a:buFont typeface="Wingdings" pitchFamily="2" charset="2"/>
              <a:buChar char="q"/>
            </a:pPr>
            <a:endParaRPr lang="en-US" sz="2400" b="1" dirty="0">
              <a:latin typeface="Times New Roman" pitchFamily="18" charset="0"/>
              <a:cs typeface="Times New Roman" pitchFamily="18" charset="0"/>
            </a:endParaRPr>
          </a:p>
          <a:p>
            <a:endParaRPr lang="en-US" dirty="0"/>
          </a:p>
        </p:txBody>
      </p:sp>
      <p:graphicFrame>
        <p:nvGraphicFramePr>
          <p:cNvPr id="6" name="Diagram 5"/>
          <p:cNvGraphicFramePr/>
          <p:nvPr/>
        </p:nvGraphicFramePr>
        <p:xfrm>
          <a:off x="1066800" y="1524000"/>
          <a:ext cx="7239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normAutofit/>
          </a:bodyPr>
          <a:lstStyle/>
          <a:p>
            <a:pPr algn="l"/>
            <a:r>
              <a:rPr lang="en-US" sz="4000" b="1" dirty="0">
                <a:solidFill>
                  <a:srgbClr val="002060"/>
                </a:solidFill>
                <a:latin typeface="Times New Roman" pitchFamily="18" charset="0"/>
                <a:cs typeface="Times New Roman" pitchFamily="18" charset="0"/>
              </a:rPr>
              <a:t>PHASES OF A DISASTER:</a:t>
            </a:r>
            <a:endParaRPr lang="en-US" sz="4000"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72769B82-94F1-47C8-ACB6-A8B9EFB5DDC4}"/>
                                            </p:graphicEl>
                                          </p:spTgt>
                                        </p:tgtEl>
                                        <p:attrNameLst>
                                          <p:attrName>style.visibility</p:attrName>
                                        </p:attrNameLst>
                                      </p:cBhvr>
                                      <p:to>
                                        <p:strVal val="visible"/>
                                      </p:to>
                                    </p:set>
                                    <p:anim calcmode="lin" valueType="num">
                                      <p:cBhvr additive="base">
                                        <p:cTn id="13" dur="500" fill="hold"/>
                                        <p:tgtEl>
                                          <p:spTgt spid="4">
                                            <p:graphicEl>
                                              <a:dgm id="{72769B82-94F1-47C8-ACB6-A8B9EFB5DDC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72769B82-94F1-47C8-ACB6-A8B9EFB5DDC4}"/>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EB7DADD4-BFE8-4485-80B9-DB8CEF203E1D}"/>
                                            </p:graphicEl>
                                          </p:spTgt>
                                        </p:tgtEl>
                                        <p:attrNameLst>
                                          <p:attrName>style.visibility</p:attrName>
                                        </p:attrNameLst>
                                      </p:cBhvr>
                                      <p:to>
                                        <p:strVal val="visible"/>
                                      </p:to>
                                    </p:set>
                                    <p:anim calcmode="lin" valueType="num">
                                      <p:cBhvr additive="base">
                                        <p:cTn id="19" dur="500" fill="hold"/>
                                        <p:tgtEl>
                                          <p:spTgt spid="4">
                                            <p:graphicEl>
                                              <a:dgm id="{EB7DADD4-BFE8-4485-80B9-DB8CEF203E1D}"/>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EB7DADD4-BFE8-4485-80B9-DB8CEF203E1D}"/>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14411A29-2844-4979-8A76-2989B20833D6}"/>
                                            </p:graphicEl>
                                          </p:spTgt>
                                        </p:tgtEl>
                                        <p:attrNameLst>
                                          <p:attrName>style.visibility</p:attrName>
                                        </p:attrNameLst>
                                      </p:cBhvr>
                                      <p:to>
                                        <p:strVal val="visible"/>
                                      </p:to>
                                    </p:set>
                                    <p:anim calcmode="lin" valueType="num">
                                      <p:cBhvr additive="base">
                                        <p:cTn id="25" dur="500" fill="hold"/>
                                        <p:tgtEl>
                                          <p:spTgt spid="4">
                                            <p:graphicEl>
                                              <a:dgm id="{14411A29-2844-4979-8A76-2989B20833D6}"/>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14411A29-2844-4979-8A76-2989B20833D6}"/>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dgm id="{17CDF2B5-3A77-4198-B94F-F34EDDF32D48}"/>
                                            </p:graphicEl>
                                          </p:spTgt>
                                        </p:tgtEl>
                                        <p:attrNameLst>
                                          <p:attrName>style.visibility</p:attrName>
                                        </p:attrNameLst>
                                      </p:cBhvr>
                                      <p:to>
                                        <p:strVal val="visible"/>
                                      </p:to>
                                    </p:set>
                                    <p:anim calcmode="lin" valueType="num">
                                      <p:cBhvr additive="base">
                                        <p:cTn id="31" dur="500" fill="hold"/>
                                        <p:tgtEl>
                                          <p:spTgt spid="4">
                                            <p:graphicEl>
                                              <a:dgm id="{17CDF2B5-3A77-4198-B94F-F34EDDF32D48}"/>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17CDF2B5-3A77-4198-B94F-F34EDDF32D4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7543800" cy="685800"/>
          </a:xfrm>
        </p:spPr>
        <p:txBody>
          <a:bodyPr>
            <a:noAutofit/>
          </a:bodyPr>
          <a:lstStyle/>
          <a:p>
            <a:pPr algn="l"/>
            <a:r>
              <a:rPr lang="en-US" sz="4800" b="1" dirty="0">
                <a:latin typeface="Times New Roman" pitchFamily="18" charset="0"/>
                <a:cs typeface="Times New Roman" pitchFamily="18" charset="0"/>
              </a:rPr>
              <a:t>Conti……</a:t>
            </a:r>
            <a:endParaRPr lang="en-US" sz="7200"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762000" y="990600"/>
            <a:ext cx="7848600" cy="5638800"/>
          </a:xfrm>
        </p:spPr>
        <p:txBody>
          <a:bodyPr>
            <a:normAutofit fontScale="92500"/>
          </a:bodyPr>
          <a:lstStyle/>
          <a:p>
            <a:pPr>
              <a:lnSpc>
                <a:spcPct val="150000"/>
              </a:lnSpc>
            </a:pPr>
            <a:r>
              <a:rPr lang="en-US" sz="2800" b="1" dirty="0">
                <a:solidFill>
                  <a:schemeClr val="tx2"/>
                </a:solidFill>
                <a:latin typeface="Times New Roman" pitchFamily="18" charset="0"/>
                <a:cs typeface="Times New Roman" pitchFamily="18" charset="0"/>
              </a:rPr>
              <a:t>Pre-Impact Phase</a:t>
            </a:r>
          </a:p>
          <a:p>
            <a:pPr algn="just">
              <a:lnSpc>
                <a:spcPct val="110000"/>
              </a:lnSpc>
              <a:buNone/>
            </a:pPr>
            <a:r>
              <a:rPr lang="en-US" sz="2400" b="1" dirty="0">
                <a:latin typeface="Times New Roman" pitchFamily="18" charset="0"/>
                <a:cs typeface="Times New Roman" pitchFamily="18" charset="0"/>
              </a:rPr>
              <a:t>     	</a:t>
            </a:r>
            <a:r>
              <a:rPr lang="en-US" sz="3000" dirty="0">
                <a:latin typeface="Times New Roman" pitchFamily="18" charset="0"/>
                <a:cs typeface="Times New Roman" pitchFamily="18" charset="0"/>
              </a:rPr>
              <a:t>It is the initial phase of the disaster, warning is given prior to the actual occurrence, Emergency centers are opened, Communication, radio and television, community must be educated.</a:t>
            </a:r>
            <a:endParaRPr lang="en-US" sz="2400" dirty="0">
              <a:latin typeface="Times New Roman" pitchFamily="18" charset="0"/>
              <a:cs typeface="Times New Roman" pitchFamily="18" charset="0"/>
            </a:endParaRPr>
          </a:p>
          <a:p>
            <a:pPr>
              <a:lnSpc>
                <a:spcPct val="150000"/>
              </a:lnSpc>
              <a:buFont typeface="Wingdings" pitchFamily="2" charset="2"/>
              <a:buChar char="§"/>
            </a:pPr>
            <a:r>
              <a:rPr lang="en-US" sz="2800" b="1" dirty="0">
                <a:solidFill>
                  <a:schemeClr val="tx2"/>
                </a:solidFill>
                <a:latin typeface="Times New Roman" pitchFamily="18" charset="0"/>
                <a:cs typeface="Times New Roman" pitchFamily="18" charset="0"/>
              </a:rPr>
              <a:t>Impact Phase</a:t>
            </a:r>
          </a:p>
          <a:p>
            <a:pPr algn="just">
              <a:lnSpc>
                <a:spcPct val="110000"/>
              </a:lnSpc>
              <a:buNone/>
            </a:pPr>
            <a:r>
              <a:rPr lang="en-US" sz="2400" b="1" dirty="0">
                <a:latin typeface="Times New Roman" pitchFamily="18" charset="0"/>
                <a:cs typeface="Times New Roman" pitchFamily="18" charset="0"/>
              </a:rPr>
              <a:t>   		</a:t>
            </a:r>
            <a:r>
              <a:rPr lang="en-US" sz="3000" dirty="0">
                <a:latin typeface="Times New Roman" pitchFamily="18" charset="0"/>
                <a:cs typeface="Times New Roman" pitchFamily="18" charset="0"/>
              </a:rPr>
              <a:t>This occurs at the time of disaster, The impact phase continues until the threat of further destructions has passed and the emergency plan is in effect. If there has been no warning, this is </a:t>
            </a:r>
            <a:endParaRPr lang="en-US" sz="2400" dirty="0">
              <a:latin typeface="Times New Roman" pitchFamily="18" charset="0"/>
              <a:cs typeface="Times New Roman" pitchFamily="18" charset="0"/>
            </a:endParaRPr>
          </a:p>
          <a:p>
            <a:pPr>
              <a:lnSpc>
                <a:spcPct val="150000"/>
              </a:lnSpc>
              <a:buNone/>
            </a:pPr>
            <a:endParaRPr lang="en-US" sz="2400" b="1"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533400"/>
          </a:xfrm>
        </p:spPr>
        <p:txBody>
          <a:bodyPr>
            <a:noAutofit/>
          </a:bodyPr>
          <a:lstStyle/>
          <a:p>
            <a:pPr algn="l"/>
            <a:r>
              <a:rPr lang="en-US" sz="4800" dirty="0">
                <a:latin typeface="Times New Roman" pitchFamily="18" charset="0"/>
                <a:cs typeface="Times New Roman" pitchFamily="18" charset="0"/>
              </a:rPr>
              <a:t>Conti……</a:t>
            </a:r>
          </a:p>
        </p:txBody>
      </p:sp>
      <p:sp>
        <p:nvSpPr>
          <p:cNvPr id="3" name="Content Placeholder 2"/>
          <p:cNvSpPr>
            <a:spLocks noGrp="1"/>
          </p:cNvSpPr>
          <p:nvPr>
            <p:ph sz="quarter" idx="1"/>
          </p:nvPr>
        </p:nvSpPr>
        <p:spPr>
          <a:xfrm>
            <a:off x="304800" y="1295400"/>
            <a:ext cx="8229600" cy="4525963"/>
          </a:xfrm>
        </p:spPr>
        <p:txBody>
          <a:bodyPr>
            <a:normAutofit/>
          </a:bodyPr>
          <a:lstStyle/>
          <a:p>
            <a:pPr algn="just">
              <a:buNone/>
            </a:pPr>
            <a:r>
              <a:rPr lang="en-US" sz="2400" b="1" dirty="0">
                <a:latin typeface="Times New Roman" pitchFamily="18" charset="0"/>
                <a:cs typeface="Times New Roman" pitchFamily="18" charset="0"/>
              </a:rPr>
              <a:t>    </a:t>
            </a:r>
            <a:r>
              <a:rPr lang="en-US" sz="2800" dirty="0">
                <a:latin typeface="Times New Roman" pitchFamily="18" charset="0"/>
                <a:cs typeface="Times New Roman" pitchFamily="18" charset="0"/>
              </a:rPr>
              <a:t>the time when the Emergency Operation Center (EOC) is established and put in operation.</a:t>
            </a:r>
            <a:endParaRPr lang="en-US" sz="2400" dirty="0">
              <a:latin typeface="Times New Roman" pitchFamily="18" charset="0"/>
              <a:cs typeface="Times New Roman" pitchFamily="18" charset="0"/>
            </a:endParaRPr>
          </a:p>
          <a:p>
            <a:pPr>
              <a:lnSpc>
                <a:spcPct val="150000"/>
              </a:lnSpc>
            </a:pPr>
            <a:r>
              <a:rPr lang="en-US" sz="2400" b="1" dirty="0">
                <a:solidFill>
                  <a:schemeClr val="tx2"/>
                </a:solidFill>
                <a:latin typeface="Times New Roman" pitchFamily="18" charset="0"/>
                <a:cs typeface="Times New Roman" pitchFamily="18" charset="0"/>
              </a:rPr>
              <a:t>Post impact Phase:</a:t>
            </a:r>
            <a:endParaRPr lang="en-US" sz="2400" dirty="0">
              <a:solidFill>
                <a:schemeClr val="tx2"/>
              </a:solidFill>
              <a:latin typeface="Times New Roman" pitchFamily="18" charset="0"/>
              <a:cs typeface="Times New Roman" pitchFamily="18" charset="0"/>
            </a:endParaRPr>
          </a:p>
          <a:p>
            <a:pPr algn="just">
              <a:lnSpc>
                <a:spcPct val="110000"/>
              </a:lnSpc>
              <a:buNone/>
            </a:pPr>
            <a:r>
              <a:rPr lang="en-US" sz="2400" dirty="0">
                <a:latin typeface="Times New Roman" pitchFamily="18" charset="0"/>
                <a:cs typeface="Times New Roman" pitchFamily="18" charset="0"/>
              </a:rPr>
              <a:t>   		  </a:t>
            </a:r>
            <a:r>
              <a:rPr lang="en-US" sz="2800" dirty="0">
                <a:latin typeface="Times New Roman" pitchFamily="18" charset="0"/>
                <a:cs typeface="Times New Roman" pitchFamily="18" charset="0"/>
              </a:rPr>
              <a:t>Recovery beings during the emergency phase and end with the return of normal community order and functioning. For persons in then impact area this phase may last a lifetime (e.g., victims of the atomic bombing of Hiroshima). </a:t>
            </a:r>
            <a:endParaRPr lang="en-US" sz="2400" dirty="0">
              <a:latin typeface="Times New Roman" pitchFamily="18" charset="0"/>
              <a:cs typeface="Times New Roman" pitchFamily="18" charset="0"/>
            </a:endParaRP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620000" cy="762000"/>
          </a:xfrm>
        </p:spPr>
        <p:txBody>
          <a:bodyPr>
            <a:noAutofit/>
          </a:bodyPr>
          <a:lstStyle/>
          <a:p>
            <a:pPr marL="514350" indent="-514350" algn="just">
              <a:buFont typeface="Wingdings" pitchFamily="2" charset="2"/>
              <a:buChar char="v"/>
            </a:pPr>
            <a:r>
              <a:rPr lang="en-US" sz="2800" b="1" dirty="0">
                <a:latin typeface="Times New Roman" pitchFamily="18" charset="0"/>
                <a:cs typeface="Times New Roman" pitchFamily="18" charset="0"/>
              </a:rPr>
              <a:t>Victims Of  Disaster Go Through Four Stages Of  Emotional Response:</a:t>
            </a:r>
            <a:endParaRPr lang="en-US" sz="4000" dirty="0"/>
          </a:p>
        </p:txBody>
      </p:sp>
      <p:sp>
        <p:nvSpPr>
          <p:cNvPr id="3" name="Content Placeholder 2"/>
          <p:cNvSpPr>
            <a:spLocks noGrp="1"/>
          </p:cNvSpPr>
          <p:nvPr>
            <p:ph sz="quarter" idx="1"/>
          </p:nvPr>
        </p:nvSpPr>
        <p:spPr>
          <a:xfrm>
            <a:off x="381000" y="1524000"/>
            <a:ext cx="8229600" cy="4953000"/>
          </a:xfrm>
        </p:spPr>
        <p:txBody>
          <a:bodyPr>
            <a:normAutofit/>
          </a:bodyPr>
          <a:lstStyle/>
          <a:p>
            <a:pPr>
              <a:lnSpc>
                <a:spcPct val="150000"/>
              </a:lnSpc>
              <a:buNone/>
            </a:pPr>
            <a:endParaRPr lang="en-US" sz="2400" b="1" dirty="0">
              <a:latin typeface="Times New Roman" pitchFamily="18" charset="0"/>
              <a:cs typeface="Times New Roman" pitchFamily="18" charset="0"/>
            </a:endParaRPr>
          </a:p>
          <a:p>
            <a:pPr>
              <a:lnSpc>
                <a:spcPct val="150000"/>
              </a:lnSpc>
              <a:buNone/>
            </a:pPr>
            <a:endParaRPr lang="en-US" sz="2400" b="1" dirty="0">
              <a:latin typeface="Times New Roman" pitchFamily="18" charset="0"/>
              <a:cs typeface="Times New Roman" pitchFamily="18" charset="0"/>
            </a:endParaRPr>
          </a:p>
        </p:txBody>
      </p:sp>
      <p:graphicFrame>
        <p:nvGraphicFramePr>
          <p:cNvPr id="4" name="Diagram 3"/>
          <p:cNvGraphicFramePr/>
          <p:nvPr/>
        </p:nvGraphicFramePr>
        <p:xfrm>
          <a:off x="1524000" y="1676400"/>
          <a:ext cx="60960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609600"/>
          </a:xfrm>
        </p:spPr>
        <p:txBody>
          <a:bodyPr>
            <a:normAutofit/>
          </a:bodyPr>
          <a:lstStyle/>
          <a:p>
            <a:r>
              <a:rPr lang="en-US" sz="2800" b="1" dirty="0">
                <a:latin typeface="Times New Roman" pitchFamily="18" charset="0"/>
                <a:cs typeface="Times New Roman" pitchFamily="18" charset="0"/>
              </a:rPr>
              <a:t>DIMENSIONS OF A DISASTER</a:t>
            </a:r>
          </a:p>
        </p:txBody>
      </p:sp>
      <p:sp>
        <p:nvSpPr>
          <p:cNvPr id="3" name="Content Placeholder 2"/>
          <p:cNvSpPr>
            <a:spLocks noGrp="1"/>
          </p:cNvSpPr>
          <p:nvPr>
            <p:ph sz="quarter" idx="1"/>
          </p:nvPr>
        </p:nvSpPr>
        <p:spPr>
          <a:xfrm>
            <a:off x="457200" y="1066800"/>
            <a:ext cx="7772400" cy="5181600"/>
          </a:xfrm>
        </p:spPr>
        <p:txBody>
          <a:bodyPr>
            <a:normAutofit/>
          </a:bodyPr>
          <a:lstStyle/>
          <a:p>
            <a:endParaRPr lang="en-US" dirty="0"/>
          </a:p>
          <a:p>
            <a:endParaRPr lang="en-US" dirty="0"/>
          </a:p>
        </p:txBody>
      </p:sp>
      <p:graphicFrame>
        <p:nvGraphicFramePr>
          <p:cNvPr id="4" name="Diagram 3"/>
          <p:cNvGraphicFramePr/>
          <p:nvPr/>
        </p:nvGraphicFramePr>
        <p:xfrm>
          <a:off x="381000" y="1066800"/>
          <a:ext cx="85344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800" dirty="0">
                <a:latin typeface="Times New Roman" pitchFamily="18" charset="0"/>
                <a:cs typeface="Times New Roman" pitchFamily="18" charset="0"/>
              </a:rPr>
              <a:t>Disaster management cycle</a:t>
            </a:r>
          </a:p>
        </p:txBody>
      </p:sp>
      <p:pic>
        <p:nvPicPr>
          <p:cNvPr id="1027" name="Picture 3" descr="D:\Books&amp;Resarch\M.Sc Nursing 1st year tejas and kavita\kavita M.Sc community file\community imgaes\index.jpg"/>
          <p:cNvPicPr>
            <a:picLocks noGrp="1" noChangeAspect="1" noChangeArrowheads="1"/>
          </p:cNvPicPr>
          <p:nvPr>
            <p:ph sz="quarter" idx="1"/>
          </p:nvPr>
        </p:nvPicPr>
        <p:blipFill>
          <a:blip r:embed="rId2"/>
          <a:stretch>
            <a:fillRect/>
          </a:stretch>
        </p:blipFill>
        <p:spPr bwMode="auto">
          <a:xfrm>
            <a:off x="3367881" y="2851150"/>
            <a:ext cx="2371725" cy="192405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chemeClr val="accent3">
                    <a:lumMod val="50000"/>
                  </a:schemeClr>
                </a:solidFill>
                <a:latin typeface="Times New Roman" pitchFamily="18" charset="0"/>
                <a:cs typeface="Times New Roman" pitchFamily="18" charset="0"/>
              </a:rPr>
              <a:t> DISASTER MANAGEMENT CYCLE:</a:t>
            </a:r>
            <a:endParaRPr lang="en-US" sz="3200" dirty="0">
              <a:solidFill>
                <a:schemeClr val="accent3">
                  <a:lumMod val="50000"/>
                </a:schemeClr>
              </a:solidFill>
            </a:endParaRPr>
          </a:p>
        </p:txBody>
      </p:sp>
      <p:sp>
        <p:nvSpPr>
          <p:cNvPr id="3" name="Content Placeholder 2"/>
          <p:cNvSpPr>
            <a:spLocks noGrp="1"/>
          </p:cNvSpPr>
          <p:nvPr>
            <p:ph sz="quarter" idx="1"/>
          </p:nvPr>
        </p:nvSpPr>
        <p:spPr/>
        <p:txBody>
          <a:bodyPr>
            <a:normAutofit/>
          </a:bodyPr>
          <a:lstStyle/>
          <a:p>
            <a:pPr algn="just">
              <a:buNone/>
            </a:pPr>
            <a:r>
              <a:rPr lang="en-US" sz="2800" b="1" dirty="0">
                <a:latin typeface="Times New Roman" pitchFamily="18" charset="0"/>
                <a:cs typeface="Times New Roman" pitchFamily="18" charset="0"/>
              </a:rPr>
              <a:t>      1) MITIGATION:</a:t>
            </a:r>
          </a:p>
          <a:p>
            <a:pPr algn="just">
              <a:buNone/>
            </a:pPr>
            <a:endParaRPr lang="en-US" sz="2400" b="1" dirty="0">
              <a:latin typeface="Times New Roman" pitchFamily="18" charset="0"/>
              <a:cs typeface="Times New Roman" pitchFamily="18" charset="0"/>
            </a:endParaRPr>
          </a:p>
          <a:p>
            <a:pPr algn="just">
              <a:buFont typeface="Wingdings" pitchFamily="2" charset="2"/>
              <a:buChar char="q"/>
            </a:pPr>
            <a:r>
              <a:rPr lang="en-US" dirty="0">
                <a:latin typeface="Times New Roman" pitchFamily="18" charset="0"/>
                <a:cs typeface="Times New Roman" pitchFamily="18" charset="0"/>
              </a:rPr>
              <a:t>Activities that prevent a disaster, reduce the chance of a disaster happening, or reduce the damaging effects of unavoidable disasters.</a:t>
            </a:r>
          </a:p>
          <a:p>
            <a:pPr algn="just">
              <a:buNone/>
            </a:pPr>
            <a:endParaRPr lang="en-US" dirty="0">
              <a:latin typeface="Times New Roman" pitchFamily="18" charset="0"/>
              <a:cs typeface="Times New Roman" pitchFamily="18" charset="0"/>
            </a:endParaRPr>
          </a:p>
          <a:p>
            <a:pPr algn="just">
              <a:buFont typeface="Wingdings" pitchFamily="2" charset="2"/>
              <a:buChar char="q"/>
            </a:pPr>
            <a:r>
              <a:rPr lang="en-US" dirty="0">
                <a:latin typeface="Times New Roman" pitchFamily="18" charset="0"/>
                <a:cs typeface="Times New Roman" pitchFamily="18" charset="0"/>
              </a:rPr>
              <a:t> Effective Mitigation includes recognizing and preventing potential technologic disasters and being adequately prepared.</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609600"/>
            <a:ext cx="8686800" cy="6019800"/>
          </a:xfrm>
        </p:spPr>
        <p:txBody>
          <a:bodyPr/>
          <a:lstStyle/>
          <a:p>
            <a:pPr algn="just">
              <a:buNone/>
            </a:pPr>
            <a:r>
              <a:rPr lang="en-US" dirty="0">
                <a:latin typeface="Times New Roman" pitchFamily="18" charset="0"/>
                <a:cs typeface="Times New Roman" pitchFamily="18" charset="0"/>
              </a:rPr>
              <a:t>		</a:t>
            </a:r>
          </a:p>
          <a:p>
            <a:pPr algn="just">
              <a:buNone/>
            </a:pPr>
            <a:r>
              <a:rPr lang="en-US" sz="2800" dirty="0">
                <a:latin typeface="Times New Roman" pitchFamily="18" charset="0"/>
                <a:cs typeface="Times New Roman" pitchFamily="18" charset="0"/>
              </a:rPr>
              <a:t>		According to the United Nations, in 2001 alone, natural disasters of medium to high range caused at least 25,000 deaths around the world, more than double the previous year and economic losses of around US $36 billion.</a:t>
            </a:r>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5400" dirty="0">
                <a:latin typeface="Times New Roman" pitchFamily="18" charset="0"/>
                <a:cs typeface="Times New Roman" pitchFamily="18" charset="0"/>
              </a:rPr>
              <a:t>   Conti….</a:t>
            </a:r>
          </a:p>
        </p:txBody>
      </p:sp>
      <p:sp>
        <p:nvSpPr>
          <p:cNvPr id="3" name="Content Placeholder 2"/>
          <p:cNvSpPr>
            <a:spLocks noGrp="1"/>
          </p:cNvSpPr>
          <p:nvPr>
            <p:ph sz="quarter" idx="1"/>
          </p:nvPr>
        </p:nvSpPr>
        <p:spPr/>
        <p:txBody>
          <a:bodyPr/>
          <a:lstStyle/>
          <a:p>
            <a:pPr algn="just">
              <a:buFont typeface="Wingdings" pitchFamily="2" charset="2"/>
              <a:buChar char="q"/>
            </a:pPr>
            <a:r>
              <a:rPr lang="en-US" dirty="0">
                <a:latin typeface="Times New Roman" pitchFamily="18" charset="0"/>
                <a:cs typeface="Times New Roman" pitchFamily="18" charset="0"/>
              </a:rPr>
              <a:t>To Plan effectively for disaster prevention the nurse needs to have community assessment information, including knowledge of community resources , community health personnel. </a:t>
            </a:r>
          </a:p>
          <a:p>
            <a:pPr algn="just">
              <a:buFont typeface="Wingdings" pitchFamily="2" charset="2"/>
              <a:buChar char="q"/>
            </a:pPr>
            <a:r>
              <a:rPr lang="en-US" dirty="0">
                <a:latin typeface="Times New Roman" pitchFamily="18" charset="0"/>
                <a:cs typeface="Times New Roman" pitchFamily="18" charset="0"/>
              </a:rPr>
              <a:t> The goal is to prevent or minimize death, disability, suffering and loss on the part of disaster victims.</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latin typeface="Times New Roman" pitchFamily="18" charset="0"/>
                <a:cs typeface="Times New Roman" pitchFamily="18" charset="0"/>
              </a:rPr>
              <a:t>     2) PREPAREDNESS</a:t>
            </a:r>
          </a:p>
        </p:txBody>
      </p:sp>
      <p:sp>
        <p:nvSpPr>
          <p:cNvPr id="3" name="Content Placeholder 2"/>
          <p:cNvSpPr>
            <a:spLocks noGrp="1"/>
          </p:cNvSpPr>
          <p:nvPr>
            <p:ph sz="quarter" idx="1"/>
          </p:nvPr>
        </p:nvSpPr>
        <p:spPr>
          <a:xfrm>
            <a:off x="457200" y="1371600"/>
            <a:ext cx="8229600" cy="5105400"/>
          </a:xfrm>
        </p:spPr>
        <p:txBody>
          <a:bodyPr>
            <a:normAutofit lnSpcReduction="10000"/>
          </a:bodyPr>
          <a:lstStyle/>
          <a:p>
            <a:pPr>
              <a:buNone/>
            </a:pPr>
            <a:r>
              <a:rPr lang="en-US" sz="2800" b="1" dirty="0">
                <a:latin typeface="Times New Roman" pitchFamily="18" charset="0"/>
                <a:cs typeface="Times New Roman" pitchFamily="18" charset="0"/>
              </a:rPr>
              <a:t>     Personal Preparedness: </a:t>
            </a:r>
          </a:p>
          <a:p>
            <a:pPr>
              <a:lnSpc>
                <a:spcPct val="150000"/>
              </a:lnSpc>
            </a:pPr>
            <a:r>
              <a:rPr lang="en-US" sz="2800" dirty="0">
                <a:latin typeface="Times New Roman" pitchFamily="18" charset="0"/>
                <a:cs typeface="Times New Roman" pitchFamily="18" charset="0"/>
              </a:rPr>
              <a:t>Great stress  is placed on the nurse  with client responsibilities who also becomes a disaster victim. </a:t>
            </a:r>
          </a:p>
          <a:p>
            <a:pPr>
              <a:lnSpc>
                <a:spcPct val="150000"/>
              </a:lnSpc>
            </a:pPr>
            <a:r>
              <a:rPr lang="en-US" sz="2800" dirty="0">
                <a:latin typeface="Times New Roman" pitchFamily="18" charset="0"/>
                <a:cs typeface="Times New Roman" pitchFamily="18" charset="0"/>
              </a:rPr>
              <a:t>Conflict arise between family &amp; work-related responsibilities.</a:t>
            </a:r>
          </a:p>
          <a:p>
            <a:pPr>
              <a:lnSpc>
                <a:spcPct val="150000"/>
              </a:lnSpc>
            </a:pPr>
            <a:r>
              <a:rPr lang="en-US" sz="2800" dirty="0">
                <a:latin typeface="Times New Roman" pitchFamily="18" charset="0"/>
                <a:cs typeface="Times New Roman" pitchFamily="18" charset="0"/>
              </a:rPr>
              <a:t>Personal preparedness can help case some of the conflict that will arise &amp; allows to nurses to attend to client needs sooner that one  may anticipate.</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pPr algn="l"/>
            <a:r>
              <a:rPr lang="en-US" sz="4800" dirty="0">
                <a:latin typeface="Times New Roman" pitchFamily="18" charset="0"/>
                <a:cs typeface="Times New Roman" pitchFamily="18" charset="0"/>
              </a:rPr>
              <a:t>     </a:t>
            </a:r>
            <a:r>
              <a:rPr lang="en-US" sz="5300" dirty="0">
                <a:latin typeface="Times New Roman" pitchFamily="18" charset="0"/>
                <a:cs typeface="Times New Roman" pitchFamily="18" charset="0"/>
              </a:rPr>
              <a:t>Conti…</a:t>
            </a:r>
          </a:p>
        </p:txBody>
      </p:sp>
      <p:sp>
        <p:nvSpPr>
          <p:cNvPr id="3" name="Content Placeholder 2"/>
          <p:cNvSpPr>
            <a:spLocks noGrp="1"/>
          </p:cNvSpPr>
          <p:nvPr>
            <p:ph sz="quarter" idx="1"/>
          </p:nvPr>
        </p:nvSpPr>
        <p:spPr>
          <a:xfrm>
            <a:off x="457200" y="533400"/>
            <a:ext cx="8534400" cy="6096000"/>
          </a:xfrm>
        </p:spPr>
        <p:txBody>
          <a:bodyPr>
            <a:normAutofit fontScale="92500"/>
          </a:bodyPr>
          <a:lstStyle/>
          <a:p>
            <a:pPr>
              <a:buNone/>
            </a:pPr>
            <a:r>
              <a:rPr lang="en-US" b="1" dirty="0">
                <a:latin typeface="Times New Roman" pitchFamily="18" charset="0"/>
                <a:cs typeface="Times New Roman" pitchFamily="18" charset="0"/>
              </a:rPr>
              <a:t>     </a:t>
            </a:r>
            <a:r>
              <a:rPr lang="en-US" sz="3500" b="1" dirty="0">
                <a:latin typeface="Times New Roman" pitchFamily="18" charset="0"/>
                <a:cs typeface="Times New Roman" pitchFamily="18" charset="0"/>
              </a:rPr>
              <a:t>Professional Preparedness: </a:t>
            </a:r>
            <a:endParaRPr lang="en-US" sz="2800" b="1" dirty="0">
              <a:latin typeface="Times New Roman" pitchFamily="18" charset="0"/>
              <a:cs typeface="Times New Roman" pitchFamily="18" charset="0"/>
            </a:endParaRPr>
          </a:p>
          <a:p>
            <a:pPr algn="just">
              <a:lnSpc>
                <a:spcPct val="150000"/>
              </a:lnSpc>
              <a:buFont typeface="Wingdings" pitchFamily="2" charset="2"/>
              <a:buChar char="§"/>
            </a:pPr>
            <a:r>
              <a:rPr lang="en-US" sz="3000" dirty="0">
                <a:latin typeface="Times New Roman" pitchFamily="18" charset="0"/>
                <a:cs typeface="Times New Roman" pitchFamily="18" charset="0"/>
              </a:rPr>
              <a:t>It requires that nurses become aware of and understand the disaster plans at their workplace and community.</a:t>
            </a:r>
          </a:p>
          <a:p>
            <a:pPr algn="just">
              <a:lnSpc>
                <a:spcPct val="150000"/>
              </a:lnSpc>
              <a:buFont typeface="Wingdings" pitchFamily="2" charset="2"/>
              <a:buChar char="§"/>
            </a:pPr>
            <a:r>
              <a:rPr lang="en-US" sz="3000" dirty="0">
                <a:latin typeface="Times New Roman" pitchFamily="18" charset="0"/>
                <a:cs typeface="Times New Roman" pitchFamily="18" charset="0"/>
              </a:rPr>
              <a:t>The more adequately prepared nurses are, the more they will be able to function in a leadership capacity.</a:t>
            </a:r>
          </a:p>
          <a:p>
            <a:pPr algn="just">
              <a:lnSpc>
                <a:spcPct val="150000"/>
              </a:lnSpc>
              <a:buFont typeface="Wingdings" pitchFamily="2" charset="2"/>
              <a:buChar char="§"/>
            </a:pPr>
            <a:r>
              <a:rPr lang="en-US" sz="3000" dirty="0">
                <a:latin typeface="Times New Roman" pitchFamily="18" charset="0"/>
                <a:cs typeface="Times New Roman" pitchFamily="18" charset="0"/>
              </a:rPr>
              <a:t>A Copy of their professional </a:t>
            </a:r>
            <a:r>
              <a:rPr lang="en-US" sz="3000" dirty="0" err="1">
                <a:latin typeface="Times New Roman" pitchFamily="18" charset="0"/>
                <a:cs typeface="Times New Roman" pitchFamily="18" charset="0"/>
              </a:rPr>
              <a:t>licence</a:t>
            </a:r>
            <a:r>
              <a:rPr lang="en-US" sz="3000" dirty="0">
                <a:latin typeface="Times New Roman" pitchFamily="18" charset="0"/>
                <a:cs typeface="Times New Roman" pitchFamily="18" charset="0"/>
              </a:rPr>
              <a:t>.</a:t>
            </a:r>
          </a:p>
          <a:p>
            <a:pPr algn="just">
              <a:lnSpc>
                <a:spcPct val="150000"/>
              </a:lnSpc>
              <a:buFont typeface="Wingdings" pitchFamily="2" charset="2"/>
              <a:buChar char="§"/>
            </a:pPr>
            <a:r>
              <a:rPr lang="en-US" sz="3000" dirty="0">
                <a:latin typeface="Times New Roman" pitchFamily="18" charset="0"/>
                <a:cs typeface="Times New Roman" pitchFamily="18" charset="0"/>
              </a:rPr>
              <a:t>Personal equipment, such as stethoscope, a flashlight&amp; extra batteries, </a:t>
            </a:r>
            <a:r>
              <a:rPr lang="en-US" sz="3000" dirty="0" err="1">
                <a:latin typeface="Times New Roman" pitchFamily="18" charset="0"/>
                <a:cs typeface="Times New Roman" pitchFamily="18" charset="0"/>
              </a:rPr>
              <a:t>warmclothing</a:t>
            </a:r>
            <a:r>
              <a:rPr lang="en-US" sz="3000" dirty="0">
                <a:latin typeface="Times New Roman" pitchFamily="18" charset="0"/>
                <a:cs typeface="Times New Roman" pitchFamily="18" charset="0"/>
              </a:rPr>
              <a:t>, record-keeping materials, etc.</a:t>
            </a:r>
            <a:endParaRPr lang="en-US" sz="3500" dirty="0">
              <a:latin typeface="Times New Roman" pitchFamily="18" charset="0"/>
              <a:cs typeface="Times New Roman" pitchFamily="18" charset="0"/>
            </a:endParaRPr>
          </a:p>
          <a:p>
            <a:pPr>
              <a:buNone/>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Autofit/>
          </a:bodyPr>
          <a:lstStyle/>
          <a:p>
            <a:pPr algn="l"/>
            <a:r>
              <a:rPr lang="en-US" sz="4800" dirty="0">
                <a:latin typeface="Times New Roman" pitchFamily="18" charset="0"/>
                <a:cs typeface="Times New Roman" pitchFamily="18" charset="0"/>
              </a:rPr>
              <a:t>  Conti….</a:t>
            </a:r>
          </a:p>
        </p:txBody>
      </p:sp>
      <p:sp>
        <p:nvSpPr>
          <p:cNvPr id="3" name="Content Placeholder 2"/>
          <p:cNvSpPr>
            <a:spLocks noGrp="1"/>
          </p:cNvSpPr>
          <p:nvPr>
            <p:ph sz="quarter" idx="1"/>
          </p:nvPr>
        </p:nvSpPr>
        <p:spPr>
          <a:xfrm>
            <a:off x="228600" y="685800"/>
            <a:ext cx="8686800" cy="5943600"/>
          </a:xfrm>
        </p:spPr>
        <p:txBody>
          <a:bodyPr>
            <a:normAutofit/>
          </a:bodyPr>
          <a:lstStyle/>
          <a:p>
            <a:pPr>
              <a:buNone/>
            </a:pPr>
            <a:r>
              <a:rPr lang="en-US" sz="3600" dirty="0">
                <a:latin typeface="Times New Roman" pitchFamily="18" charset="0"/>
                <a:cs typeface="Times New Roman" pitchFamily="18" charset="0"/>
              </a:rPr>
              <a:t>     </a:t>
            </a:r>
            <a:r>
              <a:rPr lang="en-US" b="1" dirty="0">
                <a:latin typeface="Times New Roman" pitchFamily="18" charset="0"/>
                <a:cs typeface="Times New Roman" pitchFamily="18" charset="0"/>
              </a:rPr>
              <a:t>Community preparedness:</a:t>
            </a:r>
            <a:endParaRPr lang="en-US" sz="3600" b="1" dirty="0">
              <a:latin typeface="Times New Roman" pitchFamily="18" charset="0"/>
              <a:cs typeface="Times New Roman" pitchFamily="18" charset="0"/>
            </a:endParaRPr>
          </a:p>
          <a:p>
            <a:pPr>
              <a:buNone/>
            </a:pPr>
            <a:r>
              <a:rPr lang="en-US" sz="3600" dirty="0">
                <a:latin typeface="Times New Roman" pitchFamily="18" charset="0"/>
                <a:cs typeface="Times New Roman" pitchFamily="18" charset="0"/>
              </a:rPr>
              <a:t>    </a:t>
            </a:r>
            <a:r>
              <a:rPr lang="en-US" sz="2800" dirty="0">
                <a:latin typeface="Times New Roman" pitchFamily="18" charset="0"/>
                <a:cs typeface="Times New Roman" pitchFamily="18" charset="0"/>
              </a:rPr>
              <a:t>    The level of community preparedness for a disaster is only as good as the people &amp; organization in the community make it.</a:t>
            </a:r>
          </a:p>
          <a:p>
            <a:pPr>
              <a:buNone/>
            </a:pPr>
            <a:r>
              <a:rPr lang="en-US" sz="2400" b="1" dirty="0">
                <a:solidFill>
                  <a:srgbClr val="0070C0"/>
                </a:solidFill>
                <a:latin typeface="Times New Roman" pitchFamily="18" charset="0"/>
                <a:cs typeface="Times New Roman" pitchFamily="18" charset="0"/>
              </a:rPr>
              <a:t>       ROLE OF NURSE IN PREPAREDNESS</a:t>
            </a:r>
          </a:p>
          <a:p>
            <a:pPr algn="just">
              <a:buFont typeface="Wingdings" pitchFamily="2" charset="2"/>
              <a:buChar char="Ø"/>
            </a:pPr>
            <a:r>
              <a:rPr lang="en-US" sz="2800" dirty="0">
                <a:latin typeface="Times New Roman" pitchFamily="18" charset="0"/>
                <a:cs typeface="Times New Roman" pitchFamily="18" charset="0"/>
              </a:rPr>
              <a:t>To facilitate preparation within the community and place of employment.</a:t>
            </a:r>
          </a:p>
          <a:p>
            <a:pPr algn="just">
              <a:buFont typeface="Wingdings" pitchFamily="2" charset="2"/>
              <a:buChar char="Ø"/>
            </a:pPr>
            <a:r>
              <a:rPr lang="en-US" sz="2800" dirty="0">
                <a:latin typeface="Times New Roman" pitchFamily="18" charset="0"/>
                <a:cs typeface="Times New Roman" pitchFamily="18" charset="0"/>
              </a:rPr>
              <a:t>Within the employing organization, nurse can help initiate or update the disaster plan, provide educational program &amp; material regarding disaster.</a:t>
            </a:r>
          </a:p>
          <a:p>
            <a:pPr algn="just">
              <a:buFont typeface="Wingdings" pitchFamily="2" charset="2"/>
              <a:buChar char="Ø"/>
            </a:pPr>
            <a:r>
              <a:rPr lang="en-US" sz="2800" dirty="0">
                <a:latin typeface="Times New Roman" pitchFamily="18" charset="0"/>
                <a:cs typeface="Times New Roman" pitchFamily="18" charset="0"/>
              </a:rPr>
              <a:t>The CHN is to provide an update record of </a:t>
            </a:r>
            <a:r>
              <a:rPr lang="en-US" sz="2800" dirty="0" err="1">
                <a:latin typeface="Times New Roman" pitchFamily="18" charset="0"/>
                <a:cs typeface="Times New Roman" pitchFamily="18" charset="0"/>
              </a:rPr>
              <a:t>vunrable</a:t>
            </a:r>
            <a:r>
              <a:rPr lang="en-US" sz="2800" dirty="0">
                <a:latin typeface="Times New Roman" pitchFamily="18" charset="0"/>
                <a:cs typeface="Times New Roman" pitchFamily="18" charset="0"/>
              </a:rPr>
              <a:t> population in community.</a:t>
            </a:r>
          </a:p>
          <a:p>
            <a:pPr algn="just">
              <a:buFont typeface="Wingdings" pitchFamily="2" charset="2"/>
              <a:buChar char="Ø"/>
            </a:pPr>
            <a:endParaRPr lang="en-US" sz="2800" dirty="0">
              <a:latin typeface="Times New Roman" pitchFamily="18" charset="0"/>
              <a:cs typeface="Times New Roman" pitchFamily="18" charset="0"/>
            </a:endParaRPr>
          </a:p>
          <a:p>
            <a:pPr algn="just">
              <a:buNone/>
            </a:pPr>
            <a:endParaRPr lang="en-US" sz="4000"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pPr algn="l"/>
            <a:r>
              <a:rPr lang="en-US" dirty="0">
                <a:latin typeface="Times New Roman" pitchFamily="18" charset="0"/>
                <a:cs typeface="Times New Roman" pitchFamily="18" charset="0"/>
              </a:rPr>
              <a:t>    Conti…</a:t>
            </a:r>
          </a:p>
        </p:txBody>
      </p:sp>
      <p:sp>
        <p:nvSpPr>
          <p:cNvPr id="3" name="Content Placeholder 2"/>
          <p:cNvSpPr>
            <a:spLocks noGrp="1"/>
          </p:cNvSpPr>
          <p:nvPr>
            <p:ph sz="quarter" idx="1"/>
          </p:nvPr>
        </p:nvSpPr>
        <p:spPr>
          <a:xfrm>
            <a:off x="457200" y="533400"/>
            <a:ext cx="8229600" cy="6019800"/>
          </a:xfrm>
        </p:spPr>
        <p:txBody>
          <a:bodyPr>
            <a:normAutofit lnSpcReduction="10000"/>
          </a:bodyPr>
          <a:lstStyle/>
          <a:p>
            <a:pPr>
              <a:lnSpc>
                <a:spcPct val="150000"/>
              </a:lnSpc>
              <a:buFont typeface="Wingdings" pitchFamily="2" charset="2"/>
              <a:buChar char="Ø"/>
            </a:pPr>
            <a:r>
              <a:rPr lang="en-US" sz="2400" dirty="0">
                <a:latin typeface="Times New Roman" pitchFamily="18" charset="0"/>
                <a:cs typeface="Times New Roman" pitchFamily="18" charset="0"/>
              </a:rPr>
              <a:t>Community nurse as a advocate, the CHN should always seek to keep a safe environment</a:t>
            </a:r>
          </a:p>
          <a:p>
            <a:pPr>
              <a:lnSpc>
                <a:spcPct val="150000"/>
              </a:lnSpc>
              <a:buFont typeface="Wingdings" pitchFamily="2" charset="2"/>
              <a:buChar char="Ø"/>
            </a:pPr>
            <a:r>
              <a:rPr lang="en-US" sz="2400" dirty="0">
                <a:latin typeface="Times New Roman" pitchFamily="18" charset="0"/>
                <a:cs typeface="Times New Roman" pitchFamily="18" charset="0"/>
              </a:rPr>
              <a:t>The nurse in the community has an obligation to assess for and report environmental health hazards.</a:t>
            </a:r>
          </a:p>
          <a:p>
            <a:pPr>
              <a:lnSpc>
                <a:spcPct val="150000"/>
              </a:lnSpc>
              <a:buFont typeface="Wingdings" pitchFamily="2" charset="2"/>
              <a:buChar char="Ø"/>
            </a:pPr>
            <a:r>
              <a:rPr lang="en-US" sz="2400" dirty="0">
                <a:latin typeface="Times New Roman" pitchFamily="18" charset="0"/>
                <a:cs typeface="Times New Roman" pitchFamily="18" charset="0"/>
              </a:rPr>
              <a:t>The CHN should also have an understanding of what community resources will be available after a disaster strikes and most important, how the community will work together.</a:t>
            </a:r>
          </a:p>
          <a:p>
            <a:pPr>
              <a:lnSpc>
                <a:spcPct val="150000"/>
              </a:lnSpc>
              <a:buFont typeface="Wingdings" pitchFamily="2" charset="2"/>
              <a:buChar char="Ø"/>
            </a:pPr>
            <a:r>
              <a:rPr lang="en-US" sz="2400" dirty="0">
                <a:latin typeface="Times New Roman" pitchFamily="18" charset="0"/>
                <a:cs typeface="Times New Roman" pitchFamily="18" charset="0"/>
              </a:rPr>
              <a:t>The CHN who seeks greater involvement or a more in-depth understanding of disaster management can become involved in any number of community organization that are part of the official response team. </a:t>
            </a:r>
          </a:p>
          <a:p>
            <a:pPr>
              <a:buFont typeface="Wingdings" pitchFamily="2" charset="2"/>
              <a:buChar char="Ø"/>
            </a:pPr>
            <a:endParaRPr lang="en-US" sz="2800"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p>
            <a:pPr algn="l"/>
            <a:r>
              <a:rPr lang="en-US" sz="2800" b="1" dirty="0">
                <a:latin typeface="Times New Roman" pitchFamily="18" charset="0"/>
                <a:cs typeface="Times New Roman" pitchFamily="18" charset="0"/>
              </a:rPr>
              <a:t>      3) RESPONSE:</a:t>
            </a:r>
            <a:endParaRPr lang="en-US" sz="2800" dirty="0"/>
          </a:p>
        </p:txBody>
      </p:sp>
      <p:sp>
        <p:nvSpPr>
          <p:cNvPr id="3" name="Content Placeholder 2"/>
          <p:cNvSpPr>
            <a:spLocks noGrp="1"/>
          </p:cNvSpPr>
          <p:nvPr>
            <p:ph sz="quarter" idx="1"/>
          </p:nvPr>
        </p:nvSpPr>
        <p:spPr>
          <a:xfrm>
            <a:off x="457200" y="990600"/>
            <a:ext cx="8229600" cy="5638800"/>
          </a:xfrm>
        </p:spPr>
        <p:txBody>
          <a:bodyPr/>
          <a:lstStyle/>
          <a:p>
            <a:pPr algn="just">
              <a:buNone/>
            </a:pPr>
            <a:r>
              <a:rPr lang="en-US" dirty="0">
                <a:latin typeface="Times New Roman" pitchFamily="18" charset="0"/>
                <a:cs typeface="Times New Roman" pitchFamily="18" charset="0"/>
              </a:rPr>
              <a:t>        </a:t>
            </a:r>
          </a:p>
          <a:p>
            <a:pPr algn="just">
              <a:buNone/>
            </a:pPr>
            <a:r>
              <a:rPr lang="en-US" dirty="0">
                <a:latin typeface="Times New Roman" pitchFamily="18" charset="0"/>
                <a:cs typeface="Times New Roman" pitchFamily="18" charset="0"/>
              </a:rPr>
              <a:t>   		 It includes community assessment, case finding and referring, prevention, health education, surveillance, and working with aggregates.</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Triage is the process of separating causalities and allocating treatment based on the victim’s potential for survival.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pPr algn="just"/>
            <a:r>
              <a:rPr lang="en-US" sz="4000" dirty="0">
                <a:latin typeface="Times New Roman" pitchFamily="18" charset="0"/>
                <a:cs typeface="Times New Roman" pitchFamily="18" charset="0"/>
              </a:rPr>
              <a:t>     </a:t>
            </a:r>
            <a:r>
              <a:rPr lang="en-US" sz="4000" b="1" dirty="0">
                <a:latin typeface="Times New Roman" pitchFamily="18" charset="0"/>
                <a:cs typeface="Times New Roman" pitchFamily="18" charset="0"/>
              </a:rPr>
              <a:t>Triage</a:t>
            </a:r>
            <a:r>
              <a:rPr lang="en-US" sz="3600" dirty="0">
                <a:latin typeface="Times New Roman" pitchFamily="18" charset="0"/>
                <a:cs typeface="Times New Roman" pitchFamily="18" charset="0"/>
              </a:rPr>
              <a:t>: </a:t>
            </a:r>
            <a:r>
              <a:rPr lang="en-US" sz="3100" dirty="0">
                <a:latin typeface="Times New Roman" pitchFamily="18" charset="0"/>
                <a:cs typeface="Times New Roman" pitchFamily="18" charset="0"/>
              </a:rPr>
              <a:t>During the emergency response in which triage may be necessary to best determine the needs of injured victims</a:t>
            </a:r>
            <a:r>
              <a:rPr lang="en-US" sz="3600"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sz="quarter" idx="1"/>
          </p:nvPr>
        </p:nvGraphicFramePr>
        <p:xfrm>
          <a:off x="457200" y="1371600"/>
          <a:ext cx="82296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latin typeface="Times New Roman" pitchFamily="18" charset="0"/>
                <a:cs typeface="Times New Roman" pitchFamily="18" charset="0"/>
              </a:rPr>
              <a:t>    </a:t>
            </a:r>
            <a:r>
              <a:rPr lang="en-US" sz="4800" dirty="0">
                <a:latin typeface="Times New Roman" pitchFamily="18" charset="0"/>
                <a:cs typeface="Times New Roman" pitchFamily="18" charset="0"/>
              </a:rPr>
              <a:t>Conti…</a:t>
            </a:r>
          </a:p>
        </p:txBody>
      </p:sp>
      <p:sp>
        <p:nvSpPr>
          <p:cNvPr id="3" name="Content Placeholder 2"/>
          <p:cNvSpPr>
            <a:spLocks noGrp="1"/>
          </p:cNvSpPr>
          <p:nvPr>
            <p:ph sz="quarter" idx="1"/>
          </p:nvPr>
        </p:nvSpPr>
        <p:spPr>
          <a:xfrm>
            <a:off x="457200" y="1143000"/>
            <a:ext cx="8229600" cy="5486400"/>
          </a:xfrm>
        </p:spPr>
        <p:txBody>
          <a:bodyPr>
            <a:normAutofit/>
          </a:bodyPr>
          <a:lstStyle/>
          <a:p>
            <a:pPr>
              <a:lnSpc>
                <a:spcPct val="150000"/>
              </a:lnSpc>
              <a:buNone/>
            </a:pPr>
            <a:r>
              <a:rPr lang="en-US" b="1" dirty="0">
                <a:latin typeface="Times New Roman" pitchFamily="18" charset="0"/>
                <a:cs typeface="Times New Roman" pitchFamily="18" charset="0"/>
              </a:rPr>
              <a:t>     SHELTER MANAGEMENT</a:t>
            </a:r>
          </a:p>
          <a:p>
            <a:pPr>
              <a:lnSpc>
                <a:spcPct val="150000"/>
              </a:lnSpc>
            </a:pPr>
            <a:r>
              <a:rPr lang="en-US" dirty="0">
                <a:latin typeface="Times New Roman" pitchFamily="18" charset="0"/>
                <a:cs typeface="Times New Roman" pitchFamily="18" charset="0"/>
              </a:rPr>
              <a:t>Responsibility of the local Red Cross, building of “tent cities”</a:t>
            </a:r>
          </a:p>
          <a:p>
            <a:pPr>
              <a:lnSpc>
                <a:spcPct val="150000"/>
              </a:lnSpc>
            </a:pPr>
            <a:r>
              <a:rPr lang="en-US" dirty="0">
                <a:latin typeface="Times New Roman" pitchFamily="18" charset="0"/>
                <a:cs typeface="Times New Roman" pitchFamily="18" charset="0"/>
              </a:rPr>
              <a:t>Assessing and referring, ensuring medical needs, providing first aid, serving meals, keeping patient records, ensuring emergency communications and transportation, and providing a safe environment.</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l"/>
            <a:r>
              <a:rPr lang="en-US" sz="2800" b="1" dirty="0">
                <a:latin typeface="Times New Roman" pitchFamily="18" charset="0"/>
                <a:cs typeface="Times New Roman" pitchFamily="18" charset="0"/>
              </a:rPr>
              <a:t>     INTERNATIONAL RELIEF EFFORTS:</a:t>
            </a:r>
            <a:endParaRPr lang="en-US" sz="2800" dirty="0"/>
          </a:p>
        </p:txBody>
      </p:sp>
      <p:sp>
        <p:nvSpPr>
          <p:cNvPr id="3" name="Content Placeholder 2"/>
          <p:cNvSpPr>
            <a:spLocks noGrp="1"/>
          </p:cNvSpPr>
          <p:nvPr>
            <p:ph sz="quarter" idx="1"/>
          </p:nvPr>
        </p:nvSpPr>
        <p:spPr>
          <a:xfrm>
            <a:off x="457200" y="990600"/>
            <a:ext cx="8229600" cy="5638800"/>
          </a:xfrm>
        </p:spPr>
        <p:txBody>
          <a:bodyPr>
            <a:normAutofit/>
          </a:bodyPr>
          <a:lstStyle/>
          <a:p>
            <a:pPr>
              <a:lnSpc>
                <a:spcPct val="150000"/>
              </a:lnSpc>
            </a:pPr>
            <a:r>
              <a:rPr lang="en-US" dirty="0">
                <a:latin typeface="Times New Roman" pitchFamily="18" charset="0"/>
                <a:cs typeface="Times New Roman" pitchFamily="18" charset="0"/>
              </a:rPr>
              <a:t>Federation of Red Cross and Red Crescent Societies and the International Committee of Red Cross or as health representatives from the WHO.</a:t>
            </a:r>
          </a:p>
          <a:p>
            <a:pPr>
              <a:lnSpc>
                <a:spcPct val="150000"/>
              </a:lnSpc>
              <a:buFont typeface="Wingdings" pitchFamily="2" charset="2"/>
              <a:buChar char="q"/>
            </a:pPr>
            <a:r>
              <a:rPr lang="en-US" sz="3000" b="1" dirty="0">
                <a:latin typeface="Times New Roman" pitchFamily="18" charset="0"/>
                <a:cs typeface="Times New Roman" pitchFamily="18" charset="0"/>
              </a:rPr>
              <a:t>PSYCHOLOGICAL STRESS OF DISASTER WORKERS: </a:t>
            </a:r>
            <a:r>
              <a:rPr lang="en-US" dirty="0">
                <a:latin typeface="Times New Roman" pitchFamily="18" charset="0"/>
                <a:cs typeface="Times New Roman" pitchFamily="18" charset="0"/>
              </a:rPr>
              <a:t>The degree of worker stress depends "on the nature of the disaster, role in the disaster, individual stamina, and other environmental factors. </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3200" b="1" dirty="0">
                <a:latin typeface="Times New Roman" pitchFamily="18" charset="0"/>
                <a:cs typeface="Times New Roman" pitchFamily="18" charset="0"/>
              </a:rPr>
              <a:t>    4) RECOVERY</a:t>
            </a:r>
          </a:p>
        </p:txBody>
      </p:sp>
      <p:sp>
        <p:nvSpPr>
          <p:cNvPr id="3" name="Content Placeholder 2"/>
          <p:cNvSpPr>
            <a:spLocks noGrp="1"/>
          </p:cNvSpPr>
          <p:nvPr>
            <p:ph sz="quarter" idx="1"/>
          </p:nvPr>
        </p:nvSpPr>
        <p:spPr>
          <a:xfrm>
            <a:off x="457200" y="990600"/>
            <a:ext cx="8229600" cy="5135563"/>
          </a:xfrm>
        </p:spPr>
        <p:txBody>
          <a:bodyPr>
            <a:noAutofit/>
          </a:bodyPr>
          <a:lstStyle/>
          <a:p>
            <a:pPr>
              <a:lnSpc>
                <a:spcPct val="150000"/>
              </a:lnSpc>
            </a:pPr>
            <a:r>
              <a:rPr lang="en-US" dirty="0">
                <a:latin typeface="Times New Roman" pitchFamily="18" charset="0"/>
                <a:cs typeface="Times New Roman" pitchFamily="18" charset="0"/>
              </a:rPr>
              <a:t>Flexibility</a:t>
            </a:r>
          </a:p>
          <a:p>
            <a:pPr>
              <a:lnSpc>
                <a:spcPct val="150000"/>
              </a:lnSpc>
            </a:pPr>
            <a:r>
              <a:rPr lang="en-US" dirty="0">
                <a:latin typeface="Times New Roman" pitchFamily="18" charset="0"/>
                <a:cs typeface="Times New Roman" pitchFamily="18" charset="0"/>
              </a:rPr>
              <a:t>Community cleanup efforts </a:t>
            </a:r>
          </a:p>
          <a:p>
            <a:pPr>
              <a:lnSpc>
                <a:spcPct val="150000"/>
              </a:lnSpc>
            </a:pPr>
            <a:r>
              <a:rPr lang="en-US" dirty="0">
                <a:latin typeface="Times New Roman" pitchFamily="18" charset="0"/>
                <a:cs typeface="Times New Roman" pitchFamily="18" charset="0"/>
              </a:rPr>
              <a:t>Release of continuing threat </a:t>
            </a:r>
          </a:p>
          <a:p>
            <a:pPr>
              <a:lnSpc>
                <a:spcPct val="150000"/>
              </a:lnSpc>
            </a:pPr>
            <a:r>
              <a:rPr lang="en-US" dirty="0">
                <a:latin typeface="Times New Roman" pitchFamily="18" charset="0"/>
                <a:cs typeface="Times New Roman" pitchFamily="18" charset="0"/>
              </a:rPr>
              <a:t>teaching proper hygiene </a:t>
            </a:r>
          </a:p>
          <a:p>
            <a:pPr>
              <a:lnSpc>
                <a:spcPct val="150000"/>
              </a:lnSpc>
            </a:pPr>
            <a:r>
              <a:rPr lang="en-US" dirty="0">
                <a:latin typeface="Times New Roman" pitchFamily="18" charset="0"/>
                <a:cs typeface="Times New Roman" pitchFamily="18" charset="0"/>
              </a:rPr>
              <a:t>short-term psychological  support</a:t>
            </a:r>
          </a:p>
          <a:p>
            <a:pPr>
              <a:lnSpc>
                <a:spcPct val="150000"/>
              </a:lnSpc>
            </a:pPr>
            <a:r>
              <a:rPr lang="en-US" dirty="0">
                <a:latin typeface="Times New Roman" pitchFamily="18" charset="0"/>
                <a:cs typeface="Times New Roman" pitchFamily="18" charset="0"/>
              </a:rPr>
              <a:t>alert for environmental health hazards </a:t>
            </a:r>
          </a:p>
          <a:p>
            <a:pPr>
              <a:lnSpc>
                <a:spcPct val="150000"/>
              </a:lnSpc>
            </a:pPr>
            <a:r>
              <a:rPr lang="en-US" dirty="0">
                <a:latin typeface="Times New Roman" pitchFamily="18" charset="0"/>
                <a:cs typeface="Times New Roman" pitchFamily="18" charset="0"/>
              </a:rPr>
              <a:t>Home visits </a:t>
            </a:r>
          </a:p>
          <a:p>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enovo\Desktop\disaster-management-and-role-of-nurse-5-638.jpg"/>
          <p:cNvPicPr>
            <a:picLocks noGrp="1" noChangeAspect="1" noChangeArrowheads="1"/>
          </p:cNvPicPr>
          <p:nvPr>
            <p:ph sz="quarter" idx="1"/>
          </p:nvPr>
        </p:nvPicPr>
        <p:blipFill>
          <a:blip r:embed="rId2"/>
          <a:srcRect/>
          <a:stretch>
            <a:fillRect/>
          </a:stretch>
        </p:blipFill>
        <p:spPr bwMode="auto">
          <a:xfrm>
            <a:off x="35432" y="0"/>
            <a:ext cx="9108568" cy="6858000"/>
          </a:xfrm>
          <a:prstGeom prst="rect">
            <a:avLst/>
          </a:prstGeom>
          <a:noFill/>
        </p:spPr>
      </p:pic>
    </p:spTree>
    <p:extLst>
      <p:ext uri="{BB962C8B-B14F-4D97-AF65-F5344CB8AC3E}">
        <p14:creationId xmlns:p14="http://schemas.microsoft.com/office/powerpoint/2010/main" val="3397113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715962"/>
          </a:xfrm>
        </p:spPr>
        <p:txBody>
          <a:bodyPr>
            <a:noAutofit/>
          </a:bodyPr>
          <a:lstStyle/>
          <a:p>
            <a:r>
              <a:rPr lang="en-US" sz="2800" b="1" dirty="0">
                <a:latin typeface="Times New Roman" pitchFamily="18" charset="0"/>
                <a:cs typeface="Times New Roman" pitchFamily="18" charset="0"/>
              </a:rPr>
              <a:t>THE NURSING ROLE IN DISASTERS</a:t>
            </a:r>
          </a:p>
        </p:txBody>
      </p:sp>
      <p:sp>
        <p:nvSpPr>
          <p:cNvPr id="3" name="Content Placeholder 2"/>
          <p:cNvSpPr>
            <a:spLocks noGrp="1"/>
          </p:cNvSpPr>
          <p:nvPr>
            <p:ph sz="quarter" idx="1"/>
          </p:nvPr>
        </p:nvSpPr>
        <p:spPr>
          <a:xfrm>
            <a:off x="685800" y="762000"/>
            <a:ext cx="7772400" cy="5715000"/>
          </a:xfrm>
        </p:spPr>
        <p:txBody>
          <a:bodyPr>
            <a:normAutofit/>
          </a:bodyPr>
          <a:lstStyle/>
          <a:p>
            <a:r>
              <a:rPr lang="en-US" sz="2800" dirty="0">
                <a:latin typeface="Times New Roman" pitchFamily="18" charset="0"/>
                <a:cs typeface="Times New Roman" pitchFamily="18" charset="0"/>
              </a:rPr>
              <a:t>Psychological care,</a:t>
            </a:r>
          </a:p>
          <a:p>
            <a:r>
              <a:rPr lang="en-US" sz="2800" dirty="0">
                <a:latin typeface="Times New Roman" pitchFamily="18" charset="0"/>
                <a:cs typeface="Times New Roman" pitchFamily="18" charset="0"/>
              </a:rPr>
              <a:t>Emotional support services, </a:t>
            </a:r>
          </a:p>
          <a:p>
            <a:r>
              <a:rPr lang="en-US" sz="2800" dirty="0">
                <a:latin typeface="Times New Roman" pitchFamily="18" charset="0"/>
                <a:cs typeface="Times New Roman" pitchFamily="18" charset="0"/>
              </a:rPr>
              <a:t>Treatment for victims and their families.</a:t>
            </a:r>
          </a:p>
          <a:p>
            <a:pPr>
              <a:lnSpc>
                <a:spcPct val="160000"/>
              </a:lnSpc>
              <a:buNone/>
            </a:pPr>
            <a:endParaRPr lang="en-US" b="1" dirty="0">
              <a:latin typeface="Times New Roman" pitchFamily="18" charset="0"/>
              <a:cs typeface="Times New Roman" pitchFamily="18" charset="0"/>
            </a:endParaRPr>
          </a:p>
          <a:p>
            <a:endParaRPr lang="en-US" dirty="0"/>
          </a:p>
        </p:txBody>
      </p:sp>
      <p:graphicFrame>
        <p:nvGraphicFramePr>
          <p:cNvPr id="5" name="Diagram 4"/>
          <p:cNvGraphicFramePr/>
          <p:nvPr/>
        </p:nvGraphicFramePr>
        <p:xfrm>
          <a:off x="914400" y="2362200"/>
          <a:ext cx="79248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762000" y="1676400"/>
            <a:ext cx="67818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00000"/>
                </a:solidFill>
                <a:effectLst/>
                <a:latin typeface="Arial" pitchFamily="34" charset="0"/>
                <a:ea typeface="Times New Roman" pitchFamily="18" charset="0"/>
                <a:cs typeface="Arial" pitchFamily="34" charset="0"/>
              </a:rPr>
              <a:t>The evaluation of research methods during disaster exercises: applicability for improving disaster health management.</a:t>
            </a:r>
            <a:endParaRPr kumimoji="0" lang="en-US" sz="36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533400" y="838200"/>
            <a:ext cx="71628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985735"/>
                </a:solidFill>
                <a:effectLst/>
                <a:latin typeface="Arial" pitchFamily="34" charset="0"/>
                <a:ea typeface="Times New Roman" pitchFamily="18" charset="0"/>
                <a:cs typeface="Arial" pitchFamily="34" charset="0"/>
              </a:rPr>
              <a:t>Abstract</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pitchFamily="34" charset="0"/>
                <a:ea typeface="Times New Roman" pitchFamily="18" charset="0"/>
                <a:cs typeface="Arial" pitchFamily="34" charset="0"/>
              </a:rPr>
              <a:t>INTRODUCTION:</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34" charset="0"/>
                <a:ea typeface="Times New Roman" pitchFamily="18" charset="0"/>
                <a:cs typeface="Arial" pitchFamily="34" charset="0"/>
              </a:rPr>
              <a:t>The objective of this study was to investigate whether disaster exercises can be used as a proxy environment to evaluate potential research instruments designed to study the application of medical care management resources during a disaster.</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pitchFamily="34" charset="0"/>
                <a:ea typeface="Times New Roman" pitchFamily="18" charset="0"/>
                <a:cs typeface="Arial" pitchFamily="34" charset="0"/>
              </a:rPr>
              <a:t>METHODS:</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34" charset="0"/>
                <a:ea typeface="Times New Roman" pitchFamily="18" charset="0"/>
                <a:cs typeface="Arial" pitchFamily="34" charset="0"/>
              </a:rPr>
              <a:t>During an 06 April 2005 Ministerial-level exercise in the Netherlands, three functional areas of patient contact were assessed: (1) Command and Control, through the application of an existing incident management system questionnaire; (2) patient flow and quality of patient distribution, through registration of data from </a:t>
            </a:r>
            <a:r>
              <a:rPr kumimoji="0" lang="en-US" sz="2000" b="0" i="0" u="none" strike="noStrike" cap="none" normalizeH="0" baseline="0" dirty="0" err="1">
                <a:ln>
                  <a:noFill/>
                </a:ln>
                <a:solidFill>
                  <a:srgbClr val="000000"/>
                </a:solidFill>
                <a:effectLst/>
                <a:latin typeface="Arial" pitchFamily="34" charset="0"/>
                <a:ea typeface="Times New Roman" pitchFamily="18" charset="0"/>
                <a:cs typeface="Arial" pitchFamily="34" charset="0"/>
              </a:rPr>
              <a:t>prehospital</a:t>
            </a:r>
            <a:r>
              <a:rPr kumimoji="0" lang="en-US" sz="2000" b="0" i="0" u="none" strike="noStrike" cap="none" normalizeH="0" baseline="0" dirty="0">
                <a:ln>
                  <a:noFill/>
                </a:ln>
                <a:solidFill>
                  <a:srgbClr val="000000"/>
                </a:solidFill>
                <a:effectLst/>
                <a:latin typeface="Arial" pitchFamily="34" charset="0"/>
                <a:ea typeface="Times New Roman" pitchFamily="18" charset="0"/>
                <a:cs typeface="Arial" pitchFamily="34" charset="0"/>
              </a:rPr>
              <a:t> casualty collection points, ambulances, and participating trauma centers (with inclusion of data in a flow chart); and (3) hospital coping capacity, through timed registration reports from participating trauma centers</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533400" y="457200"/>
            <a:ext cx="8001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000000"/>
                </a:solidFill>
                <a:effectLst/>
                <a:latin typeface="Arial" pitchFamily="34" charset="0"/>
                <a:ea typeface="Times New Roman" pitchFamily="18" charset="0"/>
                <a:cs typeface="Arial" pitchFamily="34" charset="0"/>
              </a:rPr>
              <a:t>RESULTS:</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ea typeface="Times New Roman" pitchFamily="18" charset="0"/>
                <a:cs typeface="Arial" pitchFamily="34" charset="0"/>
              </a:rPr>
              <a:t>The existing incident management system questionnaire used for evaluating Command and Control during a disaster exercise would benefit from minor adaptations and validation that could not be anticipated in the exercise planning stage. Patient flow and the quality of patient distribution could not be studied during the exercise because of inconsistencies among data, and lack of data from various collection points. Coping capacity was better measured by using 10-minute rather than one hour time intervals, but provided little information regarding bottlenecks in surge capacity.</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rgbClr val="000000"/>
                </a:solidFill>
                <a:effectLst/>
                <a:latin typeface="Arial" pitchFamily="34" charset="0"/>
                <a:ea typeface="Times New Roman" pitchFamily="18" charset="0"/>
                <a:cs typeface="Arial" pitchFamily="34" charset="0"/>
              </a:rPr>
              <a:t>CONCLUSION:</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ea typeface="Times New Roman" pitchFamily="18" charset="0"/>
                <a:cs typeface="Arial" pitchFamily="34" charset="0"/>
              </a:rPr>
              <a:t>Research instruments can be evaluated and improved when tested during a disaster exercise. Lack of data recovery hampers disaster research even in the artificial setting of a national disaster exercise. Providers at every level must be aware that proper data collection is essential to improve the quality of health care during a disaster, and that </a:t>
            </a:r>
            <a:r>
              <a:rPr kumimoji="0" lang="en-US" b="0" i="0" u="none" strike="noStrike" cap="none" normalizeH="0" baseline="0" dirty="0" err="1">
                <a:ln>
                  <a:noFill/>
                </a:ln>
                <a:solidFill>
                  <a:srgbClr val="000000"/>
                </a:solidFill>
                <a:effectLst/>
                <a:latin typeface="Arial" pitchFamily="34" charset="0"/>
                <a:ea typeface="Times New Roman" pitchFamily="18" charset="0"/>
                <a:cs typeface="Arial" pitchFamily="34" charset="0"/>
              </a:rPr>
              <a:t>predisaster</a:t>
            </a:r>
            <a:r>
              <a:rPr kumimoji="0" lang="en-US" b="0" i="0" u="none" strike="noStrike" cap="none" normalizeH="0" baseline="0" dirty="0">
                <a:ln>
                  <a:noFill/>
                </a:ln>
                <a:solidFill>
                  <a:srgbClr val="000000"/>
                </a:solidFill>
                <a:effectLst/>
                <a:latin typeface="Arial" pitchFamily="34" charset="0"/>
                <a:ea typeface="Times New Roman" pitchFamily="18" charset="0"/>
                <a:cs typeface="Arial" pitchFamily="34" charset="0"/>
              </a:rPr>
              <a:t> cooperation is crucial to validate patient outcomes. These problems must be addressed pre-exercise by stakeholders and decision-makers during planning, education, and training. If not, disaster exercises will not meet their full potential.</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304800"/>
          <a:ext cx="8534399" cy="5103689"/>
        </p:xfrm>
        <a:graphic>
          <a:graphicData uri="http://schemas.openxmlformats.org/drawingml/2006/table">
            <a:tbl>
              <a:tblPr/>
              <a:tblGrid>
                <a:gridCol w="2489312">
                  <a:extLst>
                    <a:ext uri="{9D8B030D-6E8A-4147-A177-3AD203B41FA5}">
                      <a16:colId xmlns:a16="http://schemas.microsoft.com/office/drawing/2014/main" val="20000"/>
                    </a:ext>
                  </a:extLst>
                </a:gridCol>
                <a:gridCol w="2539888">
                  <a:extLst>
                    <a:ext uri="{9D8B030D-6E8A-4147-A177-3AD203B41FA5}">
                      <a16:colId xmlns:a16="http://schemas.microsoft.com/office/drawing/2014/main" val="20001"/>
                    </a:ext>
                  </a:extLst>
                </a:gridCol>
                <a:gridCol w="1216846">
                  <a:extLst>
                    <a:ext uri="{9D8B030D-6E8A-4147-A177-3AD203B41FA5}">
                      <a16:colId xmlns:a16="http://schemas.microsoft.com/office/drawing/2014/main" val="20002"/>
                    </a:ext>
                  </a:extLst>
                </a:gridCol>
                <a:gridCol w="2288353">
                  <a:extLst>
                    <a:ext uri="{9D8B030D-6E8A-4147-A177-3AD203B41FA5}">
                      <a16:colId xmlns:a16="http://schemas.microsoft.com/office/drawing/2014/main" val="20003"/>
                    </a:ext>
                  </a:extLst>
                </a:gridCol>
              </a:tblGrid>
              <a:tr h="382711">
                <a:tc>
                  <a:txBody>
                    <a:bodyPr/>
                    <a:lstStyle/>
                    <a:p>
                      <a:pPr marL="0" marR="0" algn="ctr">
                        <a:lnSpc>
                          <a:spcPts val="1505"/>
                        </a:lnSpc>
                        <a:spcBef>
                          <a:spcPts val="0"/>
                        </a:spcBef>
                        <a:spcAft>
                          <a:spcPts val="600"/>
                        </a:spcAft>
                      </a:pPr>
                      <a:endParaRPr lang="en-US" sz="1600" b="1" dirty="0">
                        <a:solidFill>
                          <a:srgbClr val="000000"/>
                        </a:solidFill>
                        <a:latin typeface="Arial"/>
                        <a:ea typeface="Times New Roman"/>
                        <a:cs typeface="Shruti"/>
                      </a:endParaRPr>
                    </a:p>
                    <a:p>
                      <a:pPr marL="0" marR="0" algn="ctr">
                        <a:lnSpc>
                          <a:spcPts val="1505"/>
                        </a:lnSpc>
                        <a:spcBef>
                          <a:spcPts val="0"/>
                        </a:spcBef>
                        <a:spcAft>
                          <a:spcPts val="600"/>
                        </a:spcAft>
                      </a:pPr>
                      <a:r>
                        <a:rPr lang="en-US" sz="1600" b="1" dirty="0">
                          <a:solidFill>
                            <a:srgbClr val="000000"/>
                          </a:solidFill>
                          <a:latin typeface="Arial"/>
                          <a:ea typeface="Times New Roman"/>
                          <a:cs typeface="Shruti"/>
                        </a:rPr>
                        <a:t>POPUTALTION</a:t>
                      </a:r>
                      <a:endParaRPr lang="en-US" sz="1600" dirty="0">
                        <a:latin typeface="Times New Roman"/>
                        <a:ea typeface="Times New Roman"/>
                        <a:cs typeface="Shruti"/>
                      </a:endParaRPr>
                    </a:p>
                  </a:txBody>
                  <a:tcPr marL="59740" marR="59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5"/>
                        </a:lnSpc>
                        <a:spcBef>
                          <a:spcPts val="0"/>
                        </a:spcBef>
                        <a:spcAft>
                          <a:spcPts val="600"/>
                        </a:spcAft>
                      </a:pPr>
                      <a:endParaRPr lang="en-US" sz="1600" b="1" dirty="0">
                        <a:solidFill>
                          <a:srgbClr val="000000"/>
                        </a:solidFill>
                        <a:latin typeface="Arial"/>
                        <a:ea typeface="Times New Roman"/>
                        <a:cs typeface="Shruti"/>
                      </a:endParaRPr>
                    </a:p>
                    <a:p>
                      <a:pPr marL="0" marR="0" algn="ctr">
                        <a:lnSpc>
                          <a:spcPts val="1505"/>
                        </a:lnSpc>
                        <a:spcBef>
                          <a:spcPts val="0"/>
                        </a:spcBef>
                        <a:spcAft>
                          <a:spcPts val="600"/>
                        </a:spcAft>
                      </a:pPr>
                      <a:r>
                        <a:rPr lang="en-US" sz="1600" b="1" dirty="0">
                          <a:solidFill>
                            <a:srgbClr val="000000"/>
                          </a:solidFill>
                          <a:latin typeface="Arial"/>
                          <a:ea typeface="Times New Roman"/>
                          <a:cs typeface="Shruti"/>
                        </a:rPr>
                        <a:t>INTERVENTION</a:t>
                      </a:r>
                      <a:endParaRPr lang="en-US" sz="1600" dirty="0">
                        <a:latin typeface="Times New Roman"/>
                        <a:ea typeface="Times New Roman"/>
                        <a:cs typeface="Shruti"/>
                      </a:endParaRPr>
                    </a:p>
                  </a:txBody>
                  <a:tcPr marL="59740" marR="59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5"/>
                        </a:lnSpc>
                        <a:spcBef>
                          <a:spcPts val="0"/>
                        </a:spcBef>
                        <a:spcAft>
                          <a:spcPts val="600"/>
                        </a:spcAft>
                      </a:pPr>
                      <a:endParaRPr lang="en-US" sz="1600" b="1" dirty="0">
                        <a:solidFill>
                          <a:srgbClr val="000000"/>
                        </a:solidFill>
                        <a:latin typeface="Arial"/>
                        <a:ea typeface="Times New Roman"/>
                        <a:cs typeface="Shruti"/>
                      </a:endParaRPr>
                    </a:p>
                    <a:p>
                      <a:pPr marL="0" marR="0" algn="ctr">
                        <a:lnSpc>
                          <a:spcPts val="1505"/>
                        </a:lnSpc>
                        <a:spcBef>
                          <a:spcPts val="0"/>
                        </a:spcBef>
                        <a:spcAft>
                          <a:spcPts val="600"/>
                        </a:spcAft>
                      </a:pPr>
                      <a:r>
                        <a:rPr lang="en-US" sz="1600" b="1" dirty="0">
                          <a:solidFill>
                            <a:srgbClr val="000000"/>
                          </a:solidFill>
                          <a:latin typeface="Arial"/>
                          <a:ea typeface="Times New Roman"/>
                          <a:cs typeface="Shruti"/>
                        </a:rPr>
                        <a:t>CONTROL</a:t>
                      </a:r>
                      <a:endParaRPr lang="en-US" sz="1600" dirty="0">
                        <a:latin typeface="Times New Roman"/>
                        <a:ea typeface="Times New Roman"/>
                        <a:cs typeface="Shruti"/>
                      </a:endParaRPr>
                    </a:p>
                  </a:txBody>
                  <a:tcPr marL="59740" marR="59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505"/>
                        </a:lnSpc>
                        <a:spcBef>
                          <a:spcPts val="0"/>
                        </a:spcBef>
                        <a:spcAft>
                          <a:spcPts val="600"/>
                        </a:spcAft>
                      </a:pPr>
                      <a:endParaRPr lang="en-US" sz="1600" b="1" dirty="0">
                        <a:solidFill>
                          <a:srgbClr val="000000"/>
                        </a:solidFill>
                        <a:latin typeface="Arial"/>
                        <a:ea typeface="Times New Roman"/>
                        <a:cs typeface="Shruti"/>
                      </a:endParaRPr>
                    </a:p>
                    <a:p>
                      <a:pPr marL="0" marR="0" algn="ctr">
                        <a:lnSpc>
                          <a:spcPts val="1505"/>
                        </a:lnSpc>
                        <a:spcBef>
                          <a:spcPts val="0"/>
                        </a:spcBef>
                        <a:spcAft>
                          <a:spcPts val="600"/>
                        </a:spcAft>
                      </a:pPr>
                      <a:r>
                        <a:rPr lang="en-US" sz="1600" b="1" dirty="0">
                          <a:solidFill>
                            <a:srgbClr val="000000"/>
                          </a:solidFill>
                          <a:latin typeface="Arial"/>
                          <a:ea typeface="Times New Roman"/>
                          <a:cs typeface="Shruti"/>
                        </a:rPr>
                        <a:t>OUTCOME</a:t>
                      </a:r>
                      <a:endParaRPr lang="en-US" sz="1600" dirty="0">
                        <a:latin typeface="Times New Roman"/>
                        <a:ea typeface="Times New Roman"/>
                        <a:cs typeface="Shruti"/>
                      </a:endParaRPr>
                    </a:p>
                  </a:txBody>
                  <a:tcPr marL="59740" marR="59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46489">
                <a:tc>
                  <a:txBody>
                    <a:bodyPr/>
                    <a:lstStyle/>
                    <a:p>
                      <a:pPr marL="0" marR="0" algn="l">
                        <a:lnSpc>
                          <a:spcPts val="1505"/>
                        </a:lnSpc>
                        <a:spcBef>
                          <a:spcPts val="0"/>
                        </a:spcBef>
                        <a:spcAft>
                          <a:spcPts val="600"/>
                        </a:spcAft>
                      </a:pPr>
                      <a:endParaRPr lang="en-US" sz="1600" dirty="0">
                        <a:solidFill>
                          <a:srgbClr val="000000"/>
                        </a:solidFill>
                        <a:latin typeface="Arial"/>
                        <a:ea typeface="Times New Roman"/>
                        <a:cs typeface="Shruti"/>
                      </a:endParaRPr>
                    </a:p>
                    <a:p>
                      <a:pPr marL="0" marR="0" algn="l">
                        <a:lnSpc>
                          <a:spcPts val="1505"/>
                        </a:lnSpc>
                        <a:spcBef>
                          <a:spcPts val="0"/>
                        </a:spcBef>
                        <a:spcAft>
                          <a:spcPts val="600"/>
                        </a:spcAft>
                      </a:pPr>
                      <a:endParaRPr lang="en-US" sz="1600" dirty="0">
                        <a:solidFill>
                          <a:srgbClr val="000000"/>
                        </a:solidFill>
                        <a:latin typeface="Arial"/>
                        <a:ea typeface="Times New Roman"/>
                        <a:cs typeface="Shruti"/>
                      </a:endParaRPr>
                    </a:p>
                    <a:p>
                      <a:pPr marL="0" marR="0" algn="l">
                        <a:lnSpc>
                          <a:spcPts val="1505"/>
                        </a:lnSpc>
                        <a:spcBef>
                          <a:spcPts val="0"/>
                        </a:spcBef>
                        <a:spcAft>
                          <a:spcPts val="600"/>
                        </a:spcAft>
                      </a:pPr>
                      <a:r>
                        <a:rPr lang="en-US" sz="1600" dirty="0">
                          <a:solidFill>
                            <a:srgbClr val="000000"/>
                          </a:solidFill>
                          <a:latin typeface="Arial"/>
                          <a:ea typeface="Times New Roman"/>
                          <a:cs typeface="Shruti"/>
                        </a:rPr>
                        <a:t>study was to investigate whether disaster exercises can be used as a proxy environment to evaluate potential research instruments designed to study the application of medical care management resources during a disaster</a:t>
                      </a:r>
                      <a:endParaRPr lang="en-US" sz="1600" dirty="0">
                        <a:latin typeface="Times New Roman"/>
                        <a:ea typeface="Times New Roman"/>
                        <a:cs typeface="Shruti"/>
                      </a:endParaRPr>
                    </a:p>
                  </a:txBody>
                  <a:tcPr marL="59740" marR="59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350"/>
                        </a:lnSpc>
                        <a:spcBef>
                          <a:spcPts val="0"/>
                        </a:spcBef>
                        <a:spcAft>
                          <a:spcPts val="600"/>
                        </a:spcAft>
                      </a:pPr>
                      <a:endParaRPr lang="en-US" sz="1600" dirty="0">
                        <a:solidFill>
                          <a:srgbClr val="000000"/>
                        </a:solidFill>
                        <a:latin typeface="Arial"/>
                        <a:ea typeface="Times New Roman"/>
                        <a:cs typeface="Shruti"/>
                      </a:endParaRPr>
                    </a:p>
                    <a:p>
                      <a:pPr marL="0" marR="0" algn="l">
                        <a:lnSpc>
                          <a:spcPts val="1350"/>
                        </a:lnSpc>
                        <a:spcBef>
                          <a:spcPts val="0"/>
                        </a:spcBef>
                        <a:spcAft>
                          <a:spcPts val="600"/>
                        </a:spcAft>
                      </a:pPr>
                      <a:endParaRPr lang="en-US" sz="1600" dirty="0">
                        <a:solidFill>
                          <a:srgbClr val="000000"/>
                        </a:solidFill>
                        <a:latin typeface="Arial"/>
                        <a:ea typeface="Times New Roman"/>
                        <a:cs typeface="Shruti"/>
                      </a:endParaRPr>
                    </a:p>
                    <a:p>
                      <a:pPr marL="0" marR="0" algn="l">
                        <a:lnSpc>
                          <a:spcPts val="1350"/>
                        </a:lnSpc>
                        <a:spcBef>
                          <a:spcPts val="0"/>
                        </a:spcBef>
                        <a:spcAft>
                          <a:spcPts val="600"/>
                        </a:spcAft>
                      </a:pPr>
                      <a:r>
                        <a:rPr lang="en-US" sz="1600" dirty="0">
                          <a:solidFill>
                            <a:srgbClr val="000000"/>
                          </a:solidFill>
                          <a:latin typeface="Arial"/>
                          <a:ea typeface="Times New Roman"/>
                          <a:cs typeface="Shruti"/>
                        </a:rPr>
                        <a:t>patient contact were assessed: (1) Command and Control, through the application of an existing incident management system questionnaire; (2) patient flow and quality of patient distribution, through registration of data from </a:t>
                      </a:r>
                      <a:r>
                        <a:rPr lang="en-US" sz="1600" dirty="0" err="1">
                          <a:solidFill>
                            <a:srgbClr val="000000"/>
                          </a:solidFill>
                          <a:latin typeface="Arial"/>
                          <a:ea typeface="Times New Roman"/>
                          <a:cs typeface="Shruti"/>
                        </a:rPr>
                        <a:t>prehospital</a:t>
                      </a:r>
                      <a:r>
                        <a:rPr lang="en-US" sz="1600" dirty="0">
                          <a:solidFill>
                            <a:srgbClr val="000000"/>
                          </a:solidFill>
                          <a:latin typeface="Arial"/>
                          <a:ea typeface="Times New Roman"/>
                          <a:cs typeface="Shruti"/>
                        </a:rPr>
                        <a:t> casualty collection points, ambulances, and participating trauma centers (with inclusion of data in a flow chart); and (3) hospital coping capacity, through timed registration reports from participating trauma centers.</a:t>
                      </a:r>
                      <a:endParaRPr lang="en-US" sz="1600" dirty="0">
                        <a:latin typeface="Times New Roman"/>
                        <a:ea typeface="Times New Roman"/>
                        <a:cs typeface="Shruti"/>
                      </a:endParaRPr>
                    </a:p>
                  </a:txBody>
                  <a:tcPr marL="59740" marR="59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5"/>
                        </a:lnSpc>
                        <a:spcBef>
                          <a:spcPts val="0"/>
                        </a:spcBef>
                        <a:spcAft>
                          <a:spcPts val="600"/>
                        </a:spcAft>
                      </a:pPr>
                      <a:endParaRPr lang="en-US" sz="1600">
                        <a:solidFill>
                          <a:srgbClr val="000000"/>
                        </a:solidFill>
                        <a:latin typeface="Arial"/>
                        <a:ea typeface="Times New Roman"/>
                        <a:cs typeface="Shruti"/>
                      </a:endParaRPr>
                    </a:p>
                  </a:txBody>
                  <a:tcPr marL="59740" marR="59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ts val="1505"/>
                        </a:lnSpc>
                        <a:spcBef>
                          <a:spcPts val="0"/>
                        </a:spcBef>
                        <a:spcAft>
                          <a:spcPts val="600"/>
                        </a:spcAft>
                      </a:pPr>
                      <a:r>
                        <a:rPr lang="en-US" sz="1600" dirty="0">
                          <a:solidFill>
                            <a:srgbClr val="000000"/>
                          </a:solidFill>
                          <a:latin typeface="Arial"/>
                          <a:ea typeface="Times New Roman"/>
                          <a:cs typeface="Shruti"/>
                        </a:rPr>
                        <a:t>. </a:t>
                      </a:r>
                    </a:p>
                    <a:p>
                      <a:pPr marL="0" marR="0" algn="l">
                        <a:lnSpc>
                          <a:spcPts val="1505"/>
                        </a:lnSpc>
                        <a:spcBef>
                          <a:spcPts val="0"/>
                        </a:spcBef>
                        <a:spcAft>
                          <a:spcPts val="600"/>
                        </a:spcAft>
                      </a:pPr>
                      <a:endParaRPr lang="en-US" sz="1600" dirty="0">
                        <a:solidFill>
                          <a:srgbClr val="000000"/>
                        </a:solidFill>
                        <a:latin typeface="Arial"/>
                        <a:ea typeface="Times New Roman"/>
                        <a:cs typeface="Shruti"/>
                      </a:endParaRPr>
                    </a:p>
                    <a:p>
                      <a:pPr marL="0" marR="0" algn="l">
                        <a:lnSpc>
                          <a:spcPts val="1505"/>
                        </a:lnSpc>
                        <a:spcBef>
                          <a:spcPts val="0"/>
                        </a:spcBef>
                        <a:spcAft>
                          <a:spcPts val="600"/>
                        </a:spcAft>
                      </a:pPr>
                      <a:r>
                        <a:rPr lang="en-US" sz="1600" dirty="0">
                          <a:solidFill>
                            <a:srgbClr val="000000"/>
                          </a:solidFill>
                          <a:latin typeface="Arial"/>
                          <a:ea typeface="Times New Roman"/>
                          <a:cs typeface="Shruti"/>
                        </a:rPr>
                        <a:t>Patient flow and the quality of patient distribution could not be studied during the exercise because of inconsistencies among data, and lack of data from various collection points. Coping capacity was better measured by using 10-minute rather than one hour time intervals, but provided little information regarding bottlenecks in surge capacity</a:t>
                      </a:r>
                      <a:endParaRPr lang="en-US" sz="1600" dirty="0">
                        <a:latin typeface="Times New Roman"/>
                        <a:ea typeface="Times New Roman"/>
                        <a:cs typeface="Shruti"/>
                      </a:endParaRPr>
                    </a:p>
                  </a:txBody>
                  <a:tcPr marL="59740" marR="59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p:nvPr/>
        </p:nvSpPr>
        <p:spPr>
          <a:xfrm>
            <a:off x="685800" y="5791200"/>
            <a:ext cx="4495800" cy="369332"/>
          </a:xfrm>
          <a:prstGeom prst="rect">
            <a:avLst/>
          </a:prstGeom>
        </p:spPr>
        <p:txBody>
          <a:bodyPr wrap="square">
            <a:spAutoFit/>
          </a:bodyPr>
          <a:lstStyle/>
          <a:p>
            <a:r>
              <a:rPr lang="en-US" dirty="0"/>
              <a:t>Level of </a:t>
            </a:r>
            <a:r>
              <a:rPr lang="en-US"/>
              <a:t>Evidence: v</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1600200"/>
          </a:xfrm>
        </p:spPr>
        <p:txBody>
          <a:bodyPr>
            <a:normAutofit/>
          </a:bodyPr>
          <a:lstStyle/>
          <a:p>
            <a:pPr algn="ctr"/>
            <a:r>
              <a:rPr lang="en-US" sz="6600" dirty="0">
                <a:latin typeface="Calibri" pitchFamily="34" charset="0"/>
              </a:rPr>
              <a:t>THANK YOU</a:t>
            </a:r>
          </a:p>
        </p:txBody>
      </p:sp>
      <p:pic>
        <p:nvPicPr>
          <p:cNvPr id="1026" name="Picture 2" descr="C:\Documents and Settings\VIRENDRA KUMAR\Desktop\ashu\~PILLU~\BABY4.JPG"/>
          <p:cNvPicPr>
            <a:picLocks noGrp="1" noChangeAspect="1" noChangeArrowheads="1"/>
          </p:cNvPicPr>
          <p:nvPr>
            <p:ph sz="quarter" idx="1"/>
          </p:nvPr>
        </p:nvPicPr>
        <p:blipFill>
          <a:blip r:embed="rId2"/>
          <a:srcRect/>
          <a:stretch>
            <a:fillRect/>
          </a:stretch>
        </p:blipFill>
        <p:spPr bwMode="auto">
          <a:xfrm>
            <a:off x="442395" y="1752600"/>
            <a:ext cx="8015805" cy="46482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noAutofit/>
          </a:bodyPr>
          <a:lstStyle/>
          <a:p>
            <a:r>
              <a:rPr lang="en-US" sz="3600" b="1" dirty="0">
                <a:latin typeface="Times New Roman" pitchFamily="18" charset="0"/>
                <a:cs typeface="Times New Roman" pitchFamily="18" charset="0"/>
              </a:rPr>
              <a:t>MEANING</a:t>
            </a:r>
            <a:br>
              <a:rPr lang="en-US" sz="3600" dirty="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pPr algn="just">
              <a:lnSpc>
                <a:spcPct val="150000"/>
              </a:lnSpc>
              <a:buNone/>
            </a:pPr>
            <a:r>
              <a:rPr lang="en-US" dirty="0"/>
              <a:t>   		</a:t>
            </a:r>
            <a:r>
              <a:rPr lang="en-US" sz="2800" dirty="0">
                <a:latin typeface="Times New Roman" pitchFamily="18" charset="0"/>
                <a:cs typeface="Times New Roman" pitchFamily="18" charset="0"/>
              </a:rPr>
              <a:t>Disaster means that any occurrence that causes damage, ecological disruption, loss of human life or deterioration of health and health services on a scale sufficient to warrant and extraordinary response from outside the affected community or area.                                                                                  </a:t>
            </a:r>
          </a:p>
          <a:p>
            <a:pPr algn="just">
              <a:lnSpc>
                <a:spcPct val="150000"/>
              </a:lnSpc>
              <a:buNone/>
            </a:pPr>
            <a:r>
              <a:rPr lang="en-US" sz="2800" dirty="0">
                <a:latin typeface="Times New Roman" pitchFamily="18" charset="0"/>
                <a:cs typeface="Times New Roman" pitchFamily="18" charset="0"/>
              </a:rPr>
              <a:t>                                                 (WHO 1995)</a:t>
            </a:r>
          </a:p>
          <a:p>
            <a:pPr>
              <a:buNone/>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br>
              <a:rPr lang="en-US" sz="3600" dirty="0">
                <a:latin typeface="Times New Roman" pitchFamily="18" charset="0"/>
                <a:cs typeface="Times New Roman" pitchFamily="18" charset="0"/>
              </a:rPr>
            </a:br>
            <a:r>
              <a:rPr lang="en-US" sz="4000" dirty="0">
                <a:latin typeface="Times New Roman" pitchFamily="18" charset="0"/>
                <a:cs typeface="Times New Roman" pitchFamily="18" charset="0"/>
              </a:rPr>
              <a:t>“DISASTER” alphabetically means:</a:t>
            </a:r>
          </a:p>
        </p:txBody>
      </p:sp>
      <p:graphicFrame>
        <p:nvGraphicFramePr>
          <p:cNvPr id="5" name="Content Placeholder 4"/>
          <p:cNvGraphicFramePr>
            <a:graphicFrameLocks noGrp="1"/>
          </p:cNvGraphicFramePr>
          <p:nvPr>
            <p:ph sz="quarter" idx="1"/>
          </p:nvPr>
        </p:nvGraphicFramePr>
        <p:xfrm>
          <a:off x="914400" y="1219200"/>
          <a:ext cx="80772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317CCD37-D494-4381-AF05-9CC74210DBB3}"/>
                                            </p:graphicEl>
                                          </p:spTgt>
                                        </p:tgtEl>
                                        <p:attrNameLst>
                                          <p:attrName>style.visibility</p:attrName>
                                        </p:attrNameLst>
                                      </p:cBhvr>
                                      <p:to>
                                        <p:strVal val="visible"/>
                                      </p:to>
                                    </p:set>
                                    <p:animEffect transition="in" filter="fade">
                                      <p:cBhvr>
                                        <p:cTn id="12" dur="1000"/>
                                        <p:tgtEl>
                                          <p:spTgt spid="5">
                                            <p:graphicEl>
                                              <a:dgm id="{317CCD37-D494-4381-AF05-9CC74210DBB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BC730EC0-7952-4175-9CCC-D305403E5A68}"/>
                                            </p:graphicEl>
                                          </p:spTgt>
                                        </p:tgtEl>
                                        <p:attrNameLst>
                                          <p:attrName>style.visibility</p:attrName>
                                        </p:attrNameLst>
                                      </p:cBhvr>
                                      <p:to>
                                        <p:strVal val="visible"/>
                                      </p:to>
                                    </p:set>
                                    <p:animEffect transition="in" filter="fade">
                                      <p:cBhvr>
                                        <p:cTn id="17" dur="1000"/>
                                        <p:tgtEl>
                                          <p:spTgt spid="5">
                                            <p:graphicEl>
                                              <a:dgm id="{BC730EC0-7952-4175-9CCC-D305403E5A6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0AEDA2D7-E5E4-4B47-8C87-1557BE9BA087}"/>
                                            </p:graphicEl>
                                          </p:spTgt>
                                        </p:tgtEl>
                                        <p:attrNameLst>
                                          <p:attrName>style.visibility</p:attrName>
                                        </p:attrNameLst>
                                      </p:cBhvr>
                                      <p:to>
                                        <p:strVal val="visible"/>
                                      </p:to>
                                    </p:set>
                                    <p:animEffect transition="in" filter="fade">
                                      <p:cBhvr>
                                        <p:cTn id="22" dur="1000"/>
                                        <p:tgtEl>
                                          <p:spTgt spid="5">
                                            <p:graphicEl>
                                              <a:dgm id="{0AEDA2D7-E5E4-4B47-8C87-1557BE9BA08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C4633D6E-6C86-4BAB-A0EA-2882BE71E455}"/>
                                            </p:graphicEl>
                                          </p:spTgt>
                                        </p:tgtEl>
                                        <p:attrNameLst>
                                          <p:attrName>style.visibility</p:attrName>
                                        </p:attrNameLst>
                                      </p:cBhvr>
                                      <p:to>
                                        <p:strVal val="visible"/>
                                      </p:to>
                                    </p:set>
                                    <p:animEffect transition="in" filter="fade">
                                      <p:cBhvr>
                                        <p:cTn id="27" dur="1000"/>
                                        <p:tgtEl>
                                          <p:spTgt spid="5">
                                            <p:graphicEl>
                                              <a:dgm id="{C4633D6E-6C86-4BAB-A0EA-2882BE71E45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F62C2B82-74E7-45B0-9C0F-DCC08C68D78D}"/>
                                            </p:graphicEl>
                                          </p:spTgt>
                                        </p:tgtEl>
                                        <p:attrNameLst>
                                          <p:attrName>style.visibility</p:attrName>
                                        </p:attrNameLst>
                                      </p:cBhvr>
                                      <p:to>
                                        <p:strVal val="visible"/>
                                      </p:to>
                                    </p:set>
                                    <p:animEffect transition="in" filter="fade">
                                      <p:cBhvr>
                                        <p:cTn id="32" dur="1000"/>
                                        <p:tgtEl>
                                          <p:spTgt spid="5">
                                            <p:graphicEl>
                                              <a:dgm id="{F62C2B82-74E7-45B0-9C0F-DCC08C68D78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12AC2231-792B-42B3-AEBB-ABB746CAA733}"/>
                                            </p:graphicEl>
                                          </p:spTgt>
                                        </p:tgtEl>
                                        <p:attrNameLst>
                                          <p:attrName>style.visibility</p:attrName>
                                        </p:attrNameLst>
                                      </p:cBhvr>
                                      <p:to>
                                        <p:strVal val="visible"/>
                                      </p:to>
                                    </p:set>
                                    <p:animEffect transition="in" filter="fade">
                                      <p:cBhvr>
                                        <p:cTn id="37" dur="1000"/>
                                        <p:tgtEl>
                                          <p:spTgt spid="5">
                                            <p:graphicEl>
                                              <a:dgm id="{12AC2231-792B-42B3-AEBB-ABB746CAA733}"/>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2A4DB9BF-80BF-49A8-B57B-15285135B3C4}"/>
                                            </p:graphicEl>
                                          </p:spTgt>
                                        </p:tgtEl>
                                        <p:attrNameLst>
                                          <p:attrName>style.visibility</p:attrName>
                                        </p:attrNameLst>
                                      </p:cBhvr>
                                      <p:to>
                                        <p:strVal val="visible"/>
                                      </p:to>
                                    </p:set>
                                    <p:animEffect transition="in" filter="fade">
                                      <p:cBhvr>
                                        <p:cTn id="42" dur="1000"/>
                                        <p:tgtEl>
                                          <p:spTgt spid="5">
                                            <p:graphicEl>
                                              <a:dgm id="{2A4DB9BF-80BF-49A8-B57B-15285135B3C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288FEF73-980E-42BE-858E-C17FC53385CF}"/>
                                            </p:graphicEl>
                                          </p:spTgt>
                                        </p:tgtEl>
                                        <p:attrNameLst>
                                          <p:attrName>style.visibility</p:attrName>
                                        </p:attrNameLst>
                                      </p:cBhvr>
                                      <p:to>
                                        <p:strVal val="visible"/>
                                      </p:to>
                                    </p:set>
                                    <p:animEffect transition="in" filter="fade">
                                      <p:cBhvr>
                                        <p:cTn id="47" dur="1000"/>
                                        <p:tgtEl>
                                          <p:spTgt spid="5">
                                            <p:graphicEl>
                                              <a:dgm id="{288FEF73-980E-42BE-858E-C17FC53385C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dgm id="{1C1BC0F7-5D02-4C49-A5E9-38720496125C}"/>
                                            </p:graphicEl>
                                          </p:spTgt>
                                        </p:tgtEl>
                                        <p:attrNameLst>
                                          <p:attrName>style.visibility</p:attrName>
                                        </p:attrNameLst>
                                      </p:cBhvr>
                                      <p:to>
                                        <p:strVal val="visible"/>
                                      </p:to>
                                    </p:set>
                                    <p:animEffect transition="in" filter="fade">
                                      <p:cBhvr>
                                        <p:cTn id="52" dur="1000"/>
                                        <p:tgtEl>
                                          <p:spTgt spid="5">
                                            <p:graphicEl>
                                              <a:dgm id="{1C1BC0F7-5D02-4C49-A5E9-38720496125C}"/>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graphicEl>
                                              <a:dgm id="{17E4D1C3-748E-447F-870D-CD0F9A24D2B1}"/>
                                            </p:graphicEl>
                                          </p:spTgt>
                                        </p:tgtEl>
                                        <p:attrNameLst>
                                          <p:attrName>style.visibility</p:attrName>
                                        </p:attrNameLst>
                                      </p:cBhvr>
                                      <p:to>
                                        <p:strVal val="visible"/>
                                      </p:to>
                                    </p:set>
                                    <p:animEffect transition="in" filter="fade">
                                      <p:cBhvr>
                                        <p:cTn id="57" dur="1000"/>
                                        <p:tgtEl>
                                          <p:spTgt spid="5">
                                            <p:graphicEl>
                                              <a:dgm id="{17E4D1C3-748E-447F-870D-CD0F9A24D2B1}"/>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graphicEl>
                                              <a:dgm id="{07CDC0EE-1DF2-4C88-B893-765FAA2D9E1C}"/>
                                            </p:graphicEl>
                                          </p:spTgt>
                                        </p:tgtEl>
                                        <p:attrNameLst>
                                          <p:attrName>style.visibility</p:attrName>
                                        </p:attrNameLst>
                                      </p:cBhvr>
                                      <p:to>
                                        <p:strVal val="visible"/>
                                      </p:to>
                                    </p:set>
                                    <p:animEffect transition="in" filter="fade">
                                      <p:cBhvr>
                                        <p:cTn id="62" dur="1000"/>
                                        <p:tgtEl>
                                          <p:spTgt spid="5">
                                            <p:graphicEl>
                                              <a:dgm id="{07CDC0EE-1DF2-4C88-B893-765FAA2D9E1C}"/>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graphicEl>
                                              <a:dgm id="{6E9A9DE8-C483-4FF3-885E-3BCA7D850151}"/>
                                            </p:graphicEl>
                                          </p:spTgt>
                                        </p:tgtEl>
                                        <p:attrNameLst>
                                          <p:attrName>style.visibility</p:attrName>
                                        </p:attrNameLst>
                                      </p:cBhvr>
                                      <p:to>
                                        <p:strVal val="visible"/>
                                      </p:to>
                                    </p:set>
                                    <p:animEffect transition="in" filter="fade">
                                      <p:cBhvr>
                                        <p:cTn id="67" dur="1000"/>
                                        <p:tgtEl>
                                          <p:spTgt spid="5">
                                            <p:graphicEl>
                                              <a:dgm id="{6E9A9DE8-C483-4FF3-885E-3BCA7D850151}"/>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graphicEl>
                                              <a:dgm id="{0FB1D985-E4E8-4495-9883-388264D1ABC3}"/>
                                            </p:graphicEl>
                                          </p:spTgt>
                                        </p:tgtEl>
                                        <p:attrNameLst>
                                          <p:attrName>style.visibility</p:attrName>
                                        </p:attrNameLst>
                                      </p:cBhvr>
                                      <p:to>
                                        <p:strVal val="visible"/>
                                      </p:to>
                                    </p:set>
                                    <p:animEffect transition="in" filter="fade">
                                      <p:cBhvr>
                                        <p:cTn id="72" dur="1000"/>
                                        <p:tgtEl>
                                          <p:spTgt spid="5">
                                            <p:graphicEl>
                                              <a:dgm id="{0FB1D985-E4E8-4495-9883-388264D1ABC3}"/>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graphicEl>
                                              <a:dgm id="{83D9564D-E886-4E10-BAA9-C40450644FCC}"/>
                                            </p:graphicEl>
                                          </p:spTgt>
                                        </p:tgtEl>
                                        <p:attrNameLst>
                                          <p:attrName>style.visibility</p:attrName>
                                        </p:attrNameLst>
                                      </p:cBhvr>
                                      <p:to>
                                        <p:strVal val="visible"/>
                                      </p:to>
                                    </p:set>
                                    <p:animEffect transition="in" filter="fade">
                                      <p:cBhvr>
                                        <p:cTn id="77" dur="1000"/>
                                        <p:tgtEl>
                                          <p:spTgt spid="5">
                                            <p:graphicEl>
                                              <a:dgm id="{83D9564D-E886-4E10-BAA9-C40450644FCC}"/>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graphicEl>
                                              <a:dgm id="{E4F02C8E-2A29-4964-A286-4C6D7B176206}"/>
                                            </p:graphicEl>
                                          </p:spTgt>
                                        </p:tgtEl>
                                        <p:attrNameLst>
                                          <p:attrName>style.visibility</p:attrName>
                                        </p:attrNameLst>
                                      </p:cBhvr>
                                      <p:to>
                                        <p:strVal val="visible"/>
                                      </p:to>
                                    </p:set>
                                    <p:animEffect transition="in" filter="fade">
                                      <p:cBhvr>
                                        <p:cTn id="82" dur="1000"/>
                                        <p:tgtEl>
                                          <p:spTgt spid="5">
                                            <p:graphicEl>
                                              <a:dgm id="{E4F02C8E-2A29-4964-A286-4C6D7B176206}"/>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graphicEl>
                                              <a:dgm id="{66CB3459-2607-43BA-857F-FCDB88FD59B1}"/>
                                            </p:graphicEl>
                                          </p:spTgt>
                                        </p:tgtEl>
                                        <p:attrNameLst>
                                          <p:attrName>style.visibility</p:attrName>
                                        </p:attrNameLst>
                                      </p:cBhvr>
                                      <p:to>
                                        <p:strVal val="visible"/>
                                      </p:to>
                                    </p:set>
                                    <p:animEffect transition="in" filter="fade">
                                      <p:cBhvr>
                                        <p:cTn id="87" dur="1000"/>
                                        <p:tgtEl>
                                          <p:spTgt spid="5">
                                            <p:graphicEl>
                                              <a:dgm id="{66CB3459-2607-43BA-857F-FCDB88FD59B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73162"/>
          </a:xfrm>
        </p:spPr>
        <p:txBody>
          <a:bodyPr/>
          <a:lstStyle/>
          <a:p>
            <a:pPr algn="l"/>
            <a:r>
              <a:rPr lang="en-US" dirty="0">
                <a:latin typeface="Times New Roman" pitchFamily="18" charset="0"/>
                <a:cs typeface="Times New Roman" pitchFamily="18" charset="0"/>
              </a:rPr>
              <a:t>Definition of Disaster Nursing</a:t>
            </a:r>
          </a:p>
        </p:txBody>
      </p:sp>
      <p:sp>
        <p:nvSpPr>
          <p:cNvPr id="3" name="Content Placeholder 2"/>
          <p:cNvSpPr>
            <a:spLocks noGrp="1"/>
          </p:cNvSpPr>
          <p:nvPr>
            <p:ph sz="quarter" idx="1"/>
          </p:nvPr>
        </p:nvSpPr>
        <p:spPr>
          <a:xfrm>
            <a:off x="228600" y="1752600"/>
            <a:ext cx="8610600" cy="4648200"/>
          </a:xfrm>
        </p:spPr>
        <p:txBody>
          <a:bodyPr>
            <a:normAutofit/>
          </a:bodyPr>
          <a:lstStyle/>
          <a:p>
            <a:pPr algn="just">
              <a:lnSpc>
                <a:spcPct val="150000"/>
              </a:lnSpc>
              <a:buNone/>
            </a:pPr>
            <a:r>
              <a:rPr lang="en-US" dirty="0"/>
              <a:t>		</a:t>
            </a:r>
            <a:r>
              <a:rPr lang="en-US" sz="2800" dirty="0">
                <a:latin typeface="Times New Roman" pitchFamily="18" charset="0"/>
                <a:cs typeface="Times New Roman" pitchFamily="18" charset="0"/>
              </a:rPr>
              <a:t>Disaster Nursing can be defined as the adaptation of professional nursing skills in recognizing and meeting the nursing physical and emotional needs resulting from a disaster. The overall goal of disaster nursing is to achieve the best possible level of health for the people and the community involved in the disaster.</a:t>
            </a:r>
            <a:br>
              <a:rPr lang="en-US" dirty="0"/>
            </a:b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609600"/>
          </a:xfrm>
        </p:spPr>
        <p:txBody>
          <a:bodyPr>
            <a:normAutofit fontScale="90000"/>
          </a:bodyPr>
          <a:lstStyle/>
          <a:p>
            <a:r>
              <a:rPr lang="en-US" sz="3100" b="1" dirty="0">
                <a:solidFill>
                  <a:schemeClr val="bg1"/>
                </a:solidFill>
                <a:latin typeface="Times New Roman" pitchFamily="18" charset="0"/>
                <a:cs typeface="Times New Roman" pitchFamily="18" charset="0"/>
              </a:rPr>
              <a:t>PRINCIPLES OF DISASTER MANAGEMENT</a:t>
            </a:r>
            <a:br>
              <a:rPr lang="en-US" dirty="0"/>
            </a:br>
            <a:endParaRPr lang="en-US" dirty="0"/>
          </a:p>
        </p:txBody>
      </p:sp>
      <p:sp>
        <p:nvSpPr>
          <p:cNvPr id="3" name="Content Placeholder 2"/>
          <p:cNvSpPr>
            <a:spLocks noGrp="1"/>
          </p:cNvSpPr>
          <p:nvPr>
            <p:ph sz="quarter" idx="1"/>
          </p:nvPr>
        </p:nvSpPr>
        <p:spPr>
          <a:xfrm>
            <a:off x="838200" y="990600"/>
            <a:ext cx="8077200" cy="5562600"/>
          </a:xfrm>
        </p:spPr>
        <p:txBody>
          <a:bodyPr>
            <a:normAutofit/>
          </a:bodyPr>
          <a:lstStyle/>
          <a:p>
            <a:pPr>
              <a:lnSpc>
                <a:spcPct val="110000"/>
              </a:lnSpc>
              <a:buFont typeface="Wingdings" pitchFamily="2" charset="2"/>
              <a:buChar char="q"/>
            </a:pPr>
            <a:r>
              <a:rPr lang="en-US" sz="2600" dirty="0">
                <a:latin typeface="Times New Roman" pitchFamily="18" charset="0"/>
                <a:cs typeface="Times New Roman" pitchFamily="18" charset="0"/>
              </a:rPr>
              <a:t>Prevent the occurrence of the disaster whenever possible.</a:t>
            </a:r>
          </a:p>
          <a:p>
            <a:pPr>
              <a:lnSpc>
                <a:spcPct val="110000"/>
              </a:lnSpc>
              <a:buFont typeface="Wingdings" pitchFamily="2" charset="2"/>
              <a:buChar char="q"/>
            </a:pPr>
            <a:r>
              <a:rPr lang="en-US" sz="2600" dirty="0">
                <a:latin typeface="Times New Roman" pitchFamily="18" charset="0"/>
                <a:cs typeface="Times New Roman" pitchFamily="18" charset="0"/>
              </a:rPr>
              <a:t>Minimize the number of casualties if the disaster cannot be prevented.</a:t>
            </a:r>
          </a:p>
          <a:p>
            <a:pPr>
              <a:lnSpc>
                <a:spcPct val="110000"/>
              </a:lnSpc>
              <a:buFont typeface="Wingdings" pitchFamily="2" charset="2"/>
              <a:buChar char="q"/>
            </a:pPr>
            <a:r>
              <a:rPr lang="en-US" sz="2600" dirty="0">
                <a:latin typeface="Times New Roman" pitchFamily="18" charset="0"/>
                <a:cs typeface="Times New Roman" pitchFamily="18" charset="0"/>
              </a:rPr>
              <a:t>Prevent further casualties from occurring after the initial impact of the disaster.</a:t>
            </a:r>
          </a:p>
          <a:p>
            <a:pPr>
              <a:lnSpc>
                <a:spcPct val="110000"/>
              </a:lnSpc>
              <a:buFont typeface="Wingdings" pitchFamily="2" charset="2"/>
              <a:buChar char="q"/>
            </a:pPr>
            <a:r>
              <a:rPr lang="en-US" sz="2600" dirty="0">
                <a:latin typeface="Times New Roman" pitchFamily="18" charset="0"/>
                <a:cs typeface="Times New Roman" pitchFamily="18" charset="0"/>
              </a:rPr>
              <a:t>Rescue the victims.</a:t>
            </a:r>
          </a:p>
          <a:p>
            <a:pPr>
              <a:lnSpc>
                <a:spcPct val="110000"/>
              </a:lnSpc>
              <a:buFont typeface="Wingdings" pitchFamily="2" charset="2"/>
              <a:buChar char="q"/>
            </a:pPr>
            <a:r>
              <a:rPr lang="en-US" sz="2600" dirty="0">
                <a:latin typeface="Times New Roman" pitchFamily="18" charset="0"/>
                <a:cs typeface="Times New Roman" pitchFamily="18" charset="0"/>
              </a:rPr>
              <a:t>Provide first aid to the injured.</a:t>
            </a:r>
          </a:p>
          <a:p>
            <a:pPr>
              <a:lnSpc>
                <a:spcPct val="110000"/>
              </a:lnSpc>
              <a:buFont typeface="Wingdings" pitchFamily="2" charset="2"/>
              <a:buChar char="q"/>
            </a:pPr>
            <a:r>
              <a:rPr lang="en-US" sz="2600" dirty="0">
                <a:latin typeface="Times New Roman" pitchFamily="18" charset="0"/>
                <a:cs typeface="Times New Roman" pitchFamily="18" charset="0"/>
              </a:rPr>
              <a:t>Evacuate the injured to medical facilities.</a:t>
            </a:r>
          </a:p>
          <a:p>
            <a:pPr>
              <a:lnSpc>
                <a:spcPct val="110000"/>
              </a:lnSpc>
              <a:buFont typeface="Wingdings" pitchFamily="2" charset="2"/>
              <a:buChar char="q"/>
            </a:pPr>
            <a:r>
              <a:rPr lang="en-US" sz="2600" dirty="0">
                <a:latin typeface="Times New Roman" pitchFamily="18" charset="0"/>
                <a:cs typeface="Times New Roman" pitchFamily="18" charset="0"/>
              </a:rPr>
              <a:t>Provide definitive medical care.</a:t>
            </a:r>
          </a:p>
          <a:p>
            <a:pPr>
              <a:lnSpc>
                <a:spcPct val="110000"/>
              </a:lnSpc>
              <a:buFont typeface="Wingdings" pitchFamily="2" charset="2"/>
              <a:buChar char="q"/>
            </a:pPr>
            <a:r>
              <a:rPr lang="en-US" sz="2600" dirty="0">
                <a:latin typeface="Times New Roman" pitchFamily="18" charset="0"/>
                <a:cs typeface="Times New Roman" pitchFamily="18" charset="0"/>
              </a:rPr>
              <a:t>Promote reconstruction of lives.</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381000"/>
          </a:xfrm>
        </p:spPr>
        <p:txBody>
          <a:bodyPr>
            <a:normAutofit fontScale="90000"/>
          </a:bodyPr>
          <a:lstStyle/>
          <a:p>
            <a:pPr algn="l"/>
            <a:r>
              <a:rPr lang="en-US" b="1" dirty="0">
                <a:solidFill>
                  <a:schemeClr val="bg1"/>
                </a:solidFill>
                <a:latin typeface="Times New Roman" pitchFamily="18" charset="0"/>
                <a:cs typeface="Times New Roman" pitchFamily="18" charset="0"/>
              </a:rPr>
              <a:t>Types of Disaster</a:t>
            </a:r>
            <a:endParaRPr lang="en-US" dirty="0">
              <a:solidFill>
                <a:schemeClr val="bg1"/>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0" y="533400"/>
            <a:ext cx="8763000" cy="6096000"/>
          </a:xfrm>
        </p:spPr>
        <p:txBody>
          <a:bodyPr>
            <a:normAutofit/>
          </a:bodyPr>
          <a:lstStyle/>
          <a:p>
            <a:pPr>
              <a:lnSpc>
                <a:spcPct val="150000"/>
              </a:lnSpc>
            </a:pPr>
            <a:endParaRPr lang="en-US" sz="2800" dirty="0">
              <a:latin typeface="Times New Roman" pitchFamily="18" charset="0"/>
              <a:cs typeface="Times New Roman" pitchFamily="18" charset="0"/>
            </a:endParaRPr>
          </a:p>
          <a:p>
            <a:endParaRPr lang="en-US" dirty="0"/>
          </a:p>
        </p:txBody>
      </p:sp>
      <p:graphicFrame>
        <p:nvGraphicFramePr>
          <p:cNvPr id="4" name="Diagram 3"/>
          <p:cNvGraphicFramePr/>
          <p:nvPr/>
        </p:nvGraphicFramePr>
        <p:xfrm>
          <a:off x="0" y="533400"/>
          <a:ext cx="9144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F96C794C-9FC0-4BBD-B97F-BE0E4F5B73B5}"/>
                                            </p:graphicEl>
                                          </p:spTgt>
                                        </p:tgtEl>
                                        <p:attrNameLst>
                                          <p:attrName>style.visibility</p:attrName>
                                        </p:attrNameLst>
                                      </p:cBhvr>
                                      <p:to>
                                        <p:strVal val="visible"/>
                                      </p:to>
                                    </p:set>
                                    <p:animEffect transition="in" filter="wipe(down)">
                                      <p:cBhvr>
                                        <p:cTn id="7" dur="500"/>
                                        <p:tgtEl>
                                          <p:spTgt spid="4">
                                            <p:graphicEl>
                                              <a:dgm id="{F96C794C-9FC0-4BBD-B97F-BE0E4F5B73B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39DC47CC-E9D9-450D-8B8F-E88CCE980131}"/>
                                            </p:graphicEl>
                                          </p:spTgt>
                                        </p:tgtEl>
                                        <p:attrNameLst>
                                          <p:attrName>style.visibility</p:attrName>
                                        </p:attrNameLst>
                                      </p:cBhvr>
                                      <p:to>
                                        <p:strVal val="visible"/>
                                      </p:to>
                                    </p:set>
                                    <p:animEffect transition="in" filter="wipe(down)">
                                      <p:cBhvr>
                                        <p:cTn id="12" dur="500"/>
                                        <p:tgtEl>
                                          <p:spTgt spid="4">
                                            <p:graphicEl>
                                              <a:dgm id="{39DC47CC-E9D9-450D-8B8F-E88CCE980131}"/>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graphicEl>
                                              <a:dgm id="{7511CE89-8296-42D0-A59C-F0FE00773FE4}"/>
                                            </p:graphicEl>
                                          </p:spTgt>
                                        </p:tgtEl>
                                        <p:attrNameLst>
                                          <p:attrName>style.visibility</p:attrName>
                                        </p:attrNameLst>
                                      </p:cBhvr>
                                      <p:to>
                                        <p:strVal val="visible"/>
                                      </p:to>
                                    </p:set>
                                    <p:animEffect transition="in" filter="wipe(down)">
                                      <p:cBhvr>
                                        <p:cTn id="15" dur="500"/>
                                        <p:tgtEl>
                                          <p:spTgt spid="4">
                                            <p:graphicEl>
                                              <a:dgm id="{7511CE89-8296-42D0-A59C-F0FE00773FE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graphicEl>
                                              <a:dgm id="{E03D57B3-EEC7-478F-B2BF-EDC1253CA05B}"/>
                                            </p:graphicEl>
                                          </p:spTgt>
                                        </p:tgtEl>
                                        <p:attrNameLst>
                                          <p:attrName>style.visibility</p:attrName>
                                        </p:attrNameLst>
                                      </p:cBhvr>
                                      <p:to>
                                        <p:strVal val="visible"/>
                                      </p:to>
                                    </p:set>
                                    <p:animEffect transition="in" filter="wipe(down)">
                                      <p:cBhvr>
                                        <p:cTn id="20" dur="500"/>
                                        <p:tgtEl>
                                          <p:spTgt spid="4">
                                            <p:graphicEl>
                                              <a:dgm id="{E03D57B3-EEC7-478F-B2BF-EDC1253CA05B}"/>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graphicEl>
                                              <a:dgm id="{40C56D1D-84DF-459C-AD2E-0C46ADF634FE}"/>
                                            </p:graphicEl>
                                          </p:spTgt>
                                        </p:tgtEl>
                                        <p:attrNameLst>
                                          <p:attrName>style.visibility</p:attrName>
                                        </p:attrNameLst>
                                      </p:cBhvr>
                                      <p:to>
                                        <p:strVal val="visible"/>
                                      </p:to>
                                    </p:set>
                                    <p:animEffect transition="in" filter="wipe(down)">
                                      <p:cBhvr>
                                        <p:cTn id="23" dur="500"/>
                                        <p:tgtEl>
                                          <p:spTgt spid="4">
                                            <p:graphicEl>
                                              <a:dgm id="{40C56D1D-84DF-459C-AD2E-0C46ADF634F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graphicEl>
                                              <a:dgm id="{D467DF30-761A-4AF0-BF1B-238692D7F6E8}"/>
                                            </p:graphicEl>
                                          </p:spTgt>
                                        </p:tgtEl>
                                        <p:attrNameLst>
                                          <p:attrName>style.visibility</p:attrName>
                                        </p:attrNameLst>
                                      </p:cBhvr>
                                      <p:to>
                                        <p:strVal val="visible"/>
                                      </p:to>
                                    </p:set>
                                    <p:animEffect transition="in" filter="wipe(down)">
                                      <p:cBhvr>
                                        <p:cTn id="28" dur="500"/>
                                        <p:tgtEl>
                                          <p:spTgt spid="4">
                                            <p:graphicEl>
                                              <a:dgm id="{D467DF30-761A-4AF0-BF1B-238692D7F6E8}"/>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graphicEl>
                                              <a:dgm id="{B132DE8E-469E-4D35-9836-EE8DD2DF6B3C}"/>
                                            </p:graphicEl>
                                          </p:spTgt>
                                        </p:tgtEl>
                                        <p:attrNameLst>
                                          <p:attrName>style.visibility</p:attrName>
                                        </p:attrNameLst>
                                      </p:cBhvr>
                                      <p:to>
                                        <p:strVal val="visible"/>
                                      </p:to>
                                    </p:set>
                                    <p:animEffect transition="in" filter="wipe(down)">
                                      <p:cBhvr>
                                        <p:cTn id="31" dur="500"/>
                                        <p:tgtEl>
                                          <p:spTgt spid="4">
                                            <p:graphicEl>
                                              <a:dgm id="{B132DE8E-469E-4D35-9836-EE8DD2DF6B3C}"/>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graphicEl>
                                              <a:dgm id="{C706D817-D09D-4A98-B764-472E2A304F10}"/>
                                            </p:graphicEl>
                                          </p:spTgt>
                                        </p:tgtEl>
                                        <p:attrNameLst>
                                          <p:attrName>style.visibility</p:attrName>
                                        </p:attrNameLst>
                                      </p:cBhvr>
                                      <p:to>
                                        <p:strVal val="visible"/>
                                      </p:to>
                                    </p:set>
                                    <p:animEffect transition="in" filter="wipe(down)">
                                      <p:cBhvr>
                                        <p:cTn id="36" dur="500"/>
                                        <p:tgtEl>
                                          <p:spTgt spid="4">
                                            <p:graphicEl>
                                              <a:dgm id="{C706D817-D09D-4A98-B764-472E2A304F10}"/>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graphicEl>
                                              <a:dgm id="{19D40960-179E-475D-B0D4-9A1810D3AF72}"/>
                                            </p:graphicEl>
                                          </p:spTgt>
                                        </p:tgtEl>
                                        <p:attrNameLst>
                                          <p:attrName>style.visibility</p:attrName>
                                        </p:attrNameLst>
                                      </p:cBhvr>
                                      <p:to>
                                        <p:strVal val="visible"/>
                                      </p:to>
                                    </p:set>
                                    <p:animEffect transition="in" filter="wipe(down)">
                                      <p:cBhvr>
                                        <p:cTn id="39" dur="500"/>
                                        <p:tgtEl>
                                          <p:spTgt spid="4">
                                            <p:graphicEl>
                                              <a:dgm id="{19D40960-179E-475D-B0D4-9A1810D3AF72}"/>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
                                            <p:graphicEl>
                                              <a:dgm id="{2FA48C89-D2F0-4DA4-8AE0-C2E61FB1AA81}"/>
                                            </p:graphicEl>
                                          </p:spTgt>
                                        </p:tgtEl>
                                        <p:attrNameLst>
                                          <p:attrName>style.visibility</p:attrName>
                                        </p:attrNameLst>
                                      </p:cBhvr>
                                      <p:to>
                                        <p:strVal val="visible"/>
                                      </p:to>
                                    </p:set>
                                    <p:animEffect transition="in" filter="wipe(down)">
                                      <p:cBhvr>
                                        <p:cTn id="44" dur="500"/>
                                        <p:tgtEl>
                                          <p:spTgt spid="4">
                                            <p:graphicEl>
                                              <a:dgm id="{2FA48C89-D2F0-4DA4-8AE0-C2E61FB1AA81}"/>
                                            </p:graphic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
                                            <p:graphicEl>
                                              <a:dgm id="{CD435398-3592-4B2C-8BFB-CE1D8F8CE073}"/>
                                            </p:graphicEl>
                                          </p:spTgt>
                                        </p:tgtEl>
                                        <p:attrNameLst>
                                          <p:attrName>style.visibility</p:attrName>
                                        </p:attrNameLst>
                                      </p:cBhvr>
                                      <p:to>
                                        <p:strVal val="visible"/>
                                      </p:to>
                                    </p:set>
                                    <p:animEffect transition="in" filter="wipe(down)">
                                      <p:cBhvr>
                                        <p:cTn id="47" dur="500"/>
                                        <p:tgtEl>
                                          <p:spTgt spid="4">
                                            <p:graphicEl>
                                              <a:dgm id="{CD435398-3592-4B2C-8BFB-CE1D8F8CE07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graphicEl>
                                              <a:dgm id="{E441AE48-9155-4279-A0A7-02DE58FC5D9B}"/>
                                            </p:graphicEl>
                                          </p:spTgt>
                                        </p:tgtEl>
                                        <p:attrNameLst>
                                          <p:attrName>style.visibility</p:attrName>
                                        </p:attrNameLst>
                                      </p:cBhvr>
                                      <p:to>
                                        <p:strVal val="visible"/>
                                      </p:to>
                                    </p:set>
                                    <p:animEffect transition="in" filter="wipe(down)">
                                      <p:cBhvr>
                                        <p:cTn id="52" dur="500"/>
                                        <p:tgtEl>
                                          <p:spTgt spid="4">
                                            <p:graphicEl>
                                              <a:dgm id="{E441AE48-9155-4279-A0A7-02DE58FC5D9B}"/>
                                            </p:graphic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
                                            <p:graphicEl>
                                              <a:dgm id="{285E65D7-772C-4E81-A1D1-49298FFADA23}"/>
                                            </p:graphicEl>
                                          </p:spTgt>
                                        </p:tgtEl>
                                        <p:attrNameLst>
                                          <p:attrName>style.visibility</p:attrName>
                                        </p:attrNameLst>
                                      </p:cBhvr>
                                      <p:to>
                                        <p:strVal val="visible"/>
                                      </p:to>
                                    </p:set>
                                    <p:animEffect transition="in" filter="wipe(down)">
                                      <p:cBhvr>
                                        <p:cTn id="55" dur="500"/>
                                        <p:tgtEl>
                                          <p:spTgt spid="4">
                                            <p:graphicEl>
                                              <a:dgm id="{285E65D7-772C-4E81-A1D1-49298FFADA2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
                                            <p:graphicEl>
                                              <a:dgm id="{37FB0607-F6AD-4A4C-BC13-98835CDDB23A}"/>
                                            </p:graphicEl>
                                          </p:spTgt>
                                        </p:tgtEl>
                                        <p:attrNameLst>
                                          <p:attrName>style.visibility</p:attrName>
                                        </p:attrNameLst>
                                      </p:cBhvr>
                                      <p:to>
                                        <p:strVal val="visible"/>
                                      </p:to>
                                    </p:set>
                                    <p:animEffect transition="in" filter="wipe(down)">
                                      <p:cBhvr>
                                        <p:cTn id="60" dur="500"/>
                                        <p:tgtEl>
                                          <p:spTgt spid="4">
                                            <p:graphicEl>
                                              <a:dgm id="{37FB0607-F6AD-4A4C-BC13-98835CDDB23A}"/>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
                                            <p:graphicEl>
                                              <a:dgm id="{6A0AC7B7-70B0-48B9-924E-F6A08AB49C60}"/>
                                            </p:graphicEl>
                                          </p:spTgt>
                                        </p:tgtEl>
                                        <p:attrNameLst>
                                          <p:attrName>style.visibility</p:attrName>
                                        </p:attrNameLst>
                                      </p:cBhvr>
                                      <p:to>
                                        <p:strVal val="visible"/>
                                      </p:to>
                                    </p:set>
                                    <p:animEffect transition="in" filter="wipe(down)">
                                      <p:cBhvr>
                                        <p:cTn id="63" dur="500"/>
                                        <p:tgtEl>
                                          <p:spTgt spid="4">
                                            <p:graphicEl>
                                              <a:dgm id="{6A0AC7B7-70B0-48B9-924E-F6A08AB49C60}"/>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
                                            <p:graphicEl>
                                              <a:dgm id="{AA99D8C2-8971-46DF-8221-4DD5AFB09914}"/>
                                            </p:graphicEl>
                                          </p:spTgt>
                                        </p:tgtEl>
                                        <p:attrNameLst>
                                          <p:attrName>style.visibility</p:attrName>
                                        </p:attrNameLst>
                                      </p:cBhvr>
                                      <p:to>
                                        <p:strVal val="visible"/>
                                      </p:to>
                                    </p:set>
                                    <p:animEffect transition="in" filter="wipe(down)">
                                      <p:cBhvr>
                                        <p:cTn id="68" dur="500"/>
                                        <p:tgtEl>
                                          <p:spTgt spid="4">
                                            <p:graphicEl>
                                              <a:dgm id="{AA99D8C2-8971-46DF-8221-4DD5AFB09914}"/>
                                            </p:graphicEl>
                                          </p:spTgt>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
                                            <p:graphicEl>
                                              <a:dgm id="{BAE93D04-902E-4A63-A188-D89E9D78179A}"/>
                                            </p:graphicEl>
                                          </p:spTgt>
                                        </p:tgtEl>
                                        <p:attrNameLst>
                                          <p:attrName>style.visibility</p:attrName>
                                        </p:attrNameLst>
                                      </p:cBhvr>
                                      <p:to>
                                        <p:strVal val="visible"/>
                                      </p:to>
                                    </p:set>
                                    <p:animEffect transition="in" filter="wipe(down)">
                                      <p:cBhvr>
                                        <p:cTn id="71" dur="500"/>
                                        <p:tgtEl>
                                          <p:spTgt spid="4">
                                            <p:graphicEl>
                                              <a:dgm id="{BAE93D04-902E-4A63-A188-D89E9D78179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graphicEl>
                                              <a:dgm id="{3ECE8B29-DAC1-40B8-8614-9DBF77B70B33}"/>
                                            </p:graphicEl>
                                          </p:spTgt>
                                        </p:tgtEl>
                                        <p:attrNameLst>
                                          <p:attrName>style.visibility</p:attrName>
                                        </p:attrNameLst>
                                      </p:cBhvr>
                                      <p:to>
                                        <p:strVal val="visible"/>
                                      </p:to>
                                    </p:set>
                                    <p:animEffect transition="in" filter="wipe(down)">
                                      <p:cBhvr>
                                        <p:cTn id="76" dur="500"/>
                                        <p:tgtEl>
                                          <p:spTgt spid="4">
                                            <p:graphicEl>
                                              <a:dgm id="{3ECE8B29-DAC1-40B8-8614-9DBF77B70B33}"/>
                                            </p:graphicEl>
                                          </p:spTgt>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
                                            <p:graphicEl>
                                              <a:dgm id="{1DA68D5A-5F41-4E72-B845-27AC1D9925BE}"/>
                                            </p:graphicEl>
                                          </p:spTgt>
                                        </p:tgtEl>
                                        <p:attrNameLst>
                                          <p:attrName>style.visibility</p:attrName>
                                        </p:attrNameLst>
                                      </p:cBhvr>
                                      <p:to>
                                        <p:strVal val="visible"/>
                                      </p:to>
                                    </p:set>
                                    <p:animEffect transition="in" filter="wipe(down)">
                                      <p:cBhvr>
                                        <p:cTn id="79" dur="500"/>
                                        <p:tgtEl>
                                          <p:spTgt spid="4">
                                            <p:graphicEl>
                                              <a:dgm id="{1DA68D5A-5F41-4E72-B845-27AC1D9925BE}"/>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4">
                                            <p:graphicEl>
                                              <a:dgm id="{08F0863B-4367-419E-B666-6C9119DF4EB4}"/>
                                            </p:graphicEl>
                                          </p:spTgt>
                                        </p:tgtEl>
                                        <p:attrNameLst>
                                          <p:attrName>style.visibility</p:attrName>
                                        </p:attrNameLst>
                                      </p:cBhvr>
                                      <p:to>
                                        <p:strVal val="visible"/>
                                      </p:to>
                                    </p:set>
                                    <p:animEffect transition="in" filter="wipe(down)">
                                      <p:cBhvr>
                                        <p:cTn id="84" dur="500"/>
                                        <p:tgtEl>
                                          <p:spTgt spid="4">
                                            <p:graphicEl>
                                              <a:dgm id="{08F0863B-4367-419E-B666-6C9119DF4EB4}"/>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
                                            <p:graphicEl>
                                              <a:dgm id="{E7A36A56-75C3-4E62-BAB3-07626E4AE8AF}"/>
                                            </p:graphicEl>
                                          </p:spTgt>
                                        </p:tgtEl>
                                        <p:attrNameLst>
                                          <p:attrName>style.visibility</p:attrName>
                                        </p:attrNameLst>
                                      </p:cBhvr>
                                      <p:to>
                                        <p:strVal val="visible"/>
                                      </p:to>
                                    </p:set>
                                    <p:animEffect transition="in" filter="wipe(down)">
                                      <p:cBhvr>
                                        <p:cTn id="89" dur="500"/>
                                        <p:tgtEl>
                                          <p:spTgt spid="4">
                                            <p:graphicEl>
                                              <a:dgm id="{E7A36A56-75C3-4E62-BAB3-07626E4AE8AF}"/>
                                            </p:graphicEl>
                                          </p:spTgt>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4">
                                            <p:graphicEl>
                                              <a:dgm id="{5B3C4FFB-A22E-4AE2-AC1C-7FA73CD13264}"/>
                                            </p:graphicEl>
                                          </p:spTgt>
                                        </p:tgtEl>
                                        <p:attrNameLst>
                                          <p:attrName>style.visibility</p:attrName>
                                        </p:attrNameLst>
                                      </p:cBhvr>
                                      <p:to>
                                        <p:strVal val="visible"/>
                                      </p:to>
                                    </p:set>
                                    <p:animEffect transition="in" filter="wipe(down)">
                                      <p:cBhvr>
                                        <p:cTn id="92" dur="500"/>
                                        <p:tgtEl>
                                          <p:spTgt spid="4">
                                            <p:graphicEl>
                                              <a:dgm id="{5B3C4FFB-A22E-4AE2-AC1C-7FA73CD13264}"/>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
                                            <p:graphicEl>
                                              <a:dgm id="{80C980C7-FC50-4A5B-BBD8-191A632AB867}"/>
                                            </p:graphicEl>
                                          </p:spTgt>
                                        </p:tgtEl>
                                        <p:attrNameLst>
                                          <p:attrName>style.visibility</p:attrName>
                                        </p:attrNameLst>
                                      </p:cBhvr>
                                      <p:to>
                                        <p:strVal val="visible"/>
                                      </p:to>
                                    </p:set>
                                    <p:animEffect transition="in" filter="wipe(down)">
                                      <p:cBhvr>
                                        <p:cTn id="97" dur="500"/>
                                        <p:tgtEl>
                                          <p:spTgt spid="4">
                                            <p:graphicEl>
                                              <a:dgm id="{80C980C7-FC50-4A5B-BBD8-191A632AB867}"/>
                                            </p:graphicEl>
                                          </p:spTgt>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4">
                                            <p:graphicEl>
                                              <a:dgm id="{394D55DA-7ECD-450C-99FE-5026CC8907E1}"/>
                                            </p:graphicEl>
                                          </p:spTgt>
                                        </p:tgtEl>
                                        <p:attrNameLst>
                                          <p:attrName>style.visibility</p:attrName>
                                        </p:attrNameLst>
                                      </p:cBhvr>
                                      <p:to>
                                        <p:strVal val="visible"/>
                                      </p:to>
                                    </p:set>
                                    <p:animEffect transition="in" filter="wipe(down)">
                                      <p:cBhvr>
                                        <p:cTn id="100" dur="500"/>
                                        <p:tgtEl>
                                          <p:spTgt spid="4">
                                            <p:graphicEl>
                                              <a:dgm id="{394D55DA-7ECD-450C-99FE-5026CC8907E1}"/>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
                                            <p:graphicEl>
                                              <a:dgm id="{0D88A127-26F9-4053-9C02-8D3E8D39903C}"/>
                                            </p:graphicEl>
                                          </p:spTgt>
                                        </p:tgtEl>
                                        <p:attrNameLst>
                                          <p:attrName>style.visibility</p:attrName>
                                        </p:attrNameLst>
                                      </p:cBhvr>
                                      <p:to>
                                        <p:strVal val="visible"/>
                                      </p:to>
                                    </p:set>
                                    <p:animEffect transition="in" filter="wipe(down)">
                                      <p:cBhvr>
                                        <p:cTn id="105" dur="500"/>
                                        <p:tgtEl>
                                          <p:spTgt spid="4">
                                            <p:graphicEl>
                                              <a:dgm id="{0D88A127-26F9-4053-9C02-8D3E8D39903C}"/>
                                            </p:graphicEl>
                                          </p:spTgt>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
                                            <p:graphicEl>
                                              <a:dgm id="{32D54245-5BCD-4925-B28E-A27070A365ED}"/>
                                            </p:graphicEl>
                                          </p:spTgt>
                                        </p:tgtEl>
                                        <p:attrNameLst>
                                          <p:attrName>style.visibility</p:attrName>
                                        </p:attrNameLst>
                                      </p:cBhvr>
                                      <p:to>
                                        <p:strVal val="visible"/>
                                      </p:to>
                                    </p:set>
                                    <p:animEffect transition="in" filter="wipe(down)">
                                      <p:cBhvr>
                                        <p:cTn id="108" dur="500"/>
                                        <p:tgtEl>
                                          <p:spTgt spid="4">
                                            <p:graphicEl>
                                              <a:dgm id="{32D54245-5BCD-4925-B28E-A27070A365ED}"/>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
                                            <p:graphicEl>
                                              <a:dgm id="{9D99E648-DE9B-48F4-98BD-6E052075740B}"/>
                                            </p:graphicEl>
                                          </p:spTgt>
                                        </p:tgtEl>
                                        <p:attrNameLst>
                                          <p:attrName>style.visibility</p:attrName>
                                        </p:attrNameLst>
                                      </p:cBhvr>
                                      <p:to>
                                        <p:strVal val="visible"/>
                                      </p:to>
                                    </p:set>
                                    <p:animEffect transition="in" filter="wipe(down)">
                                      <p:cBhvr>
                                        <p:cTn id="113" dur="500"/>
                                        <p:tgtEl>
                                          <p:spTgt spid="4">
                                            <p:graphicEl>
                                              <a:dgm id="{9D99E648-DE9B-48F4-98BD-6E052075740B}"/>
                                            </p:graphicEl>
                                          </p:spTgt>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4">
                                            <p:graphicEl>
                                              <a:dgm id="{A548EB61-6BA0-4B61-ABA3-47073D2050AB}"/>
                                            </p:graphicEl>
                                          </p:spTgt>
                                        </p:tgtEl>
                                        <p:attrNameLst>
                                          <p:attrName>style.visibility</p:attrName>
                                        </p:attrNameLst>
                                      </p:cBhvr>
                                      <p:to>
                                        <p:strVal val="visible"/>
                                      </p:to>
                                    </p:set>
                                    <p:animEffect transition="in" filter="wipe(down)">
                                      <p:cBhvr>
                                        <p:cTn id="116" dur="500"/>
                                        <p:tgtEl>
                                          <p:spTgt spid="4">
                                            <p:graphicEl>
                                              <a:dgm id="{A548EB61-6BA0-4B61-ABA3-47073D2050AB}"/>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
                                            <p:graphicEl>
                                              <a:dgm id="{A53655C6-B055-4FC6-8EB6-D0DE7402B463}"/>
                                            </p:graphicEl>
                                          </p:spTgt>
                                        </p:tgtEl>
                                        <p:attrNameLst>
                                          <p:attrName>style.visibility</p:attrName>
                                        </p:attrNameLst>
                                      </p:cBhvr>
                                      <p:to>
                                        <p:strVal val="visible"/>
                                      </p:to>
                                    </p:set>
                                    <p:animEffect transition="in" filter="wipe(down)">
                                      <p:cBhvr>
                                        <p:cTn id="121" dur="500"/>
                                        <p:tgtEl>
                                          <p:spTgt spid="4">
                                            <p:graphicEl>
                                              <a:dgm id="{A53655C6-B055-4FC6-8EB6-D0DE7402B463}"/>
                                            </p:graphicEl>
                                          </p:spTgt>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4">
                                            <p:graphicEl>
                                              <a:dgm id="{91257F42-1BB7-4DA7-BEFE-7D52A1144219}"/>
                                            </p:graphicEl>
                                          </p:spTgt>
                                        </p:tgtEl>
                                        <p:attrNameLst>
                                          <p:attrName>style.visibility</p:attrName>
                                        </p:attrNameLst>
                                      </p:cBhvr>
                                      <p:to>
                                        <p:strVal val="visible"/>
                                      </p:to>
                                    </p:set>
                                    <p:animEffect transition="in" filter="wipe(down)">
                                      <p:cBhvr>
                                        <p:cTn id="124" dur="500"/>
                                        <p:tgtEl>
                                          <p:spTgt spid="4">
                                            <p:graphicEl>
                                              <a:dgm id="{91257F42-1BB7-4DA7-BEFE-7D52A114421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849</TotalTime>
  <Words>2056</Words>
  <Application>Microsoft Office PowerPoint</Application>
  <PresentationFormat>On-screen Show (4:3)</PresentationFormat>
  <Paragraphs>206</Paragraphs>
  <Slides>45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Algerian</vt:lpstr>
      <vt:lpstr>Arial</vt:lpstr>
      <vt:lpstr>Calibri</vt:lpstr>
      <vt:lpstr>Georgia</vt:lpstr>
      <vt:lpstr>Times New Roman</vt:lpstr>
      <vt:lpstr>Wingdings</vt:lpstr>
      <vt:lpstr>Wingdings 2</vt:lpstr>
      <vt:lpstr>Civic</vt:lpstr>
      <vt:lpstr>DISASTER MANAGEMENT</vt:lpstr>
      <vt:lpstr> INTRODUCTION </vt:lpstr>
      <vt:lpstr>PowerPoint Presentation</vt:lpstr>
      <vt:lpstr>PowerPoint Presentation</vt:lpstr>
      <vt:lpstr>MEANING </vt:lpstr>
      <vt:lpstr> “DISASTER” alphabetically means:</vt:lpstr>
      <vt:lpstr>Definition of Disaster Nursing</vt:lpstr>
      <vt:lpstr>PRINCIPLES OF DISASTER MANAGEMENT </vt:lpstr>
      <vt:lpstr>Types of Disaster</vt:lpstr>
      <vt:lpstr>Droughts: Very long period of abnormally low rainfall. </vt:lpstr>
      <vt:lpstr>Earthquakes: Sudden violent shaking of the ground caused by movements within the earth’s crust. </vt:lpstr>
      <vt:lpstr>Tsunamis: Tidal wave caused by an underwater earthquake or disturbance. </vt:lpstr>
      <vt:lpstr>Landslides: A mass of earth or rock that slides down a mountain or cliff. </vt:lpstr>
      <vt:lpstr>Floods: An overflow of large amount of water over     dry land. </vt:lpstr>
      <vt:lpstr> TROPICAL CYCLONESL: When the cyclone strikes land, high winds, exceptional rainfall and storm surges cause damage with secondary flooding and landslides. </vt:lpstr>
      <vt:lpstr>EXPLOSIONS: </vt:lpstr>
      <vt:lpstr>Structural fire:</vt:lpstr>
      <vt:lpstr>WARS AND CIVIL STRIFE: </vt:lpstr>
      <vt:lpstr>  CHEMICAL AND INDUSTRIAL ACCIDENTS: </vt:lpstr>
      <vt:lpstr>Disaster Agent: </vt:lpstr>
      <vt:lpstr>Conti…..</vt:lpstr>
      <vt:lpstr>Environment: Environmental Factors that affect the outcome of a disaster include….</vt:lpstr>
      <vt:lpstr>PHASES OF A DISASTER:</vt:lpstr>
      <vt:lpstr>Conti……</vt:lpstr>
      <vt:lpstr>Conti……</vt:lpstr>
      <vt:lpstr>Victims Of  Disaster Go Through Four Stages Of  Emotional Response:</vt:lpstr>
      <vt:lpstr>DIMENSIONS OF A DISASTER</vt:lpstr>
      <vt:lpstr>Disaster management cycle</vt:lpstr>
      <vt:lpstr> DISASTER MANAGEMENT CYCLE:</vt:lpstr>
      <vt:lpstr>   Conti….</vt:lpstr>
      <vt:lpstr>     2) PREPAREDNESS</vt:lpstr>
      <vt:lpstr>     Conti…</vt:lpstr>
      <vt:lpstr>  Conti….</vt:lpstr>
      <vt:lpstr>    Conti…</vt:lpstr>
      <vt:lpstr>      3) RESPONSE:</vt:lpstr>
      <vt:lpstr>     Triage: During the emergency response in which triage may be necessary to best determine the needs of injured victims. </vt:lpstr>
      <vt:lpstr>    Conti…</vt:lpstr>
      <vt:lpstr>     INTERNATIONAL RELIEF EFFORTS:</vt:lpstr>
      <vt:lpstr>    4) RECOVERY</vt:lpstr>
      <vt:lpstr>THE NURSING ROLE IN DISASTERS</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VIRENDRA</dc:creator>
  <cp:lastModifiedBy>nileshhimani309@outlook.com</cp:lastModifiedBy>
  <cp:revision>124</cp:revision>
  <dcterms:created xsi:type="dcterms:W3CDTF">2009-02-28T16:56:17Z</dcterms:created>
  <dcterms:modified xsi:type="dcterms:W3CDTF">2020-08-14T10:56:57Z</dcterms:modified>
</cp:coreProperties>
</file>