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1" r:id="rId3"/>
    <p:sldId id="311" r:id="rId4"/>
    <p:sldId id="288" r:id="rId5"/>
    <p:sldId id="307" r:id="rId6"/>
    <p:sldId id="308" r:id="rId7"/>
    <p:sldId id="309" r:id="rId8"/>
    <p:sldId id="317" r:id="rId9"/>
    <p:sldId id="320" r:id="rId10"/>
    <p:sldId id="310" r:id="rId11"/>
    <p:sldId id="318" r:id="rId12"/>
    <p:sldId id="314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5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4FC7F-871A-41A9-BBC4-5591A30EFD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04E160-03C3-41B5-AE82-97761B38FC38}">
      <dgm:prSet phldrT="[Text]"/>
      <dgm:spPr/>
      <dgm:t>
        <a:bodyPr/>
        <a:lstStyle/>
        <a:p>
          <a:r>
            <a:rPr lang="en-US" dirty="0" smtClean="0"/>
            <a:t>Married or Unmarried</a:t>
          </a:r>
          <a:endParaRPr lang="en-US" dirty="0"/>
        </a:p>
      </dgm:t>
    </dgm:pt>
    <dgm:pt modelId="{57361F40-57DA-48A8-B396-4B087E7FD007}" type="parTrans" cxnId="{68A89627-7E08-424A-979A-271BA7D12C5B}">
      <dgm:prSet/>
      <dgm:spPr/>
      <dgm:t>
        <a:bodyPr/>
        <a:lstStyle/>
        <a:p>
          <a:endParaRPr lang="en-US"/>
        </a:p>
      </dgm:t>
    </dgm:pt>
    <dgm:pt modelId="{94D52F3D-A42C-492D-B649-50D9BE170690}" type="sibTrans" cxnId="{68A89627-7E08-424A-979A-271BA7D12C5B}">
      <dgm:prSet/>
      <dgm:spPr/>
      <dgm:t>
        <a:bodyPr/>
        <a:lstStyle/>
        <a:p>
          <a:endParaRPr lang="en-US"/>
        </a:p>
      </dgm:t>
    </dgm:pt>
    <dgm:pt modelId="{6F2749C9-A0E6-44B8-9D4D-DA3EC62DAF13}">
      <dgm:prSet phldrT="[Text]"/>
      <dgm:spPr/>
      <dgm:t>
        <a:bodyPr/>
        <a:lstStyle/>
        <a:p>
          <a:r>
            <a:rPr lang="en-US" dirty="0" smtClean="0"/>
            <a:t>Men or Women</a:t>
          </a:r>
          <a:endParaRPr lang="en-US" dirty="0"/>
        </a:p>
      </dgm:t>
    </dgm:pt>
    <dgm:pt modelId="{E77DA204-1710-4C9E-BEE6-D3F291E50923}" type="parTrans" cxnId="{928D316F-D1A1-45B1-B4CD-A21C8FCE8EAC}">
      <dgm:prSet/>
      <dgm:spPr/>
      <dgm:t>
        <a:bodyPr/>
        <a:lstStyle/>
        <a:p>
          <a:endParaRPr lang="en-US"/>
        </a:p>
      </dgm:t>
    </dgm:pt>
    <dgm:pt modelId="{024F817E-8DED-483C-AD60-7B2D8E90ADDB}" type="sibTrans" cxnId="{928D316F-D1A1-45B1-B4CD-A21C8FCE8EAC}">
      <dgm:prSet/>
      <dgm:spPr/>
      <dgm:t>
        <a:bodyPr/>
        <a:lstStyle/>
        <a:p>
          <a:endParaRPr lang="en-US"/>
        </a:p>
      </dgm:t>
    </dgm:pt>
    <dgm:pt modelId="{717DB84D-FAA5-473C-9770-67EA87C38938}">
      <dgm:prSet phldrT="[Text]"/>
      <dgm:spPr/>
      <dgm:t>
        <a:bodyPr/>
        <a:lstStyle/>
        <a:p>
          <a:r>
            <a:rPr lang="en-US" dirty="0" smtClean="0"/>
            <a:t>Indian or American</a:t>
          </a:r>
          <a:endParaRPr lang="en-US" dirty="0"/>
        </a:p>
      </dgm:t>
    </dgm:pt>
    <dgm:pt modelId="{07B149EE-1959-4C70-9C93-5E62DB2A963E}" type="parTrans" cxnId="{C985EA32-6167-4735-9DB4-108EE384ED20}">
      <dgm:prSet/>
      <dgm:spPr/>
      <dgm:t>
        <a:bodyPr/>
        <a:lstStyle/>
        <a:p>
          <a:endParaRPr lang="en-US"/>
        </a:p>
      </dgm:t>
    </dgm:pt>
    <dgm:pt modelId="{057A9DB7-D3CF-40A7-9112-69A38EBE551A}" type="sibTrans" cxnId="{C985EA32-6167-4735-9DB4-108EE384ED20}">
      <dgm:prSet/>
      <dgm:spPr/>
      <dgm:t>
        <a:bodyPr/>
        <a:lstStyle/>
        <a:p>
          <a:endParaRPr lang="en-US"/>
        </a:p>
      </dgm:t>
    </dgm:pt>
    <dgm:pt modelId="{ABBC33D3-C154-4B7C-BA90-BAB2612A533F}">
      <dgm:prSet phldrT="[Text]"/>
      <dgm:spPr/>
      <dgm:t>
        <a:bodyPr/>
        <a:lstStyle/>
        <a:p>
          <a:r>
            <a:rPr lang="en-US" dirty="0" smtClean="0"/>
            <a:t>Hindu, Muslim or Christian </a:t>
          </a:r>
          <a:endParaRPr lang="en-US" dirty="0"/>
        </a:p>
      </dgm:t>
    </dgm:pt>
    <dgm:pt modelId="{A1208654-B303-43F4-A185-EC5BC01AB952}" type="parTrans" cxnId="{4BC72921-5D01-40EE-A880-1DE5C818482F}">
      <dgm:prSet/>
      <dgm:spPr/>
      <dgm:t>
        <a:bodyPr/>
        <a:lstStyle/>
        <a:p>
          <a:endParaRPr lang="en-US"/>
        </a:p>
      </dgm:t>
    </dgm:pt>
    <dgm:pt modelId="{A737E46A-A4A5-43B4-9364-A09101791D48}" type="sibTrans" cxnId="{4BC72921-5D01-40EE-A880-1DE5C818482F}">
      <dgm:prSet/>
      <dgm:spPr/>
      <dgm:t>
        <a:bodyPr/>
        <a:lstStyle/>
        <a:p>
          <a:endParaRPr lang="en-US"/>
        </a:p>
      </dgm:t>
    </dgm:pt>
    <dgm:pt modelId="{0DFC97CC-F4A5-4AFE-840A-25E5E585A777}">
      <dgm:prSet phldrT="[Text]"/>
      <dgm:spPr/>
      <dgm:t>
        <a:bodyPr/>
        <a:lstStyle/>
        <a:p>
          <a:r>
            <a:rPr lang="en-US" dirty="0" smtClean="0"/>
            <a:t>Believer of god or</a:t>
          </a:r>
        </a:p>
        <a:p>
          <a:r>
            <a:rPr lang="en-US" dirty="0" smtClean="0"/>
            <a:t>Atheist</a:t>
          </a:r>
          <a:endParaRPr lang="en-US" dirty="0"/>
        </a:p>
      </dgm:t>
    </dgm:pt>
    <dgm:pt modelId="{2579BF48-2FC9-4B64-A1E8-05251A3E0D18}" type="parTrans" cxnId="{1DD2AD8A-4DA7-498A-9D48-1B55EF73C412}">
      <dgm:prSet/>
      <dgm:spPr/>
      <dgm:t>
        <a:bodyPr/>
        <a:lstStyle/>
        <a:p>
          <a:endParaRPr lang="en-US"/>
        </a:p>
      </dgm:t>
    </dgm:pt>
    <dgm:pt modelId="{B45F3772-7EC7-4919-8311-BC662944CE46}" type="sibTrans" cxnId="{1DD2AD8A-4DA7-498A-9D48-1B55EF73C412}">
      <dgm:prSet/>
      <dgm:spPr/>
      <dgm:t>
        <a:bodyPr/>
        <a:lstStyle/>
        <a:p>
          <a:endParaRPr lang="en-US"/>
        </a:p>
      </dgm:t>
    </dgm:pt>
    <dgm:pt modelId="{4B9E72E9-D277-4B0C-A168-1F11A94B1B22}" type="pres">
      <dgm:prSet presAssocID="{5224FC7F-871A-41A9-BBC4-5591A30EFD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DD30DF-CDAE-4245-8912-F2DEC4991589}" type="pres">
      <dgm:prSet presAssocID="{3404E160-03C3-41B5-AE82-97761B38FC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B2BEE-D38F-4A96-ACD0-B98B85DCDAB2}" type="pres">
      <dgm:prSet presAssocID="{94D52F3D-A42C-492D-B649-50D9BE170690}" presName="sibTrans" presStyleCnt="0"/>
      <dgm:spPr/>
    </dgm:pt>
    <dgm:pt modelId="{5704B2AD-DE19-4026-894B-38FD41A4E7DE}" type="pres">
      <dgm:prSet presAssocID="{6F2749C9-A0E6-44B8-9D4D-DA3EC62DAF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E312C-D3D8-40EC-9115-F2418CE0D26A}" type="pres">
      <dgm:prSet presAssocID="{024F817E-8DED-483C-AD60-7B2D8E90ADDB}" presName="sibTrans" presStyleCnt="0"/>
      <dgm:spPr/>
    </dgm:pt>
    <dgm:pt modelId="{B29031FF-C4E3-4DBF-B1DB-DB167AA743CD}" type="pres">
      <dgm:prSet presAssocID="{717DB84D-FAA5-473C-9770-67EA87C3893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BE556-C4C9-42C0-81E5-88CE8E03651F}" type="pres">
      <dgm:prSet presAssocID="{057A9DB7-D3CF-40A7-9112-69A38EBE551A}" presName="sibTrans" presStyleCnt="0"/>
      <dgm:spPr/>
    </dgm:pt>
    <dgm:pt modelId="{DEF9B181-CC37-4BF9-9E77-938817F6F8EF}" type="pres">
      <dgm:prSet presAssocID="{ABBC33D3-C154-4B7C-BA90-BAB2612A53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9676E-6DF2-42B5-9EC3-9E1FF3C65900}" type="pres">
      <dgm:prSet presAssocID="{A737E46A-A4A5-43B4-9364-A09101791D48}" presName="sibTrans" presStyleCnt="0"/>
      <dgm:spPr/>
    </dgm:pt>
    <dgm:pt modelId="{7B236051-AB1B-444C-B9D6-B6D3FFF307C1}" type="pres">
      <dgm:prSet presAssocID="{0DFC97CC-F4A5-4AFE-840A-25E5E585A77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21E488-A68C-4DC7-B1F3-342BC002D490}" type="presOf" srcId="{6F2749C9-A0E6-44B8-9D4D-DA3EC62DAF13}" destId="{5704B2AD-DE19-4026-894B-38FD41A4E7DE}" srcOrd="0" destOrd="0" presId="urn:microsoft.com/office/officeart/2005/8/layout/default"/>
    <dgm:cxn modelId="{68A89627-7E08-424A-979A-271BA7D12C5B}" srcId="{5224FC7F-871A-41A9-BBC4-5591A30EFD2E}" destId="{3404E160-03C3-41B5-AE82-97761B38FC38}" srcOrd="0" destOrd="0" parTransId="{57361F40-57DA-48A8-B396-4B087E7FD007}" sibTransId="{94D52F3D-A42C-492D-B649-50D9BE170690}"/>
    <dgm:cxn modelId="{928D316F-D1A1-45B1-B4CD-A21C8FCE8EAC}" srcId="{5224FC7F-871A-41A9-BBC4-5591A30EFD2E}" destId="{6F2749C9-A0E6-44B8-9D4D-DA3EC62DAF13}" srcOrd="1" destOrd="0" parTransId="{E77DA204-1710-4C9E-BEE6-D3F291E50923}" sibTransId="{024F817E-8DED-483C-AD60-7B2D8E90ADDB}"/>
    <dgm:cxn modelId="{C985EA32-6167-4735-9DB4-108EE384ED20}" srcId="{5224FC7F-871A-41A9-BBC4-5591A30EFD2E}" destId="{717DB84D-FAA5-473C-9770-67EA87C38938}" srcOrd="2" destOrd="0" parTransId="{07B149EE-1959-4C70-9C93-5E62DB2A963E}" sibTransId="{057A9DB7-D3CF-40A7-9112-69A38EBE551A}"/>
    <dgm:cxn modelId="{1DD2AD8A-4DA7-498A-9D48-1B55EF73C412}" srcId="{5224FC7F-871A-41A9-BBC4-5591A30EFD2E}" destId="{0DFC97CC-F4A5-4AFE-840A-25E5E585A777}" srcOrd="4" destOrd="0" parTransId="{2579BF48-2FC9-4B64-A1E8-05251A3E0D18}" sibTransId="{B45F3772-7EC7-4919-8311-BC662944CE46}"/>
    <dgm:cxn modelId="{4BC72921-5D01-40EE-A880-1DE5C818482F}" srcId="{5224FC7F-871A-41A9-BBC4-5591A30EFD2E}" destId="{ABBC33D3-C154-4B7C-BA90-BAB2612A533F}" srcOrd="3" destOrd="0" parTransId="{A1208654-B303-43F4-A185-EC5BC01AB952}" sibTransId="{A737E46A-A4A5-43B4-9364-A09101791D48}"/>
    <dgm:cxn modelId="{092230E4-E797-4ACF-831D-1EC804D95FBB}" type="presOf" srcId="{0DFC97CC-F4A5-4AFE-840A-25E5E585A777}" destId="{7B236051-AB1B-444C-B9D6-B6D3FFF307C1}" srcOrd="0" destOrd="0" presId="urn:microsoft.com/office/officeart/2005/8/layout/default"/>
    <dgm:cxn modelId="{FC7A6831-65AE-471E-AFAC-49F4DED8F1BC}" type="presOf" srcId="{717DB84D-FAA5-473C-9770-67EA87C38938}" destId="{B29031FF-C4E3-4DBF-B1DB-DB167AA743CD}" srcOrd="0" destOrd="0" presId="urn:microsoft.com/office/officeart/2005/8/layout/default"/>
    <dgm:cxn modelId="{81A6ECE7-B40E-4976-B803-B653772C1213}" type="presOf" srcId="{5224FC7F-871A-41A9-BBC4-5591A30EFD2E}" destId="{4B9E72E9-D277-4B0C-A168-1F11A94B1B22}" srcOrd="0" destOrd="0" presId="urn:microsoft.com/office/officeart/2005/8/layout/default"/>
    <dgm:cxn modelId="{68508D66-D42D-47D9-9D2A-5DF17CC2D492}" type="presOf" srcId="{3404E160-03C3-41B5-AE82-97761B38FC38}" destId="{23DD30DF-CDAE-4245-8912-F2DEC4991589}" srcOrd="0" destOrd="0" presId="urn:microsoft.com/office/officeart/2005/8/layout/default"/>
    <dgm:cxn modelId="{0FB453A5-920B-439A-85C7-10C7710EC74A}" type="presOf" srcId="{ABBC33D3-C154-4B7C-BA90-BAB2612A533F}" destId="{DEF9B181-CC37-4BF9-9E77-938817F6F8EF}" srcOrd="0" destOrd="0" presId="urn:microsoft.com/office/officeart/2005/8/layout/default"/>
    <dgm:cxn modelId="{C9F8D698-737D-4A0B-A65F-10DE4217F3C3}" type="presParOf" srcId="{4B9E72E9-D277-4B0C-A168-1F11A94B1B22}" destId="{23DD30DF-CDAE-4245-8912-F2DEC4991589}" srcOrd="0" destOrd="0" presId="urn:microsoft.com/office/officeart/2005/8/layout/default"/>
    <dgm:cxn modelId="{E0FCE065-0016-47D2-B1C4-F549D9243789}" type="presParOf" srcId="{4B9E72E9-D277-4B0C-A168-1F11A94B1B22}" destId="{DD1B2BEE-D38F-4A96-ACD0-B98B85DCDAB2}" srcOrd="1" destOrd="0" presId="urn:microsoft.com/office/officeart/2005/8/layout/default"/>
    <dgm:cxn modelId="{9AC1165B-E52B-4678-986F-22CC8DDE4A2D}" type="presParOf" srcId="{4B9E72E9-D277-4B0C-A168-1F11A94B1B22}" destId="{5704B2AD-DE19-4026-894B-38FD41A4E7DE}" srcOrd="2" destOrd="0" presId="urn:microsoft.com/office/officeart/2005/8/layout/default"/>
    <dgm:cxn modelId="{A7E7738D-635F-4F94-AB40-23D4AE31B6D6}" type="presParOf" srcId="{4B9E72E9-D277-4B0C-A168-1F11A94B1B22}" destId="{89FE312C-D3D8-40EC-9115-F2418CE0D26A}" srcOrd="3" destOrd="0" presId="urn:microsoft.com/office/officeart/2005/8/layout/default"/>
    <dgm:cxn modelId="{5D9E6DFB-744B-425C-BB12-3475AF7B4047}" type="presParOf" srcId="{4B9E72E9-D277-4B0C-A168-1F11A94B1B22}" destId="{B29031FF-C4E3-4DBF-B1DB-DB167AA743CD}" srcOrd="4" destOrd="0" presId="urn:microsoft.com/office/officeart/2005/8/layout/default"/>
    <dgm:cxn modelId="{CAF0170C-0E46-4703-8CC5-746EB2D83DAA}" type="presParOf" srcId="{4B9E72E9-D277-4B0C-A168-1F11A94B1B22}" destId="{2ADBE556-C4C9-42C0-81E5-88CE8E03651F}" srcOrd="5" destOrd="0" presId="urn:microsoft.com/office/officeart/2005/8/layout/default"/>
    <dgm:cxn modelId="{73501E15-884F-4F68-9D65-68CCA24C0460}" type="presParOf" srcId="{4B9E72E9-D277-4B0C-A168-1F11A94B1B22}" destId="{DEF9B181-CC37-4BF9-9E77-938817F6F8EF}" srcOrd="6" destOrd="0" presId="urn:microsoft.com/office/officeart/2005/8/layout/default"/>
    <dgm:cxn modelId="{1AE5201D-F0EE-460E-9D86-87F9316A4BB1}" type="presParOf" srcId="{4B9E72E9-D277-4B0C-A168-1F11A94B1B22}" destId="{23B9676E-6DF2-42B5-9EC3-9E1FF3C65900}" srcOrd="7" destOrd="0" presId="urn:microsoft.com/office/officeart/2005/8/layout/default"/>
    <dgm:cxn modelId="{857D6E99-DE5D-4C30-A2C4-6CE8A0F844FB}" type="presParOf" srcId="{4B9E72E9-D277-4B0C-A168-1F11A94B1B22}" destId="{7B236051-AB1B-444C-B9D6-B6D3FFF307C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DAF9F-1DD1-4C14-A9D2-9AE48FB16946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5EC541-A7C4-4E12-AB04-AB281B44934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+mj-lt"/>
            </a:rPr>
            <a:t>Academic Problem </a:t>
          </a:r>
          <a:endParaRPr lang="en-US" sz="1800" dirty="0">
            <a:solidFill>
              <a:schemeClr val="tx1"/>
            </a:solidFill>
            <a:latin typeface="+mj-lt"/>
          </a:endParaRPr>
        </a:p>
      </dgm:t>
    </dgm:pt>
    <dgm:pt modelId="{2A26F23F-F104-43E5-BAD8-813EFA13D17E}" type="parTrans" cxnId="{966E494D-7CEB-48A3-AA29-DEBBF89B1E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616E77-EA14-469F-B965-4DD6572EBC99}" type="sibTrans" cxnId="{966E494D-7CEB-48A3-AA29-DEBBF89B1E75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+mj-lt"/>
            </a:rPr>
            <a:t>Health problem (Old Age)</a:t>
          </a:r>
          <a:endParaRPr lang="en-US" sz="1800" dirty="0">
            <a:solidFill>
              <a:schemeClr val="tx1"/>
            </a:solidFill>
            <a:latin typeface="+mj-lt"/>
          </a:endParaRPr>
        </a:p>
      </dgm:t>
    </dgm:pt>
    <dgm:pt modelId="{A3D66258-84E6-46BD-A86B-CFE4CE69C276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14533F5-3A03-4C4D-956B-943CFFD22454}" type="parTrans" cxnId="{4BB97037-88E5-4F01-A151-818DB868AA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F09CB5-3A10-471D-9F64-D431ABD4700C}" type="sibTrans" cxnId="{4BB97037-88E5-4F01-A151-818DB868AA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442090-83B7-410B-BC25-FF3463AEAADF}">
      <dgm:prSet phldrT="[Text]" custT="1"/>
      <dgm:spPr/>
      <dgm:t>
        <a:bodyPr/>
        <a:lstStyle/>
        <a:p>
          <a:r>
            <a:rPr lang="en-US" sz="1800" b="0" dirty="0" smtClean="0">
              <a:ln>
                <a:solidFill>
                  <a:schemeClr val="tx1"/>
                </a:solidFill>
              </a:ln>
              <a:latin typeface="+mn-lt"/>
            </a:rPr>
            <a:t>Relationship Problem or breakdown  </a:t>
          </a:r>
          <a:endParaRPr lang="en-US" sz="1800" b="0" dirty="0">
            <a:ln>
              <a:solidFill>
                <a:schemeClr val="tx1"/>
              </a:solidFill>
            </a:ln>
            <a:latin typeface="+mn-lt"/>
          </a:endParaRPr>
        </a:p>
      </dgm:t>
    </dgm:pt>
    <dgm:pt modelId="{2279C803-C453-4B46-8FC7-6DE7B4A51E1A}" type="parTrans" cxnId="{24E3AD7E-5A4B-45D1-AB07-76060A5D29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A400EE-6AEB-4390-B195-B96BFFF0776D}" type="sibTrans" cxnId="{24E3AD7E-5A4B-45D1-AB07-76060A5D29DC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+mj-lt"/>
            </a:rPr>
            <a:t>Opportunity problem</a:t>
          </a:r>
          <a:endParaRPr lang="en-US" sz="1800" dirty="0">
            <a:solidFill>
              <a:schemeClr val="tx1"/>
            </a:solidFill>
            <a:latin typeface="+mj-lt"/>
          </a:endParaRPr>
        </a:p>
      </dgm:t>
    </dgm:pt>
    <dgm:pt modelId="{7D9CED47-D9E0-4172-BAF8-EB3CDC116F5E}">
      <dgm:prSet phldrT="[Text]" custT="1"/>
      <dgm:spPr/>
      <dgm:t>
        <a:bodyPr/>
        <a:lstStyle/>
        <a:p>
          <a:r>
            <a:rPr lang="en-US" sz="1800" dirty="0" smtClean="0">
              <a:ln>
                <a:solidFill>
                  <a:schemeClr val="tx1"/>
                </a:solidFill>
              </a:ln>
              <a:latin typeface="+mj-lt"/>
            </a:rPr>
            <a:t>Work pressure, deadlines, Work place politics</a:t>
          </a:r>
          <a:endParaRPr lang="en-US" sz="1800" dirty="0">
            <a:ln>
              <a:solidFill>
                <a:schemeClr val="tx1"/>
              </a:solidFill>
            </a:ln>
            <a:latin typeface="+mj-lt"/>
          </a:endParaRPr>
        </a:p>
      </dgm:t>
    </dgm:pt>
    <dgm:pt modelId="{5D6869FA-0EBA-49F8-A9DB-43CA5C306D86}" type="parTrans" cxnId="{24220EE1-F7B1-4AAC-8BEE-F67BF54C6A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80ABD9-85D0-467F-868F-9A3E155B2C44}" type="sibTrans" cxnId="{24220EE1-F7B1-4AAC-8BEE-F67BF54C6A62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</a:rPr>
            <a:t>Financial problem</a:t>
          </a:r>
          <a:endParaRPr lang="en-US" sz="2000" dirty="0">
            <a:solidFill>
              <a:schemeClr val="tx1"/>
            </a:solidFill>
            <a:latin typeface="+mj-lt"/>
          </a:endParaRPr>
        </a:p>
      </dgm:t>
    </dgm:pt>
    <dgm:pt modelId="{247FD8B4-38F8-421B-A9E3-C1D521B398FF}" type="pres">
      <dgm:prSet presAssocID="{0E3DAF9F-1DD1-4C14-A9D2-9AE48FB1694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F4B366-0280-4939-A8E8-0E9C54C74461}" type="pres">
      <dgm:prSet presAssocID="{385EC541-A7C4-4E12-AB04-AB281B44934E}" presName="composite" presStyleCnt="0"/>
      <dgm:spPr/>
      <dgm:t>
        <a:bodyPr/>
        <a:lstStyle/>
        <a:p>
          <a:endParaRPr lang="en-US"/>
        </a:p>
      </dgm:t>
    </dgm:pt>
    <dgm:pt modelId="{B43CDA73-F312-43D4-A57C-F4543CDA1812}" type="pres">
      <dgm:prSet presAssocID="{385EC541-A7C4-4E12-AB04-AB281B44934E}" presName="Parent1" presStyleLbl="node1" presStyleIdx="0" presStyleCnt="6" custScaleX="131223" custLinFactNeighborX="29498" custLinFactNeighborY="91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C4E34-C689-4FA5-BE79-5FC4C1FBEC7F}" type="pres">
      <dgm:prSet presAssocID="{385EC541-A7C4-4E12-AB04-AB281B44934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5F579-D566-49F2-8FE4-69E86261F823}" type="pres">
      <dgm:prSet presAssocID="{385EC541-A7C4-4E12-AB04-AB281B44934E}" presName="BalanceSpacing" presStyleCnt="0"/>
      <dgm:spPr/>
      <dgm:t>
        <a:bodyPr/>
        <a:lstStyle/>
        <a:p>
          <a:endParaRPr lang="en-US"/>
        </a:p>
      </dgm:t>
    </dgm:pt>
    <dgm:pt modelId="{D87AACF8-3A36-48E1-A999-DAE2A4F7C716}" type="pres">
      <dgm:prSet presAssocID="{385EC541-A7C4-4E12-AB04-AB281B44934E}" presName="BalanceSpacing1" presStyleCnt="0"/>
      <dgm:spPr/>
      <dgm:t>
        <a:bodyPr/>
        <a:lstStyle/>
        <a:p>
          <a:endParaRPr lang="en-US"/>
        </a:p>
      </dgm:t>
    </dgm:pt>
    <dgm:pt modelId="{C1576926-FDFA-48F6-BA32-F93B55EB98D3}" type="pres">
      <dgm:prSet presAssocID="{15616E77-EA14-469F-B965-4DD6572EBC99}" presName="Accent1Text" presStyleLbl="node1" presStyleIdx="1" presStyleCnt="6" custLinFactNeighborX="-83963" custLinFactNeighborY="98711"/>
      <dgm:spPr/>
      <dgm:t>
        <a:bodyPr/>
        <a:lstStyle/>
        <a:p>
          <a:endParaRPr lang="en-US"/>
        </a:p>
      </dgm:t>
    </dgm:pt>
    <dgm:pt modelId="{62C509BC-634D-43D5-AF40-3921E4797C96}" type="pres">
      <dgm:prSet presAssocID="{15616E77-EA14-469F-B965-4DD6572EBC99}" presName="spaceBetweenRectangles" presStyleCnt="0"/>
      <dgm:spPr/>
      <dgm:t>
        <a:bodyPr/>
        <a:lstStyle/>
        <a:p>
          <a:endParaRPr lang="en-US"/>
        </a:p>
      </dgm:t>
    </dgm:pt>
    <dgm:pt modelId="{B7791A4E-A37C-425D-B3B6-C9662CC20D0C}" type="pres">
      <dgm:prSet presAssocID="{20442090-83B7-410B-BC25-FF3463AEAADF}" presName="composite" presStyleCnt="0"/>
      <dgm:spPr/>
      <dgm:t>
        <a:bodyPr/>
        <a:lstStyle/>
        <a:p>
          <a:endParaRPr lang="en-US"/>
        </a:p>
      </dgm:t>
    </dgm:pt>
    <dgm:pt modelId="{FE518FB2-0D9E-46C9-937B-9FF21E70BE77}" type="pres">
      <dgm:prSet presAssocID="{20442090-83B7-410B-BC25-FF3463AEAADF}" presName="Parent1" presStyleLbl="node1" presStyleIdx="2" presStyleCnt="6" custScaleX="154986" custScaleY="111335" custLinFactNeighborX="1425" custLinFactNeighborY="9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38E7D-AA47-4C7D-8D51-12A7086E8058}" type="pres">
      <dgm:prSet presAssocID="{20442090-83B7-410B-BC25-FF3463AEAAD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584DF-C860-497E-9807-8D32FA143A4F}" type="pres">
      <dgm:prSet presAssocID="{20442090-83B7-410B-BC25-FF3463AEAADF}" presName="BalanceSpacing" presStyleCnt="0"/>
      <dgm:spPr/>
      <dgm:t>
        <a:bodyPr/>
        <a:lstStyle/>
        <a:p>
          <a:endParaRPr lang="en-US"/>
        </a:p>
      </dgm:t>
    </dgm:pt>
    <dgm:pt modelId="{C325A0C7-5EE7-4841-88E2-78F651DDC018}" type="pres">
      <dgm:prSet presAssocID="{20442090-83B7-410B-BC25-FF3463AEAADF}" presName="BalanceSpacing1" presStyleCnt="0"/>
      <dgm:spPr/>
      <dgm:t>
        <a:bodyPr/>
        <a:lstStyle/>
        <a:p>
          <a:endParaRPr lang="en-US"/>
        </a:p>
      </dgm:t>
    </dgm:pt>
    <dgm:pt modelId="{6F13CAC4-BF5F-418E-BE30-9E0D34AB6BB1}" type="pres">
      <dgm:prSet presAssocID="{B5A400EE-6AEB-4390-B195-B96BFFF0776D}" presName="Accent1Text" presStyleLbl="node1" presStyleIdx="3" presStyleCnt="6" custScaleX="138986" custScaleY="116568" custLinFactNeighborX="48808" custLinFactNeighborY="1918"/>
      <dgm:spPr/>
      <dgm:t>
        <a:bodyPr/>
        <a:lstStyle/>
        <a:p>
          <a:endParaRPr lang="en-US"/>
        </a:p>
      </dgm:t>
    </dgm:pt>
    <dgm:pt modelId="{22F18ADE-0156-4331-83B7-5F4F76F8981F}" type="pres">
      <dgm:prSet presAssocID="{B5A400EE-6AEB-4390-B195-B96BFFF0776D}" presName="spaceBetweenRectangles" presStyleCnt="0"/>
      <dgm:spPr/>
      <dgm:t>
        <a:bodyPr/>
        <a:lstStyle/>
        <a:p>
          <a:endParaRPr lang="en-US"/>
        </a:p>
      </dgm:t>
    </dgm:pt>
    <dgm:pt modelId="{3563B03E-4BCF-4BE5-9843-CE30F8823E36}" type="pres">
      <dgm:prSet presAssocID="{7D9CED47-D9E0-4172-BAF8-EB3CDC116F5E}" presName="composite" presStyleCnt="0"/>
      <dgm:spPr/>
      <dgm:t>
        <a:bodyPr/>
        <a:lstStyle/>
        <a:p>
          <a:endParaRPr lang="en-US"/>
        </a:p>
      </dgm:t>
    </dgm:pt>
    <dgm:pt modelId="{90EEA424-218C-434D-91C4-261978CC2A69}" type="pres">
      <dgm:prSet presAssocID="{7D9CED47-D9E0-4172-BAF8-EB3CDC116F5E}" presName="Parent1" presStyleLbl="node1" presStyleIdx="4" presStyleCnt="6" custScaleX="182257" custScaleY="100358" custLinFactNeighborX="35346" custLinFactNeighborY="71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84E41-183B-496B-A4C0-51009E183640}" type="pres">
      <dgm:prSet presAssocID="{7D9CED47-D9E0-4172-BAF8-EB3CDC116F5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B94F2-B3BF-430A-9E82-AB5816C1BA68}" type="pres">
      <dgm:prSet presAssocID="{7D9CED47-D9E0-4172-BAF8-EB3CDC116F5E}" presName="BalanceSpacing" presStyleCnt="0"/>
      <dgm:spPr/>
      <dgm:t>
        <a:bodyPr/>
        <a:lstStyle/>
        <a:p>
          <a:endParaRPr lang="en-US"/>
        </a:p>
      </dgm:t>
    </dgm:pt>
    <dgm:pt modelId="{1427E915-A7F4-4992-8ADE-942146D90E14}" type="pres">
      <dgm:prSet presAssocID="{7D9CED47-D9E0-4172-BAF8-EB3CDC116F5E}" presName="BalanceSpacing1" presStyleCnt="0"/>
      <dgm:spPr/>
      <dgm:t>
        <a:bodyPr/>
        <a:lstStyle/>
        <a:p>
          <a:endParaRPr lang="en-US"/>
        </a:p>
      </dgm:t>
    </dgm:pt>
    <dgm:pt modelId="{C73EF5A1-05F7-4634-AE16-FE40FA734C67}" type="pres">
      <dgm:prSet presAssocID="{6E80ABD9-85D0-467F-868F-9A3E155B2C44}" presName="Accent1Text" presStyleLbl="node1" presStyleIdx="5" presStyleCnt="6" custLinFactNeighborX="-6763" custLinFactNeighborY="-3053"/>
      <dgm:spPr/>
      <dgm:t>
        <a:bodyPr/>
        <a:lstStyle/>
        <a:p>
          <a:endParaRPr lang="en-US"/>
        </a:p>
      </dgm:t>
    </dgm:pt>
  </dgm:ptLst>
  <dgm:cxnLst>
    <dgm:cxn modelId="{4BB97037-88E5-4F01-A151-818DB868AA13}" srcId="{385EC541-A7C4-4E12-AB04-AB281B44934E}" destId="{A3D66258-84E6-46BD-A86B-CFE4CE69C276}" srcOrd="0" destOrd="0" parTransId="{814533F5-3A03-4C4D-956B-943CFFD22454}" sibTransId="{D7F09CB5-3A10-471D-9F64-D431ABD4700C}"/>
    <dgm:cxn modelId="{D50E8150-0CFF-4E64-B684-F59C75A425DD}" type="presOf" srcId="{7D9CED47-D9E0-4172-BAF8-EB3CDC116F5E}" destId="{90EEA424-218C-434D-91C4-261978CC2A69}" srcOrd="0" destOrd="0" presId="urn:microsoft.com/office/officeart/2008/layout/AlternatingHexagons"/>
    <dgm:cxn modelId="{5D70A25F-6A0D-4573-BC5D-E93570B9C752}" type="presOf" srcId="{385EC541-A7C4-4E12-AB04-AB281B44934E}" destId="{B43CDA73-F312-43D4-A57C-F4543CDA1812}" srcOrd="0" destOrd="0" presId="urn:microsoft.com/office/officeart/2008/layout/AlternatingHexagons"/>
    <dgm:cxn modelId="{E1F6194A-788D-467E-98C4-6D310DE91B9C}" type="presOf" srcId="{A3D66258-84E6-46BD-A86B-CFE4CE69C276}" destId="{99EC4E34-C689-4FA5-BE79-5FC4C1FBEC7F}" srcOrd="0" destOrd="0" presId="urn:microsoft.com/office/officeart/2008/layout/AlternatingHexagons"/>
    <dgm:cxn modelId="{43622840-E63D-4906-BA21-DF490FEE0E91}" type="presOf" srcId="{B5A400EE-6AEB-4390-B195-B96BFFF0776D}" destId="{6F13CAC4-BF5F-418E-BE30-9E0D34AB6BB1}" srcOrd="0" destOrd="0" presId="urn:microsoft.com/office/officeart/2008/layout/AlternatingHexagons"/>
    <dgm:cxn modelId="{24220EE1-F7B1-4AAC-8BEE-F67BF54C6A62}" srcId="{0E3DAF9F-1DD1-4C14-A9D2-9AE48FB16946}" destId="{7D9CED47-D9E0-4172-BAF8-EB3CDC116F5E}" srcOrd="2" destOrd="0" parTransId="{5D6869FA-0EBA-49F8-A9DB-43CA5C306D86}" sibTransId="{6E80ABD9-85D0-467F-868F-9A3E155B2C44}"/>
    <dgm:cxn modelId="{244CDD78-7B7D-4A36-A289-A77EC4E28D11}" type="presOf" srcId="{6E80ABD9-85D0-467F-868F-9A3E155B2C44}" destId="{C73EF5A1-05F7-4634-AE16-FE40FA734C67}" srcOrd="0" destOrd="0" presId="urn:microsoft.com/office/officeart/2008/layout/AlternatingHexagons"/>
    <dgm:cxn modelId="{24E3AD7E-5A4B-45D1-AB07-76060A5D29DC}" srcId="{0E3DAF9F-1DD1-4C14-A9D2-9AE48FB16946}" destId="{20442090-83B7-410B-BC25-FF3463AEAADF}" srcOrd="1" destOrd="0" parTransId="{2279C803-C453-4B46-8FC7-6DE7B4A51E1A}" sibTransId="{B5A400EE-6AEB-4390-B195-B96BFFF0776D}"/>
    <dgm:cxn modelId="{6C8C340C-BA66-4D6A-ACA0-6EAD9D08258F}" type="presOf" srcId="{15616E77-EA14-469F-B965-4DD6572EBC99}" destId="{C1576926-FDFA-48F6-BA32-F93B55EB98D3}" srcOrd="0" destOrd="0" presId="urn:microsoft.com/office/officeart/2008/layout/AlternatingHexagons"/>
    <dgm:cxn modelId="{47F47FDA-285D-4F94-8249-EA305D9AB76B}" type="presOf" srcId="{0E3DAF9F-1DD1-4C14-A9D2-9AE48FB16946}" destId="{247FD8B4-38F8-421B-A9E3-C1D521B398FF}" srcOrd="0" destOrd="0" presId="urn:microsoft.com/office/officeart/2008/layout/AlternatingHexagons"/>
    <dgm:cxn modelId="{966E494D-7CEB-48A3-AA29-DEBBF89B1E75}" srcId="{0E3DAF9F-1DD1-4C14-A9D2-9AE48FB16946}" destId="{385EC541-A7C4-4E12-AB04-AB281B44934E}" srcOrd="0" destOrd="0" parTransId="{2A26F23F-F104-43E5-BAD8-813EFA13D17E}" sibTransId="{15616E77-EA14-469F-B965-4DD6572EBC99}"/>
    <dgm:cxn modelId="{F6AADEBB-8384-4F13-BFE4-8A0F4A9428B3}" type="presOf" srcId="{20442090-83B7-410B-BC25-FF3463AEAADF}" destId="{FE518FB2-0D9E-46C9-937B-9FF21E70BE77}" srcOrd="0" destOrd="0" presId="urn:microsoft.com/office/officeart/2008/layout/AlternatingHexagons"/>
    <dgm:cxn modelId="{6A5955AD-12F9-4024-AC43-F06355A62440}" type="presParOf" srcId="{247FD8B4-38F8-421B-A9E3-C1D521B398FF}" destId="{AAF4B366-0280-4939-A8E8-0E9C54C74461}" srcOrd="0" destOrd="0" presId="urn:microsoft.com/office/officeart/2008/layout/AlternatingHexagons"/>
    <dgm:cxn modelId="{2F2D7E7E-DC59-44EC-81B3-3D0DA25E83FF}" type="presParOf" srcId="{AAF4B366-0280-4939-A8E8-0E9C54C74461}" destId="{B43CDA73-F312-43D4-A57C-F4543CDA1812}" srcOrd="0" destOrd="0" presId="urn:microsoft.com/office/officeart/2008/layout/AlternatingHexagons"/>
    <dgm:cxn modelId="{C38E8954-C1F0-4F84-AD7A-1B9DBAFA8FEE}" type="presParOf" srcId="{AAF4B366-0280-4939-A8E8-0E9C54C74461}" destId="{99EC4E34-C689-4FA5-BE79-5FC4C1FBEC7F}" srcOrd="1" destOrd="0" presId="urn:microsoft.com/office/officeart/2008/layout/AlternatingHexagons"/>
    <dgm:cxn modelId="{19560C33-8400-4C9F-B038-8221899EBEAC}" type="presParOf" srcId="{AAF4B366-0280-4939-A8E8-0E9C54C74461}" destId="{73F5F579-D566-49F2-8FE4-69E86261F823}" srcOrd="2" destOrd="0" presId="urn:microsoft.com/office/officeart/2008/layout/AlternatingHexagons"/>
    <dgm:cxn modelId="{1848C0E5-985F-4DDA-A534-997E70C891E0}" type="presParOf" srcId="{AAF4B366-0280-4939-A8E8-0E9C54C74461}" destId="{D87AACF8-3A36-48E1-A999-DAE2A4F7C716}" srcOrd="3" destOrd="0" presId="urn:microsoft.com/office/officeart/2008/layout/AlternatingHexagons"/>
    <dgm:cxn modelId="{1B701B57-E0CC-4225-A593-2FC9A38FF818}" type="presParOf" srcId="{AAF4B366-0280-4939-A8E8-0E9C54C74461}" destId="{C1576926-FDFA-48F6-BA32-F93B55EB98D3}" srcOrd="4" destOrd="0" presId="urn:microsoft.com/office/officeart/2008/layout/AlternatingHexagons"/>
    <dgm:cxn modelId="{7D111A2C-15A2-490E-879A-CA94BC0C26D4}" type="presParOf" srcId="{247FD8B4-38F8-421B-A9E3-C1D521B398FF}" destId="{62C509BC-634D-43D5-AF40-3921E4797C96}" srcOrd="1" destOrd="0" presId="urn:microsoft.com/office/officeart/2008/layout/AlternatingHexagons"/>
    <dgm:cxn modelId="{813291F7-6DA7-4F06-969D-461B1DC376AE}" type="presParOf" srcId="{247FD8B4-38F8-421B-A9E3-C1D521B398FF}" destId="{B7791A4E-A37C-425D-B3B6-C9662CC20D0C}" srcOrd="2" destOrd="0" presId="urn:microsoft.com/office/officeart/2008/layout/AlternatingHexagons"/>
    <dgm:cxn modelId="{39453992-4CCE-4857-9631-0DB73D3E1678}" type="presParOf" srcId="{B7791A4E-A37C-425D-B3B6-C9662CC20D0C}" destId="{FE518FB2-0D9E-46C9-937B-9FF21E70BE77}" srcOrd="0" destOrd="0" presId="urn:microsoft.com/office/officeart/2008/layout/AlternatingHexagons"/>
    <dgm:cxn modelId="{0FDCDBB1-72C6-43CB-8041-8C0453AC9E2D}" type="presParOf" srcId="{B7791A4E-A37C-425D-B3B6-C9662CC20D0C}" destId="{12238E7D-AA47-4C7D-8D51-12A7086E8058}" srcOrd="1" destOrd="0" presId="urn:microsoft.com/office/officeart/2008/layout/AlternatingHexagons"/>
    <dgm:cxn modelId="{394FC78B-3002-4F81-88BE-DBD41D066973}" type="presParOf" srcId="{B7791A4E-A37C-425D-B3B6-C9662CC20D0C}" destId="{CCB584DF-C860-497E-9807-8D32FA143A4F}" srcOrd="2" destOrd="0" presId="urn:microsoft.com/office/officeart/2008/layout/AlternatingHexagons"/>
    <dgm:cxn modelId="{66E3B4DE-7C82-4621-82D5-D4DDA5971F8D}" type="presParOf" srcId="{B7791A4E-A37C-425D-B3B6-C9662CC20D0C}" destId="{C325A0C7-5EE7-4841-88E2-78F651DDC018}" srcOrd="3" destOrd="0" presId="urn:microsoft.com/office/officeart/2008/layout/AlternatingHexagons"/>
    <dgm:cxn modelId="{466535B4-C526-4670-8AFC-1EEBA70B45F0}" type="presParOf" srcId="{B7791A4E-A37C-425D-B3B6-C9662CC20D0C}" destId="{6F13CAC4-BF5F-418E-BE30-9E0D34AB6BB1}" srcOrd="4" destOrd="0" presId="urn:microsoft.com/office/officeart/2008/layout/AlternatingHexagons"/>
    <dgm:cxn modelId="{83574E99-25BC-45B2-8CDE-C02EE27E8453}" type="presParOf" srcId="{247FD8B4-38F8-421B-A9E3-C1D521B398FF}" destId="{22F18ADE-0156-4331-83B7-5F4F76F8981F}" srcOrd="3" destOrd="0" presId="urn:microsoft.com/office/officeart/2008/layout/AlternatingHexagons"/>
    <dgm:cxn modelId="{39F7FA0E-220C-4A6E-B335-C1E7A5D91ED6}" type="presParOf" srcId="{247FD8B4-38F8-421B-A9E3-C1D521B398FF}" destId="{3563B03E-4BCF-4BE5-9843-CE30F8823E36}" srcOrd="4" destOrd="0" presId="urn:microsoft.com/office/officeart/2008/layout/AlternatingHexagons"/>
    <dgm:cxn modelId="{0B0084AC-A4CB-4125-8770-8611C3F4C987}" type="presParOf" srcId="{3563B03E-4BCF-4BE5-9843-CE30F8823E36}" destId="{90EEA424-218C-434D-91C4-261978CC2A69}" srcOrd="0" destOrd="0" presId="urn:microsoft.com/office/officeart/2008/layout/AlternatingHexagons"/>
    <dgm:cxn modelId="{0455B03B-AC6B-41A1-B7DD-1EEA3B85040F}" type="presParOf" srcId="{3563B03E-4BCF-4BE5-9843-CE30F8823E36}" destId="{12B84E41-183B-496B-A4C0-51009E183640}" srcOrd="1" destOrd="0" presId="urn:microsoft.com/office/officeart/2008/layout/AlternatingHexagons"/>
    <dgm:cxn modelId="{950AC6C8-5096-4F82-A3F5-377856647431}" type="presParOf" srcId="{3563B03E-4BCF-4BE5-9843-CE30F8823E36}" destId="{588B94F2-B3BF-430A-9E82-AB5816C1BA68}" srcOrd="2" destOrd="0" presId="urn:microsoft.com/office/officeart/2008/layout/AlternatingHexagons"/>
    <dgm:cxn modelId="{0EC51285-E223-43EB-B049-D453021E2F7C}" type="presParOf" srcId="{3563B03E-4BCF-4BE5-9843-CE30F8823E36}" destId="{1427E915-A7F4-4992-8ADE-942146D90E14}" srcOrd="3" destOrd="0" presId="urn:microsoft.com/office/officeart/2008/layout/AlternatingHexagons"/>
    <dgm:cxn modelId="{6AA7C9A6-D676-47EC-8389-197DE95FA9D5}" type="presParOf" srcId="{3563B03E-4BCF-4BE5-9843-CE30F8823E36}" destId="{C73EF5A1-05F7-4634-AE16-FE40FA734C67}" srcOrd="4" destOrd="0" presId="urn:microsoft.com/office/officeart/2008/layout/AlternatingHexagons"/>
  </dgm:cxnLst>
  <dgm:bg>
    <a:solidFill>
      <a:schemeClr val="accent4">
        <a:lumMod val="20000"/>
        <a:lumOff val="80000"/>
      </a:schemeClr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FE8549-C696-4DAF-8594-2367772BF60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3E772-47F7-406D-B408-A7165E94F6A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800" b="1" dirty="0" smtClean="0"/>
            <a:t>Ventilate your feelings</a:t>
          </a:r>
          <a:endParaRPr lang="en-US" sz="2800" b="1" dirty="0"/>
        </a:p>
      </dgm:t>
    </dgm:pt>
    <dgm:pt modelId="{B050EEFA-B146-466A-8EE4-6F05B65B3E52}" type="parTrans" cxnId="{86F18999-D193-4986-AFAA-AA710CA174C4}">
      <dgm:prSet/>
      <dgm:spPr/>
      <dgm:t>
        <a:bodyPr/>
        <a:lstStyle/>
        <a:p>
          <a:endParaRPr lang="en-US"/>
        </a:p>
      </dgm:t>
    </dgm:pt>
    <dgm:pt modelId="{E4462A08-FCC1-430E-8E70-92020D931933}" type="sibTrans" cxnId="{86F18999-D193-4986-AFAA-AA710CA174C4}">
      <dgm:prSet/>
      <dgm:spPr/>
      <dgm:t>
        <a:bodyPr/>
        <a:lstStyle/>
        <a:p>
          <a:endParaRPr lang="en-US"/>
        </a:p>
      </dgm:t>
    </dgm:pt>
    <dgm:pt modelId="{C41CF2FE-6F4A-40FF-89F6-424A1DB1C53E}">
      <dgm:prSet phldrT="[Text]"/>
      <dgm:spPr/>
      <dgm:t>
        <a:bodyPr/>
        <a:lstStyle/>
        <a:p>
          <a:r>
            <a:rPr lang="en-US" dirty="0" smtClean="0"/>
            <a:t>Invest in relationship is Greatest asset for mental health.</a:t>
          </a:r>
          <a:endParaRPr lang="en-US" dirty="0"/>
        </a:p>
      </dgm:t>
    </dgm:pt>
    <dgm:pt modelId="{594467D6-00D2-4EBF-B4AA-A0782A8DBD0E}" type="parTrans" cxnId="{FB2B48DE-058F-4864-9E07-05D14B01418F}">
      <dgm:prSet/>
      <dgm:spPr/>
      <dgm:t>
        <a:bodyPr/>
        <a:lstStyle/>
        <a:p>
          <a:endParaRPr lang="en-US"/>
        </a:p>
      </dgm:t>
    </dgm:pt>
    <dgm:pt modelId="{24E4AF55-D383-42A8-B6D5-9AC70B389B98}" type="sibTrans" cxnId="{FB2B48DE-058F-4864-9E07-05D14B01418F}">
      <dgm:prSet/>
      <dgm:spPr/>
      <dgm:t>
        <a:bodyPr/>
        <a:lstStyle/>
        <a:p>
          <a:endParaRPr lang="en-US"/>
        </a:p>
      </dgm:t>
    </dgm:pt>
    <dgm:pt modelId="{1FC6496B-A443-420B-B0C4-2EFFE011606B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dirty="0" smtClean="0"/>
            <a:t>Encourage the children to share bad news early then good news.</a:t>
          </a:r>
          <a:endParaRPr lang="en-US" dirty="0"/>
        </a:p>
      </dgm:t>
    </dgm:pt>
    <dgm:pt modelId="{F35E272E-083B-450C-9E60-DCD9A43F5416}" type="parTrans" cxnId="{B78F85A4-773F-4D34-B595-B7E3F8C9FAE8}">
      <dgm:prSet/>
      <dgm:spPr/>
      <dgm:t>
        <a:bodyPr/>
        <a:lstStyle/>
        <a:p>
          <a:endParaRPr lang="en-US"/>
        </a:p>
      </dgm:t>
    </dgm:pt>
    <dgm:pt modelId="{B3E6BCAF-5833-490F-8BBF-5F816800D393}" type="sibTrans" cxnId="{B78F85A4-773F-4D34-B595-B7E3F8C9FAE8}">
      <dgm:prSet/>
      <dgm:spPr/>
      <dgm:t>
        <a:bodyPr/>
        <a:lstStyle/>
        <a:p>
          <a:endParaRPr lang="en-US"/>
        </a:p>
      </dgm:t>
    </dgm:pt>
    <dgm:pt modelId="{7C1E87C7-36B8-45A1-A526-5C5C01E3F8E6}">
      <dgm:prSet phldrT="[Text]"/>
      <dgm:spPr/>
      <dgm:t>
        <a:bodyPr/>
        <a:lstStyle/>
        <a:p>
          <a:r>
            <a:rPr lang="en-US" dirty="0" smtClean="0"/>
            <a:t>Parents have to come down  to share their feelings (That promote the child to share feelings) </a:t>
          </a:r>
          <a:endParaRPr lang="en-US" dirty="0"/>
        </a:p>
      </dgm:t>
    </dgm:pt>
    <dgm:pt modelId="{62797BC5-4DE1-465C-AF02-2B1A45CFAFC4}" type="parTrans" cxnId="{CBC03375-6D53-4423-82B7-F898553C1255}">
      <dgm:prSet/>
      <dgm:spPr/>
      <dgm:t>
        <a:bodyPr/>
        <a:lstStyle/>
        <a:p>
          <a:endParaRPr lang="en-US"/>
        </a:p>
      </dgm:t>
    </dgm:pt>
    <dgm:pt modelId="{1BC93FF1-094A-4A28-B6F3-E284D467AC38}" type="sibTrans" cxnId="{CBC03375-6D53-4423-82B7-F898553C1255}">
      <dgm:prSet/>
      <dgm:spPr/>
      <dgm:t>
        <a:bodyPr/>
        <a:lstStyle/>
        <a:p>
          <a:endParaRPr lang="en-US"/>
        </a:p>
      </dgm:t>
    </dgm:pt>
    <dgm:pt modelId="{6D1F9CA3-043D-4998-9F2F-8571591BBFCE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dirty="0" smtClean="0"/>
            <a:t>Teacher has to interact with students regarding breakup and other problem… (Group Therapy)</a:t>
          </a:r>
          <a:endParaRPr lang="en-US" dirty="0"/>
        </a:p>
      </dgm:t>
    </dgm:pt>
    <dgm:pt modelId="{95E9BA8F-68E1-447F-B9B9-30F4089D0CA5}" type="parTrans" cxnId="{A7BB089B-FE23-4F3F-AF7B-CB1AEBA12BFD}">
      <dgm:prSet/>
      <dgm:spPr/>
      <dgm:t>
        <a:bodyPr/>
        <a:lstStyle/>
        <a:p>
          <a:endParaRPr lang="en-US"/>
        </a:p>
      </dgm:t>
    </dgm:pt>
    <dgm:pt modelId="{0ED8115F-633E-4F99-A11A-62EAF04C197A}" type="sibTrans" cxnId="{A7BB089B-FE23-4F3F-AF7B-CB1AEBA12BFD}">
      <dgm:prSet/>
      <dgm:spPr/>
      <dgm:t>
        <a:bodyPr/>
        <a:lstStyle/>
        <a:p>
          <a:endParaRPr lang="en-US"/>
        </a:p>
      </dgm:t>
    </dgm:pt>
    <dgm:pt modelId="{28224936-FD8E-45A6-ACB5-F71D2E0B2486}">
      <dgm:prSet phldrT="[Text]"/>
      <dgm:spPr/>
      <dgm:t>
        <a:bodyPr/>
        <a:lstStyle/>
        <a:p>
          <a:r>
            <a:rPr lang="en-US" dirty="0" smtClean="0"/>
            <a:t>Announce the breakup rather announcing love.</a:t>
          </a:r>
          <a:endParaRPr lang="en-US" dirty="0"/>
        </a:p>
      </dgm:t>
    </dgm:pt>
    <dgm:pt modelId="{F64C72BE-A02F-4D3A-B5B0-088BEEE097C5}" type="parTrans" cxnId="{3FEBB4E2-6B46-44F5-A6AD-AFF3BF39B066}">
      <dgm:prSet/>
      <dgm:spPr/>
      <dgm:t>
        <a:bodyPr/>
        <a:lstStyle/>
        <a:p>
          <a:endParaRPr lang="en-US"/>
        </a:p>
      </dgm:t>
    </dgm:pt>
    <dgm:pt modelId="{0A636FDC-5DCC-4793-8BAA-079A053C984A}" type="sibTrans" cxnId="{3FEBB4E2-6B46-44F5-A6AD-AFF3BF39B066}">
      <dgm:prSet/>
      <dgm:spPr/>
      <dgm:t>
        <a:bodyPr/>
        <a:lstStyle/>
        <a:p>
          <a:endParaRPr lang="en-US"/>
        </a:p>
      </dgm:t>
    </dgm:pt>
    <dgm:pt modelId="{29FC18A0-0F1B-4E26-A8BB-C0B9DF90E635}" type="pres">
      <dgm:prSet presAssocID="{63FE8549-C696-4DAF-8594-2367772BF60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36D52-0FC4-4F27-B438-210129B7D916}" type="pres">
      <dgm:prSet presAssocID="{04D3E772-47F7-406D-B408-A7165E94F6AD}" presName="circle1" presStyleLbl="node1" presStyleIdx="0" presStyleCnt="3" custScaleX="100268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1E1B42D-481A-48B1-BB94-9BA1A3B2B0F1}" type="pres">
      <dgm:prSet presAssocID="{04D3E772-47F7-406D-B408-A7165E94F6AD}" presName="space" presStyleCnt="0"/>
      <dgm:spPr/>
    </dgm:pt>
    <dgm:pt modelId="{D0F9D6DF-8062-4CA7-877E-A0A0903C7BBF}" type="pres">
      <dgm:prSet presAssocID="{04D3E772-47F7-406D-B408-A7165E94F6AD}" presName="rect1" presStyleLbl="alignAcc1" presStyleIdx="0" presStyleCnt="3"/>
      <dgm:spPr/>
      <dgm:t>
        <a:bodyPr/>
        <a:lstStyle/>
        <a:p>
          <a:endParaRPr lang="en-US"/>
        </a:p>
      </dgm:t>
    </dgm:pt>
    <dgm:pt modelId="{42C4301F-02F2-4EFB-82BA-9DA2DEBFDDBA}" type="pres">
      <dgm:prSet presAssocID="{1FC6496B-A443-420B-B0C4-2EFFE011606B}" presName="vertSpace2" presStyleLbl="node1" presStyleIdx="0" presStyleCnt="3"/>
      <dgm:spPr/>
    </dgm:pt>
    <dgm:pt modelId="{7F2741C0-0306-4FB5-96FB-1C1504A39A63}" type="pres">
      <dgm:prSet presAssocID="{1FC6496B-A443-420B-B0C4-2EFFE011606B}" presName="circle2" presStyleLbl="node1" presStyleIdx="1" presStyleCnt="3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4363099-CEA4-4508-862C-C085E5DABB18}" type="pres">
      <dgm:prSet presAssocID="{1FC6496B-A443-420B-B0C4-2EFFE011606B}" presName="rect2" presStyleLbl="alignAcc1" presStyleIdx="1" presStyleCnt="3"/>
      <dgm:spPr/>
      <dgm:t>
        <a:bodyPr/>
        <a:lstStyle/>
        <a:p>
          <a:endParaRPr lang="en-US"/>
        </a:p>
      </dgm:t>
    </dgm:pt>
    <dgm:pt modelId="{9EF7CF57-7711-47D2-BFFD-7580420B2A80}" type="pres">
      <dgm:prSet presAssocID="{6D1F9CA3-043D-4998-9F2F-8571591BBFCE}" presName="vertSpace3" presStyleLbl="node1" presStyleIdx="1" presStyleCnt="3"/>
      <dgm:spPr/>
    </dgm:pt>
    <dgm:pt modelId="{4A1188C5-5229-4D25-8734-6BBC4A022817}" type="pres">
      <dgm:prSet presAssocID="{6D1F9CA3-043D-4998-9F2F-8571591BBFCE}" presName="circle3" presStyleLbl="node1" presStyleIdx="2" presStyleCnt="3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1007DFC-5B02-4E2B-A277-FBB5D50F131A}" type="pres">
      <dgm:prSet presAssocID="{6D1F9CA3-043D-4998-9F2F-8571591BBFCE}" presName="rect3" presStyleLbl="alignAcc1" presStyleIdx="2" presStyleCnt="3"/>
      <dgm:spPr/>
      <dgm:t>
        <a:bodyPr/>
        <a:lstStyle/>
        <a:p>
          <a:endParaRPr lang="en-US"/>
        </a:p>
      </dgm:t>
    </dgm:pt>
    <dgm:pt modelId="{8E3A87CC-DB27-4AA5-A828-2A83D68306D7}" type="pres">
      <dgm:prSet presAssocID="{04D3E772-47F7-406D-B408-A7165E94F6A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99E7E-4F24-40D9-9E74-F35A009FB7EC}" type="pres">
      <dgm:prSet presAssocID="{04D3E772-47F7-406D-B408-A7165E94F6A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55183-085C-4BA0-8E84-E30ED5B9FCD3}" type="pres">
      <dgm:prSet presAssocID="{1FC6496B-A443-420B-B0C4-2EFFE011606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9E1BF-D54C-4E4D-8217-9EEDE715E6FB}" type="pres">
      <dgm:prSet presAssocID="{1FC6496B-A443-420B-B0C4-2EFFE011606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F5548-4ADE-45D4-8347-98F38A7468B3}" type="pres">
      <dgm:prSet presAssocID="{6D1F9CA3-043D-4998-9F2F-8571591BBFC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DD199-96C7-4859-9E47-ABB6D18A6A35}" type="pres">
      <dgm:prSet presAssocID="{6D1F9CA3-043D-4998-9F2F-8571591BBFC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F895C-F6B3-4E4F-AD78-2BABD1EADF8D}" type="presOf" srcId="{04D3E772-47F7-406D-B408-A7165E94F6AD}" destId="{8E3A87CC-DB27-4AA5-A828-2A83D68306D7}" srcOrd="1" destOrd="0" presId="urn:microsoft.com/office/officeart/2005/8/layout/target3"/>
    <dgm:cxn modelId="{381CD87B-A423-4EA8-BD0B-F172F78A8DCE}" type="presOf" srcId="{04D3E772-47F7-406D-B408-A7165E94F6AD}" destId="{D0F9D6DF-8062-4CA7-877E-A0A0903C7BBF}" srcOrd="0" destOrd="0" presId="urn:microsoft.com/office/officeart/2005/8/layout/target3"/>
    <dgm:cxn modelId="{8F03079D-412C-4630-94D9-E6F4812640ED}" type="presOf" srcId="{1FC6496B-A443-420B-B0C4-2EFFE011606B}" destId="{C4363099-CEA4-4508-862C-C085E5DABB18}" srcOrd="0" destOrd="0" presId="urn:microsoft.com/office/officeart/2005/8/layout/target3"/>
    <dgm:cxn modelId="{3FEBB4E2-6B46-44F5-A6AD-AFF3BF39B066}" srcId="{6D1F9CA3-043D-4998-9F2F-8571591BBFCE}" destId="{28224936-FD8E-45A6-ACB5-F71D2E0B2486}" srcOrd="0" destOrd="0" parTransId="{F64C72BE-A02F-4D3A-B5B0-088BEEE097C5}" sibTransId="{0A636FDC-5DCC-4793-8BAA-079A053C984A}"/>
    <dgm:cxn modelId="{6249ECEA-1143-4C8C-8995-8CB74B18AF1E}" type="presOf" srcId="{7C1E87C7-36B8-45A1-A526-5C5C01E3F8E6}" destId="{5709E1BF-D54C-4E4D-8217-9EEDE715E6FB}" srcOrd="0" destOrd="0" presId="urn:microsoft.com/office/officeart/2005/8/layout/target3"/>
    <dgm:cxn modelId="{4F1D30E6-B918-465D-90B4-9615020017FE}" type="presOf" srcId="{6D1F9CA3-043D-4998-9F2F-8571591BBFCE}" destId="{171F5548-4ADE-45D4-8347-98F38A7468B3}" srcOrd="1" destOrd="0" presId="urn:microsoft.com/office/officeart/2005/8/layout/target3"/>
    <dgm:cxn modelId="{FB2B48DE-058F-4864-9E07-05D14B01418F}" srcId="{04D3E772-47F7-406D-B408-A7165E94F6AD}" destId="{C41CF2FE-6F4A-40FF-89F6-424A1DB1C53E}" srcOrd="0" destOrd="0" parTransId="{594467D6-00D2-4EBF-B4AA-A0782A8DBD0E}" sibTransId="{24E4AF55-D383-42A8-B6D5-9AC70B389B98}"/>
    <dgm:cxn modelId="{3E2475CE-7EAB-4AC9-83CA-B18246EB1CBC}" type="presOf" srcId="{28224936-FD8E-45A6-ACB5-F71D2E0B2486}" destId="{7E3DD199-96C7-4859-9E47-ABB6D18A6A35}" srcOrd="0" destOrd="0" presId="urn:microsoft.com/office/officeart/2005/8/layout/target3"/>
    <dgm:cxn modelId="{63C5A325-F763-4C2E-8F63-DB85E77AD584}" type="presOf" srcId="{1FC6496B-A443-420B-B0C4-2EFFE011606B}" destId="{21155183-085C-4BA0-8E84-E30ED5B9FCD3}" srcOrd="1" destOrd="0" presId="urn:microsoft.com/office/officeart/2005/8/layout/target3"/>
    <dgm:cxn modelId="{61B7B067-1F12-4534-B133-C15494EA57F8}" type="presOf" srcId="{C41CF2FE-6F4A-40FF-89F6-424A1DB1C53E}" destId="{F1C99E7E-4F24-40D9-9E74-F35A009FB7EC}" srcOrd="0" destOrd="0" presId="urn:microsoft.com/office/officeart/2005/8/layout/target3"/>
    <dgm:cxn modelId="{CBC03375-6D53-4423-82B7-F898553C1255}" srcId="{1FC6496B-A443-420B-B0C4-2EFFE011606B}" destId="{7C1E87C7-36B8-45A1-A526-5C5C01E3F8E6}" srcOrd="0" destOrd="0" parTransId="{62797BC5-4DE1-465C-AF02-2B1A45CFAFC4}" sibTransId="{1BC93FF1-094A-4A28-B6F3-E284D467AC38}"/>
    <dgm:cxn modelId="{A7BB089B-FE23-4F3F-AF7B-CB1AEBA12BFD}" srcId="{63FE8549-C696-4DAF-8594-2367772BF603}" destId="{6D1F9CA3-043D-4998-9F2F-8571591BBFCE}" srcOrd="2" destOrd="0" parTransId="{95E9BA8F-68E1-447F-B9B9-30F4089D0CA5}" sibTransId="{0ED8115F-633E-4F99-A11A-62EAF04C197A}"/>
    <dgm:cxn modelId="{E6B83B5A-EAC1-4AA6-853E-22A0BA3BC23D}" type="presOf" srcId="{6D1F9CA3-043D-4998-9F2F-8571591BBFCE}" destId="{D1007DFC-5B02-4E2B-A277-FBB5D50F131A}" srcOrd="0" destOrd="0" presId="urn:microsoft.com/office/officeart/2005/8/layout/target3"/>
    <dgm:cxn modelId="{86F18999-D193-4986-AFAA-AA710CA174C4}" srcId="{63FE8549-C696-4DAF-8594-2367772BF603}" destId="{04D3E772-47F7-406D-B408-A7165E94F6AD}" srcOrd="0" destOrd="0" parTransId="{B050EEFA-B146-466A-8EE4-6F05B65B3E52}" sibTransId="{E4462A08-FCC1-430E-8E70-92020D931933}"/>
    <dgm:cxn modelId="{15D82B41-F10F-4968-9FB5-DD52556BA4FD}" type="presOf" srcId="{63FE8549-C696-4DAF-8594-2367772BF603}" destId="{29FC18A0-0F1B-4E26-A8BB-C0B9DF90E635}" srcOrd="0" destOrd="0" presId="urn:microsoft.com/office/officeart/2005/8/layout/target3"/>
    <dgm:cxn modelId="{B78F85A4-773F-4D34-B595-B7E3F8C9FAE8}" srcId="{63FE8549-C696-4DAF-8594-2367772BF603}" destId="{1FC6496B-A443-420B-B0C4-2EFFE011606B}" srcOrd="1" destOrd="0" parTransId="{F35E272E-083B-450C-9E60-DCD9A43F5416}" sibTransId="{B3E6BCAF-5833-490F-8BBF-5F816800D393}"/>
    <dgm:cxn modelId="{4403668A-9BE1-444B-AA25-961B5034DAEA}" type="presParOf" srcId="{29FC18A0-0F1B-4E26-A8BB-C0B9DF90E635}" destId="{46B36D52-0FC4-4F27-B438-210129B7D916}" srcOrd="0" destOrd="0" presId="urn:microsoft.com/office/officeart/2005/8/layout/target3"/>
    <dgm:cxn modelId="{378E2C04-4C56-4686-B792-5B110A3C03DA}" type="presParOf" srcId="{29FC18A0-0F1B-4E26-A8BB-C0B9DF90E635}" destId="{D1E1B42D-481A-48B1-BB94-9BA1A3B2B0F1}" srcOrd="1" destOrd="0" presId="urn:microsoft.com/office/officeart/2005/8/layout/target3"/>
    <dgm:cxn modelId="{6AE76EB5-C087-4527-94E3-C4EC1BECED71}" type="presParOf" srcId="{29FC18A0-0F1B-4E26-A8BB-C0B9DF90E635}" destId="{D0F9D6DF-8062-4CA7-877E-A0A0903C7BBF}" srcOrd="2" destOrd="0" presId="urn:microsoft.com/office/officeart/2005/8/layout/target3"/>
    <dgm:cxn modelId="{EFF7ECFE-A50A-4F92-A427-586580DA56D7}" type="presParOf" srcId="{29FC18A0-0F1B-4E26-A8BB-C0B9DF90E635}" destId="{42C4301F-02F2-4EFB-82BA-9DA2DEBFDDBA}" srcOrd="3" destOrd="0" presId="urn:microsoft.com/office/officeart/2005/8/layout/target3"/>
    <dgm:cxn modelId="{552855A5-D528-4DD9-B78D-43132CC72299}" type="presParOf" srcId="{29FC18A0-0F1B-4E26-A8BB-C0B9DF90E635}" destId="{7F2741C0-0306-4FB5-96FB-1C1504A39A63}" srcOrd="4" destOrd="0" presId="urn:microsoft.com/office/officeart/2005/8/layout/target3"/>
    <dgm:cxn modelId="{55FE30AF-4161-4FE4-8C03-98F966DFDF0B}" type="presParOf" srcId="{29FC18A0-0F1B-4E26-A8BB-C0B9DF90E635}" destId="{C4363099-CEA4-4508-862C-C085E5DABB18}" srcOrd="5" destOrd="0" presId="urn:microsoft.com/office/officeart/2005/8/layout/target3"/>
    <dgm:cxn modelId="{99EBC63A-9387-4FEA-984A-5F6CE8CAF264}" type="presParOf" srcId="{29FC18A0-0F1B-4E26-A8BB-C0B9DF90E635}" destId="{9EF7CF57-7711-47D2-BFFD-7580420B2A80}" srcOrd="6" destOrd="0" presId="urn:microsoft.com/office/officeart/2005/8/layout/target3"/>
    <dgm:cxn modelId="{65A1F357-EDC7-4871-9BA6-E167C362216F}" type="presParOf" srcId="{29FC18A0-0F1B-4E26-A8BB-C0B9DF90E635}" destId="{4A1188C5-5229-4D25-8734-6BBC4A022817}" srcOrd="7" destOrd="0" presId="urn:microsoft.com/office/officeart/2005/8/layout/target3"/>
    <dgm:cxn modelId="{8F2FA9FA-F6F6-4D30-BC40-4783F36355D7}" type="presParOf" srcId="{29FC18A0-0F1B-4E26-A8BB-C0B9DF90E635}" destId="{D1007DFC-5B02-4E2B-A277-FBB5D50F131A}" srcOrd="8" destOrd="0" presId="urn:microsoft.com/office/officeart/2005/8/layout/target3"/>
    <dgm:cxn modelId="{3AE41CD5-F9D6-47C3-BA43-B759F738AB9A}" type="presParOf" srcId="{29FC18A0-0F1B-4E26-A8BB-C0B9DF90E635}" destId="{8E3A87CC-DB27-4AA5-A828-2A83D68306D7}" srcOrd="9" destOrd="0" presId="urn:microsoft.com/office/officeart/2005/8/layout/target3"/>
    <dgm:cxn modelId="{DD9DCF20-7982-4C8E-A87E-DB49C1B89C51}" type="presParOf" srcId="{29FC18A0-0F1B-4E26-A8BB-C0B9DF90E635}" destId="{F1C99E7E-4F24-40D9-9E74-F35A009FB7EC}" srcOrd="10" destOrd="0" presId="urn:microsoft.com/office/officeart/2005/8/layout/target3"/>
    <dgm:cxn modelId="{E4BB3E1F-9FBB-4B07-BACC-A7CD3B77B83E}" type="presParOf" srcId="{29FC18A0-0F1B-4E26-A8BB-C0B9DF90E635}" destId="{21155183-085C-4BA0-8E84-E30ED5B9FCD3}" srcOrd="11" destOrd="0" presId="urn:microsoft.com/office/officeart/2005/8/layout/target3"/>
    <dgm:cxn modelId="{E728C232-1F4B-42A3-A31F-861C05B78E29}" type="presParOf" srcId="{29FC18A0-0F1B-4E26-A8BB-C0B9DF90E635}" destId="{5709E1BF-D54C-4E4D-8217-9EEDE715E6FB}" srcOrd="12" destOrd="0" presId="urn:microsoft.com/office/officeart/2005/8/layout/target3"/>
    <dgm:cxn modelId="{A88ABECD-4A1B-4C11-94EB-15C5017624E8}" type="presParOf" srcId="{29FC18A0-0F1B-4E26-A8BB-C0B9DF90E635}" destId="{171F5548-4ADE-45D4-8347-98F38A7468B3}" srcOrd="13" destOrd="0" presId="urn:microsoft.com/office/officeart/2005/8/layout/target3"/>
    <dgm:cxn modelId="{D91562C9-9DFA-460B-A3B3-FBA8A17C2A41}" type="presParOf" srcId="{29FC18A0-0F1B-4E26-A8BB-C0B9DF90E635}" destId="{7E3DD199-96C7-4859-9E47-ABB6D18A6A3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D30DF-CDAE-4245-8912-F2DEC4991589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Married or Unmarried</a:t>
          </a:r>
          <a:endParaRPr lang="en-US" sz="2900" kern="1200" dirty="0"/>
        </a:p>
      </dsp:txBody>
      <dsp:txXfrm>
        <a:off x="720090" y="1230"/>
        <a:ext cx="2550318" cy="1530191"/>
      </dsp:txXfrm>
    </dsp:sp>
    <dsp:sp modelId="{5704B2AD-DE19-4026-894B-38FD41A4E7DE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Men or Women</a:t>
          </a:r>
          <a:endParaRPr lang="en-US" sz="2900" kern="1200" dirty="0"/>
        </a:p>
      </dsp:txBody>
      <dsp:txXfrm>
        <a:off x="3525440" y="1230"/>
        <a:ext cx="2550318" cy="1530191"/>
      </dsp:txXfrm>
    </dsp:sp>
    <dsp:sp modelId="{B29031FF-C4E3-4DBF-B1DB-DB167AA743CD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Indian or American</a:t>
          </a:r>
          <a:endParaRPr lang="en-US" sz="2900" kern="1200" dirty="0"/>
        </a:p>
      </dsp:txBody>
      <dsp:txXfrm>
        <a:off x="6330791" y="1230"/>
        <a:ext cx="2550318" cy="1530191"/>
      </dsp:txXfrm>
    </dsp:sp>
    <dsp:sp modelId="{DEF9B181-CC37-4BF9-9E77-938817F6F8EF}">
      <dsp:nvSpPr>
        <dsp:cNvPr id="0" name=""/>
        <dsp:cNvSpPr/>
      </dsp:nvSpPr>
      <dsp:spPr>
        <a:xfrm>
          <a:off x="2122765" y="1786453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Hindu, Muslim or Christian </a:t>
          </a:r>
          <a:endParaRPr lang="en-US" sz="2900" kern="1200" dirty="0"/>
        </a:p>
      </dsp:txBody>
      <dsp:txXfrm>
        <a:off x="2122765" y="1786453"/>
        <a:ext cx="2550318" cy="1530191"/>
      </dsp:txXfrm>
    </dsp:sp>
    <dsp:sp modelId="{7B236051-AB1B-444C-B9D6-B6D3FFF307C1}">
      <dsp:nvSpPr>
        <dsp:cNvPr id="0" name=""/>
        <dsp:cNvSpPr/>
      </dsp:nvSpPr>
      <dsp:spPr>
        <a:xfrm>
          <a:off x="4928115" y="1786453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Believer of god or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Atheist</a:t>
          </a:r>
          <a:endParaRPr lang="en-US" sz="2900" kern="1200" dirty="0"/>
        </a:p>
      </dsp:txBody>
      <dsp:txXfrm>
        <a:off x="4928115" y="1786453"/>
        <a:ext cx="2550318" cy="153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CDA73-F312-43D4-A57C-F4543CDA1812}">
      <dsp:nvSpPr>
        <dsp:cNvPr id="0" name=""/>
        <dsp:cNvSpPr/>
      </dsp:nvSpPr>
      <dsp:spPr>
        <a:xfrm rot="5400000">
          <a:off x="4769553" y="33292"/>
          <a:ext cx="1494978" cy="170672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+mj-lt"/>
            </a:rPr>
            <a:t>Academic Problem </a:t>
          </a:r>
          <a:endParaRPr lang="en-US" sz="1800" kern="1200" dirty="0">
            <a:solidFill>
              <a:schemeClr val="tx1"/>
            </a:solidFill>
            <a:latin typeface="+mj-lt"/>
          </a:endParaRPr>
        </a:p>
      </dsp:txBody>
      <dsp:txXfrm rot="-5400000">
        <a:off x="4948133" y="388330"/>
        <a:ext cx="1137818" cy="996652"/>
      </dsp:txXfrm>
    </dsp:sp>
    <dsp:sp modelId="{99EC4E34-C689-4FA5-BE79-5FC4C1FBEC7F}">
      <dsp:nvSpPr>
        <dsp:cNvPr id="0" name=""/>
        <dsp:cNvSpPr/>
      </dsp:nvSpPr>
      <dsp:spPr>
        <a:xfrm>
          <a:off x="5823165" y="301237"/>
          <a:ext cx="1668396" cy="89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/>
            </a:solidFill>
          </a:endParaRPr>
        </a:p>
      </dsp:txBody>
      <dsp:txXfrm>
        <a:off x="5823165" y="301237"/>
        <a:ext cx="1668396" cy="896987"/>
      </dsp:txXfrm>
    </dsp:sp>
    <dsp:sp modelId="{C1576926-FDFA-48F6-BA32-F93B55EB98D3}">
      <dsp:nvSpPr>
        <dsp:cNvPr id="0" name=""/>
        <dsp:cNvSpPr/>
      </dsp:nvSpPr>
      <dsp:spPr>
        <a:xfrm rot="5400000">
          <a:off x="1889162" y="1575123"/>
          <a:ext cx="1494978" cy="130063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31803"/>
            <a:satOff val="-7095"/>
            <a:lumOff val="-1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+mj-lt"/>
            </a:rPr>
            <a:t>Health problem (Old Age)</a:t>
          </a:r>
          <a:endParaRPr lang="en-US" sz="1800" kern="1200" dirty="0">
            <a:solidFill>
              <a:schemeClr val="tx1"/>
            </a:solidFill>
            <a:latin typeface="+mj-lt"/>
          </a:endParaRPr>
        </a:p>
      </dsp:txBody>
      <dsp:txXfrm rot="-5400000">
        <a:off x="2189017" y="1710917"/>
        <a:ext cx="895267" cy="1029044"/>
      </dsp:txXfrm>
    </dsp:sp>
    <dsp:sp modelId="{FE518FB2-0D9E-46C9-937B-9FF21E70BE77}">
      <dsp:nvSpPr>
        <dsp:cNvPr id="0" name=""/>
        <dsp:cNvSpPr/>
      </dsp:nvSpPr>
      <dsp:spPr>
        <a:xfrm rot="5400000">
          <a:off x="3614667" y="1148951"/>
          <a:ext cx="1664434" cy="201579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63606"/>
            <a:satOff val="-14190"/>
            <a:lumOff val="-2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n>
                <a:solidFill>
                  <a:schemeClr val="tx1"/>
                </a:solidFill>
              </a:ln>
              <a:latin typeface="+mn-lt"/>
            </a:rPr>
            <a:t>Relationship Problem or breakdown  </a:t>
          </a:r>
          <a:endParaRPr lang="en-US" sz="1800" b="0" kern="1200" dirty="0">
            <a:ln>
              <a:solidFill>
                <a:schemeClr val="tx1"/>
              </a:solidFill>
            </a:ln>
            <a:latin typeface="+mn-lt"/>
          </a:endParaRPr>
        </a:p>
      </dsp:txBody>
      <dsp:txXfrm rot="-5400000">
        <a:off x="3774952" y="1602038"/>
        <a:ext cx="1343864" cy="1109622"/>
      </dsp:txXfrm>
    </dsp:sp>
    <dsp:sp modelId="{12238E7D-AA47-4C7D-8D51-12A7086E8058}">
      <dsp:nvSpPr>
        <dsp:cNvPr id="0" name=""/>
        <dsp:cNvSpPr/>
      </dsp:nvSpPr>
      <dsp:spPr>
        <a:xfrm>
          <a:off x="2109638" y="1694019"/>
          <a:ext cx="1614576" cy="89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3CAC4-BF5F-418E-BE30-9E0D34AB6BB1}">
      <dsp:nvSpPr>
        <dsp:cNvPr id="0" name=""/>
        <dsp:cNvSpPr/>
      </dsp:nvSpPr>
      <dsp:spPr>
        <a:xfrm rot="5400000">
          <a:off x="5596511" y="1267338"/>
          <a:ext cx="1742666" cy="18076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295408"/>
            <a:satOff val="-21284"/>
            <a:lumOff val="-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+mj-lt"/>
            </a:rPr>
            <a:t>Opportunity problem</a:t>
          </a:r>
          <a:endParaRPr lang="en-US" sz="1800" kern="1200" dirty="0">
            <a:solidFill>
              <a:schemeClr val="tx1"/>
            </a:solidFill>
            <a:latin typeface="+mj-lt"/>
          </a:endParaRPr>
        </a:p>
      </dsp:txBody>
      <dsp:txXfrm rot="-5400000">
        <a:off x="5865279" y="1590297"/>
        <a:ext cx="1205130" cy="1161778"/>
      </dsp:txXfrm>
    </dsp:sp>
    <dsp:sp modelId="{90EEA424-218C-434D-91C4-261978CC2A69}">
      <dsp:nvSpPr>
        <dsp:cNvPr id="0" name=""/>
        <dsp:cNvSpPr/>
      </dsp:nvSpPr>
      <dsp:spPr>
        <a:xfrm rot="5400000">
          <a:off x="4842938" y="2354966"/>
          <a:ext cx="1500330" cy="237049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727211"/>
            <a:satOff val="-28379"/>
            <a:lumOff val="-5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n>
                <a:solidFill>
                  <a:schemeClr val="tx1"/>
                </a:solidFill>
              </a:ln>
              <a:latin typeface="+mj-lt"/>
            </a:rPr>
            <a:t>Work pressure, deadlines, Work place politics</a:t>
          </a:r>
          <a:endParaRPr lang="en-US" sz="1800" kern="1200" dirty="0">
            <a:ln>
              <a:solidFill>
                <a:schemeClr val="tx1"/>
              </a:solidFill>
            </a:ln>
            <a:latin typeface="+mj-lt"/>
          </a:endParaRPr>
        </a:p>
      </dsp:txBody>
      <dsp:txXfrm rot="-5400000">
        <a:off x="4802940" y="3040101"/>
        <a:ext cx="1580327" cy="1000220"/>
      </dsp:txXfrm>
    </dsp:sp>
    <dsp:sp modelId="{12B84E41-183B-496B-A4C0-51009E183640}">
      <dsp:nvSpPr>
        <dsp:cNvPr id="0" name=""/>
        <dsp:cNvSpPr/>
      </dsp:nvSpPr>
      <dsp:spPr>
        <a:xfrm>
          <a:off x="5823165" y="3089477"/>
          <a:ext cx="1668396" cy="89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EF5A1-05F7-4634-AE16-FE40FA734C67}">
      <dsp:nvSpPr>
        <dsp:cNvPr id="0" name=""/>
        <dsp:cNvSpPr/>
      </dsp:nvSpPr>
      <dsp:spPr>
        <a:xfrm rot="5400000">
          <a:off x="2893249" y="2842013"/>
          <a:ext cx="1494978" cy="130063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159014"/>
            <a:satOff val="-35474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+mj-lt"/>
            </a:rPr>
            <a:t>Financial problem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 rot="-5400000">
        <a:off x="3193104" y="2977807"/>
        <a:ext cx="895267" cy="1029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36D52-0FC4-4F27-B438-210129B7D916}">
      <dsp:nvSpPr>
        <dsp:cNvPr id="0" name=""/>
        <dsp:cNvSpPr/>
      </dsp:nvSpPr>
      <dsp:spPr>
        <a:xfrm>
          <a:off x="-2537" y="0"/>
          <a:ext cx="3797609" cy="378745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9D6DF-8062-4CA7-877E-A0A0903C7BBF}">
      <dsp:nvSpPr>
        <dsp:cNvPr id="0" name=""/>
        <dsp:cNvSpPr/>
      </dsp:nvSpPr>
      <dsp:spPr>
        <a:xfrm>
          <a:off x="1896267" y="0"/>
          <a:ext cx="7707470" cy="378745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Ventilate your feelings</a:t>
          </a:r>
          <a:endParaRPr lang="en-US" sz="2800" b="1" kern="1200" dirty="0"/>
        </a:p>
      </dsp:txBody>
      <dsp:txXfrm>
        <a:off x="1896267" y="0"/>
        <a:ext cx="3853735" cy="1136240"/>
      </dsp:txXfrm>
    </dsp:sp>
    <dsp:sp modelId="{7F2741C0-0306-4FB5-96FB-1C1504A39A63}">
      <dsp:nvSpPr>
        <dsp:cNvPr id="0" name=""/>
        <dsp:cNvSpPr/>
      </dsp:nvSpPr>
      <dsp:spPr>
        <a:xfrm>
          <a:off x="665344" y="1136240"/>
          <a:ext cx="2461845" cy="246184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63099-CEA4-4508-862C-C085E5DABB18}">
      <dsp:nvSpPr>
        <dsp:cNvPr id="0" name=""/>
        <dsp:cNvSpPr/>
      </dsp:nvSpPr>
      <dsp:spPr>
        <a:xfrm>
          <a:off x="1896267" y="1136240"/>
          <a:ext cx="7707470" cy="2461845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Encourage the children to share bad news early then good news.</a:t>
          </a:r>
          <a:endParaRPr lang="en-US" sz="2100" kern="1200" dirty="0"/>
        </a:p>
      </dsp:txBody>
      <dsp:txXfrm>
        <a:off x="1896267" y="1136240"/>
        <a:ext cx="3853735" cy="1136236"/>
      </dsp:txXfrm>
    </dsp:sp>
    <dsp:sp modelId="{4A1188C5-5229-4D25-8734-6BBC4A022817}">
      <dsp:nvSpPr>
        <dsp:cNvPr id="0" name=""/>
        <dsp:cNvSpPr/>
      </dsp:nvSpPr>
      <dsp:spPr>
        <a:xfrm>
          <a:off x="1328148" y="2272476"/>
          <a:ext cx="1136236" cy="113623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07DFC-5B02-4E2B-A277-FBB5D50F131A}">
      <dsp:nvSpPr>
        <dsp:cNvPr id="0" name=""/>
        <dsp:cNvSpPr/>
      </dsp:nvSpPr>
      <dsp:spPr>
        <a:xfrm>
          <a:off x="1896267" y="2272476"/>
          <a:ext cx="7707470" cy="1136236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Teacher has to interact with students regarding breakup and other problem… (Group Therapy)</a:t>
          </a:r>
          <a:endParaRPr lang="en-US" sz="2100" kern="1200" dirty="0"/>
        </a:p>
      </dsp:txBody>
      <dsp:txXfrm>
        <a:off x="1896267" y="2272476"/>
        <a:ext cx="3853735" cy="1136236"/>
      </dsp:txXfrm>
    </dsp:sp>
    <dsp:sp modelId="{F1C99E7E-4F24-40D9-9E74-F35A009FB7EC}">
      <dsp:nvSpPr>
        <dsp:cNvPr id="0" name=""/>
        <dsp:cNvSpPr/>
      </dsp:nvSpPr>
      <dsp:spPr>
        <a:xfrm>
          <a:off x="5750002" y="0"/>
          <a:ext cx="3853735" cy="113624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Invest in relationship is Greatest asset for mental health.</a:t>
          </a:r>
          <a:endParaRPr lang="en-US" sz="2000" kern="1200" dirty="0"/>
        </a:p>
      </dsp:txBody>
      <dsp:txXfrm>
        <a:off x="5750002" y="0"/>
        <a:ext cx="3853735" cy="1136240"/>
      </dsp:txXfrm>
    </dsp:sp>
    <dsp:sp modelId="{5709E1BF-D54C-4E4D-8217-9EEDE715E6FB}">
      <dsp:nvSpPr>
        <dsp:cNvPr id="0" name=""/>
        <dsp:cNvSpPr/>
      </dsp:nvSpPr>
      <dsp:spPr>
        <a:xfrm>
          <a:off x="5750002" y="1136240"/>
          <a:ext cx="3853735" cy="113623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Parents have to come down  to share their feelings (That promote the child to share feelings) </a:t>
          </a:r>
          <a:endParaRPr lang="en-US" sz="2000" kern="1200" dirty="0"/>
        </a:p>
      </dsp:txBody>
      <dsp:txXfrm>
        <a:off x="5750002" y="1136240"/>
        <a:ext cx="3853735" cy="1136236"/>
      </dsp:txXfrm>
    </dsp:sp>
    <dsp:sp modelId="{7E3DD199-96C7-4859-9E47-ABB6D18A6A35}">
      <dsp:nvSpPr>
        <dsp:cNvPr id="0" name=""/>
        <dsp:cNvSpPr/>
      </dsp:nvSpPr>
      <dsp:spPr>
        <a:xfrm>
          <a:off x="5750002" y="2272476"/>
          <a:ext cx="3853735" cy="113623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Announce the breakup rather announcing love.</a:t>
          </a:r>
          <a:endParaRPr lang="en-US" sz="2000" kern="1200" dirty="0"/>
        </a:p>
      </dsp:txBody>
      <dsp:txXfrm>
        <a:off x="5750002" y="2272476"/>
        <a:ext cx="3853735" cy="1136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split orient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93818" y="1871131"/>
            <a:ext cx="7204364" cy="1515533"/>
          </a:xfrm>
        </p:spPr>
        <p:txBody>
          <a:bodyPr/>
          <a:lstStyle/>
          <a:p>
            <a:r>
              <a:rPr lang="en-US" sz="4800" dirty="0" smtClean="0"/>
              <a:t>Promotion of mental health and Suicide Prevention</a:t>
            </a:r>
            <a:endParaRPr lang="en-US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0804" y="3740728"/>
            <a:ext cx="7162796" cy="110836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just"/>
            <a:r>
              <a:rPr lang="en-US" sz="5400" dirty="0" smtClean="0"/>
              <a:t>Mr. Suresh V.</a:t>
            </a:r>
          </a:p>
          <a:p>
            <a:pPr algn="just"/>
            <a:r>
              <a:rPr lang="en-US" sz="5400" dirty="0" smtClean="0"/>
              <a:t>Associate Professor In Mental Health Nursing</a:t>
            </a:r>
          </a:p>
          <a:p>
            <a:pPr algn="just"/>
            <a:r>
              <a:rPr lang="en-US" sz="5400" dirty="0" smtClean="0"/>
              <a:t>Sumandeep Nursing college</a:t>
            </a:r>
          </a:p>
        </p:txBody>
      </p:sp>
    </p:spTree>
    <p:extLst>
      <p:ext uri="{BB962C8B-B14F-4D97-AF65-F5344CB8AC3E}">
        <p14:creationId xmlns:p14="http://schemas.microsoft.com/office/powerpoint/2010/main" val="42435692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2" y="875453"/>
            <a:ext cx="9601196" cy="846668"/>
          </a:xfrm>
        </p:spPr>
        <p:txBody>
          <a:bodyPr>
            <a:normAutofit/>
          </a:bodyPr>
          <a:lstStyle/>
          <a:p>
            <a:r>
              <a:rPr lang="en-US" dirty="0"/>
              <a:t>Fiscal hygiene </a:t>
            </a:r>
            <a:r>
              <a:rPr lang="en-US" dirty="0" smtClean="0"/>
              <a:t>(Self-esteem)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23053" r="38372" b="13100"/>
          <a:stretch/>
        </p:blipFill>
        <p:spPr bwMode="auto">
          <a:xfrm>
            <a:off x="1371600" y="2407920"/>
            <a:ext cx="9509760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817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42" y="114977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Chronic illness (person has stroke but also suffers with depression)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4" t="16164" r="2451" b="14019"/>
          <a:stretch/>
        </p:blipFill>
        <p:spPr bwMode="auto">
          <a:xfrm>
            <a:off x="3169920" y="2402425"/>
            <a:ext cx="5684520" cy="384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31447" y="3642360"/>
            <a:ext cx="243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No human contact</a:t>
            </a:r>
          </a:p>
        </p:txBody>
      </p:sp>
    </p:spTree>
    <p:extLst>
      <p:ext uri="{BB962C8B-B14F-4D97-AF65-F5344CB8AC3E}">
        <p14:creationId xmlns:p14="http://schemas.microsoft.com/office/powerpoint/2010/main" val="17008015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Deprivation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keep your mobile beside of your bed keep it invisible </a:t>
            </a:r>
          </a:p>
          <a:p>
            <a:r>
              <a:rPr lang="en-US" dirty="0" smtClean="0"/>
              <a:t>Sleep Deprivation is brittle mind </a:t>
            </a:r>
          </a:p>
          <a:p>
            <a:r>
              <a:rPr lang="en-US" dirty="0" smtClean="0"/>
              <a:t>Re connect the emotion.</a:t>
            </a:r>
          </a:p>
        </p:txBody>
      </p:sp>
    </p:spTree>
    <p:extLst>
      <p:ext uri="{BB962C8B-B14F-4D97-AF65-F5344CB8AC3E}">
        <p14:creationId xmlns:p14="http://schemas.microsoft.com/office/powerpoint/2010/main" val="12263090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5122" name="Picture 2" descr="C:\Users\SURESH\Desktop\say-no-thank-you-to-the-powerpoint-thank-you-slide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8" y="1752602"/>
            <a:ext cx="10931237" cy="44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444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738292"/>
            <a:ext cx="10850878" cy="666559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Bitter Truth (WHO-High Priority to Suicide)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828801"/>
            <a:ext cx="10972800" cy="4068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11333" r="22376" b="17779"/>
          <a:stretch/>
        </p:blipFill>
        <p:spPr bwMode="auto">
          <a:xfrm>
            <a:off x="487680" y="1524000"/>
            <a:ext cx="11216640" cy="48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7246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Mental Health &amp;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When a person could able to overcome the situation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Mental Health  							Mental illness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62000" r="51375" b="16444"/>
          <a:stretch/>
        </p:blipFill>
        <p:spPr bwMode="auto">
          <a:xfrm>
            <a:off x="4099560" y="3337560"/>
            <a:ext cx="2362200" cy="14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818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84145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have  “No Problem” in life…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82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542" y="631613"/>
            <a:ext cx="9601196" cy="130386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There is nobody in the world without facing problem in their life (Problems are integral part of our life)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22666" r="48750" b="31333"/>
          <a:stretch/>
        </p:blipFill>
        <p:spPr bwMode="auto">
          <a:xfrm>
            <a:off x="624840" y="1935480"/>
            <a:ext cx="11003280" cy="3474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128367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249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Intensity</a:t>
            </a:r>
            <a:r>
              <a:rPr lang="en-US" dirty="0" smtClean="0"/>
              <a:t> </a:t>
            </a:r>
            <a:r>
              <a:rPr lang="en-US" dirty="0" smtClean="0"/>
              <a:t>and Magnitude of problem may differ but problem remain constant 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33617" r="33722" b="20909"/>
          <a:stretch/>
        </p:blipFill>
        <p:spPr bwMode="auto">
          <a:xfrm>
            <a:off x="594360" y="1737360"/>
            <a:ext cx="11018520" cy="454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7400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7813"/>
            <a:ext cx="9601196" cy="557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Causes of Suicide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683630"/>
              </p:ext>
            </p:extLst>
          </p:nvPr>
        </p:nvGraphicFramePr>
        <p:xfrm>
          <a:off x="1310640" y="1584961"/>
          <a:ext cx="9601200" cy="429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4224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2" y="1417320"/>
            <a:ext cx="9601196" cy="868679"/>
          </a:xfrm>
        </p:spPr>
        <p:txBody>
          <a:bodyPr>
            <a:normAutofit fontScale="90000"/>
          </a:bodyPr>
          <a:lstStyle/>
          <a:p>
            <a:r>
              <a:rPr lang="en-US" dirty="0"/>
              <a:t>Tips to Overcome</a:t>
            </a:r>
            <a:br>
              <a:rPr lang="en-US" dirty="0"/>
            </a:br>
            <a:r>
              <a:rPr lang="en-US" dirty="0"/>
              <a:t>Low level hopelessness  &amp; Boost up Coping</a:t>
            </a:r>
            <a:br>
              <a:rPr lang="en-US" dirty="0"/>
            </a:br>
            <a:r>
              <a:rPr lang="en-US" dirty="0"/>
              <a:t>Kill the shame and prevent suicide.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858360"/>
              </p:ext>
            </p:extLst>
          </p:nvPr>
        </p:nvGraphicFramePr>
        <p:xfrm>
          <a:off x="1219200" y="2453639"/>
          <a:ext cx="9601200" cy="378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645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for boosting up coping mechanism inner challenges (</a:t>
            </a:r>
            <a:r>
              <a:rPr lang="en-US" dirty="0" err="1" smtClean="0"/>
              <a:t>Mr.Mikul</a:t>
            </a:r>
            <a:r>
              <a:rPr lang="en-US" dirty="0" smtClean="0"/>
              <a:t> Patel- Mood Café)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405" y="2592492"/>
            <a:ext cx="9601196" cy="3318936"/>
          </a:xfrm>
        </p:spPr>
        <p:txBody>
          <a:bodyPr/>
          <a:lstStyle/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8222"/>
          <a:stretch/>
        </p:blipFill>
        <p:spPr bwMode="auto">
          <a:xfrm>
            <a:off x="472440" y="2087880"/>
            <a:ext cx="11125200" cy="423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95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1596</TotalTime>
  <Words>259</Words>
  <Application>Microsoft Office PowerPoint</Application>
  <PresentationFormat>Custom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Promotion of mental health and Suicide Prevention</vt:lpstr>
      <vt:lpstr>Bitter Truth (WHO-High Priority to Suicide)</vt:lpstr>
      <vt:lpstr>Mental Health &amp; Illness</vt:lpstr>
      <vt:lpstr>Who have  “No Problem” in life…</vt:lpstr>
      <vt:lpstr>There is nobody in the world without facing problem in their life (Problems are integral part of our life)</vt:lpstr>
      <vt:lpstr>Intensity and Magnitude of problem may differ but problem remain constant  </vt:lpstr>
      <vt:lpstr>Causes of Suicide</vt:lpstr>
      <vt:lpstr>Tips to Overcome Low level hopelessness  &amp; Boost up Coping Kill the shame and prevent suicide. </vt:lpstr>
      <vt:lpstr>Step for boosting up coping mechanism inner challenges (Mr.Mikul Patel- Mood Café) </vt:lpstr>
      <vt:lpstr>Fiscal hygiene (Self-esteem)</vt:lpstr>
      <vt:lpstr>Chronic illness (person has stroke but also suffers with depression) </vt:lpstr>
      <vt:lpstr>Sleep Deprivation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SURESH</cp:lastModifiedBy>
  <cp:revision>128</cp:revision>
  <dcterms:created xsi:type="dcterms:W3CDTF">2013-07-15T20:23:31Z</dcterms:created>
  <dcterms:modified xsi:type="dcterms:W3CDTF">2019-10-10T06:40:21Z</dcterms:modified>
</cp:coreProperties>
</file>