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8" r:id="rId6"/>
    <p:sldId id="269" r:id="rId7"/>
    <p:sldId id="260" r:id="rId8"/>
    <p:sldId id="261" r:id="rId9"/>
    <p:sldId id="262" r:id="rId10"/>
    <p:sldId id="263" r:id="rId11"/>
    <p:sldId id="270" r:id="rId12"/>
    <p:sldId id="271" r:id="rId13"/>
    <p:sldId id="272" r:id="rId14"/>
    <p:sldId id="273" r:id="rId15"/>
    <p:sldId id="265"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2E3C5E-3F1F-4E56-8F71-A49FAF8F77A6}" type="doc">
      <dgm:prSet loTypeId="urn:microsoft.com/office/officeart/2005/8/layout/default" loCatId="list" qsTypeId="urn:microsoft.com/office/officeart/2005/8/quickstyle/simple3" qsCatId="simple" csTypeId="urn:microsoft.com/office/officeart/2005/8/colors/colorful4" csCatId="colorful" phldr="1"/>
      <dgm:spPr/>
      <dgm:t>
        <a:bodyPr/>
        <a:lstStyle/>
        <a:p>
          <a:endParaRPr lang="en-US"/>
        </a:p>
      </dgm:t>
    </dgm:pt>
    <dgm:pt modelId="{BA32D08E-7836-4459-AC46-66341F4E2972}">
      <dgm:prSet phldrT="[Text]"/>
      <dgm:spPr/>
      <dgm:t>
        <a:bodyPr/>
        <a:lstStyle/>
        <a:p>
          <a:r>
            <a:rPr lang="en-US" dirty="0" smtClean="0"/>
            <a:t>Classification as per source</a:t>
          </a:r>
        </a:p>
      </dgm:t>
    </dgm:pt>
    <dgm:pt modelId="{E67573B6-D6A7-41B6-9EE8-BF8F3E4A6772}" type="parTrans" cxnId="{4ED35DFD-D792-4095-8466-4D70874EE9AE}">
      <dgm:prSet/>
      <dgm:spPr/>
      <dgm:t>
        <a:bodyPr/>
        <a:lstStyle/>
        <a:p>
          <a:endParaRPr lang="en-US"/>
        </a:p>
      </dgm:t>
    </dgm:pt>
    <dgm:pt modelId="{8548A936-D76F-4245-90CD-84DEF1B6E80B}" type="sibTrans" cxnId="{4ED35DFD-D792-4095-8466-4D70874EE9AE}">
      <dgm:prSet/>
      <dgm:spPr/>
      <dgm:t>
        <a:bodyPr/>
        <a:lstStyle/>
        <a:p>
          <a:endParaRPr lang="en-US"/>
        </a:p>
      </dgm:t>
    </dgm:pt>
    <dgm:pt modelId="{E84C3870-172D-459E-83FC-A97ABCCD38F6}">
      <dgm:prSet phldrT="[Text]"/>
      <dgm:spPr/>
      <dgm:t>
        <a:bodyPr/>
        <a:lstStyle/>
        <a:p>
          <a:r>
            <a:rPr lang="en-US" dirty="0" smtClean="0"/>
            <a:t>Classification as per Goals</a:t>
          </a:r>
          <a:endParaRPr lang="en-US" dirty="0"/>
        </a:p>
      </dgm:t>
    </dgm:pt>
    <dgm:pt modelId="{16CA5810-03A0-4623-8F09-0CA92051498A}" type="parTrans" cxnId="{23E7A077-A415-4A0C-AB02-428D6ADDF17B}">
      <dgm:prSet/>
      <dgm:spPr/>
      <dgm:t>
        <a:bodyPr/>
        <a:lstStyle/>
        <a:p>
          <a:endParaRPr lang="en-US"/>
        </a:p>
      </dgm:t>
    </dgm:pt>
    <dgm:pt modelId="{4085B192-0405-4834-971E-4BF40015CD2A}" type="sibTrans" cxnId="{23E7A077-A415-4A0C-AB02-428D6ADDF17B}">
      <dgm:prSet/>
      <dgm:spPr/>
      <dgm:t>
        <a:bodyPr/>
        <a:lstStyle/>
        <a:p>
          <a:endParaRPr lang="en-US"/>
        </a:p>
      </dgm:t>
    </dgm:pt>
    <dgm:pt modelId="{2616F9AE-2BAA-4C58-B394-D8F1488E1C3A}" type="pres">
      <dgm:prSet presAssocID="{0A2E3C5E-3F1F-4E56-8F71-A49FAF8F77A6}" presName="diagram" presStyleCnt="0">
        <dgm:presLayoutVars>
          <dgm:dir/>
          <dgm:resizeHandles val="exact"/>
        </dgm:presLayoutVars>
      </dgm:prSet>
      <dgm:spPr/>
      <dgm:t>
        <a:bodyPr/>
        <a:lstStyle/>
        <a:p>
          <a:endParaRPr lang="en-US"/>
        </a:p>
      </dgm:t>
    </dgm:pt>
    <dgm:pt modelId="{14264925-0B57-476A-9C63-5007D34AEC72}" type="pres">
      <dgm:prSet presAssocID="{BA32D08E-7836-4459-AC46-66341F4E2972}" presName="node" presStyleLbl="node1" presStyleIdx="0" presStyleCnt="2">
        <dgm:presLayoutVars>
          <dgm:bulletEnabled val="1"/>
        </dgm:presLayoutVars>
      </dgm:prSet>
      <dgm:spPr/>
      <dgm:t>
        <a:bodyPr/>
        <a:lstStyle/>
        <a:p>
          <a:endParaRPr lang="en-US"/>
        </a:p>
      </dgm:t>
    </dgm:pt>
    <dgm:pt modelId="{62759A14-62F9-48FA-96CF-0D08E38B0505}" type="pres">
      <dgm:prSet presAssocID="{8548A936-D76F-4245-90CD-84DEF1B6E80B}" presName="sibTrans" presStyleCnt="0"/>
      <dgm:spPr/>
    </dgm:pt>
    <dgm:pt modelId="{7F4C776F-25B6-4B12-A70B-676CC663CEF7}" type="pres">
      <dgm:prSet presAssocID="{E84C3870-172D-459E-83FC-A97ABCCD38F6}" presName="node" presStyleLbl="node1" presStyleIdx="1" presStyleCnt="2">
        <dgm:presLayoutVars>
          <dgm:bulletEnabled val="1"/>
        </dgm:presLayoutVars>
      </dgm:prSet>
      <dgm:spPr/>
      <dgm:t>
        <a:bodyPr/>
        <a:lstStyle/>
        <a:p>
          <a:endParaRPr lang="en-US"/>
        </a:p>
      </dgm:t>
    </dgm:pt>
  </dgm:ptLst>
  <dgm:cxnLst>
    <dgm:cxn modelId="{00D96898-1CD9-4709-9408-8B5E241FA07C}" type="presOf" srcId="{BA32D08E-7836-4459-AC46-66341F4E2972}" destId="{14264925-0B57-476A-9C63-5007D34AEC72}" srcOrd="0" destOrd="0" presId="urn:microsoft.com/office/officeart/2005/8/layout/default"/>
    <dgm:cxn modelId="{23E7A077-A415-4A0C-AB02-428D6ADDF17B}" srcId="{0A2E3C5E-3F1F-4E56-8F71-A49FAF8F77A6}" destId="{E84C3870-172D-459E-83FC-A97ABCCD38F6}" srcOrd="1" destOrd="0" parTransId="{16CA5810-03A0-4623-8F09-0CA92051498A}" sibTransId="{4085B192-0405-4834-971E-4BF40015CD2A}"/>
    <dgm:cxn modelId="{73406BDD-6956-481B-9249-D2087CC6B495}" type="presOf" srcId="{E84C3870-172D-459E-83FC-A97ABCCD38F6}" destId="{7F4C776F-25B6-4B12-A70B-676CC663CEF7}" srcOrd="0" destOrd="0" presId="urn:microsoft.com/office/officeart/2005/8/layout/default"/>
    <dgm:cxn modelId="{E846FB4E-A23D-46F8-9E6A-231C3DB5950A}" type="presOf" srcId="{0A2E3C5E-3F1F-4E56-8F71-A49FAF8F77A6}" destId="{2616F9AE-2BAA-4C58-B394-D8F1488E1C3A}" srcOrd="0" destOrd="0" presId="urn:microsoft.com/office/officeart/2005/8/layout/default"/>
    <dgm:cxn modelId="{4ED35DFD-D792-4095-8466-4D70874EE9AE}" srcId="{0A2E3C5E-3F1F-4E56-8F71-A49FAF8F77A6}" destId="{BA32D08E-7836-4459-AC46-66341F4E2972}" srcOrd="0" destOrd="0" parTransId="{E67573B6-D6A7-41B6-9EE8-BF8F3E4A6772}" sibTransId="{8548A936-D76F-4245-90CD-84DEF1B6E80B}"/>
    <dgm:cxn modelId="{312B33C7-306C-4DAB-B84D-CA2D4DFAAE32}" type="presParOf" srcId="{2616F9AE-2BAA-4C58-B394-D8F1488E1C3A}" destId="{14264925-0B57-476A-9C63-5007D34AEC72}" srcOrd="0" destOrd="0" presId="urn:microsoft.com/office/officeart/2005/8/layout/default"/>
    <dgm:cxn modelId="{6615BF93-63C8-49DC-A349-EA96EDD4822E}" type="presParOf" srcId="{2616F9AE-2BAA-4C58-B394-D8F1488E1C3A}" destId="{62759A14-62F9-48FA-96CF-0D08E38B0505}" srcOrd="1" destOrd="0" presId="urn:microsoft.com/office/officeart/2005/8/layout/default"/>
    <dgm:cxn modelId="{97172D71-DD06-43E8-9CC2-7581DA67C263}" type="presParOf" srcId="{2616F9AE-2BAA-4C58-B394-D8F1488E1C3A}" destId="{7F4C776F-25B6-4B12-A70B-676CC663CEF7}"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F6D084-8948-463D-AF83-74B06317C658}"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11373D70-BB92-4CAA-AC6C-3D07D46D4E14}">
      <dgm:prSet phldrT="[Text]" custT="1"/>
      <dgm:spPr/>
      <dgm:t>
        <a:bodyPr/>
        <a:lstStyle/>
        <a:p>
          <a:r>
            <a:rPr lang="en-US" sz="2400" b="1" dirty="0" smtClean="0">
              <a:solidFill>
                <a:schemeClr val="bg1"/>
              </a:solidFill>
              <a:latin typeface="Adobe Gothic Std B" pitchFamily="34" charset="-128"/>
              <a:ea typeface="Adobe Gothic Std B" pitchFamily="34" charset="-128"/>
            </a:rPr>
            <a:t>INTERPERONAL CONFLICT</a:t>
          </a:r>
          <a:endParaRPr lang="en-US" sz="2400" b="1" dirty="0">
            <a:solidFill>
              <a:schemeClr val="bg1"/>
            </a:solidFill>
            <a:latin typeface="Adobe Gothic Std B" pitchFamily="34" charset="-128"/>
            <a:ea typeface="Adobe Gothic Std B" pitchFamily="34" charset="-128"/>
          </a:endParaRPr>
        </a:p>
      </dgm:t>
    </dgm:pt>
    <dgm:pt modelId="{818BC634-43EF-4D95-AFF5-5F7E0D13E2EC}" type="parTrans" cxnId="{E8F8A9A5-B489-472C-8D52-37B77089B01F}">
      <dgm:prSet/>
      <dgm:spPr/>
      <dgm:t>
        <a:bodyPr/>
        <a:lstStyle/>
        <a:p>
          <a:endParaRPr lang="en-US" sz="2800" b="1">
            <a:solidFill>
              <a:schemeClr val="bg1"/>
            </a:solidFill>
            <a:latin typeface="Adobe Gothic Std B" pitchFamily="34" charset="-128"/>
            <a:ea typeface="Adobe Gothic Std B" pitchFamily="34" charset="-128"/>
          </a:endParaRPr>
        </a:p>
      </dgm:t>
    </dgm:pt>
    <dgm:pt modelId="{AAB801C3-D57D-4CF8-BDBA-3FF4174DB333}" type="sibTrans" cxnId="{E8F8A9A5-B489-472C-8D52-37B77089B01F}">
      <dgm:prSet/>
      <dgm:spPr/>
      <dgm:t>
        <a:bodyPr/>
        <a:lstStyle/>
        <a:p>
          <a:endParaRPr lang="en-US" sz="2800" b="1">
            <a:solidFill>
              <a:schemeClr val="bg1"/>
            </a:solidFill>
            <a:latin typeface="Adobe Gothic Std B" pitchFamily="34" charset="-128"/>
            <a:ea typeface="Adobe Gothic Std B" pitchFamily="34" charset="-128"/>
          </a:endParaRPr>
        </a:p>
      </dgm:t>
    </dgm:pt>
    <dgm:pt modelId="{985F4F5F-636A-4518-A25F-B75893CAED7C}">
      <dgm:prSet phldrT="[Text]" custT="1"/>
      <dgm:spPr/>
      <dgm:t>
        <a:bodyPr/>
        <a:lstStyle/>
        <a:p>
          <a:r>
            <a:rPr lang="en-US" sz="2400" b="1" dirty="0" smtClean="0">
              <a:solidFill>
                <a:schemeClr val="bg1"/>
              </a:solidFill>
              <a:latin typeface="Adobe Gothic Std B" pitchFamily="34" charset="-128"/>
              <a:ea typeface="Adobe Gothic Std B" pitchFamily="34" charset="-128"/>
            </a:rPr>
            <a:t>CONFLICT BETWEEN PERSON AND HER ENVIRONMENT</a:t>
          </a:r>
          <a:endParaRPr lang="en-US" sz="2400" b="1" dirty="0">
            <a:solidFill>
              <a:schemeClr val="bg1"/>
            </a:solidFill>
            <a:latin typeface="Adobe Gothic Std B" pitchFamily="34" charset="-128"/>
            <a:ea typeface="Adobe Gothic Std B" pitchFamily="34" charset="-128"/>
          </a:endParaRPr>
        </a:p>
      </dgm:t>
    </dgm:pt>
    <dgm:pt modelId="{BE38195F-B2BA-42C4-AA99-36B935294570}" type="parTrans" cxnId="{A12BFC0C-0EA6-4EC5-B298-8CE52732473A}">
      <dgm:prSet/>
      <dgm:spPr/>
      <dgm:t>
        <a:bodyPr/>
        <a:lstStyle/>
        <a:p>
          <a:endParaRPr lang="en-US" sz="2800" b="1">
            <a:solidFill>
              <a:schemeClr val="bg1"/>
            </a:solidFill>
            <a:latin typeface="Adobe Gothic Std B" pitchFamily="34" charset="-128"/>
            <a:ea typeface="Adobe Gothic Std B" pitchFamily="34" charset="-128"/>
          </a:endParaRPr>
        </a:p>
      </dgm:t>
    </dgm:pt>
    <dgm:pt modelId="{C94DFD7D-062B-450A-9785-8650974732BA}" type="sibTrans" cxnId="{A12BFC0C-0EA6-4EC5-B298-8CE52732473A}">
      <dgm:prSet/>
      <dgm:spPr/>
      <dgm:t>
        <a:bodyPr/>
        <a:lstStyle/>
        <a:p>
          <a:endParaRPr lang="en-US" sz="2800" b="1">
            <a:solidFill>
              <a:schemeClr val="bg1"/>
            </a:solidFill>
            <a:latin typeface="Adobe Gothic Std B" pitchFamily="34" charset="-128"/>
            <a:ea typeface="Adobe Gothic Std B" pitchFamily="34" charset="-128"/>
          </a:endParaRPr>
        </a:p>
      </dgm:t>
    </dgm:pt>
    <dgm:pt modelId="{E52AC088-B2D3-4C97-81E8-5ABB112F5BEC}">
      <dgm:prSet phldrT="[Text]" custT="1"/>
      <dgm:spPr/>
      <dgm:t>
        <a:bodyPr/>
        <a:lstStyle/>
        <a:p>
          <a:r>
            <a:rPr lang="en-US" sz="2400" b="1" dirty="0" smtClean="0">
              <a:solidFill>
                <a:schemeClr val="bg1"/>
              </a:solidFill>
              <a:latin typeface="Adobe Gothic Std B" pitchFamily="34" charset="-128"/>
              <a:ea typeface="Adobe Gothic Std B" pitchFamily="34" charset="-128"/>
            </a:rPr>
            <a:t>INTRA PERSONAL CONFLICT</a:t>
          </a:r>
          <a:endParaRPr lang="en-US" sz="2400" b="1" dirty="0">
            <a:solidFill>
              <a:schemeClr val="bg1"/>
            </a:solidFill>
            <a:latin typeface="Adobe Gothic Std B" pitchFamily="34" charset="-128"/>
            <a:ea typeface="Adobe Gothic Std B" pitchFamily="34" charset="-128"/>
          </a:endParaRPr>
        </a:p>
      </dgm:t>
    </dgm:pt>
    <dgm:pt modelId="{D529338D-7091-4EFE-BCF9-B66DF3235076}" type="parTrans" cxnId="{9C5C0A44-8FD4-4D2E-9455-C08292A29110}">
      <dgm:prSet/>
      <dgm:spPr/>
      <dgm:t>
        <a:bodyPr/>
        <a:lstStyle/>
        <a:p>
          <a:endParaRPr lang="en-US" sz="2800" b="1">
            <a:solidFill>
              <a:schemeClr val="bg1"/>
            </a:solidFill>
            <a:latin typeface="Adobe Gothic Std B" pitchFamily="34" charset="-128"/>
            <a:ea typeface="Adobe Gothic Std B" pitchFamily="34" charset="-128"/>
          </a:endParaRPr>
        </a:p>
      </dgm:t>
    </dgm:pt>
    <dgm:pt modelId="{23A0D233-A6B0-46FA-8214-6651B4F2B3B3}" type="sibTrans" cxnId="{9C5C0A44-8FD4-4D2E-9455-C08292A29110}">
      <dgm:prSet/>
      <dgm:spPr/>
      <dgm:t>
        <a:bodyPr/>
        <a:lstStyle/>
        <a:p>
          <a:endParaRPr lang="en-US" sz="2800" b="1">
            <a:solidFill>
              <a:schemeClr val="bg1"/>
            </a:solidFill>
            <a:latin typeface="Adobe Gothic Std B" pitchFamily="34" charset="-128"/>
            <a:ea typeface="Adobe Gothic Std B" pitchFamily="34" charset="-128"/>
          </a:endParaRPr>
        </a:p>
      </dgm:t>
    </dgm:pt>
    <dgm:pt modelId="{E988AFF3-1AD8-49C7-B607-10A109A17087}" type="pres">
      <dgm:prSet presAssocID="{61F6D084-8948-463D-AF83-74B06317C658}" presName="linear" presStyleCnt="0">
        <dgm:presLayoutVars>
          <dgm:dir/>
          <dgm:animLvl val="lvl"/>
          <dgm:resizeHandles val="exact"/>
        </dgm:presLayoutVars>
      </dgm:prSet>
      <dgm:spPr/>
      <dgm:t>
        <a:bodyPr/>
        <a:lstStyle/>
        <a:p>
          <a:endParaRPr lang="en-US"/>
        </a:p>
      </dgm:t>
    </dgm:pt>
    <dgm:pt modelId="{0D7045FA-7EB8-4DE3-87E6-E193D03F8FE2}" type="pres">
      <dgm:prSet presAssocID="{11373D70-BB92-4CAA-AC6C-3D07D46D4E14}" presName="parentLin" presStyleCnt="0"/>
      <dgm:spPr/>
    </dgm:pt>
    <dgm:pt modelId="{99439391-BA4B-4405-A9A1-D5BE9799CFA8}" type="pres">
      <dgm:prSet presAssocID="{11373D70-BB92-4CAA-AC6C-3D07D46D4E14}" presName="parentLeftMargin" presStyleLbl="node1" presStyleIdx="0" presStyleCnt="3"/>
      <dgm:spPr/>
      <dgm:t>
        <a:bodyPr/>
        <a:lstStyle/>
        <a:p>
          <a:endParaRPr lang="en-US"/>
        </a:p>
      </dgm:t>
    </dgm:pt>
    <dgm:pt modelId="{7713E5ED-CA17-4E94-B473-221618A7AB0B}" type="pres">
      <dgm:prSet presAssocID="{11373D70-BB92-4CAA-AC6C-3D07D46D4E14}" presName="parentText" presStyleLbl="node1" presStyleIdx="0" presStyleCnt="3">
        <dgm:presLayoutVars>
          <dgm:chMax val="0"/>
          <dgm:bulletEnabled val="1"/>
        </dgm:presLayoutVars>
      </dgm:prSet>
      <dgm:spPr/>
      <dgm:t>
        <a:bodyPr/>
        <a:lstStyle/>
        <a:p>
          <a:endParaRPr lang="en-US"/>
        </a:p>
      </dgm:t>
    </dgm:pt>
    <dgm:pt modelId="{E2862157-3CE7-4EE4-91AD-5F9796CA7926}" type="pres">
      <dgm:prSet presAssocID="{11373D70-BB92-4CAA-AC6C-3D07D46D4E14}" presName="negativeSpace" presStyleCnt="0"/>
      <dgm:spPr/>
    </dgm:pt>
    <dgm:pt modelId="{44A8E453-FB2B-4DC8-9664-A52AF1A202A9}" type="pres">
      <dgm:prSet presAssocID="{11373D70-BB92-4CAA-AC6C-3D07D46D4E14}" presName="childText" presStyleLbl="conFgAcc1" presStyleIdx="0" presStyleCnt="3">
        <dgm:presLayoutVars>
          <dgm:bulletEnabled val="1"/>
        </dgm:presLayoutVars>
      </dgm:prSet>
      <dgm:spPr/>
    </dgm:pt>
    <dgm:pt modelId="{DEBEFC20-50AB-4532-A822-CE1501B82B4B}" type="pres">
      <dgm:prSet presAssocID="{AAB801C3-D57D-4CF8-BDBA-3FF4174DB333}" presName="spaceBetweenRectangles" presStyleCnt="0"/>
      <dgm:spPr/>
    </dgm:pt>
    <dgm:pt modelId="{3CCCB54E-93D5-4A5B-81B9-C31B13AD1765}" type="pres">
      <dgm:prSet presAssocID="{985F4F5F-636A-4518-A25F-B75893CAED7C}" presName="parentLin" presStyleCnt="0"/>
      <dgm:spPr/>
    </dgm:pt>
    <dgm:pt modelId="{A0450B72-E846-4301-AF35-B9C7BB57A26F}" type="pres">
      <dgm:prSet presAssocID="{985F4F5F-636A-4518-A25F-B75893CAED7C}" presName="parentLeftMargin" presStyleLbl="node1" presStyleIdx="0" presStyleCnt="3"/>
      <dgm:spPr/>
      <dgm:t>
        <a:bodyPr/>
        <a:lstStyle/>
        <a:p>
          <a:endParaRPr lang="en-US"/>
        </a:p>
      </dgm:t>
    </dgm:pt>
    <dgm:pt modelId="{6C79D72C-79DF-4FEF-A036-736408620977}" type="pres">
      <dgm:prSet presAssocID="{985F4F5F-636A-4518-A25F-B75893CAED7C}" presName="parentText" presStyleLbl="node1" presStyleIdx="1" presStyleCnt="3">
        <dgm:presLayoutVars>
          <dgm:chMax val="0"/>
          <dgm:bulletEnabled val="1"/>
        </dgm:presLayoutVars>
      </dgm:prSet>
      <dgm:spPr/>
      <dgm:t>
        <a:bodyPr/>
        <a:lstStyle/>
        <a:p>
          <a:endParaRPr lang="en-US"/>
        </a:p>
      </dgm:t>
    </dgm:pt>
    <dgm:pt modelId="{2D48CDAA-83E4-44C6-816D-E911A86F1455}" type="pres">
      <dgm:prSet presAssocID="{985F4F5F-636A-4518-A25F-B75893CAED7C}" presName="negativeSpace" presStyleCnt="0"/>
      <dgm:spPr/>
    </dgm:pt>
    <dgm:pt modelId="{727658EC-F341-4F44-AAA6-E15076894B56}" type="pres">
      <dgm:prSet presAssocID="{985F4F5F-636A-4518-A25F-B75893CAED7C}" presName="childText" presStyleLbl="conFgAcc1" presStyleIdx="1" presStyleCnt="3">
        <dgm:presLayoutVars>
          <dgm:bulletEnabled val="1"/>
        </dgm:presLayoutVars>
      </dgm:prSet>
      <dgm:spPr/>
    </dgm:pt>
    <dgm:pt modelId="{B59ECB1F-ABA5-41D1-8A66-DC7DABD9155E}" type="pres">
      <dgm:prSet presAssocID="{C94DFD7D-062B-450A-9785-8650974732BA}" presName="spaceBetweenRectangles" presStyleCnt="0"/>
      <dgm:spPr/>
    </dgm:pt>
    <dgm:pt modelId="{A4F88968-7487-4CA3-BDDF-A1642CB7F238}" type="pres">
      <dgm:prSet presAssocID="{E52AC088-B2D3-4C97-81E8-5ABB112F5BEC}" presName="parentLin" presStyleCnt="0"/>
      <dgm:spPr/>
    </dgm:pt>
    <dgm:pt modelId="{BF8BC175-6859-43EA-B073-08FA290923E5}" type="pres">
      <dgm:prSet presAssocID="{E52AC088-B2D3-4C97-81E8-5ABB112F5BEC}" presName="parentLeftMargin" presStyleLbl="node1" presStyleIdx="1" presStyleCnt="3"/>
      <dgm:spPr/>
      <dgm:t>
        <a:bodyPr/>
        <a:lstStyle/>
        <a:p>
          <a:endParaRPr lang="en-US"/>
        </a:p>
      </dgm:t>
    </dgm:pt>
    <dgm:pt modelId="{0DFA496B-FA40-47E1-981E-F611D9B48D2E}" type="pres">
      <dgm:prSet presAssocID="{E52AC088-B2D3-4C97-81E8-5ABB112F5BEC}" presName="parentText" presStyleLbl="node1" presStyleIdx="2" presStyleCnt="3">
        <dgm:presLayoutVars>
          <dgm:chMax val="0"/>
          <dgm:bulletEnabled val="1"/>
        </dgm:presLayoutVars>
      </dgm:prSet>
      <dgm:spPr/>
      <dgm:t>
        <a:bodyPr/>
        <a:lstStyle/>
        <a:p>
          <a:endParaRPr lang="en-US"/>
        </a:p>
      </dgm:t>
    </dgm:pt>
    <dgm:pt modelId="{EFDB512C-9378-489F-8200-D6AD77E56FA0}" type="pres">
      <dgm:prSet presAssocID="{E52AC088-B2D3-4C97-81E8-5ABB112F5BEC}" presName="negativeSpace" presStyleCnt="0"/>
      <dgm:spPr/>
    </dgm:pt>
    <dgm:pt modelId="{D51E04E6-0CE5-434B-9258-D25A70520F74}" type="pres">
      <dgm:prSet presAssocID="{E52AC088-B2D3-4C97-81E8-5ABB112F5BEC}" presName="childText" presStyleLbl="conFgAcc1" presStyleIdx="2" presStyleCnt="3">
        <dgm:presLayoutVars>
          <dgm:bulletEnabled val="1"/>
        </dgm:presLayoutVars>
      </dgm:prSet>
      <dgm:spPr/>
    </dgm:pt>
  </dgm:ptLst>
  <dgm:cxnLst>
    <dgm:cxn modelId="{04B7DAD1-3003-48D5-B73C-19128B8CCA20}" type="presOf" srcId="{11373D70-BB92-4CAA-AC6C-3D07D46D4E14}" destId="{7713E5ED-CA17-4E94-B473-221618A7AB0B}" srcOrd="1" destOrd="0" presId="urn:microsoft.com/office/officeart/2005/8/layout/list1"/>
    <dgm:cxn modelId="{3C10E644-4F36-4AED-93FF-84E87B0FBFC3}" type="presOf" srcId="{985F4F5F-636A-4518-A25F-B75893CAED7C}" destId="{A0450B72-E846-4301-AF35-B9C7BB57A26F}" srcOrd="0" destOrd="0" presId="urn:microsoft.com/office/officeart/2005/8/layout/list1"/>
    <dgm:cxn modelId="{45B34272-897D-4C9B-B32F-FDFF3FC2EBBF}" type="presOf" srcId="{985F4F5F-636A-4518-A25F-B75893CAED7C}" destId="{6C79D72C-79DF-4FEF-A036-736408620977}" srcOrd="1" destOrd="0" presId="urn:microsoft.com/office/officeart/2005/8/layout/list1"/>
    <dgm:cxn modelId="{724B1D2B-1361-43C1-A38C-8B21B8C8B3AB}" type="presOf" srcId="{11373D70-BB92-4CAA-AC6C-3D07D46D4E14}" destId="{99439391-BA4B-4405-A9A1-D5BE9799CFA8}" srcOrd="0" destOrd="0" presId="urn:microsoft.com/office/officeart/2005/8/layout/list1"/>
    <dgm:cxn modelId="{A12BFC0C-0EA6-4EC5-B298-8CE52732473A}" srcId="{61F6D084-8948-463D-AF83-74B06317C658}" destId="{985F4F5F-636A-4518-A25F-B75893CAED7C}" srcOrd="1" destOrd="0" parTransId="{BE38195F-B2BA-42C4-AA99-36B935294570}" sibTransId="{C94DFD7D-062B-450A-9785-8650974732BA}"/>
    <dgm:cxn modelId="{DE3B4317-A8F3-4827-910B-4900BA2CAC2B}" type="presOf" srcId="{E52AC088-B2D3-4C97-81E8-5ABB112F5BEC}" destId="{0DFA496B-FA40-47E1-981E-F611D9B48D2E}" srcOrd="1" destOrd="0" presId="urn:microsoft.com/office/officeart/2005/8/layout/list1"/>
    <dgm:cxn modelId="{9C5C0A44-8FD4-4D2E-9455-C08292A29110}" srcId="{61F6D084-8948-463D-AF83-74B06317C658}" destId="{E52AC088-B2D3-4C97-81E8-5ABB112F5BEC}" srcOrd="2" destOrd="0" parTransId="{D529338D-7091-4EFE-BCF9-B66DF3235076}" sibTransId="{23A0D233-A6B0-46FA-8214-6651B4F2B3B3}"/>
    <dgm:cxn modelId="{126405B2-6910-46AC-9A7B-233B4E11B34D}" type="presOf" srcId="{61F6D084-8948-463D-AF83-74B06317C658}" destId="{E988AFF3-1AD8-49C7-B607-10A109A17087}" srcOrd="0" destOrd="0" presId="urn:microsoft.com/office/officeart/2005/8/layout/list1"/>
    <dgm:cxn modelId="{E8F8A9A5-B489-472C-8D52-37B77089B01F}" srcId="{61F6D084-8948-463D-AF83-74B06317C658}" destId="{11373D70-BB92-4CAA-AC6C-3D07D46D4E14}" srcOrd="0" destOrd="0" parTransId="{818BC634-43EF-4D95-AFF5-5F7E0D13E2EC}" sibTransId="{AAB801C3-D57D-4CF8-BDBA-3FF4174DB333}"/>
    <dgm:cxn modelId="{E8CCC790-F156-4615-AE99-A7FD37D51E85}" type="presOf" srcId="{E52AC088-B2D3-4C97-81E8-5ABB112F5BEC}" destId="{BF8BC175-6859-43EA-B073-08FA290923E5}" srcOrd="0" destOrd="0" presId="urn:microsoft.com/office/officeart/2005/8/layout/list1"/>
    <dgm:cxn modelId="{11256D9F-D8D5-40C6-AC75-60DB67CEC2AF}" type="presParOf" srcId="{E988AFF3-1AD8-49C7-B607-10A109A17087}" destId="{0D7045FA-7EB8-4DE3-87E6-E193D03F8FE2}" srcOrd="0" destOrd="0" presId="urn:microsoft.com/office/officeart/2005/8/layout/list1"/>
    <dgm:cxn modelId="{8503AD38-DD93-4C8F-A04A-219DBB66F56F}" type="presParOf" srcId="{0D7045FA-7EB8-4DE3-87E6-E193D03F8FE2}" destId="{99439391-BA4B-4405-A9A1-D5BE9799CFA8}" srcOrd="0" destOrd="0" presId="urn:microsoft.com/office/officeart/2005/8/layout/list1"/>
    <dgm:cxn modelId="{0AC0FB1D-DC9F-4B98-9514-B0C39C0263D2}" type="presParOf" srcId="{0D7045FA-7EB8-4DE3-87E6-E193D03F8FE2}" destId="{7713E5ED-CA17-4E94-B473-221618A7AB0B}" srcOrd="1" destOrd="0" presId="urn:microsoft.com/office/officeart/2005/8/layout/list1"/>
    <dgm:cxn modelId="{4EDAB140-96DA-4F4A-877A-FC5C419FECF9}" type="presParOf" srcId="{E988AFF3-1AD8-49C7-B607-10A109A17087}" destId="{E2862157-3CE7-4EE4-91AD-5F9796CA7926}" srcOrd="1" destOrd="0" presId="urn:microsoft.com/office/officeart/2005/8/layout/list1"/>
    <dgm:cxn modelId="{328BB1C2-9570-4BAC-ABCC-11D5095A714F}" type="presParOf" srcId="{E988AFF3-1AD8-49C7-B607-10A109A17087}" destId="{44A8E453-FB2B-4DC8-9664-A52AF1A202A9}" srcOrd="2" destOrd="0" presId="urn:microsoft.com/office/officeart/2005/8/layout/list1"/>
    <dgm:cxn modelId="{125B6690-6848-499D-A726-95D1934DD608}" type="presParOf" srcId="{E988AFF3-1AD8-49C7-B607-10A109A17087}" destId="{DEBEFC20-50AB-4532-A822-CE1501B82B4B}" srcOrd="3" destOrd="0" presId="urn:microsoft.com/office/officeart/2005/8/layout/list1"/>
    <dgm:cxn modelId="{D88BFA3F-C93C-4E7D-937F-05F4783D17DB}" type="presParOf" srcId="{E988AFF3-1AD8-49C7-B607-10A109A17087}" destId="{3CCCB54E-93D5-4A5B-81B9-C31B13AD1765}" srcOrd="4" destOrd="0" presId="urn:microsoft.com/office/officeart/2005/8/layout/list1"/>
    <dgm:cxn modelId="{5859CCAC-9368-44EC-ACDB-528884B48C99}" type="presParOf" srcId="{3CCCB54E-93D5-4A5B-81B9-C31B13AD1765}" destId="{A0450B72-E846-4301-AF35-B9C7BB57A26F}" srcOrd="0" destOrd="0" presId="urn:microsoft.com/office/officeart/2005/8/layout/list1"/>
    <dgm:cxn modelId="{88670CB1-0B64-41A9-8005-A3E279FEFD06}" type="presParOf" srcId="{3CCCB54E-93D5-4A5B-81B9-C31B13AD1765}" destId="{6C79D72C-79DF-4FEF-A036-736408620977}" srcOrd="1" destOrd="0" presId="urn:microsoft.com/office/officeart/2005/8/layout/list1"/>
    <dgm:cxn modelId="{D3662993-E3B3-4170-8399-5299A04860A2}" type="presParOf" srcId="{E988AFF3-1AD8-49C7-B607-10A109A17087}" destId="{2D48CDAA-83E4-44C6-816D-E911A86F1455}" srcOrd="5" destOrd="0" presId="urn:microsoft.com/office/officeart/2005/8/layout/list1"/>
    <dgm:cxn modelId="{5AAD0F1B-4E30-477A-8372-D2BF553D0B0F}" type="presParOf" srcId="{E988AFF3-1AD8-49C7-B607-10A109A17087}" destId="{727658EC-F341-4F44-AAA6-E15076894B56}" srcOrd="6" destOrd="0" presId="urn:microsoft.com/office/officeart/2005/8/layout/list1"/>
    <dgm:cxn modelId="{D0FA77BD-1858-492C-8585-A6E3CB6559E0}" type="presParOf" srcId="{E988AFF3-1AD8-49C7-B607-10A109A17087}" destId="{B59ECB1F-ABA5-41D1-8A66-DC7DABD9155E}" srcOrd="7" destOrd="0" presId="urn:microsoft.com/office/officeart/2005/8/layout/list1"/>
    <dgm:cxn modelId="{FF044C42-31C1-4F32-9DC1-3CF730218541}" type="presParOf" srcId="{E988AFF3-1AD8-49C7-B607-10A109A17087}" destId="{A4F88968-7487-4CA3-BDDF-A1642CB7F238}" srcOrd="8" destOrd="0" presId="urn:microsoft.com/office/officeart/2005/8/layout/list1"/>
    <dgm:cxn modelId="{FE2E8C78-3F93-4AFB-9A53-692B387E7E36}" type="presParOf" srcId="{A4F88968-7487-4CA3-BDDF-A1642CB7F238}" destId="{BF8BC175-6859-43EA-B073-08FA290923E5}" srcOrd="0" destOrd="0" presId="urn:microsoft.com/office/officeart/2005/8/layout/list1"/>
    <dgm:cxn modelId="{3BEE2F91-FF19-42AE-B05F-9D2C0E4FA6EC}" type="presParOf" srcId="{A4F88968-7487-4CA3-BDDF-A1642CB7F238}" destId="{0DFA496B-FA40-47E1-981E-F611D9B48D2E}" srcOrd="1" destOrd="0" presId="urn:microsoft.com/office/officeart/2005/8/layout/list1"/>
    <dgm:cxn modelId="{2F754A40-99C1-4CAD-BF6A-D1C33CEE4EB8}" type="presParOf" srcId="{E988AFF3-1AD8-49C7-B607-10A109A17087}" destId="{EFDB512C-9378-489F-8200-D6AD77E56FA0}" srcOrd="9" destOrd="0" presId="urn:microsoft.com/office/officeart/2005/8/layout/list1"/>
    <dgm:cxn modelId="{A0235624-FFC6-40BE-9650-4548946CA4B4}" type="presParOf" srcId="{E988AFF3-1AD8-49C7-B607-10A109A17087}" destId="{D51E04E6-0CE5-434B-9258-D25A70520F7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F6D084-8948-463D-AF83-74B06317C658}" type="doc">
      <dgm:prSet loTypeId="urn:microsoft.com/office/officeart/2005/8/layout/list1" loCatId="list" qsTypeId="urn:microsoft.com/office/officeart/2005/8/quickstyle/simple5" qsCatId="simple" csTypeId="urn:microsoft.com/office/officeart/2005/8/colors/colorful5" csCatId="colorful" phldr="1"/>
      <dgm:spPr/>
      <dgm:t>
        <a:bodyPr/>
        <a:lstStyle/>
        <a:p>
          <a:endParaRPr lang="en-US"/>
        </a:p>
      </dgm:t>
    </dgm:pt>
    <dgm:pt modelId="{11373D70-BB92-4CAA-AC6C-3D07D46D4E14}">
      <dgm:prSet phldrT="[Text]" custT="1"/>
      <dgm:spPr/>
      <dgm:t>
        <a:bodyPr/>
        <a:lstStyle/>
        <a:p>
          <a:r>
            <a:rPr lang="en-US" sz="2800" b="1" dirty="0" smtClean="0">
              <a:solidFill>
                <a:schemeClr val="bg1"/>
              </a:solidFill>
              <a:latin typeface="Adobe Gothic Std B" pitchFamily="34" charset="-128"/>
              <a:ea typeface="Adobe Gothic Std B" pitchFamily="34" charset="-128"/>
            </a:rPr>
            <a:t>Approach – Approach conflict</a:t>
          </a:r>
          <a:endParaRPr lang="en-US" sz="2800" b="1" dirty="0">
            <a:solidFill>
              <a:schemeClr val="bg1"/>
            </a:solidFill>
            <a:latin typeface="Adobe Gothic Std B" pitchFamily="34" charset="-128"/>
            <a:ea typeface="Adobe Gothic Std B" pitchFamily="34" charset="-128"/>
          </a:endParaRPr>
        </a:p>
      </dgm:t>
    </dgm:pt>
    <dgm:pt modelId="{818BC634-43EF-4D95-AFF5-5F7E0D13E2EC}" type="parTrans" cxnId="{E8F8A9A5-B489-472C-8D52-37B77089B01F}">
      <dgm:prSet/>
      <dgm:spPr/>
      <dgm:t>
        <a:bodyPr/>
        <a:lstStyle/>
        <a:p>
          <a:endParaRPr lang="en-US" sz="3200" b="1">
            <a:solidFill>
              <a:schemeClr val="bg1"/>
            </a:solidFill>
            <a:latin typeface="Adobe Gothic Std B" pitchFamily="34" charset="-128"/>
            <a:ea typeface="Adobe Gothic Std B" pitchFamily="34" charset="-128"/>
          </a:endParaRPr>
        </a:p>
      </dgm:t>
    </dgm:pt>
    <dgm:pt modelId="{AAB801C3-D57D-4CF8-BDBA-3FF4174DB333}" type="sibTrans" cxnId="{E8F8A9A5-B489-472C-8D52-37B77089B01F}">
      <dgm:prSet/>
      <dgm:spPr/>
      <dgm:t>
        <a:bodyPr/>
        <a:lstStyle/>
        <a:p>
          <a:endParaRPr lang="en-US" sz="3200" b="1">
            <a:solidFill>
              <a:schemeClr val="bg1"/>
            </a:solidFill>
            <a:latin typeface="Adobe Gothic Std B" pitchFamily="34" charset="-128"/>
            <a:ea typeface="Adobe Gothic Std B" pitchFamily="34" charset="-128"/>
          </a:endParaRPr>
        </a:p>
      </dgm:t>
    </dgm:pt>
    <dgm:pt modelId="{985F4F5F-636A-4518-A25F-B75893CAED7C}">
      <dgm:prSet phldrT="[Text]" custT="1"/>
      <dgm:spPr/>
      <dgm:t>
        <a:bodyPr/>
        <a:lstStyle/>
        <a:p>
          <a:r>
            <a:rPr lang="en-US" sz="2800" b="1" dirty="0" smtClean="0">
              <a:solidFill>
                <a:schemeClr val="bg1"/>
              </a:solidFill>
              <a:latin typeface="Adobe Gothic Std B" pitchFamily="34" charset="-128"/>
              <a:ea typeface="Adobe Gothic Std B" pitchFamily="34" charset="-128"/>
            </a:rPr>
            <a:t>Avoidance – Avoidance  conflict</a:t>
          </a:r>
          <a:endParaRPr lang="en-US" sz="2800" b="1" dirty="0">
            <a:solidFill>
              <a:schemeClr val="bg1"/>
            </a:solidFill>
            <a:latin typeface="Adobe Gothic Std B" pitchFamily="34" charset="-128"/>
            <a:ea typeface="Adobe Gothic Std B" pitchFamily="34" charset="-128"/>
          </a:endParaRPr>
        </a:p>
      </dgm:t>
    </dgm:pt>
    <dgm:pt modelId="{BE38195F-B2BA-42C4-AA99-36B935294570}" type="parTrans" cxnId="{A12BFC0C-0EA6-4EC5-B298-8CE52732473A}">
      <dgm:prSet/>
      <dgm:spPr/>
      <dgm:t>
        <a:bodyPr/>
        <a:lstStyle/>
        <a:p>
          <a:endParaRPr lang="en-US" sz="3200" b="1">
            <a:solidFill>
              <a:schemeClr val="bg1"/>
            </a:solidFill>
            <a:latin typeface="Adobe Gothic Std B" pitchFamily="34" charset="-128"/>
            <a:ea typeface="Adobe Gothic Std B" pitchFamily="34" charset="-128"/>
          </a:endParaRPr>
        </a:p>
      </dgm:t>
    </dgm:pt>
    <dgm:pt modelId="{C94DFD7D-062B-450A-9785-8650974732BA}" type="sibTrans" cxnId="{A12BFC0C-0EA6-4EC5-B298-8CE52732473A}">
      <dgm:prSet/>
      <dgm:spPr/>
      <dgm:t>
        <a:bodyPr/>
        <a:lstStyle/>
        <a:p>
          <a:endParaRPr lang="en-US" sz="3200" b="1">
            <a:solidFill>
              <a:schemeClr val="bg1"/>
            </a:solidFill>
            <a:latin typeface="Adobe Gothic Std B" pitchFamily="34" charset="-128"/>
            <a:ea typeface="Adobe Gothic Std B" pitchFamily="34" charset="-128"/>
          </a:endParaRPr>
        </a:p>
      </dgm:t>
    </dgm:pt>
    <dgm:pt modelId="{E52AC088-B2D3-4C97-81E8-5ABB112F5BEC}">
      <dgm:prSet phldrT="[Text]" custT="1"/>
      <dgm:spPr/>
      <dgm:t>
        <a:bodyPr/>
        <a:lstStyle/>
        <a:p>
          <a:r>
            <a:rPr lang="en-US" sz="2800" b="1" dirty="0" smtClean="0">
              <a:solidFill>
                <a:schemeClr val="bg1"/>
              </a:solidFill>
              <a:latin typeface="Adobe Gothic Std B" pitchFamily="34" charset="-128"/>
              <a:ea typeface="Adobe Gothic Std B" pitchFamily="34" charset="-128"/>
            </a:rPr>
            <a:t>Approach – Avoidance  conflict</a:t>
          </a:r>
          <a:endParaRPr lang="en-US" sz="2800" b="1" dirty="0">
            <a:solidFill>
              <a:schemeClr val="bg1"/>
            </a:solidFill>
            <a:latin typeface="Adobe Gothic Std B" pitchFamily="34" charset="-128"/>
            <a:ea typeface="Adobe Gothic Std B" pitchFamily="34" charset="-128"/>
          </a:endParaRPr>
        </a:p>
      </dgm:t>
    </dgm:pt>
    <dgm:pt modelId="{D529338D-7091-4EFE-BCF9-B66DF3235076}" type="parTrans" cxnId="{9C5C0A44-8FD4-4D2E-9455-C08292A29110}">
      <dgm:prSet/>
      <dgm:spPr/>
      <dgm:t>
        <a:bodyPr/>
        <a:lstStyle/>
        <a:p>
          <a:endParaRPr lang="en-US" sz="3200" b="1">
            <a:solidFill>
              <a:schemeClr val="bg1"/>
            </a:solidFill>
            <a:latin typeface="Adobe Gothic Std B" pitchFamily="34" charset="-128"/>
            <a:ea typeface="Adobe Gothic Std B" pitchFamily="34" charset="-128"/>
          </a:endParaRPr>
        </a:p>
      </dgm:t>
    </dgm:pt>
    <dgm:pt modelId="{23A0D233-A6B0-46FA-8214-6651B4F2B3B3}" type="sibTrans" cxnId="{9C5C0A44-8FD4-4D2E-9455-C08292A29110}">
      <dgm:prSet/>
      <dgm:spPr/>
      <dgm:t>
        <a:bodyPr/>
        <a:lstStyle/>
        <a:p>
          <a:endParaRPr lang="en-US" sz="3200" b="1">
            <a:solidFill>
              <a:schemeClr val="bg1"/>
            </a:solidFill>
            <a:latin typeface="Adobe Gothic Std B" pitchFamily="34" charset="-128"/>
            <a:ea typeface="Adobe Gothic Std B" pitchFamily="34" charset="-128"/>
          </a:endParaRPr>
        </a:p>
      </dgm:t>
    </dgm:pt>
    <dgm:pt modelId="{EEB50E2E-D7B2-4693-A3AE-F796F812E63B}">
      <dgm:prSet phldrT="[Text]" custT="1"/>
      <dgm:spPr/>
      <dgm:t>
        <a:bodyPr/>
        <a:lstStyle/>
        <a:p>
          <a:r>
            <a:rPr lang="en-US" sz="2800" b="1" dirty="0" smtClean="0">
              <a:solidFill>
                <a:schemeClr val="bg1"/>
              </a:solidFill>
              <a:latin typeface="Adobe Gothic Std B" pitchFamily="34" charset="-128"/>
              <a:ea typeface="Adobe Gothic Std B" pitchFamily="34" charset="-128"/>
            </a:rPr>
            <a:t>Double approach –Avoidance conflict</a:t>
          </a:r>
          <a:endParaRPr lang="en-US" sz="2800" b="1" dirty="0">
            <a:solidFill>
              <a:schemeClr val="bg1"/>
            </a:solidFill>
            <a:latin typeface="Adobe Gothic Std B" pitchFamily="34" charset="-128"/>
            <a:ea typeface="Adobe Gothic Std B" pitchFamily="34" charset="-128"/>
          </a:endParaRPr>
        </a:p>
      </dgm:t>
    </dgm:pt>
    <dgm:pt modelId="{6B723DB2-8B66-4C84-A278-0AFCE7592CCE}" type="parTrans" cxnId="{FFF0D680-B2FF-42CC-88AD-CA210BDA5535}">
      <dgm:prSet/>
      <dgm:spPr/>
      <dgm:t>
        <a:bodyPr/>
        <a:lstStyle/>
        <a:p>
          <a:endParaRPr lang="en-US" sz="2000"/>
        </a:p>
      </dgm:t>
    </dgm:pt>
    <dgm:pt modelId="{2C0B0CA8-26B1-4CE7-9D7B-D8B2B27CCF5B}" type="sibTrans" cxnId="{FFF0D680-B2FF-42CC-88AD-CA210BDA5535}">
      <dgm:prSet/>
      <dgm:spPr/>
      <dgm:t>
        <a:bodyPr/>
        <a:lstStyle/>
        <a:p>
          <a:endParaRPr lang="en-US" sz="2000"/>
        </a:p>
      </dgm:t>
    </dgm:pt>
    <dgm:pt modelId="{E988AFF3-1AD8-49C7-B607-10A109A17087}" type="pres">
      <dgm:prSet presAssocID="{61F6D084-8948-463D-AF83-74B06317C658}" presName="linear" presStyleCnt="0">
        <dgm:presLayoutVars>
          <dgm:dir/>
          <dgm:animLvl val="lvl"/>
          <dgm:resizeHandles val="exact"/>
        </dgm:presLayoutVars>
      </dgm:prSet>
      <dgm:spPr/>
      <dgm:t>
        <a:bodyPr/>
        <a:lstStyle/>
        <a:p>
          <a:endParaRPr lang="en-US"/>
        </a:p>
      </dgm:t>
    </dgm:pt>
    <dgm:pt modelId="{0D7045FA-7EB8-4DE3-87E6-E193D03F8FE2}" type="pres">
      <dgm:prSet presAssocID="{11373D70-BB92-4CAA-AC6C-3D07D46D4E14}" presName="parentLin" presStyleCnt="0"/>
      <dgm:spPr/>
    </dgm:pt>
    <dgm:pt modelId="{99439391-BA4B-4405-A9A1-D5BE9799CFA8}" type="pres">
      <dgm:prSet presAssocID="{11373D70-BB92-4CAA-AC6C-3D07D46D4E14}" presName="parentLeftMargin" presStyleLbl="node1" presStyleIdx="0" presStyleCnt="4"/>
      <dgm:spPr/>
      <dgm:t>
        <a:bodyPr/>
        <a:lstStyle/>
        <a:p>
          <a:endParaRPr lang="en-US"/>
        </a:p>
      </dgm:t>
    </dgm:pt>
    <dgm:pt modelId="{7713E5ED-CA17-4E94-B473-221618A7AB0B}" type="pres">
      <dgm:prSet presAssocID="{11373D70-BB92-4CAA-AC6C-3D07D46D4E14}" presName="parentText" presStyleLbl="node1" presStyleIdx="0" presStyleCnt="4">
        <dgm:presLayoutVars>
          <dgm:chMax val="0"/>
          <dgm:bulletEnabled val="1"/>
        </dgm:presLayoutVars>
      </dgm:prSet>
      <dgm:spPr/>
      <dgm:t>
        <a:bodyPr/>
        <a:lstStyle/>
        <a:p>
          <a:endParaRPr lang="en-US"/>
        </a:p>
      </dgm:t>
    </dgm:pt>
    <dgm:pt modelId="{E2862157-3CE7-4EE4-91AD-5F9796CA7926}" type="pres">
      <dgm:prSet presAssocID="{11373D70-BB92-4CAA-AC6C-3D07D46D4E14}" presName="negativeSpace" presStyleCnt="0"/>
      <dgm:spPr/>
    </dgm:pt>
    <dgm:pt modelId="{44A8E453-FB2B-4DC8-9664-A52AF1A202A9}" type="pres">
      <dgm:prSet presAssocID="{11373D70-BB92-4CAA-AC6C-3D07D46D4E14}" presName="childText" presStyleLbl="conFgAcc1" presStyleIdx="0" presStyleCnt="4">
        <dgm:presLayoutVars>
          <dgm:bulletEnabled val="1"/>
        </dgm:presLayoutVars>
      </dgm:prSet>
      <dgm:spPr/>
    </dgm:pt>
    <dgm:pt modelId="{DEBEFC20-50AB-4532-A822-CE1501B82B4B}" type="pres">
      <dgm:prSet presAssocID="{AAB801C3-D57D-4CF8-BDBA-3FF4174DB333}" presName="spaceBetweenRectangles" presStyleCnt="0"/>
      <dgm:spPr/>
    </dgm:pt>
    <dgm:pt modelId="{3CCCB54E-93D5-4A5B-81B9-C31B13AD1765}" type="pres">
      <dgm:prSet presAssocID="{985F4F5F-636A-4518-A25F-B75893CAED7C}" presName="parentLin" presStyleCnt="0"/>
      <dgm:spPr/>
    </dgm:pt>
    <dgm:pt modelId="{A0450B72-E846-4301-AF35-B9C7BB57A26F}" type="pres">
      <dgm:prSet presAssocID="{985F4F5F-636A-4518-A25F-B75893CAED7C}" presName="parentLeftMargin" presStyleLbl="node1" presStyleIdx="0" presStyleCnt="4"/>
      <dgm:spPr/>
      <dgm:t>
        <a:bodyPr/>
        <a:lstStyle/>
        <a:p>
          <a:endParaRPr lang="en-US"/>
        </a:p>
      </dgm:t>
    </dgm:pt>
    <dgm:pt modelId="{6C79D72C-79DF-4FEF-A036-736408620977}" type="pres">
      <dgm:prSet presAssocID="{985F4F5F-636A-4518-A25F-B75893CAED7C}" presName="parentText" presStyleLbl="node1" presStyleIdx="1" presStyleCnt="4">
        <dgm:presLayoutVars>
          <dgm:chMax val="0"/>
          <dgm:bulletEnabled val="1"/>
        </dgm:presLayoutVars>
      </dgm:prSet>
      <dgm:spPr/>
      <dgm:t>
        <a:bodyPr/>
        <a:lstStyle/>
        <a:p>
          <a:endParaRPr lang="en-US"/>
        </a:p>
      </dgm:t>
    </dgm:pt>
    <dgm:pt modelId="{2D48CDAA-83E4-44C6-816D-E911A86F1455}" type="pres">
      <dgm:prSet presAssocID="{985F4F5F-636A-4518-A25F-B75893CAED7C}" presName="negativeSpace" presStyleCnt="0"/>
      <dgm:spPr/>
    </dgm:pt>
    <dgm:pt modelId="{727658EC-F341-4F44-AAA6-E15076894B56}" type="pres">
      <dgm:prSet presAssocID="{985F4F5F-636A-4518-A25F-B75893CAED7C}" presName="childText" presStyleLbl="conFgAcc1" presStyleIdx="1" presStyleCnt="4">
        <dgm:presLayoutVars>
          <dgm:bulletEnabled val="1"/>
        </dgm:presLayoutVars>
      </dgm:prSet>
      <dgm:spPr/>
    </dgm:pt>
    <dgm:pt modelId="{B59ECB1F-ABA5-41D1-8A66-DC7DABD9155E}" type="pres">
      <dgm:prSet presAssocID="{C94DFD7D-062B-450A-9785-8650974732BA}" presName="spaceBetweenRectangles" presStyleCnt="0"/>
      <dgm:spPr/>
    </dgm:pt>
    <dgm:pt modelId="{A4F88968-7487-4CA3-BDDF-A1642CB7F238}" type="pres">
      <dgm:prSet presAssocID="{E52AC088-B2D3-4C97-81E8-5ABB112F5BEC}" presName="parentLin" presStyleCnt="0"/>
      <dgm:spPr/>
    </dgm:pt>
    <dgm:pt modelId="{BF8BC175-6859-43EA-B073-08FA290923E5}" type="pres">
      <dgm:prSet presAssocID="{E52AC088-B2D3-4C97-81E8-5ABB112F5BEC}" presName="parentLeftMargin" presStyleLbl="node1" presStyleIdx="1" presStyleCnt="4"/>
      <dgm:spPr/>
      <dgm:t>
        <a:bodyPr/>
        <a:lstStyle/>
        <a:p>
          <a:endParaRPr lang="en-US"/>
        </a:p>
      </dgm:t>
    </dgm:pt>
    <dgm:pt modelId="{0DFA496B-FA40-47E1-981E-F611D9B48D2E}" type="pres">
      <dgm:prSet presAssocID="{E52AC088-B2D3-4C97-81E8-5ABB112F5BEC}" presName="parentText" presStyleLbl="node1" presStyleIdx="2" presStyleCnt="4">
        <dgm:presLayoutVars>
          <dgm:chMax val="0"/>
          <dgm:bulletEnabled val="1"/>
        </dgm:presLayoutVars>
      </dgm:prSet>
      <dgm:spPr/>
      <dgm:t>
        <a:bodyPr/>
        <a:lstStyle/>
        <a:p>
          <a:endParaRPr lang="en-US"/>
        </a:p>
      </dgm:t>
    </dgm:pt>
    <dgm:pt modelId="{EFDB512C-9378-489F-8200-D6AD77E56FA0}" type="pres">
      <dgm:prSet presAssocID="{E52AC088-B2D3-4C97-81E8-5ABB112F5BEC}" presName="negativeSpace" presStyleCnt="0"/>
      <dgm:spPr/>
    </dgm:pt>
    <dgm:pt modelId="{D51E04E6-0CE5-434B-9258-D25A70520F74}" type="pres">
      <dgm:prSet presAssocID="{E52AC088-B2D3-4C97-81E8-5ABB112F5BEC}" presName="childText" presStyleLbl="conFgAcc1" presStyleIdx="2" presStyleCnt="4">
        <dgm:presLayoutVars>
          <dgm:bulletEnabled val="1"/>
        </dgm:presLayoutVars>
      </dgm:prSet>
      <dgm:spPr/>
    </dgm:pt>
    <dgm:pt modelId="{1C45033D-F6E2-4C78-85F4-9090BA59831F}" type="pres">
      <dgm:prSet presAssocID="{23A0D233-A6B0-46FA-8214-6651B4F2B3B3}" presName="spaceBetweenRectangles" presStyleCnt="0"/>
      <dgm:spPr/>
    </dgm:pt>
    <dgm:pt modelId="{3E224FAA-C9C0-4A12-BA26-08CE673DD993}" type="pres">
      <dgm:prSet presAssocID="{EEB50E2E-D7B2-4693-A3AE-F796F812E63B}" presName="parentLin" presStyleCnt="0"/>
      <dgm:spPr/>
    </dgm:pt>
    <dgm:pt modelId="{4147C732-E9D0-4FB7-B643-0140FB5A95A4}" type="pres">
      <dgm:prSet presAssocID="{EEB50E2E-D7B2-4693-A3AE-F796F812E63B}" presName="parentLeftMargin" presStyleLbl="node1" presStyleIdx="2" presStyleCnt="4"/>
      <dgm:spPr/>
      <dgm:t>
        <a:bodyPr/>
        <a:lstStyle/>
        <a:p>
          <a:endParaRPr lang="en-US"/>
        </a:p>
      </dgm:t>
    </dgm:pt>
    <dgm:pt modelId="{C22004DD-FE50-4564-AEDA-1342EA7BFD69}" type="pres">
      <dgm:prSet presAssocID="{EEB50E2E-D7B2-4693-A3AE-F796F812E63B}" presName="parentText" presStyleLbl="node1" presStyleIdx="3" presStyleCnt="4">
        <dgm:presLayoutVars>
          <dgm:chMax val="0"/>
          <dgm:bulletEnabled val="1"/>
        </dgm:presLayoutVars>
      </dgm:prSet>
      <dgm:spPr/>
      <dgm:t>
        <a:bodyPr/>
        <a:lstStyle/>
        <a:p>
          <a:endParaRPr lang="en-US"/>
        </a:p>
      </dgm:t>
    </dgm:pt>
    <dgm:pt modelId="{26831711-09D6-44EE-BDE4-C12F380E661C}" type="pres">
      <dgm:prSet presAssocID="{EEB50E2E-D7B2-4693-A3AE-F796F812E63B}" presName="negativeSpace" presStyleCnt="0"/>
      <dgm:spPr/>
    </dgm:pt>
    <dgm:pt modelId="{22A66834-DDD7-4E11-B6CE-70C58A3DD4A7}" type="pres">
      <dgm:prSet presAssocID="{EEB50E2E-D7B2-4693-A3AE-F796F812E63B}" presName="childText" presStyleLbl="conFgAcc1" presStyleIdx="3" presStyleCnt="4">
        <dgm:presLayoutVars>
          <dgm:bulletEnabled val="1"/>
        </dgm:presLayoutVars>
      </dgm:prSet>
      <dgm:spPr/>
    </dgm:pt>
  </dgm:ptLst>
  <dgm:cxnLst>
    <dgm:cxn modelId="{F56F5DA5-18E4-455D-B90C-AECBB53B4D37}" type="presOf" srcId="{EEB50E2E-D7B2-4693-A3AE-F796F812E63B}" destId="{4147C732-E9D0-4FB7-B643-0140FB5A95A4}" srcOrd="0" destOrd="0" presId="urn:microsoft.com/office/officeart/2005/8/layout/list1"/>
    <dgm:cxn modelId="{2DCC4B5D-2946-470C-83B5-3241B60B3AD7}" type="presOf" srcId="{11373D70-BB92-4CAA-AC6C-3D07D46D4E14}" destId="{7713E5ED-CA17-4E94-B473-221618A7AB0B}" srcOrd="1" destOrd="0" presId="urn:microsoft.com/office/officeart/2005/8/layout/list1"/>
    <dgm:cxn modelId="{BF63E4E4-74B4-4688-AA11-B978953C2787}" type="presOf" srcId="{E52AC088-B2D3-4C97-81E8-5ABB112F5BEC}" destId="{BF8BC175-6859-43EA-B073-08FA290923E5}" srcOrd="0" destOrd="0" presId="urn:microsoft.com/office/officeart/2005/8/layout/list1"/>
    <dgm:cxn modelId="{75B75356-1DED-4F47-BE75-CCF5999C6A19}" type="presOf" srcId="{11373D70-BB92-4CAA-AC6C-3D07D46D4E14}" destId="{99439391-BA4B-4405-A9A1-D5BE9799CFA8}" srcOrd="0" destOrd="0" presId="urn:microsoft.com/office/officeart/2005/8/layout/list1"/>
    <dgm:cxn modelId="{8378AC9B-5A52-4974-830E-61A7C597760C}" type="presOf" srcId="{61F6D084-8948-463D-AF83-74B06317C658}" destId="{E988AFF3-1AD8-49C7-B607-10A109A17087}" srcOrd="0" destOrd="0" presId="urn:microsoft.com/office/officeart/2005/8/layout/list1"/>
    <dgm:cxn modelId="{1C0CE507-0151-4D4C-AE61-DF8927169016}" type="presOf" srcId="{EEB50E2E-D7B2-4693-A3AE-F796F812E63B}" destId="{C22004DD-FE50-4564-AEDA-1342EA7BFD69}" srcOrd="1" destOrd="0" presId="urn:microsoft.com/office/officeart/2005/8/layout/list1"/>
    <dgm:cxn modelId="{5CA7A5A1-B3DA-4A9E-98B2-1FBE22EEB23C}" type="presOf" srcId="{E52AC088-B2D3-4C97-81E8-5ABB112F5BEC}" destId="{0DFA496B-FA40-47E1-981E-F611D9B48D2E}" srcOrd="1" destOrd="0" presId="urn:microsoft.com/office/officeart/2005/8/layout/list1"/>
    <dgm:cxn modelId="{A12BFC0C-0EA6-4EC5-B298-8CE52732473A}" srcId="{61F6D084-8948-463D-AF83-74B06317C658}" destId="{985F4F5F-636A-4518-A25F-B75893CAED7C}" srcOrd="1" destOrd="0" parTransId="{BE38195F-B2BA-42C4-AA99-36B935294570}" sibTransId="{C94DFD7D-062B-450A-9785-8650974732BA}"/>
    <dgm:cxn modelId="{0E9883DF-582E-4FE0-8FF7-3C145D61433D}" type="presOf" srcId="{985F4F5F-636A-4518-A25F-B75893CAED7C}" destId="{6C79D72C-79DF-4FEF-A036-736408620977}" srcOrd="1" destOrd="0" presId="urn:microsoft.com/office/officeart/2005/8/layout/list1"/>
    <dgm:cxn modelId="{9C5C0A44-8FD4-4D2E-9455-C08292A29110}" srcId="{61F6D084-8948-463D-AF83-74B06317C658}" destId="{E52AC088-B2D3-4C97-81E8-5ABB112F5BEC}" srcOrd="2" destOrd="0" parTransId="{D529338D-7091-4EFE-BCF9-B66DF3235076}" sibTransId="{23A0D233-A6B0-46FA-8214-6651B4F2B3B3}"/>
    <dgm:cxn modelId="{39A7ABA0-53DC-4940-BDC7-4FB94CFAEE8F}" type="presOf" srcId="{985F4F5F-636A-4518-A25F-B75893CAED7C}" destId="{A0450B72-E846-4301-AF35-B9C7BB57A26F}" srcOrd="0" destOrd="0" presId="urn:microsoft.com/office/officeart/2005/8/layout/list1"/>
    <dgm:cxn modelId="{E8F8A9A5-B489-472C-8D52-37B77089B01F}" srcId="{61F6D084-8948-463D-AF83-74B06317C658}" destId="{11373D70-BB92-4CAA-AC6C-3D07D46D4E14}" srcOrd="0" destOrd="0" parTransId="{818BC634-43EF-4D95-AFF5-5F7E0D13E2EC}" sibTransId="{AAB801C3-D57D-4CF8-BDBA-3FF4174DB333}"/>
    <dgm:cxn modelId="{FFF0D680-B2FF-42CC-88AD-CA210BDA5535}" srcId="{61F6D084-8948-463D-AF83-74B06317C658}" destId="{EEB50E2E-D7B2-4693-A3AE-F796F812E63B}" srcOrd="3" destOrd="0" parTransId="{6B723DB2-8B66-4C84-A278-0AFCE7592CCE}" sibTransId="{2C0B0CA8-26B1-4CE7-9D7B-D8B2B27CCF5B}"/>
    <dgm:cxn modelId="{002237D8-A811-4F38-9854-B60418EEBD9C}" type="presParOf" srcId="{E988AFF3-1AD8-49C7-B607-10A109A17087}" destId="{0D7045FA-7EB8-4DE3-87E6-E193D03F8FE2}" srcOrd="0" destOrd="0" presId="urn:microsoft.com/office/officeart/2005/8/layout/list1"/>
    <dgm:cxn modelId="{DE15506C-31C1-4494-A382-F2EF4F63998F}" type="presParOf" srcId="{0D7045FA-7EB8-4DE3-87E6-E193D03F8FE2}" destId="{99439391-BA4B-4405-A9A1-D5BE9799CFA8}" srcOrd="0" destOrd="0" presId="urn:microsoft.com/office/officeart/2005/8/layout/list1"/>
    <dgm:cxn modelId="{F01E2D7C-B461-4FE7-87EB-C51E65FC2973}" type="presParOf" srcId="{0D7045FA-7EB8-4DE3-87E6-E193D03F8FE2}" destId="{7713E5ED-CA17-4E94-B473-221618A7AB0B}" srcOrd="1" destOrd="0" presId="urn:microsoft.com/office/officeart/2005/8/layout/list1"/>
    <dgm:cxn modelId="{4FDD9341-E429-4408-81B6-65358B3167EC}" type="presParOf" srcId="{E988AFF3-1AD8-49C7-B607-10A109A17087}" destId="{E2862157-3CE7-4EE4-91AD-5F9796CA7926}" srcOrd="1" destOrd="0" presId="urn:microsoft.com/office/officeart/2005/8/layout/list1"/>
    <dgm:cxn modelId="{FEE4E8EA-02F8-4819-BCDF-9B0F1C1C7025}" type="presParOf" srcId="{E988AFF3-1AD8-49C7-B607-10A109A17087}" destId="{44A8E453-FB2B-4DC8-9664-A52AF1A202A9}" srcOrd="2" destOrd="0" presId="urn:microsoft.com/office/officeart/2005/8/layout/list1"/>
    <dgm:cxn modelId="{4F991DC9-47AB-4B77-A8FD-9FFF918B4772}" type="presParOf" srcId="{E988AFF3-1AD8-49C7-B607-10A109A17087}" destId="{DEBEFC20-50AB-4532-A822-CE1501B82B4B}" srcOrd="3" destOrd="0" presId="urn:microsoft.com/office/officeart/2005/8/layout/list1"/>
    <dgm:cxn modelId="{684782CE-FB4F-4EB2-8000-A7F82B22E71F}" type="presParOf" srcId="{E988AFF3-1AD8-49C7-B607-10A109A17087}" destId="{3CCCB54E-93D5-4A5B-81B9-C31B13AD1765}" srcOrd="4" destOrd="0" presId="urn:microsoft.com/office/officeart/2005/8/layout/list1"/>
    <dgm:cxn modelId="{91D2DAA3-AA63-4C47-9976-D52D9D2AD756}" type="presParOf" srcId="{3CCCB54E-93D5-4A5B-81B9-C31B13AD1765}" destId="{A0450B72-E846-4301-AF35-B9C7BB57A26F}" srcOrd="0" destOrd="0" presId="urn:microsoft.com/office/officeart/2005/8/layout/list1"/>
    <dgm:cxn modelId="{0DF0053F-4AB5-4EFC-9B72-920CE7613485}" type="presParOf" srcId="{3CCCB54E-93D5-4A5B-81B9-C31B13AD1765}" destId="{6C79D72C-79DF-4FEF-A036-736408620977}" srcOrd="1" destOrd="0" presId="urn:microsoft.com/office/officeart/2005/8/layout/list1"/>
    <dgm:cxn modelId="{C161C2AA-F908-4581-9509-A71BBF438A7A}" type="presParOf" srcId="{E988AFF3-1AD8-49C7-B607-10A109A17087}" destId="{2D48CDAA-83E4-44C6-816D-E911A86F1455}" srcOrd="5" destOrd="0" presId="urn:microsoft.com/office/officeart/2005/8/layout/list1"/>
    <dgm:cxn modelId="{6F42AB69-8B6D-49F3-A7F8-922AFFFBAFFF}" type="presParOf" srcId="{E988AFF3-1AD8-49C7-B607-10A109A17087}" destId="{727658EC-F341-4F44-AAA6-E15076894B56}" srcOrd="6" destOrd="0" presId="urn:microsoft.com/office/officeart/2005/8/layout/list1"/>
    <dgm:cxn modelId="{DCE1C1B8-C579-4205-A336-169190179260}" type="presParOf" srcId="{E988AFF3-1AD8-49C7-B607-10A109A17087}" destId="{B59ECB1F-ABA5-41D1-8A66-DC7DABD9155E}" srcOrd="7" destOrd="0" presId="urn:microsoft.com/office/officeart/2005/8/layout/list1"/>
    <dgm:cxn modelId="{ED4C9EAD-5C52-435D-B840-BDDB27D6312E}" type="presParOf" srcId="{E988AFF3-1AD8-49C7-B607-10A109A17087}" destId="{A4F88968-7487-4CA3-BDDF-A1642CB7F238}" srcOrd="8" destOrd="0" presId="urn:microsoft.com/office/officeart/2005/8/layout/list1"/>
    <dgm:cxn modelId="{B37EC20E-4992-4104-A5E1-4358D1E70186}" type="presParOf" srcId="{A4F88968-7487-4CA3-BDDF-A1642CB7F238}" destId="{BF8BC175-6859-43EA-B073-08FA290923E5}" srcOrd="0" destOrd="0" presId="urn:microsoft.com/office/officeart/2005/8/layout/list1"/>
    <dgm:cxn modelId="{C41687DE-181D-4E95-A054-BB8493061810}" type="presParOf" srcId="{A4F88968-7487-4CA3-BDDF-A1642CB7F238}" destId="{0DFA496B-FA40-47E1-981E-F611D9B48D2E}" srcOrd="1" destOrd="0" presId="urn:microsoft.com/office/officeart/2005/8/layout/list1"/>
    <dgm:cxn modelId="{B560D61C-307E-4995-8071-E3AC95D43797}" type="presParOf" srcId="{E988AFF3-1AD8-49C7-B607-10A109A17087}" destId="{EFDB512C-9378-489F-8200-D6AD77E56FA0}" srcOrd="9" destOrd="0" presId="urn:microsoft.com/office/officeart/2005/8/layout/list1"/>
    <dgm:cxn modelId="{DD4A2A4C-C818-464E-B605-0F61E32CA206}" type="presParOf" srcId="{E988AFF3-1AD8-49C7-B607-10A109A17087}" destId="{D51E04E6-0CE5-434B-9258-D25A70520F74}" srcOrd="10" destOrd="0" presId="urn:microsoft.com/office/officeart/2005/8/layout/list1"/>
    <dgm:cxn modelId="{B1F50C76-D004-4E8F-9EF2-BBFC5EC0A051}" type="presParOf" srcId="{E988AFF3-1AD8-49C7-B607-10A109A17087}" destId="{1C45033D-F6E2-4C78-85F4-9090BA59831F}" srcOrd="11" destOrd="0" presId="urn:microsoft.com/office/officeart/2005/8/layout/list1"/>
    <dgm:cxn modelId="{E2C69438-4CA7-4C8E-B710-16687EBFBEAB}" type="presParOf" srcId="{E988AFF3-1AD8-49C7-B607-10A109A17087}" destId="{3E224FAA-C9C0-4A12-BA26-08CE673DD993}" srcOrd="12" destOrd="0" presId="urn:microsoft.com/office/officeart/2005/8/layout/list1"/>
    <dgm:cxn modelId="{C2EC4DA9-D7AB-40AA-AB64-3A07F56058C0}" type="presParOf" srcId="{3E224FAA-C9C0-4A12-BA26-08CE673DD993}" destId="{4147C732-E9D0-4FB7-B643-0140FB5A95A4}" srcOrd="0" destOrd="0" presId="urn:microsoft.com/office/officeart/2005/8/layout/list1"/>
    <dgm:cxn modelId="{F0983212-6FC1-448C-9632-8595943AE0D4}" type="presParOf" srcId="{3E224FAA-C9C0-4A12-BA26-08CE673DD993}" destId="{C22004DD-FE50-4564-AEDA-1342EA7BFD69}" srcOrd="1" destOrd="0" presId="urn:microsoft.com/office/officeart/2005/8/layout/list1"/>
    <dgm:cxn modelId="{74B6A2F4-5AEA-4828-B4EB-3FAE0EEA7004}" type="presParOf" srcId="{E988AFF3-1AD8-49C7-B607-10A109A17087}" destId="{26831711-09D6-44EE-BDE4-C12F380E661C}" srcOrd="13" destOrd="0" presId="urn:microsoft.com/office/officeart/2005/8/layout/list1"/>
    <dgm:cxn modelId="{65B92B69-3A65-456F-A4D5-B4624D4C8595}" type="presParOf" srcId="{E988AFF3-1AD8-49C7-B607-10A109A17087}" destId="{22A66834-DDD7-4E11-B6CE-70C58A3DD4A7}"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2F9BCA-B8DD-4818-9F0C-1A36D7FB1B6F}" type="doc">
      <dgm:prSet loTypeId="urn:microsoft.com/office/officeart/2005/8/layout/pyramid2" loCatId="list" qsTypeId="urn:microsoft.com/office/officeart/2005/8/quickstyle/simple2" qsCatId="simple" csTypeId="urn:microsoft.com/office/officeart/2005/8/colors/colorful5" csCatId="colorful" phldr="1"/>
      <dgm:spPr/>
    </dgm:pt>
    <dgm:pt modelId="{4526B1F1-BFD3-42AD-8376-4062490F36C7}">
      <dgm:prSet phldrT="[Text]"/>
      <dgm:spPr/>
      <dgm:t>
        <a:bodyPr/>
        <a:lstStyle/>
        <a:p>
          <a:r>
            <a:rPr lang="en-US" dirty="0" smtClean="0"/>
            <a:t>ID : </a:t>
          </a:r>
          <a:endParaRPr lang="en-US" dirty="0"/>
        </a:p>
      </dgm:t>
    </dgm:pt>
    <dgm:pt modelId="{821A99C3-4D51-4D38-8F4E-9D253CA5C4FB}" type="parTrans" cxnId="{1D66792E-E165-4A82-82D1-1E26C443A702}">
      <dgm:prSet/>
      <dgm:spPr/>
      <dgm:t>
        <a:bodyPr/>
        <a:lstStyle/>
        <a:p>
          <a:endParaRPr lang="en-US"/>
        </a:p>
      </dgm:t>
    </dgm:pt>
    <dgm:pt modelId="{131819D3-D820-49C5-9461-81B9DD4DEFA2}" type="sibTrans" cxnId="{1D66792E-E165-4A82-82D1-1E26C443A702}">
      <dgm:prSet/>
      <dgm:spPr/>
      <dgm:t>
        <a:bodyPr/>
        <a:lstStyle/>
        <a:p>
          <a:endParaRPr lang="en-US"/>
        </a:p>
      </dgm:t>
    </dgm:pt>
    <dgm:pt modelId="{3FF08E5B-5557-428D-985D-978ED6FEC08F}">
      <dgm:prSet phldrT="[Text]"/>
      <dgm:spPr/>
      <dgm:t>
        <a:bodyPr/>
        <a:lstStyle/>
        <a:p>
          <a:r>
            <a:rPr lang="en-US" dirty="0" smtClean="0"/>
            <a:t>EGO</a:t>
          </a:r>
          <a:endParaRPr lang="en-US" dirty="0"/>
        </a:p>
      </dgm:t>
    </dgm:pt>
    <dgm:pt modelId="{8576F72C-1FA3-4D97-A727-95E332BB48F8}" type="parTrans" cxnId="{976488C2-AFCC-44F0-8732-F5A5CF3B0E30}">
      <dgm:prSet/>
      <dgm:spPr/>
      <dgm:t>
        <a:bodyPr/>
        <a:lstStyle/>
        <a:p>
          <a:endParaRPr lang="en-US"/>
        </a:p>
      </dgm:t>
    </dgm:pt>
    <dgm:pt modelId="{60102767-310E-4E66-A71E-16017DE3B9C5}" type="sibTrans" cxnId="{976488C2-AFCC-44F0-8732-F5A5CF3B0E30}">
      <dgm:prSet/>
      <dgm:spPr/>
      <dgm:t>
        <a:bodyPr/>
        <a:lstStyle/>
        <a:p>
          <a:endParaRPr lang="en-US"/>
        </a:p>
      </dgm:t>
    </dgm:pt>
    <dgm:pt modelId="{AAFC1228-6FE4-4E4E-8414-8D3A0A9FB68B}">
      <dgm:prSet phldrT="[Text]"/>
      <dgm:spPr/>
      <dgm:t>
        <a:bodyPr/>
        <a:lstStyle/>
        <a:p>
          <a:r>
            <a:rPr lang="en-US" dirty="0" smtClean="0"/>
            <a:t>SUPEREGO</a:t>
          </a:r>
          <a:endParaRPr lang="en-US" dirty="0"/>
        </a:p>
      </dgm:t>
    </dgm:pt>
    <dgm:pt modelId="{E4BB830D-FCA0-4AEE-9CCF-CFA8BA098610}" type="parTrans" cxnId="{DF0BCAFA-68B6-4752-AC42-EC95BFDE7B2F}">
      <dgm:prSet/>
      <dgm:spPr/>
      <dgm:t>
        <a:bodyPr/>
        <a:lstStyle/>
        <a:p>
          <a:endParaRPr lang="en-US"/>
        </a:p>
      </dgm:t>
    </dgm:pt>
    <dgm:pt modelId="{A0444223-08A5-4AA9-AE14-9B15DEE8DBD5}" type="sibTrans" cxnId="{DF0BCAFA-68B6-4752-AC42-EC95BFDE7B2F}">
      <dgm:prSet/>
      <dgm:spPr/>
      <dgm:t>
        <a:bodyPr/>
        <a:lstStyle/>
        <a:p>
          <a:endParaRPr lang="en-US"/>
        </a:p>
      </dgm:t>
    </dgm:pt>
    <dgm:pt modelId="{1D2549FD-75B9-4897-8311-D022D6DC0353}" type="pres">
      <dgm:prSet presAssocID="{F82F9BCA-B8DD-4818-9F0C-1A36D7FB1B6F}" presName="compositeShape" presStyleCnt="0">
        <dgm:presLayoutVars>
          <dgm:dir/>
          <dgm:resizeHandles/>
        </dgm:presLayoutVars>
      </dgm:prSet>
      <dgm:spPr/>
    </dgm:pt>
    <dgm:pt modelId="{AB270AB1-CEB8-47FE-8DA3-A4DBCE787B58}" type="pres">
      <dgm:prSet presAssocID="{F82F9BCA-B8DD-4818-9F0C-1A36D7FB1B6F}" presName="pyramid" presStyleLbl="node1" presStyleIdx="0" presStyleCnt="1" custLinFactNeighborX="-312" custLinFactNeighborY="-7813"/>
      <dgm:spPr/>
    </dgm:pt>
    <dgm:pt modelId="{7503C825-E5B3-44A6-B322-DE0FCE8C9760}" type="pres">
      <dgm:prSet presAssocID="{F82F9BCA-B8DD-4818-9F0C-1A36D7FB1B6F}" presName="theList" presStyleCnt="0"/>
      <dgm:spPr/>
    </dgm:pt>
    <dgm:pt modelId="{0D450F0D-F410-4225-96EF-EF8E08A68B41}" type="pres">
      <dgm:prSet presAssocID="{4526B1F1-BFD3-42AD-8376-4062490F36C7}" presName="aNode" presStyleLbl="fgAcc1" presStyleIdx="0" presStyleCnt="3">
        <dgm:presLayoutVars>
          <dgm:bulletEnabled val="1"/>
        </dgm:presLayoutVars>
      </dgm:prSet>
      <dgm:spPr/>
      <dgm:t>
        <a:bodyPr/>
        <a:lstStyle/>
        <a:p>
          <a:endParaRPr lang="en-US"/>
        </a:p>
      </dgm:t>
    </dgm:pt>
    <dgm:pt modelId="{37ED9FC7-C2ED-4169-8BD1-515BF462B3ED}" type="pres">
      <dgm:prSet presAssocID="{4526B1F1-BFD3-42AD-8376-4062490F36C7}" presName="aSpace" presStyleCnt="0"/>
      <dgm:spPr/>
    </dgm:pt>
    <dgm:pt modelId="{61798634-6749-4AED-8D3C-9483DDEF7068}" type="pres">
      <dgm:prSet presAssocID="{3FF08E5B-5557-428D-985D-978ED6FEC08F}" presName="aNode" presStyleLbl="fgAcc1" presStyleIdx="1" presStyleCnt="3">
        <dgm:presLayoutVars>
          <dgm:bulletEnabled val="1"/>
        </dgm:presLayoutVars>
      </dgm:prSet>
      <dgm:spPr/>
      <dgm:t>
        <a:bodyPr/>
        <a:lstStyle/>
        <a:p>
          <a:endParaRPr lang="en-US"/>
        </a:p>
      </dgm:t>
    </dgm:pt>
    <dgm:pt modelId="{50A31231-EF49-4F3C-B464-540B99F83992}" type="pres">
      <dgm:prSet presAssocID="{3FF08E5B-5557-428D-985D-978ED6FEC08F}" presName="aSpace" presStyleCnt="0"/>
      <dgm:spPr/>
    </dgm:pt>
    <dgm:pt modelId="{8D6C64D9-BECD-4E8D-B680-5C6B8EE267A7}" type="pres">
      <dgm:prSet presAssocID="{AAFC1228-6FE4-4E4E-8414-8D3A0A9FB68B}" presName="aNode" presStyleLbl="fgAcc1" presStyleIdx="2" presStyleCnt="3">
        <dgm:presLayoutVars>
          <dgm:bulletEnabled val="1"/>
        </dgm:presLayoutVars>
      </dgm:prSet>
      <dgm:spPr/>
      <dgm:t>
        <a:bodyPr/>
        <a:lstStyle/>
        <a:p>
          <a:endParaRPr lang="en-US"/>
        </a:p>
      </dgm:t>
    </dgm:pt>
    <dgm:pt modelId="{15B0FC4A-DAF7-4820-AB6B-D179F3E44A79}" type="pres">
      <dgm:prSet presAssocID="{AAFC1228-6FE4-4E4E-8414-8D3A0A9FB68B}" presName="aSpace" presStyleCnt="0"/>
      <dgm:spPr/>
    </dgm:pt>
  </dgm:ptLst>
  <dgm:cxnLst>
    <dgm:cxn modelId="{DF0BCAFA-68B6-4752-AC42-EC95BFDE7B2F}" srcId="{F82F9BCA-B8DD-4818-9F0C-1A36D7FB1B6F}" destId="{AAFC1228-6FE4-4E4E-8414-8D3A0A9FB68B}" srcOrd="2" destOrd="0" parTransId="{E4BB830D-FCA0-4AEE-9CCF-CFA8BA098610}" sibTransId="{A0444223-08A5-4AA9-AE14-9B15DEE8DBD5}"/>
    <dgm:cxn modelId="{9633849D-4344-4985-A07E-5CA7DF6B758C}" type="presOf" srcId="{4526B1F1-BFD3-42AD-8376-4062490F36C7}" destId="{0D450F0D-F410-4225-96EF-EF8E08A68B41}" srcOrd="0" destOrd="0" presId="urn:microsoft.com/office/officeart/2005/8/layout/pyramid2"/>
    <dgm:cxn modelId="{D48ADB8F-0EAB-4AF1-8952-DC83E2BB9AFD}" type="presOf" srcId="{F82F9BCA-B8DD-4818-9F0C-1A36D7FB1B6F}" destId="{1D2549FD-75B9-4897-8311-D022D6DC0353}" srcOrd="0" destOrd="0" presId="urn:microsoft.com/office/officeart/2005/8/layout/pyramid2"/>
    <dgm:cxn modelId="{7FE91DC9-8574-4E8B-B384-3B3219021F46}" type="presOf" srcId="{3FF08E5B-5557-428D-985D-978ED6FEC08F}" destId="{61798634-6749-4AED-8D3C-9483DDEF7068}" srcOrd="0" destOrd="0" presId="urn:microsoft.com/office/officeart/2005/8/layout/pyramid2"/>
    <dgm:cxn modelId="{FFA689B1-1B3C-4817-BF23-124D4A352FAC}" type="presOf" srcId="{AAFC1228-6FE4-4E4E-8414-8D3A0A9FB68B}" destId="{8D6C64D9-BECD-4E8D-B680-5C6B8EE267A7}" srcOrd="0" destOrd="0" presId="urn:microsoft.com/office/officeart/2005/8/layout/pyramid2"/>
    <dgm:cxn modelId="{976488C2-AFCC-44F0-8732-F5A5CF3B0E30}" srcId="{F82F9BCA-B8DD-4818-9F0C-1A36D7FB1B6F}" destId="{3FF08E5B-5557-428D-985D-978ED6FEC08F}" srcOrd="1" destOrd="0" parTransId="{8576F72C-1FA3-4D97-A727-95E332BB48F8}" sibTransId="{60102767-310E-4E66-A71E-16017DE3B9C5}"/>
    <dgm:cxn modelId="{1D66792E-E165-4A82-82D1-1E26C443A702}" srcId="{F82F9BCA-B8DD-4818-9F0C-1A36D7FB1B6F}" destId="{4526B1F1-BFD3-42AD-8376-4062490F36C7}" srcOrd="0" destOrd="0" parTransId="{821A99C3-4D51-4D38-8F4E-9D253CA5C4FB}" sibTransId="{131819D3-D820-49C5-9461-81B9DD4DEFA2}"/>
    <dgm:cxn modelId="{79531657-173D-4EC6-AEE7-3212D7B0B944}" type="presParOf" srcId="{1D2549FD-75B9-4897-8311-D022D6DC0353}" destId="{AB270AB1-CEB8-47FE-8DA3-A4DBCE787B58}" srcOrd="0" destOrd="0" presId="urn:microsoft.com/office/officeart/2005/8/layout/pyramid2"/>
    <dgm:cxn modelId="{1BF6AB18-2B07-46C4-94C6-91863621FB0E}" type="presParOf" srcId="{1D2549FD-75B9-4897-8311-D022D6DC0353}" destId="{7503C825-E5B3-44A6-B322-DE0FCE8C9760}" srcOrd="1" destOrd="0" presId="urn:microsoft.com/office/officeart/2005/8/layout/pyramid2"/>
    <dgm:cxn modelId="{40E210CD-EB50-4924-9160-EB8ADC31806F}" type="presParOf" srcId="{7503C825-E5B3-44A6-B322-DE0FCE8C9760}" destId="{0D450F0D-F410-4225-96EF-EF8E08A68B41}" srcOrd="0" destOrd="0" presId="urn:microsoft.com/office/officeart/2005/8/layout/pyramid2"/>
    <dgm:cxn modelId="{14AA6F4E-6291-44CA-AD3A-D77BC37E0543}" type="presParOf" srcId="{7503C825-E5B3-44A6-B322-DE0FCE8C9760}" destId="{37ED9FC7-C2ED-4169-8BD1-515BF462B3ED}" srcOrd="1" destOrd="0" presId="urn:microsoft.com/office/officeart/2005/8/layout/pyramid2"/>
    <dgm:cxn modelId="{2956BB2B-A937-4646-BEB9-BFB23AB84800}" type="presParOf" srcId="{7503C825-E5B3-44A6-B322-DE0FCE8C9760}" destId="{61798634-6749-4AED-8D3C-9483DDEF7068}" srcOrd="2" destOrd="0" presId="urn:microsoft.com/office/officeart/2005/8/layout/pyramid2"/>
    <dgm:cxn modelId="{A5C6E0D1-4EC8-460B-B2A4-523FFA5A395A}" type="presParOf" srcId="{7503C825-E5B3-44A6-B322-DE0FCE8C9760}" destId="{50A31231-EF49-4F3C-B464-540B99F83992}" srcOrd="3" destOrd="0" presId="urn:microsoft.com/office/officeart/2005/8/layout/pyramid2"/>
    <dgm:cxn modelId="{88D60AEA-6833-4889-B419-95B6CB0ADDC7}" type="presParOf" srcId="{7503C825-E5B3-44A6-B322-DE0FCE8C9760}" destId="{8D6C64D9-BECD-4E8D-B680-5C6B8EE267A7}" srcOrd="4" destOrd="0" presId="urn:microsoft.com/office/officeart/2005/8/layout/pyramid2"/>
    <dgm:cxn modelId="{1263D347-093D-4158-8CEF-B1F120FDDDE3}" type="presParOf" srcId="{7503C825-E5B3-44A6-B322-DE0FCE8C9760}" destId="{15B0FC4A-DAF7-4820-AB6B-D179F3E44A79}"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CA7EF3-EEB6-418C-8B9C-03420200C263}" type="doc">
      <dgm:prSet loTypeId="urn:microsoft.com/office/officeart/2005/8/layout/default" loCatId="list" qsTypeId="urn:microsoft.com/office/officeart/2005/8/quickstyle/simple4" qsCatId="simple" csTypeId="urn:microsoft.com/office/officeart/2005/8/colors/colorful4" csCatId="colorful" phldr="1"/>
      <dgm:spPr/>
      <dgm:t>
        <a:bodyPr/>
        <a:lstStyle/>
        <a:p>
          <a:endParaRPr lang="en-US"/>
        </a:p>
      </dgm:t>
    </dgm:pt>
    <dgm:pt modelId="{720AE6E3-0F90-40A7-ACF0-621452F38FAF}">
      <dgm:prSet phldrT="[Text]" custT="1"/>
      <dgm:spPr/>
      <dgm:t>
        <a:bodyPr/>
        <a:lstStyle/>
        <a:p>
          <a:r>
            <a:rPr lang="en-US" sz="2800" dirty="0" smtClean="0">
              <a:solidFill>
                <a:schemeClr val="bg1"/>
              </a:solidFill>
              <a:latin typeface="Aharoni" pitchFamily="2" charset="-79"/>
              <a:cs typeface="Aharoni" pitchFamily="2" charset="-79"/>
            </a:rPr>
            <a:t>COMPETITIVE</a:t>
          </a:r>
          <a:endParaRPr lang="en-US" sz="2800" dirty="0">
            <a:solidFill>
              <a:schemeClr val="bg1"/>
            </a:solidFill>
            <a:latin typeface="Aharoni" pitchFamily="2" charset="-79"/>
            <a:cs typeface="Aharoni" pitchFamily="2" charset="-79"/>
          </a:endParaRPr>
        </a:p>
      </dgm:t>
    </dgm:pt>
    <dgm:pt modelId="{1C826413-0DC0-4719-B304-2E65482D309D}" type="parTrans" cxnId="{A1515044-2C33-4B66-9B54-447FCC92172C}">
      <dgm:prSet/>
      <dgm:spPr/>
      <dgm:t>
        <a:bodyPr/>
        <a:lstStyle/>
        <a:p>
          <a:endParaRPr lang="en-US" sz="2400">
            <a:solidFill>
              <a:schemeClr val="bg1"/>
            </a:solidFill>
            <a:latin typeface="Aharoni" pitchFamily="2" charset="-79"/>
            <a:cs typeface="Aharoni" pitchFamily="2" charset="-79"/>
          </a:endParaRPr>
        </a:p>
      </dgm:t>
    </dgm:pt>
    <dgm:pt modelId="{ACEDDD8B-13DB-4563-82BB-9E7FA8A176E1}" type="sibTrans" cxnId="{A1515044-2C33-4B66-9B54-447FCC92172C}">
      <dgm:prSet/>
      <dgm:spPr/>
      <dgm:t>
        <a:bodyPr/>
        <a:lstStyle/>
        <a:p>
          <a:endParaRPr lang="en-US" sz="2400">
            <a:solidFill>
              <a:schemeClr val="bg1"/>
            </a:solidFill>
            <a:latin typeface="Aharoni" pitchFamily="2" charset="-79"/>
            <a:cs typeface="Aharoni" pitchFamily="2" charset="-79"/>
          </a:endParaRPr>
        </a:p>
      </dgm:t>
    </dgm:pt>
    <dgm:pt modelId="{BFF49E96-57D0-4E64-99E3-C76428A32275}">
      <dgm:prSet phldrT="[Text]" custT="1"/>
      <dgm:spPr/>
      <dgm:t>
        <a:bodyPr/>
        <a:lstStyle/>
        <a:p>
          <a:r>
            <a:rPr lang="en-US" sz="2800" dirty="0" smtClean="0">
              <a:solidFill>
                <a:schemeClr val="bg1"/>
              </a:solidFill>
              <a:latin typeface="Aharoni" pitchFamily="2" charset="-79"/>
              <a:cs typeface="Aharoni" pitchFamily="2" charset="-79"/>
            </a:rPr>
            <a:t>AVOIDING </a:t>
          </a:r>
          <a:endParaRPr lang="en-US" sz="2800" dirty="0">
            <a:solidFill>
              <a:schemeClr val="bg1"/>
            </a:solidFill>
            <a:latin typeface="Aharoni" pitchFamily="2" charset="-79"/>
            <a:cs typeface="Aharoni" pitchFamily="2" charset="-79"/>
          </a:endParaRPr>
        </a:p>
      </dgm:t>
    </dgm:pt>
    <dgm:pt modelId="{CF3A0898-BAA7-4766-9F61-0185A738642F}" type="parTrans" cxnId="{7A341499-AEF1-4D25-9CA7-035941F66D94}">
      <dgm:prSet/>
      <dgm:spPr/>
      <dgm:t>
        <a:bodyPr/>
        <a:lstStyle/>
        <a:p>
          <a:endParaRPr lang="en-US" sz="2400">
            <a:solidFill>
              <a:schemeClr val="bg1"/>
            </a:solidFill>
            <a:latin typeface="Aharoni" pitchFamily="2" charset="-79"/>
            <a:cs typeface="Aharoni" pitchFamily="2" charset="-79"/>
          </a:endParaRPr>
        </a:p>
      </dgm:t>
    </dgm:pt>
    <dgm:pt modelId="{9EB037D1-BEDA-44AF-9EAA-607DF6AA63EA}" type="sibTrans" cxnId="{7A341499-AEF1-4D25-9CA7-035941F66D94}">
      <dgm:prSet/>
      <dgm:spPr/>
      <dgm:t>
        <a:bodyPr/>
        <a:lstStyle/>
        <a:p>
          <a:endParaRPr lang="en-US" sz="2400">
            <a:solidFill>
              <a:schemeClr val="bg1"/>
            </a:solidFill>
            <a:latin typeface="Aharoni" pitchFamily="2" charset="-79"/>
            <a:cs typeface="Aharoni" pitchFamily="2" charset="-79"/>
          </a:endParaRPr>
        </a:p>
      </dgm:t>
    </dgm:pt>
    <dgm:pt modelId="{E98CF686-3749-49E5-B341-A95151619F64}">
      <dgm:prSet phldrT="[Text]" custT="1"/>
      <dgm:spPr/>
      <dgm:t>
        <a:bodyPr/>
        <a:lstStyle/>
        <a:p>
          <a:r>
            <a:rPr lang="en-US" sz="2800" dirty="0" smtClean="0">
              <a:solidFill>
                <a:schemeClr val="bg1"/>
              </a:solidFill>
              <a:latin typeface="Aharoni" pitchFamily="2" charset="-79"/>
              <a:cs typeface="Aharoni" pitchFamily="2" charset="-79"/>
            </a:rPr>
            <a:t>COMPROMISING</a:t>
          </a:r>
          <a:endParaRPr lang="en-US" sz="2800" dirty="0">
            <a:solidFill>
              <a:schemeClr val="bg1"/>
            </a:solidFill>
            <a:latin typeface="Aharoni" pitchFamily="2" charset="-79"/>
            <a:cs typeface="Aharoni" pitchFamily="2" charset="-79"/>
          </a:endParaRPr>
        </a:p>
      </dgm:t>
    </dgm:pt>
    <dgm:pt modelId="{F1883F2B-4F34-4265-95F5-D084F8B69F52}" type="parTrans" cxnId="{A01E4BBC-8B53-4C69-92CD-8A6BBFE8F4F3}">
      <dgm:prSet/>
      <dgm:spPr/>
      <dgm:t>
        <a:bodyPr/>
        <a:lstStyle/>
        <a:p>
          <a:endParaRPr lang="en-US" sz="2400">
            <a:solidFill>
              <a:schemeClr val="bg1"/>
            </a:solidFill>
            <a:latin typeface="Aharoni" pitchFamily="2" charset="-79"/>
            <a:cs typeface="Aharoni" pitchFamily="2" charset="-79"/>
          </a:endParaRPr>
        </a:p>
      </dgm:t>
    </dgm:pt>
    <dgm:pt modelId="{3BEFB059-62BD-4B56-B01F-1CC53D85A70A}" type="sibTrans" cxnId="{A01E4BBC-8B53-4C69-92CD-8A6BBFE8F4F3}">
      <dgm:prSet/>
      <dgm:spPr/>
      <dgm:t>
        <a:bodyPr/>
        <a:lstStyle/>
        <a:p>
          <a:endParaRPr lang="en-US" sz="2400">
            <a:solidFill>
              <a:schemeClr val="bg1"/>
            </a:solidFill>
            <a:latin typeface="Aharoni" pitchFamily="2" charset="-79"/>
            <a:cs typeface="Aharoni" pitchFamily="2" charset="-79"/>
          </a:endParaRPr>
        </a:p>
      </dgm:t>
    </dgm:pt>
    <dgm:pt modelId="{2F861154-8D28-4243-B125-2650EDA3FD22}">
      <dgm:prSet phldrT="[Text]" custT="1"/>
      <dgm:spPr/>
      <dgm:t>
        <a:bodyPr/>
        <a:lstStyle/>
        <a:p>
          <a:r>
            <a:rPr lang="en-US" sz="2800" dirty="0" smtClean="0">
              <a:solidFill>
                <a:schemeClr val="bg1"/>
              </a:solidFill>
              <a:latin typeface="Aharoni" pitchFamily="2" charset="-79"/>
              <a:cs typeface="Aharoni" pitchFamily="2" charset="-79"/>
            </a:rPr>
            <a:t>COLLABORATING</a:t>
          </a:r>
          <a:endParaRPr lang="en-US" sz="2800" dirty="0">
            <a:solidFill>
              <a:schemeClr val="bg1"/>
            </a:solidFill>
            <a:latin typeface="Aharoni" pitchFamily="2" charset="-79"/>
            <a:cs typeface="Aharoni" pitchFamily="2" charset="-79"/>
          </a:endParaRPr>
        </a:p>
      </dgm:t>
    </dgm:pt>
    <dgm:pt modelId="{71CF25F3-49ED-43A1-889D-811D56DE7E1E}" type="parTrans" cxnId="{7C8084B4-4AD1-4CF0-BD30-696B881F102E}">
      <dgm:prSet/>
      <dgm:spPr/>
      <dgm:t>
        <a:bodyPr/>
        <a:lstStyle/>
        <a:p>
          <a:endParaRPr lang="en-US" sz="2400">
            <a:solidFill>
              <a:schemeClr val="bg1"/>
            </a:solidFill>
            <a:latin typeface="Aharoni" pitchFamily="2" charset="-79"/>
            <a:cs typeface="Aharoni" pitchFamily="2" charset="-79"/>
          </a:endParaRPr>
        </a:p>
      </dgm:t>
    </dgm:pt>
    <dgm:pt modelId="{409C1E0D-9BC7-4EEB-AA56-E9E9C82F5446}" type="sibTrans" cxnId="{7C8084B4-4AD1-4CF0-BD30-696B881F102E}">
      <dgm:prSet/>
      <dgm:spPr/>
      <dgm:t>
        <a:bodyPr/>
        <a:lstStyle/>
        <a:p>
          <a:endParaRPr lang="en-US" sz="2400">
            <a:solidFill>
              <a:schemeClr val="bg1"/>
            </a:solidFill>
            <a:latin typeface="Aharoni" pitchFamily="2" charset="-79"/>
            <a:cs typeface="Aharoni" pitchFamily="2" charset="-79"/>
          </a:endParaRPr>
        </a:p>
      </dgm:t>
    </dgm:pt>
    <dgm:pt modelId="{7FA75F8B-0102-4974-9627-BB5B536107D7}">
      <dgm:prSet phldrT="[Text]" custT="1"/>
      <dgm:spPr/>
      <dgm:t>
        <a:bodyPr/>
        <a:lstStyle/>
        <a:p>
          <a:r>
            <a:rPr lang="en-US" sz="2800" dirty="0" smtClean="0">
              <a:solidFill>
                <a:schemeClr val="bg1"/>
              </a:solidFill>
              <a:latin typeface="Aharoni" pitchFamily="2" charset="-79"/>
              <a:cs typeface="Aharoni" pitchFamily="2" charset="-79"/>
            </a:rPr>
            <a:t>ACCOMMODATING</a:t>
          </a:r>
          <a:endParaRPr lang="en-US" sz="2800" dirty="0">
            <a:solidFill>
              <a:schemeClr val="bg1"/>
            </a:solidFill>
            <a:latin typeface="Aharoni" pitchFamily="2" charset="-79"/>
            <a:cs typeface="Aharoni" pitchFamily="2" charset="-79"/>
          </a:endParaRPr>
        </a:p>
      </dgm:t>
    </dgm:pt>
    <dgm:pt modelId="{F7D179DB-5486-4B7E-82FD-5A607B5DDE2C}" type="parTrans" cxnId="{E06AE834-2052-433B-AFFF-B2BA1C590889}">
      <dgm:prSet/>
      <dgm:spPr/>
      <dgm:t>
        <a:bodyPr/>
        <a:lstStyle/>
        <a:p>
          <a:endParaRPr lang="en-US" sz="2400">
            <a:solidFill>
              <a:schemeClr val="bg1"/>
            </a:solidFill>
            <a:latin typeface="Aharoni" pitchFamily="2" charset="-79"/>
            <a:cs typeface="Aharoni" pitchFamily="2" charset="-79"/>
          </a:endParaRPr>
        </a:p>
      </dgm:t>
    </dgm:pt>
    <dgm:pt modelId="{B9C7F7B8-DBB9-4C96-B5F6-11C394CCF723}" type="sibTrans" cxnId="{E06AE834-2052-433B-AFFF-B2BA1C590889}">
      <dgm:prSet/>
      <dgm:spPr/>
      <dgm:t>
        <a:bodyPr/>
        <a:lstStyle/>
        <a:p>
          <a:endParaRPr lang="en-US" sz="2400">
            <a:solidFill>
              <a:schemeClr val="bg1"/>
            </a:solidFill>
            <a:latin typeface="Aharoni" pitchFamily="2" charset="-79"/>
            <a:cs typeface="Aharoni" pitchFamily="2" charset="-79"/>
          </a:endParaRPr>
        </a:p>
      </dgm:t>
    </dgm:pt>
    <dgm:pt modelId="{7E3FCE6D-9FC2-4320-9BA2-C9A8F4EA5B03}" type="pres">
      <dgm:prSet presAssocID="{66CA7EF3-EEB6-418C-8B9C-03420200C263}" presName="diagram" presStyleCnt="0">
        <dgm:presLayoutVars>
          <dgm:dir/>
          <dgm:resizeHandles val="exact"/>
        </dgm:presLayoutVars>
      </dgm:prSet>
      <dgm:spPr/>
      <dgm:t>
        <a:bodyPr/>
        <a:lstStyle/>
        <a:p>
          <a:endParaRPr lang="en-US"/>
        </a:p>
      </dgm:t>
    </dgm:pt>
    <dgm:pt modelId="{A32C9579-BACF-410A-A8AD-A951B8E6A4E2}" type="pres">
      <dgm:prSet presAssocID="{720AE6E3-0F90-40A7-ACF0-621452F38FAF}" presName="node" presStyleLbl="node1" presStyleIdx="0" presStyleCnt="5">
        <dgm:presLayoutVars>
          <dgm:bulletEnabled val="1"/>
        </dgm:presLayoutVars>
      </dgm:prSet>
      <dgm:spPr/>
      <dgm:t>
        <a:bodyPr/>
        <a:lstStyle/>
        <a:p>
          <a:endParaRPr lang="en-US"/>
        </a:p>
      </dgm:t>
    </dgm:pt>
    <dgm:pt modelId="{4C3099B6-B647-4F23-A834-F0DDFF915E2E}" type="pres">
      <dgm:prSet presAssocID="{ACEDDD8B-13DB-4563-82BB-9E7FA8A176E1}" presName="sibTrans" presStyleCnt="0"/>
      <dgm:spPr/>
    </dgm:pt>
    <dgm:pt modelId="{6003CC4E-9D8E-4590-8415-15805B9A167E}" type="pres">
      <dgm:prSet presAssocID="{BFF49E96-57D0-4E64-99E3-C76428A32275}" presName="node" presStyleLbl="node1" presStyleIdx="1" presStyleCnt="5">
        <dgm:presLayoutVars>
          <dgm:bulletEnabled val="1"/>
        </dgm:presLayoutVars>
      </dgm:prSet>
      <dgm:spPr/>
      <dgm:t>
        <a:bodyPr/>
        <a:lstStyle/>
        <a:p>
          <a:endParaRPr lang="en-US"/>
        </a:p>
      </dgm:t>
    </dgm:pt>
    <dgm:pt modelId="{206D4951-5E05-4510-8EFB-273B66ED1571}" type="pres">
      <dgm:prSet presAssocID="{9EB037D1-BEDA-44AF-9EAA-607DF6AA63EA}" presName="sibTrans" presStyleCnt="0"/>
      <dgm:spPr/>
    </dgm:pt>
    <dgm:pt modelId="{4BE1C001-AF9F-4C0A-A16A-FB12FCE0181D}" type="pres">
      <dgm:prSet presAssocID="{E98CF686-3749-49E5-B341-A95151619F64}" presName="node" presStyleLbl="node1" presStyleIdx="2" presStyleCnt="5">
        <dgm:presLayoutVars>
          <dgm:bulletEnabled val="1"/>
        </dgm:presLayoutVars>
      </dgm:prSet>
      <dgm:spPr/>
      <dgm:t>
        <a:bodyPr/>
        <a:lstStyle/>
        <a:p>
          <a:endParaRPr lang="en-US"/>
        </a:p>
      </dgm:t>
    </dgm:pt>
    <dgm:pt modelId="{516AEE08-BD8B-4A27-838F-79E5436430C7}" type="pres">
      <dgm:prSet presAssocID="{3BEFB059-62BD-4B56-B01F-1CC53D85A70A}" presName="sibTrans" presStyleCnt="0"/>
      <dgm:spPr/>
    </dgm:pt>
    <dgm:pt modelId="{945B148C-6DC8-4090-A424-E2C068791AE6}" type="pres">
      <dgm:prSet presAssocID="{2F861154-8D28-4243-B125-2650EDA3FD22}" presName="node" presStyleLbl="node1" presStyleIdx="3" presStyleCnt="5">
        <dgm:presLayoutVars>
          <dgm:bulletEnabled val="1"/>
        </dgm:presLayoutVars>
      </dgm:prSet>
      <dgm:spPr/>
      <dgm:t>
        <a:bodyPr/>
        <a:lstStyle/>
        <a:p>
          <a:endParaRPr lang="en-US"/>
        </a:p>
      </dgm:t>
    </dgm:pt>
    <dgm:pt modelId="{F8770026-BAE6-479D-910E-995E24E1A66A}" type="pres">
      <dgm:prSet presAssocID="{409C1E0D-9BC7-4EEB-AA56-E9E9C82F5446}" presName="sibTrans" presStyleCnt="0"/>
      <dgm:spPr/>
    </dgm:pt>
    <dgm:pt modelId="{6C3D1EDC-E749-4336-837F-9090C0AE74E9}" type="pres">
      <dgm:prSet presAssocID="{7FA75F8B-0102-4974-9627-BB5B536107D7}" presName="node" presStyleLbl="node1" presStyleIdx="4" presStyleCnt="5">
        <dgm:presLayoutVars>
          <dgm:bulletEnabled val="1"/>
        </dgm:presLayoutVars>
      </dgm:prSet>
      <dgm:spPr/>
      <dgm:t>
        <a:bodyPr/>
        <a:lstStyle/>
        <a:p>
          <a:endParaRPr lang="en-US"/>
        </a:p>
      </dgm:t>
    </dgm:pt>
  </dgm:ptLst>
  <dgm:cxnLst>
    <dgm:cxn modelId="{A1A1A930-C247-4437-93F1-7C2824BA5A83}" type="presOf" srcId="{720AE6E3-0F90-40A7-ACF0-621452F38FAF}" destId="{A32C9579-BACF-410A-A8AD-A951B8E6A4E2}" srcOrd="0" destOrd="0" presId="urn:microsoft.com/office/officeart/2005/8/layout/default"/>
    <dgm:cxn modelId="{A61363D8-EB28-4A55-8513-6A707AC805C8}" type="presOf" srcId="{E98CF686-3749-49E5-B341-A95151619F64}" destId="{4BE1C001-AF9F-4C0A-A16A-FB12FCE0181D}" srcOrd="0" destOrd="0" presId="urn:microsoft.com/office/officeart/2005/8/layout/default"/>
    <dgm:cxn modelId="{C2D7AF9A-0552-4CC5-9E39-3F167DBF78FF}" type="presOf" srcId="{2F861154-8D28-4243-B125-2650EDA3FD22}" destId="{945B148C-6DC8-4090-A424-E2C068791AE6}" srcOrd="0" destOrd="0" presId="urn:microsoft.com/office/officeart/2005/8/layout/default"/>
    <dgm:cxn modelId="{A1515044-2C33-4B66-9B54-447FCC92172C}" srcId="{66CA7EF3-EEB6-418C-8B9C-03420200C263}" destId="{720AE6E3-0F90-40A7-ACF0-621452F38FAF}" srcOrd="0" destOrd="0" parTransId="{1C826413-0DC0-4719-B304-2E65482D309D}" sibTransId="{ACEDDD8B-13DB-4563-82BB-9E7FA8A176E1}"/>
    <dgm:cxn modelId="{E06AE834-2052-433B-AFFF-B2BA1C590889}" srcId="{66CA7EF3-EEB6-418C-8B9C-03420200C263}" destId="{7FA75F8B-0102-4974-9627-BB5B536107D7}" srcOrd="4" destOrd="0" parTransId="{F7D179DB-5486-4B7E-82FD-5A607B5DDE2C}" sibTransId="{B9C7F7B8-DBB9-4C96-B5F6-11C394CCF723}"/>
    <dgm:cxn modelId="{BDF8B281-00C5-47F5-AA41-146CA7150603}" type="presOf" srcId="{66CA7EF3-EEB6-418C-8B9C-03420200C263}" destId="{7E3FCE6D-9FC2-4320-9BA2-C9A8F4EA5B03}" srcOrd="0" destOrd="0" presId="urn:microsoft.com/office/officeart/2005/8/layout/default"/>
    <dgm:cxn modelId="{A4B7EE0D-8E50-4D49-ADF9-EEF5231A2AC0}" type="presOf" srcId="{7FA75F8B-0102-4974-9627-BB5B536107D7}" destId="{6C3D1EDC-E749-4336-837F-9090C0AE74E9}" srcOrd="0" destOrd="0" presId="urn:microsoft.com/office/officeart/2005/8/layout/default"/>
    <dgm:cxn modelId="{7A341499-AEF1-4D25-9CA7-035941F66D94}" srcId="{66CA7EF3-EEB6-418C-8B9C-03420200C263}" destId="{BFF49E96-57D0-4E64-99E3-C76428A32275}" srcOrd="1" destOrd="0" parTransId="{CF3A0898-BAA7-4766-9F61-0185A738642F}" sibTransId="{9EB037D1-BEDA-44AF-9EAA-607DF6AA63EA}"/>
    <dgm:cxn modelId="{7C8084B4-4AD1-4CF0-BD30-696B881F102E}" srcId="{66CA7EF3-EEB6-418C-8B9C-03420200C263}" destId="{2F861154-8D28-4243-B125-2650EDA3FD22}" srcOrd="3" destOrd="0" parTransId="{71CF25F3-49ED-43A1-889D-811D56DE7E1E}" sibTransId="{409C1E0D-9BC7-4EEB-AA56-E9E9C82F5446}"/>
    <dgm:cxn modelId="{A01E4BBC-8B53-4C69-92CD-8A6BBFE8F4F3}" srcId="{66CA7EF3-EEB6-418C-8B9C-03420200C263}" destId="{E98CF686-3749-49E5-B341-A95151619F64}" srcOrd="2" destOrd="0" parTransId="{F1883F2B-4F34-4265-95F5-D084F8B69F52}" sibTransId="{3BEFB059-62BD-4B56-B01F-1CC53D85A70A}"/>
    <dgm:cxn modelId="{E0C79150-C10F-4F85-9278-FE80772FE947}" type="presOf" srcId="{BFF49E96-57D0-4E64-99E3-C76428A32275}" destId="{6003CC4E-9D8E-4590-8415-15805B9A167E}" srcOrd="0" destOrd="0" presId="urn:microsoft.com/office/officeart/2005/8/layout/default"/>
    <dgm:cxn modelId="{94A2E12A-8273-4F73-8CFC-B8BD4FF4725F}" type="presParOf" srcId="{7E3FCE6D-9FC2-4320-9BA2-C9A8F4EA5B03}" destId="{A32C9579-BACF-410A-A8AD-A951B8E6A4E2}" srcOrd="0" destOrd="0" presId="urn:microsoft.com/office/officeart/2005/8/layout/default"/>
    <dgm:cxn modelId="{910C8AC9-4B52-4762-A17D-EC6F1D86B174}" type="presParOf" srcId="{7E3FCE6D-9FC2-4320-9BA2-C9A8F4EA5B03}" destId="{4C3099B6-B647-4F23-A834-F0DDFF915E2E}" srcOrd="1" destOrd="0" presId="urn:microsoft.com/office/officeart/2005/8/layout/default"/>
    <dgm:cxn modelId="{49660467-DD26-4890-B9BE-4C6E1EF7DE68}" type="presParOf" srcId="{7E3FCE6D-9FC2-4320-9BA2-C9A8F4EA5B03}" destId="{6003CC4E-9D8E-4590-8415-15805B9A167E}" srcOrd="2" destOrd="0" presId="urn:microsoft.com/office/officeart/2005/8/layout/default"/>
    <dgm:cxn modelId="{DC873028-64DD-4149-B827-B5CD04F4280E}" type="presParOf" srcId="{7E3FCE6D-9FC2-4320-9BA2-C9A8F4EA5B03}" destId="{206D4951-5E05-4510-8EFB-273B66ED1571}" srcOrd="3" destOrd="0" presId="urn:microsoft.com/office/officeart/2005/8/layout/default"/>
    <dgm:cxn modelId="{FB81BBB0-43C7-49AE-837B-7C6986C25240}" type="presParOf" srcId="{7E3FCE6D-9FC2-4320-9BA2-C9A8F4EA5B03}" destId="{4BE1C001-AF9F-4C0A-A16A-FB12FCE0181D}" srcOrd="4" destOrd="0" presId="urn:microsoft.com/office/officeart/2005/8/layout/default"/>
    <dgm:cxn modelId="{F850819A-BF99-49DC-93EA-91ABCFCB1B18}" type="presParOf" srcId="{7E3FCE6D-9FC2-4320-9BA2-C9A8F4EA5B03}" destId="{516AEE08-BD8B-4A27-838F-79E5436430C7}" srcOrd="5" destOrd="0" presId="urn:microsoft.com/office/officeart/2005/8/layout/default"/>
    <dgm:cxn modelId="{24A4BC73-F7F1-4478-9715-3754963355AB}" type="presParOf" srcId="{7E3FCE6D-9FC2-4320-9BA2-C9A8F4EA5B03}" destId="{945B148C-6DC8-4090-A424-E2C068791AE6}" srcOrd="6" destOrd="0" presId="urn:microsoft.com/office/officeart/2005/8/layout/default"/>
    <dgm:cxn modelId="{E4BB30F3-0C98-4753-B263-647423A9E704}" type="presParOf" srcId="{7E3FCE6D-9FC2-4320-9BA2-C9A8F4EA5B03}" destId="{F8770026-BAE6-479D-910E-995E24E1A66A}" srcOrd="7" destOrd="0" presId="urn:microsoft.com/office/officeart/2005/8/layout/default"/>
    <dgm:cxn modelId="{213BA5D6-BD51-4532-A142-D469C7BA40D7}" type="presParOf" srcId="{7E3FCE6D-9FC2-4320-9BA2-C9A8F4EA5B03}" destId="{6C3D1EDC-E749-4336-837F-9090C0AE74E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E3FB22B-FB06-45C7-9253-538F0058AE39}" type="doc">
      <dgm:prSet loTypeId="urn:microsoft.com/office/officeart/2005/8/layout/list1" loCatId="list" qsTypeId="urn:microsoft.com/office/officeart/2005/8/quickstyle/simple2" qsCatId="simple" csTypeId="urn:microsoft.com/office/officeart/2005/8/colors/colorful5" csCatId="colorful" phldr="1"/>
      <dgm:spPr/>
      <dgm:t>
        <a:bodyPr/>
        <a:lstStyle/>
        <a:p>
          <a:endParaRPr lang="en-US"/>
        </a:p>
      </dgm:t>
    </dgm:pt>
    <dgm:pt modelId="{FD3A3501-0FEB-4EEE-800B-EEE75A42576A}">
      <dgm:prSet phldrT="[Text]"/>
      <dgm:spPr/>
      <dgm:t>
        <a:bodyPr/>
        <a:lstStyle/>
        <a:p>
          <a:r>
            <a:rPr lang="en-US" b="1" smtClean="0">
              <a:solidFill>
                <a:schemeClr val="bg1"/>
              </a:solidFill>
            </a:rPr>
            <a:t>WIN – LOSE APPROACH</a:t>
          </a:r>
          <a:endParaRPr lang="en-US" b="1" dirty="0">
            <a:solidFill>
              <a:schemeClr val="bg1"/>
            </a:solidFill>
          </a:endParaRPr>
        </a:p>
      </dgm:t>
    </dgm:pt>
    <dgm:pt modelId="{949E28CB-839B-4285-89C1-DFA59F26859B}" type="parTrans" cxnId="{4B544BF6-3732-4DD8-BB9B-DEEDCB867326}">
      <dgm:prSet/>
      <dgm:spPr/>
      <dgm:t>
        <a:bodyPr/>
        <a:lstStyle/>
        <a:p>
          <a:endParaRPr lang="en-US" b="1">
            <a:solidFill>
              <a:schemeClr val="bg1"/>
            </a:solidFill>
          </a:endParaRPr>
        </a:p>
      </dgm:t>
    </dgm:pt>
    <dgm:pt modelId="{E8501CFB-BE60-4C70-9EAE-D99CD2095E9A}" type="sibTrans" cxnId="{4B544BF6-3732-4DD8-BB9B-DEEDCB867326}">
      <dgm:prSet/>
      <dgm:spPr/>
      <dgm:t>
        <a:bodyPr/>
        <a:lstStyle/>
        <a:p>
          <a:endParaRPr lang="en-US" b="1">
            <a:solidFill>
              <a:schemeClr val="bg1"/>
            </a:solidFill>
          </a:endParaRPr>
        </a:p>
      </dgm:t>
    </dgm:pt>
    <dgm:pt modelId="{3A67AD74-0BD8-4DCE-8192-A410BE9F54C2}">
      <dgm:prSet phldrT="[Text]"/>
      <dgm:spPr/>
      <dgm:t>
        <a:bodyPr/>
        <a:lstStyle/>
        <a:p>
          <a:r>
            <a:rPr lang="en-US" b="1" smtClean="0">
              <a:solidFill>
                <a:schemeClr val="bg1"/>
              </a:solidFill>
            </a:rPr>
            <a:t>LOSE - -LOSE APPROACH</a:t>
          </a:r>
          <a:endParaRPr lang="en-US" b="1" dirty="0">
            <a:solidFill>
              <a:schemeClr val="bg1"/>
            </a:solidFill>
          </a:endParaRPr>
        </a:p>
      </dgm:t>
    </dgm:pt>
    <dgm:pt modelId="{4B09D7BC-250A-4AAF-87F8-6D3E8882FB21}" type="parTrans" cxnId="{7EF64144-55A4-445B-AB2E-268A4688D1F4}">
      <dgm:prSet/>
      <dgm:spPr/>
      <dgm:t>
        <a:bodyPr/>
        <a:lstStyle/>
        <a:p>
          <a:endParaRPr lang="en-US" b="1">
            <a:solidFill>
              <a:schemeClr val="bg1"/>
            </a:solidFill>
          </a:endParaRPr>
        </a:p>
      </dgm:t>
    </dgm:pt>
    <dgm:pt modelId="{A6FAAC1A-3E1B-4E0B-8847-8411FD136ED3}" type="sibTrans" cxnId="{7EF64144-55A4-445B-AB2E-268A4688D1F4}">
      <dgm:prSet/>
      <dgm:spPr/>
      <dgm:t>
        <a:bodyPr/>
        <a:lstStyle/>
        <a:p>
          <a:endParaRPr lang="en-US" b="1">
            <a:solidFill>
              <a:schemeClr val="bg1"/>
            </a:solidFill>
          </a:endParaRPr>
        </a:p>
      </dgm:t>
    </dgm:pt>
    <dgm:pt modelId="{A0C69F79-8308-4763-8847-1C6BB6BF1369}">
      <dgm:prSet phldrT="[Text]"/>
      <dgm:spPr/>
      <dgm:t>
        <a:bodyPr/>
        <a:lstStyle/>
        <a:p>
          <a:r>
            <a:rPr lang="en-US" b="1" smtClean="0">
              <a:solidFill>
                <a:schemeClr val="bg1"/>
              </a:solidFill>
            </a:rPr>
            <a:t>WIN – WIN APPROACH</a:t>
          </a:r>
          <a:endParaRPr lang="en-US" b="1" dirty="0">
            <a:solidFill>
              <a:schemeClr val="bg1"/>
            </a:solidFill>
          </a:endParaRPr>
        </a:p>
      </dgm:t>
    </dgm:pt>
    <dgm:pt modelId="{ECDAB9B9-BEAA-4DC6-A5E6-29E5E3EA40B1}" type="parTrans" cxnId="{0FD3536B-7DDC-49E2-928E-A12263C6A849}">
      <dgm:prSet/>
      <dgm:spPr/>
      <dgm:t>
        <a:bodyPr/>
        <a:lstStyle/>
        <a:p>
          <a:endParaRPr lang="en-US" b="1">
            <a:solidFill>
              <a:schemeClr val="bg1"/>
            </a:solidFill>
          </a:endParaRPr>
        </a:p>
      </dgm:t>
    </dgm:pt>
    <dgm:pt modelId="{67DE04EF-17A1-45A8-B8F5-86C580BEB129}" type="sibTrans" cxnId="{0FD3536B-7DDC-49E2-928E-A12263C6A849}">
      <dgm:prSet/>
      <dgm:spPr/>
      <dgm:t>
        <a:bodyPr/>
        <a:lstStyle/>
        <a:p>
          <a:endParaRPr lang="en-US" b="1">
            <a:solidFill>
              <a:schemeClr val="bg1"/>
            </a:solidFill>
          </a:endParaRPr>
        </a:p>
      </dgm:t>
    </dgm:pt>
    <dgm:pt modelId="{0116FF3B-6ECD-4249-A9DE-7D795E346230}" type="pres">
      <dgm:prSet presAssocID="{1E3FB22B-FB06-45C7-9253-538F0058AE39}" presName="linear" presStyleCnt="0">
        <dgm:presLayoutVars>
          <dgm:dir/>
          <dgm:animLvl val="lvl"/>
          <dgm:resizeHandles val="exact"/>
        </dgm:presLayoutVars>
      </dgm:prSet>
      <dgm:spPr/>
      <dgm:t>
        <a:bodyPr/>
        <a:lstStyle/>
        <a:p>
          <a:endParaRPr lang="en-US"/>
        </a:p>
      </dgm:t>
    </dgm:pt>
    <dgm:pt modelId="{D2B59B81-FA57-49CB-9868-581CF901A4C1}" type="pres">
      <dgm:prSet presAssocID="{FD3A3501-0FEB-4EEE-800B-EEE75A42576A}" presName="parentLin" presStyleCnt="0"/>
      <dgm:spPr/>
    </dgm:pt>
    <dgm:pt modelId="{1E63FC24-53DA-4B35-B4EB-E23023BA261D}" type="pres">
      <dgm:prSet presAssocID="{FD3A3501-0FEB-4EEE-800B-EEE75A42576A}" presName="parentLeftMargin" presStyleLbl="node1" presStyleIdx="0" presStyleCnt="3"/>
      <dgm:spPr/>
      <dgm:t>
        <a:bodyPr/>
        <a:lstStyle/>
        <a:p>
          <a:endParaRPr lang="en-US"/>
        </a:p>
      </dgm:t>
    </dgm:pt>
    <dgm:pt modelId="{07C9105F-0661-4F4D-8105-016189C4F4DE}" type="pres">
      <dgm:prSet presAssocID="{FD3A3501-0FEB-4EEE-800B-EEE75A42576A}" presName="parentText" presStyleLbl="node1" presStyleIdx="0" presStyleCnt="3">
        <dgm:presLayoutVars>
          <dgm:chMax val="0"/>
          <dgm:bulletEnabled val="1"/>
        </dgm:presLayoutVars>
      </dgm:prSet>
      <dgm:spPr/>
      <dgm:t>
        <a:bodyPr/>
        <a:lstStyle/>
        <a:p>
          <a:endParaRPr lang="en-US"/>
        </a:p>
      </dgm:t>
    </dgm:pt>
    <dgm:pt modelId="{F56C9E5B-4E42-4CDD-A890-1CC8C64F0CB5}" type="pres">
      <dgm:prSet presAssocID="{FD3A3501-0FEB-4EEE-800B-EEE75A42576A}" presName="negativeSpace" presStyleCnt="0"/>
      <dgm:spPr/>
    </dgm:pt>
    <dgm:pt modelId="{1CF6426C-F7F4-466D-82D6-D235C4CE5492}" type="pres">
      <dgm:prSet presAssocID="{FD3A3501-0FEB-4EEE-800B-EEE75A42576A}" presName="childText" presStyleLbl="conFgAcc1" presStyleIdx="0" presStyleCnt="3">
        <dgm:presLayoutVars>
          <dgm:bulletEnabled val="1"/>
        </dgm:presLayoutVars>
      </dgm:prSet>
      <dgm:spPr/>
    </dgm:pt>
    <dgm:pt modelId="{FA98F97D-3AD7-4B21-BFB4-D4374C018C2F}" type="pres">
      <dgm:prSet presAssocID="{E8501CFB-BE60-4C70-9EAE-D99CD2095E9A}" presName="spaceBetweenRectangles" presStyleCnt="0"/>
      <dgm:spPr/>
    </dgm:pt>
    <dgm:pt modelId="{DB115EF0-7A02-49D0-AB55-618B315C70F7}" type="pres">
      <dgm:prSet presAssocID="{3A67AD74-0BD8-4DCE-8192-A410BE9F54C2}" presName="parentLin" presStyleCnt="0"/>
      <dgm:spPr/>
    </dgm:pt>
    <dgm:pt modelId="{B7C2FDE3-3201-48EE-ABAC-0F7492689611}" type="pres">
      <dgm:prSet presAssocID="{3A67AD74-0BD8-4DCE-8192-A410BE9F54C2}" presName="parentLeftMargin" presStyleLbl="node1" presStyleIdx="0" presStyleCnt="3"/>
      <dgm:spPr/>
      <dgm:t>
        <a:bodyPr/>
        <a:lstStyle/>
        <a:p>
          <a:endParaRPr lang="en-US"/>
        </a:p>
      </dgm:t>
    </dgm:pt>
    <dgm:pt modelId="{E7EA08B6-8DAD-49F1-94CF-041264138D13}" type="pres">
      <dgm:prSet presAssocID="{3A67AD74-0BD8-4DCE-8192-A410BE9F54C2}" presName="parentText" presStyleLbl="node1" presStyleIdx="1" presStyleCnt="3">
        <dgm:presLayoutVars>
          <dgm:chMax val="0"/>
          <dgm:bulletEnabled val="1"/>
        </dgm:presLayoutVars>
      </dgm:prSet>
      <dgm:spPr/>
      <dgm:t>
        <a:bodyPr/>
        <a:lstStyle/>
        <a:p>
          <a:endParaRPr lang="en-US"/>
        </a:p>
      </dgm:t>
    </dgm:pt>
    <dgm:pt modelId="{21B76FB2-561D-4457-BCDB-4B882859B01C}" type="pres">
      <dgm:prSet presAssocID="{3A67AD74-0BD8-4DCE-8192-A410BE9F54C2}" presName="negativeSpace" presStyleCnt="0"/>
      <dgm:spPr/>
    </dgm:pt>
    <dgm:pt modelId="{5D7D75E9-D995-437E-B156-F13CF76C9F53}" type="pres">
      <dgm:prSet presAssocID="{3A67AD74-0BD8-4DCE-8192-A410BE9F54C2}" presName="childText" presStyleLbl="conFgAcc1" presStyleIdx="1" presStyleCnt="3">
        <dgm:presLayoutVars>
          <dgm:bulletEnabled val="1"/>
        </dgm:presLayoutVars>
      </dgm:prSet>
      <dgm:spPr/>
    </dgm:pt>
    <dgm:pt modelId="{16D39E1F-BD44-428F-AB1C-C46ACAC42D5C}" type="pres">
      <dgm:prSet presAssocID="{A6FAAC1A-3E1B-4E0B-8847-8411FD136ED3}" presName="spaceBetweenRectangles" presStyleCnt="0"/>
      <dgm:spPr/>
    </dgm:pt>
    <dgm:pt modelId="{FBCADFB8-F0F3-43F7-8CF0-F196F60E7481}" type="pres">
      <dgm:prSet presAssocID="{A0C69F79-8308-4763-8847-1C6BB6BF1369}" presName="parentLin" presStyleCnt="0"/>
      <dgm:spPr/>
    </dgm:pt>
    <dgm:pt modelId="{F0E17059-34DA-4DB3-BD0A-82DFCE9B1F80}" type="pres">
      <dgm:prSet presAssocID="{A0C69F79-8308-4763-8847-1C6BB6BF1369}" presName="parentLeftMargin" presStyleLbl="node1" presStyleIdx="1" presStyleCnt="3"/>
      <dgm:spPr/>
      <dgm:t>
        <a:bodyPr/>
        <a:lstStyle/>
        <a:p>
          <a:endParaRPr lang="en-US"/>
        </a:p>
      </dgm:t>
    </dgm:pt>
    <dgm:pt modelId="{5F12A160-426C-4E74-96DE-80474C55ECC1}" type="pres">
      <dgm:prSet presAssocID="{A0C69F79-8308-4763-8847-1C6BB6BF1369}" presName="parentText" presStyleLbl="node1" presStyleIdx="2" presStyleCnt="3">
        <dgm:presLayoutVars>
          <dgm:chMax val="0"/>
          <dgm:bulletEnabled val="1"/>
        </dgm:presLayoutVars>
      </dgm:prSet>
      <dgm:spPr/>
      <dgm:t>
        <a:bodyPr/>
        <a:lstStyle/>
        <a:p>
          <a:endParaRPr lang="en-US"/>
        </a:p>
      </dgm:t>
    </dgm:pt>
    <dgm:pt modelId="{9F3CDAFB-87BD-4595-A0A6-E5A5097FDB5F}" type="pres">
      <dgm:prSet presAssocID="{A0C69F79-8308-4763-8847-1C6BB6BF1369}" presName="negativeSpace" presStyleCnt="0"/>
      <dgm:spPr/>
    </dgm:pt>
    <dgm:pt modelId="{9A142655-66E6-44E5-82D4-6293CABAC294}" type="pres">
      <dgm:prSet presAssocID="{A0C69F79-8308-4763-8847-1C6BB6BF1369}" presName="childText" presStyleLbl="conFgAcc1" presStyleIdx="2" presStyleCnt="3">
        <dgm:presLayoutVars>
          <dgm:bulletEnabled val="1"/>
        </dgm:presLayoutVars>
      </dgm:prSet>
      <dgm:spPr/>
    </dgm:pt>
  </dgm:ptLst>
  <dgm:cxnLst>
    <dgm:cxn modelId="{7EF64144-55A4-445B-AB2E-268A4688D1F4}" srcId="{1E3FB22B-FB06-45C7-9253-538F0058AE39}" destId="{3A67AD74-0BD8-4DCE-8192-A410BE9F54C2}" srcOrd="1" destOrd="0" parTransId="{4B09D7BC-250A-4AAF-87F8-6D3E8882FB21}" sibTransId="{A6FAAC1A-3E1B-4E0B-8847-8411FD136ED3}"/>
    <dgm:cxn modelId="{59B97857-9D7A-4A54-B2EF-84BCE0B21C32}" type="presOf" srcId="{A0C69F79-8308-4763-8847-1C6BB6BF1369}" destId="{F0E17059-34DA-4DB3-BD0A-82DFCE9B1F80}" srcOrd="0" destOrd="0" presId="urn:microsoft.com/office/officeart/2005/8/layout/list1"/>
    <dgm:cxn modelId="{4B544BF6-3732-4DD8-BB9B-DEEDCB867326}" srcId="{1E3FB22B-FB06-45C7-9253-538F0058AE39}" destId="{FD3A3501-0FEB-4EEE-800B-EEE75A42576A}" srcOrd="0" destOrd="0" parTransId="{949E28CB-839B-4285-89C1-DFA59F26859B}" sibTransId="{E8501CFB-BE60-4C70-9EAE-D99CD2095E9A}"/>
    <dgm:cxn modelId="{75EA20A3-CC32-4CE8-88FE-D1FE86DDABC4}" type="presOf" srcId="{FD3A3501-0FEB-4EEE-800B-EEE75A42576A}" destId="{07C9105F-0661-4F4D-8105-016189C4F4DE}" srcOrd="1" destOrd="0" presId="urn:microsoft.com/office/officeart/2005/8/layout/list1"/>
    <dgm:cxn modelId="{E3D41DE0-4C23-4D5F-A9A7-F38C51242D2B}" type="presOf" srcId="{1E3FB22B-FB06-45C7-9253-538F0058AE39}" destId="{0116FF3B-6ECD-4249-A9DE-7D795E346230}" srcOrd="0" destOrd="0" presId="urn:microsoft.com/office/officeart/2005/8/layout/list1"/>
    <dgm:cxn modelId="{8F4EEE77-C196-4441-B60E-CCFFCCAC3648}" type="presOf" srcId="{FD3A3501-0FEB-4EEE-800B-EEE75A42576A}" destId="{1E63FC24-53DA-4B35-B4EB-E23023BA261D}" srcOrd="0" destOrd="0" presId="urn:microsoft.com/office/officeart/2005/8/layout/list1"/>
    <dgm:cxn modelId="{0FD3536B-7DDC-49E2-928E-A12263C6A849}" srcId="{1E3FB22B-FB06-45C7-9253-538F0058AE39}" destId="{A0C69F79-8308-4763-8847-1C6BB6BF1369}" srcOrd="2" destOrd="0" parTransId="{ECDAB9B9-BEAA-4DC6-A5E6-29E5E3EA40B1}" sibTransId="{67DE04EF-17A1-45A8-B8F5-86C580BEB129}"/>
    <dgm:cxn modelId="{0BA0694F-C10E-4E0B-AD42-AB563E79C9ED}" type="presOf" srcId="{3A67AD74-0BD8-4DCE-8192-A410BE9F54C2}" destId="{E7EA08B6-8DAD-49F1-94CF-041264138D13}" srcOrd="1" destOrd="0" presId="urn:microsoft.com/office/officeart/2005/8/layout/list1"/>
    <dgm:cxn modelId="{E4137903-0A43-4C79-9D0B-0083BB7E6610}" type="presOf" srcId="{3A67AD74-0BD8-4DCE-8192-A410BE9F54C2}" destId="{B7C2FDE3-3201-48EE-ABAC-0F7492689611}" srcOrd="0" destOrd="0" presId="urn:microsoft.com/office/officeart/2005/8/layout/list1"/>
    <dgm:cxn modelId="{44087F9F-BA78-4651-963F-9629EE023AFB}" type="presOf" srcId="{A0C69F79-8308-4763-8847-1C6BB6BF1369}" destId="{5F12A160-426C-4E74-96DE-80474C55ECC1}" srcOrd="1" destOrd="0" presId="urn:microsoft.com/office/officeart/2005/8/layout/list1"/>
    <dgm:cxn modelId="{4CED652A-2436-45A8-96E6-07AF7E8A5281}" type="presParOf" srcId="{0116FF3B-6ECD-4249-A9DE-7D795E346230}" destId="{D2B59B81-FA57-49CB-9868-581CF901A4C1}" srcOrd="0" destOrd="0" presId="urn:microsoft.com/office/officeart/2005/8/layout/list1"/>
    <dgm:cxn modelId="{412DC547-3038-44C4-9B63-4FF55C22F205}" type="presParOf" srcId="{D2B59B81-FA57-49CB-9868-581CF901A4C1}" destId="{1E63FC24-53DA-4B35-B4EB-E23023BA261D}" srcOrd="0" destOrd="0" presId="urn:microsoft.com/office/officeart/2005/8/layout/list1"/>
    <dgm:cxn modelId="{3D2CEAA0-59F6-42C0-9A9D-F7793E68C9C7}" type="presParOf" srcId="{D2B59B81-FA57-49CB-9868-581CF901A4C1}" destId="{07C9105F-0661-4F4D-8105-016189C4F4DE}" srcOrd="1" destOrd="0" presId="urn:microsoft.com/office/officeart/2005/8/layout/list1"/>
    <dgm:cxn modelId="{7712FCDE-A995-41D8-9D0E-EB2A461575D1}" type="presParOf" srcId="{0116FF3B-6ECD-4249-A9DE-7D795E346230}" destId="{F56C9E5B-4E42-4CDD-A890-1CC8C64F0CB5}" srcOrd="1" destOrd="0" presId="urn:microsoft.com/office/officeart/2005/8/layout/list1"/>
    <dgm:cxn modelId="{7C88242E-E2E2-4181-8EEB-767D54A58850}" type="presParOf" srcId="{0116FF3B-6ECD-4249-A9DE-7D795E346230}" destId="{1CF6426C-F7F4-466D-82D6-D235C4CE5492}" srcOrd="2" destOrd="0" presId="urn:microsoft.com/office/officeart/2005/8/layout/list1"/>
    <dgm:cxn modelId="{9575E9CF-32E3-4973-8AB3-F88A3BDCCE6F}" type="presParOf" srcId="{0116FF3B-6ECD-4249-A9DE-7D795E346230}" destId="{FA98F97D-3AD7-4B21-BFB4-D4374C018C2F}" srcOrd="3" destOrd="0" presId="urn:microsoft.com/office/officeart/2005/8/layout/list1"/>
    <dgm:cxn modelId="{7D430A99-2815-4036-95D0-60CB446451D6}" type="presParOf" srcId="{0116FF3B-6ECD-4249-A9DE-7D795E346230}" destId="{DB115EF0-7A02-49D0-AB55-618B315C70F7}" srcOrd="4" destOrd="0" presId="urn:microsoft.com/office/officeart/2005/8/layout/list1"/>
    <dgm:cxn modelId="{4B10BC80-2745-43F7-B98C-AA7BC26ECFF2}" type="presParOf" srcId="{DB115EF0-7A02-49D0-AB55-618B315C70F7}" destId="{B7C2FDE3-3201-48EE-ABAC-0F7492689611}" srcOrd="0" destOrd="0" presId="urn:microsoft.com/office/officeart/2005/8/layout/list1"/>
    <dgm:cxn modelId="{4D869217-D5B2-474E-807E-AC294EE93168}" type="presParOf" srcId="{DB115EF0-7A02-49D0-AB55-618B315C70F7}" destId="{E7EA08B6-8DAD-49F1-94CF-041264138D13}" srcOrd="1" destOrd="0" presId="urn:microsoft.com/office/officeart/2005/8/layout/list1"/>
    <dgm:cxn modelId="{765FAFB4-42E7-4E93-9A02-23EEF44AFAF8}" type="presParOf" srcId="{0116FF3B-6ECD-4249-A9DE-7D795E346230}" destId="{21B76FB2-561D-4457-BCDB-4B882859B01C}" srcOrd="5" destOrd="0" presId="urn:microsoft.com/office/officeart/2005/8/layout/list1"/>
    <dgm:cxn modelId="{6F304B0D-12F3-487B-8B23-70D79384C9A0}" type="presParOf" srcId="{0116FF3B-6ECD-4249-A9DE-7D795E346230}" destId="{5D7D75E9-D995-437E-B156-F13CF76C9F53}" srcOrd="6" destOrd="0" presId="urn:microsoft.com/office/officeart/2005/8/layout/list1"/>
    <dgm:cxn modelId="{DADC6AF5-1E00-4092-A82F-FD2CB8B1E58F}" type="presParOf" srcId="{0116FF3B-6ECD-4249-A9DE-7D795E346230}" destId="{16D39E1F-BD44-428F-AB1C-C46ACAC42D5C}" srcOrd="7" destOrd="0" presId="urn:microsoft.com/office/officeart/2005/8/layout/list1"/>
    <dgm:cxn modelId="{40DF6DD9-B437-4B28-A6D2-1B28CDE02E55}" type="presParOf" srcId="{0116FF3B-6ECD-4249-A9DE-7D795E346230}" destId="{FBCADFB8-F0F3-43F7-8CF0-F196F60E7481}" srcOrd="8" destOrd="0" presId="urn:microsoft.com/office/officeart/2005/8/layout/list1"/>
    <dgm:cxn modelId="{0F979604-F5C6-4EE3-8F09-A8006EF8765A}" type="presParOf" srcId="{FBCADFB8-F0F3-43F7-8CF0-F196F60E7481}" destId="{F0E17059-34DA-4DB3-BD0A-82DFCE9B1F80}" srcOrd="0" destOrd="0" presId="urn:microsoft.com/office/officeart/2005/8/layout/list1"/>
    <dgm:cxn modelId="{4D9676F1-3922-43DF-A04C-3F0A0E550F97}" type="presParOf" srcId="{FBCADFB8-F0F3-43F7-8CF0-F196F60E7481}" destId="{5F12A160-426C-4E74-96DE-80474C55ECC1}" srcOrd="1" destOrd="0" presId="urn:microsoft.com/office/officeart/2005/8/layout/list1"/>
    <dgm:cxn modelId="{0EFB886F-0B51-4094-B0AE-6AEAD908B3AD}" type="presParOf" srcId="{0116FF3B-6ECD-4249-A9DE-7D795E346230}" destId="{9F3CDAFB-87BD-4595-A0A6-E5A5097FDB5F}" srcOrd="9" destOrd="0" presId="urn:microsoft.com/office/officeart/2005/8/layout/list1"/>
    <dgm:cxn modelId="{D2FAA5D3-F48B-4571-8CC0-E73C9A5C7B1B}" type="presParOf" srcId="{0116FF3B-6ECD-4249-A9DE-7D795E346230}" destId="{9A142655-66E6-44E5-82D4-6293CABAC29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264925-0B57-476A-9C63-5007D34AEC72}">
      <dsp:nvSpPr>
        <dsp:cNvPr id="0" name=""/>
        <dsp:cNvSpPr/>
      </dsp:nvSpPr>
      <dsp:spPr>
        <a:xfrm>
          <a:off x="1060" y="1375531"/>
          <a:ext cx="4135561" cy="2481336"/>
        </a:xfrm>
        <a:prstGeom prst="rect">
          <a:avLst/>
        </a:prstGeom>
        <a:gradFill rotWithShape="0">
          <a:gsLst>
            <a:gs pos="20000">
              <a:schemeClr val="accent4">
                <a:hueOff val="0"/>
                <a:satOff val="0"/>
                <a:lumOff val="0"/>
                <a:alphaOff val="0"/>
                <a:tint val="9000"/>
              </a:schemeClr>
            </a:gs>
            <a:gs pos="100000">
              <a:schemeClr val="accent4">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en-US" sz="4900" kern="1200" dirty="0" smtClean="0"/>
            <a:t>Classification as per source</a:t>
          </a:r>
        </a:p>
      </dsp:txBody>
      <dsp:txXfrm>
        <a:off x="1060" y="1375531"/>
        <a:ext cx="4135561" cy="2481336"/>
      </dsp:txXfrm>
    </dsp:sp>
    <dsp:sp modelId="{7F4C776F-25B6-4B12-A70B-676CC663CEF7}">
      <dsp:nvSpPr>
        <dsp:cNvPr id="0" name=""/>
        <dsp:cNvSpPr/>
      </dsp:nvSpPr>
      <dsp:spPr>
        <a:xfrm>
          <a:off x="4550178" y="1375531"/>
          <a:ext cx="4135561" cy="2481336"/>
        </a:xfrm>
        <a:prstGeom prst="rect">
          <a:avLst/>
        </a:prstGeom>
        <a:gradFill rotWithShape="0">
          <a:gsLst>
            <a:gs pos="20000">
              <a:schemeClr val="accent4">
                <a:hueOff val="1814420"/>
                <a:satOff val="-5940"/>
                <a:lumOff val="0"/>
                <a:alphaOff val="0"/>
                <a:tint val="9000"/>
              </a:schemeClr>
            </a:gs>
            <a:gs pos="100000">
              <a:schemeClr val="accent4">
                <a:hueOff val="1814420"/>
                <a:satOff val="-594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r>
            <a:rPr lang="en-US" sz="4900" kern="1200" dirty="0" smtClean="0"/>
            <a:t>Classification as per Goals</a:t>
          </a:r>
          <a:endParaRPr lang="en-US" sz="4900" kern="1200" dirty="0"/>
        </a:p>
      </dsp:txBody>
      <dsp:txXfrm>
        <a:off x="4550178" y="1375531"/>
        <a:ext cx="4135561" cy="24813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8E453-FB2B-4DC8-9664-A52AF1A202A9}">
      <dsp:nvSpPr>
        <dsp:cNvPr id="0" name=""/>
        <dsp:cNvSpPr/>
      </dsp:nvSpPr>
      <dsp:spPr>
        <a:xfrm>
          <a:off x="0" y="605700"/>
          <a:ext cx="8534400" cy="10080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7713E5ED-CA17-4E94-B473-221618A7AB0B}">
      <dsp:nvSpPr>
        <dsp:cNvPr id="0" name=""/>
        <dsp:cNvSpPr/>
      </dsp:nvSpPr>
      <dsp:spPr>
        <a:xfrm>
          <a:off x="426720" y="15299"/>
          <a:ext cx="5974080" cy="1180800"/>
        </a:xfrm>
        <a:prstGeom prst="roundRect">
          <a:avLst/>
        </a:prstGeom>
        <a:gradFill rotWithShape="0">
          <a:gsLst>
            <a:gs pos="0">
              <a:schemeClr val="accent5">
                <a:hueOff val="0"/>
                <a:satOff val="0"/>
                <a:lumOff val="0"/>
                <a:alphaOff val="0"/>
                <a:shade val="60000"/>
              </a:schemeClr>
            </a:gs>
            <a:gs pos="33000">
              <a:schemeClr val="accent5">
                <a:hueOff val="0"/>
                <a:satOff val="0"/>
                <a:lumOff val="0"/>
                <a:alphaOff val="0"/>
                <a:tint val="86500"/>
              </a:schemeClr>
            </a:gs>
            <a:gs pos="46750">
              <a:schemeClr val="accent5">
                <a:hueOff val="0"/>
                <a:satOff val="0"/>
                <a:lumOff val="0"/>
                <a:alphaOff val="0"/>
                <a:tint val="71000"/>
                <a:satMod val="112000"/>
              </a:schemeClr>
            </a:gs>
            <a:gs pos="53000">
              <a:schemeClr val="accent5">
                <a:hueOff val="0"/>
                <a:satOff val="0"/>
                <a:lumOff val="0"/>
                <a:alphaOff val="0"/>
                <a:tint val="71000"/>
                <a:satMod val="112000"/>
              </a:schemeClr>
            </a:gs>
            <a:gs pos="68000">
              <a:schemeClr val="accent5">
                <a:hueOff val="0"/>
                <a:satOff val="0"/>
                <a:lumOff val="0"/>
                <a:alphaOff val="0"/>
                <a:tint val="86000"/>
              </a:schemeClr>
            </a:gs>
            <a:gs pos="100000">
              <a:schemeClr val="accent5">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225806" tIns="0" rIns="225806" bIns="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latin typeface="Adobe Gothic Std B" pitchFamily="34" charset="-128"/>
              <a:ea typeface="Adobe Gothic Std B" pitchFamily="34" charset="-128"/>
            </a:rPr>
            <a:t>INTERPERONAL CONFLICT</a:t>
          </a:r>
          <a:endParaRPr lang="en-US" sz="2400" b="1" kern="1200" dirty="0">
            <a:solidFill>
              <a:schemeClr val="bg1"/>
            </a:solidFill>
            <a:latin typeface="Adobe Gothic Std B" pitchFamily="34" charset="-128"/>
            <a:ea typeface="Adobe Gothic Std B" pitchFamily="34" charset="-128"/>
          </a:endParaRPr>
        </a:p>
      </dsp:txBody>
      <dsp:txXfrm>
        <a:off x="484362" y="72941"/>
        <a:ext cx="5858796" cy="1065516"/>
      </dsp:txXfrm>
    </dsp:sp>
    <dsp:sp modelId="{727658EC-F341-4F44-AAA6-E15076894B56}">
      <dsp:nvSpPr>
        <dsp:cNvPr id="0" name=""/>
        <dsp:cNvSpPr/>
      </dsp:nvSpPr>
      <dsp:spPr>
        <a:xfrm>
          <a:off x="0" y="2420100"/>
          <a:ext cx="8534400" cy="1008000"/>
        </a:xfrm>
        <a:prstGeom prst="rect">
          <a:avLst/>
        </a:prstGeom>
        <a:solidFill>
          <a:schemeClr val="lt1">
            <a:alpha val="90000"/>
            <a:hueOff val="0"/>
            <a:satOff val="0"/>
            <a:lumOff val="0"/>
            <a:alphaOff val="0"/>
          </a:schemeClr>
        </a:solidFill>
        <a:ln w="9525" cap="flat" cmpd="sng" algn="ctr">
          <a:solidFill>
            <a:schemeClr val="accent5">
              <a:hueOff val="781623"/>
              <a:satOff val="-6931"/>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6C79D72C-79DF-4FEF-A036-736408620977}">
      <dsp:nvSpPr>
        <dsp:cNvPr id="0" name=""/>
        <dsp:cNvSpPr/>
      </dsp:nvSpPr>
      <dsp:spPr>
        <a:xfrm>
          <a:off x="426720" y="1829700"/>
          <a:ext cx="5974080" cy="1180800"/>
        </a:xfrm>
        <a:prstGeom prst="roundRect">
          <a:avLst/>
        </a:prstGeom>
        <a:gradFill rotWithShape="0">
          <a:gsLst>
            <a:gs pos="0">
              <a:schemeClr val="accent5">
                <a:hueOff val="781623"/>
                <a:satOff val="-6931"/>
                <a:lumOff val="0"/>
                <a:alphaOff val="0"/>
                <a:shade val="60000"/>
              </a:schemeClr>
            </a:gs>
            <a:gs pos="33000">
              <a:schemeClr val="accent5">
                <a:hueOff val="781623"/>
                <a:satOff val="-6931"/>
                <a:lumOff val="0"/>
                <a:alphaOff val="0"/>
                <a:tint val="86500"/>
              </a:schemeClr>
            </a:gs>
            <a:gs pos="46750">
              <a:schemeClr val="accent5">
                <a:hueOff val="781623"/>
                <a:satOff val="-6931"/>
                <a:lumOff val="0"/>
                <a:alphaOff val="0"/>
                <a:tint val="71000"/>
                <a:satMod val="112000"/>
              </a:schemeClr>
            </a:gs>
            <a:gs pos="53000">
              <a:schemeClr val="accent5">
                <a:hueOff val="781623"/>
                <a:satOff val="-6931"/>
                <a:lumOff val="0"/>
                <a:alphaOff val="0"/>
                <a:tint val="71000"/>
                <a:satMod val="112000"/>
              </a:schemeClr>
            </a:gs>
            <a:gs pos="68000">
              <a:schemeClr val="accent5">
                <a:hueOff val="781623"/>
                <a:satOff val="-6931"/>
                <a:lumOff val="0"/>
                <a:alphaOff val="0"/>
                <a:tint val="86000"/>
              </a:schemeClr>
            </a:gs>
            <a:gs pos="100000">
              <a:schemeClr val="accent5">
                <a:hueOff val="781623"/>
                <a:satOff val="-6931"/>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225806" tIns="0" rIns="225806" bIns="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latin typeface="Adobe Gothic Std B" pitchFamily="34" charset="-128"/>
              <a:ea typeface="Adobe Gothic Std B" pitchFamily="34" charset="-128"/>
            </a:rPr>
            <a:t>CONFLICT BETWEEN PERSON AND HER ENVIRONMENT</a:t>
          </a:r>
          <a:endParaRPr lang="en-US" sz="2400" b="1" kern="1200" dirty="0">
            <a:solidFill>
              <a:schemeClr val="bg1"/>
            </a:solidFill>
            <a:latin typeface="Adobe Gothic Std B" pitchFamily="34" charset="-128"/>
            <a:ea typeface="Adobe Gothic Std B" pitchFamily="34" charset="-128"/>
          </a:endParaRPr>
        </a:p>
      </dsp:txBody>
      <dsp:txXfrm>
        <a:off x="484362" y="1887342"/>
        <a:ext cx="5858796" cy="1065516"/>
      </dsp:txXfrm>
    </dsp:sp>
    <dsp:sp modelId="{D51E04E6-0CE5-434B-9258-D25A70520F74}">
      <dsp:nvSpPr>
        <dsp:cNvPr id="0" name=""/>
        <dsp:cNvSpPr/>
      </dsp:nvSpPr>
      <dsp:spPr>
        <a:xfrm>
          <a:off x="0" y="4234500"/>
          <a:ext cx="8534400" cy="1008000"/>
        </a:xfrm>
        <a:prstGeom prst="rect">
          <a:avLst/>
        </a:prstGeom>
        <a:solidFill>
          <a:schemeClr val="lt1">
            <a:alpha val="90000"/>
            <a:hueOff val="0"/>
            <a:satOff val="0"/>
            <a:lumOff val="0"/>
            <a:alphaOff val="0"/>
          </a:schemeClr>
        </a:solidFill>
        <a:ln w="9525" cap="flat" cmpd="sng" algn="ctr">
          <a:solidFill>
            <a:schemeClr val="accent5">
              <a:hueOff val="1563246"/>
              <a:satOff val="-13862"/>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0DFA496B-FA40-47E1-981E-F611D9B48D2E}">
      <dsp:nvSpPr>
        <dsp:cNvPr id="0" name=""/>
        <dsp:cNvSpPr/>
      </dsp:nvSpPr>
      <dsp:spPr>
        <a:xfrm>
          <a:off x="426720" y="3644100"/>
          <a:ext cx="5974080" cy="1180800"/>
        </a:xfrm>
        <a:prstGeom prst="roundRect">
          <a:avLst/>
        </a:prstGeom>
        <a:gradFill rotWithShape="0">
          <a:gsLst>
            <a:gs pos="0">
              <a:schemeClr val="accent5">
                <a:hueOff val="1563246"/>
                <a:satOff val="-13862"/>
                <a:lumOff val="0"/>
                <a:alphaOff val="0"/>
                <a:shade val="60000"/>
              </a:schemeClr>
            </a:gs>
            <a:gs pos="33000">
              <a:schemeClr val="accent5">
                <a:hueOff val="1563246"/>
                <a:satOff val="-13862"/>
                <a:lumOff val="0"/>
                <a:alphaOff val="0"/>
                <a:tint val="86500"/>
              </a:schemeClr>
            </a:gs>
            <a:gs pos="46750">
              <a:schemeClr val="accent5">
                <a:hueOff val="1563246"/>
                <a:satOff val="-13862"/>
                <a:lumOff val="0"/>
                <a:alphaOff val="0"/>
                <a:tint val="71000"/>
                <a:satMod val="112000"/>
              </a:schemeClr>
            </a:gs>
            <a:gs pos="53000">
              <a:schemeClr val="accent5">
                <a:hueOff val="1563246"/>
                <a:satOff val="-13862"/>
                <a:lumOff val="0"/>
                <a:alphaOff val="0"/>
                <a:tint val="71000"/>
                <a:satMod val="112000"/>
              </a:schemeClr>
            </a:gs>
            <a:gs pos="68000">
              <a:schemeClr val="accent5">
                <a:hueOff val="1563246"/>
                <a:satOff val="-13862"/>
                <a:lumOff val="0"/>
                <a:alphaOff val="0"/>
                <a:tint val="86000"/>
              </a:schemeClr>
            </a:gs>
            <a:gs pos="100000">
              <a:schemeClr val="accent5">
                <a:hueOff val="1563246"/>
                <a:satOff val="-13862"/>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225806" tIns="0" rIns="225806" bIns="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latin typeface="Adobe Gothic Std B" pitchFamily="34" charset="-128"/>
              <a:ea typeface="Adobe Gothic Std B" pitchFamily="34" charset="-128"/>
            </a:rPr>
            <a:t>INTRA PERSONAL CONFLICT</a:t>
          </a:r>
          <a:endParaRPr lang="en-US" sz="2400" b="1" kern="1200" dirty="0">
            <a:solidFill>
              <a:schemeClr val="bg1"/>
            </a:solidFill>
            <a:latin typeface="Adobe Gothic Std B" pitchFamily="34" charset="-128"/>
            <a:ea typeface="Adobe Gothic Std B" pitchFamily="34" charset="-128"/>
          </a:endParaRPr>
        </a:p>
      </dsp:txBody>
      <dsp:txXfrm>
        <a:off x="484362" y="3701742"/>
        <a:ext cx="5858796" cy="10655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8E453-FB2B-4DC8-9664-A52AF1A202A9}">
      <dsp:nvSpPr>
        <dsp:cNvPr id="0" name=""/>
        <dsp:cNvSpPr/>
      </dsp:nvSpPr>
      <dsp:spPr>
        <a:xfrm>
          <a:off x="0" y="504360"/>
          <a:ext cx="8534400" cy="7308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7713E5ED-CA17-4E94-B473-221618A7AB0B}">
      <dsp:nvSpPr>
        <dsp:cNvPr id="0" name=""/>
        <dsp:cNvSpPr/>
      </dsp:nvSpPr>
      <dsp:spPr>
        <a:xfrm>
          <a:off x="426720" y="76320"/>
          <a:ext cx="5974080" cy="856080"/>
        </a:xfrm>
        <a:prstGeom prst="roundRect">
          <a:avLst/>
        </a:prstGeom>
        <a:gradFill rotWithShape="0">
          <a:gsLst>
            <a:gs pos="0">
              <a:schemeClr val="accent5">
                <a:hueOff val="0"/>
                <a:satOff val="0"/>
                <a:lumOff val="0"/>
                <a:alphaOff val="0"/>
                <a:shade val="60000"/>
              </a:schemeClr>
            </a:gs>
            <a:gs pos="33000">
              <a:schemeClr val="accent5">
                <a:hueOff val="0"/>
                <a:satOff val="0"/>
                <a:lumOff val="0"/>
                <a:alphaOff val="0"/>
                <a:tint val="86500"/>
              </a:schemeClr>
            </a:gs>
            <a:gs pos="46750">
              <a:schemeClr val="accent5">
                <a:hueOff val="0"/>
                <a:satOff val="0"/>
                <a:lumOff val="0"/>
                <a:alphaOff val="0"/>
                <a:tint val="71000"/>
                <a:satMod val="112000"/>
              </a:schemeClr>
            </a:gs>
            <a:gs pos="53000">
              <a:schemeClr val="accent5">
                <a:hueOff val="0"/>
                <a:satOff val="0"/>
                <a:lumOff val="0"/>
                <a:alphaOff val="0"/>
                <a:tint val="71000"/>
                <a:satMod val="112000"/>
              </a:schemeClr>
            </a:gs>
            <a:gs pos="68000">
              <a:schemeClr val="accent5">
                <a:hueOff val="0"/>
                <a:satOff val="0"/>
                <a:lumOff val="0"/>
                <a:alphaOff val="0"/>
                <a:tint val="86000"/>
              </a:schemeClr>
            </a:gs>
            <a:gs pos="100000">
              <a:schemeClr val="accent5">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225806" tIns="0" rIns="225806" bIns="0" numCol="1" spcCol="1270" anchor="ctr" anchorCtr="0">
          <a:noAutofit/>
        </a:bodyPr>
        <a:lstStyle/>
        <a:p>
          <a:pPr lvl="0" algn="l" defTabSz="1244600">
            <a:lnSpc>
              <a:spcPct val="90000"/>
            </a:lnSpc>
            <a:spcBef>
              <a:spcPct val="0"/>
            </a:spcBef>
            <a:spcAft>
              <a:spcPct val="35000"/>
            </a:spcAft>
          </a:pPr>
          <a:r>
            <a:rPr lang="en-US" sz="2800" b="1" kern="1200" dirty="0" smtClean="0">
              <a:solidFill>
                <a:schemeClr val="bg1"/>
              </a:solidFill>
              <a:latin typeface="Adobe Gothic Std B" pitchFamily="34" charset="-128"/>
              <a:ea typeface="Adobe Gothic Std B" pitchFamily="34" charset="-128"/>
            </a:rPr>
            <a:t>Approach – Approach conflict</a:t>
          </a:r>
          <a:endParaRPr lang="en-US" sz="2800" b="1" kern="1200" dirty="0">
            <a:solidFill>
              <a:schemeClr val="bg1"/>
            </a:solidFill>
            <a:latin typeface="Adobe Gothic Std B" pitchFamily="34" charset="-128"/>
            <a:ea typeface="Adobe Gothic Std B" pitchFamily="34" charset="-128"/>
          </a:endParaRPr>
        </a:p>
      </dsp:txBody>
      <dsp:txXfrm>
        <a:off x="468510" y="118110"/>
        <a:ext cx="5890500" cy="772500"/>
      </dsp:txXfrm>
    </dsp:sp>
    <dsp:sp modelId="{727658EC-F341-4F44-AAA6-E15076894B56}">
      <dsp:nvSpPr>
        <dsp:cNvPr id="0" name=""/>
        <dsp:cNvSpPr/>
      </dsp:nvSpPr>
      <dsp:spPr>
        <a:xfrm>
          <a:off x="0" y="1819800"/>
          <a:ext cx="8534400" cy="730800"/>
        </a:xfrm>
        <a:prstGeom prst="rect">
          <a:avLst/>
        </a:prstGeom>
        <a:solidFill>
          <a:schemeClr val="lt1">
            <a:alpha val="90000"/>
            <a:hueOff val="0"/>
            <a:satOff val="0"/>
            <a:lumOff val="0"/>
            <a:alphaOff val="0"/>
          </a:schemeClr>
        </a:solidFill>
        <a:ln w="9525" cap="flat" cmpd="sng" algn="ctr">
          <a:solidFill>
            <a:schemeClr val="accent5">
              <a:hueOff val="521082"/>
              <a:satOff val="-4621"/>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6C79D72C-79DF-4FEF-A036-736408620977}">
      <dsp:nvSpPr>
        <dsp:cNvPr id="0" name=""/>
        <dsp:cNvSpPr/>
      </dsp:nvSpPr>
      <dsp:spPr>
        <a:xfrm>
          <a:off x="426720" y="1391760"/>
          <a:ext cx="5974080" cy="856080"/>
        </a:xfrm>
        <a:prstGeom prst="roundRect">
          <a:avLst/>
        </a:prstGeom>
        <a:gradFill rotWithShape="0">
          <a:gsLst>
            <a:gs pos="0">
              <a:schemeClr val="accent5">
                <a:hueOff val="521082"/>
                <a:satOff val="-4621"/>
                <a:lumOff val="0"/>
                <a:alphaOff val="0"/>
                <a:shade val="60000"/>
              </a:schemeClr>
            </a:gs>
            <a:gs pos="33000">
              <a:schemeClr val="accent5">
                <a:hueOff val="521082"/>
                <a:satOff val="-4621"/>
                <a:lumOff val="0"/>
                <a:alphaOff val="0"/>
                <a:tint val="86500"/>
              </a:schemeClr>
            </a:gs>
            <a:gs pos="46750">
              <a:schemeClr val="accent5">
                <a:hueOff val="521082"/>
                <a:satOff val="-4621"/>
                <a:lumOff val="0"/>
                <a:alphaOff val="0"/>
                <a:tint val="71000"/>
                <a:satMod val="112000"/>
              </a:schemeClr>
            </a:gs>
            <a:gs pos="53000">
              <a:schemeClr val="accent5">
                <a:hueOff val="521082"/>
                <a:satOff val="-4621"/>
                <a:lumOff val="0"/>
                <a:alphaOff val="0"/>
                <a:tint val="71000"/>
                <a:satMod val="112000"/>
              </a:schemeClr>
            </a:gs>
            <a:gs pos="68000">
              <a:schemeClr val="accent5">
                <a:hueOff val="521082"/>
                <a:satOff val="-4621"/>
                <a:lumOff val="0"/>
                <a:alphaOff val="0"/>
                <a:tint val="86000"/>
              </a:schemeClr>
            </a:gs>
            <a:gs pos="100000">
              <a:schemeClr val="accent5">
                <a:hueOff val="521082"/>
                <a:satOff val="-4621"/>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225806" tIns="0" rIns="225806" bIns="0" numCol="1" spcCol="1270" anchor="ctr" anchorCtr="0">
          <a:noAutofit/>
        </a:bodyPr>
        <a:lstStyle/>
        <a:p>
          <a:pPr lvl="0" algn="l" defTabSz="1244600">
            <a:lnSpc>
              <a:spcPct val="90000"/>
            </a:lnSpc>
            <a:spcBef>
              <a:spcPct val="0"/>
            </a:spcBef>
            <a:spcAft>
              <a:spcPct val="35000"/>
            </a:spcAft>
          </a:pPr>
          <a:r>
            <a:rPr lang="en-US" sz="2800" b="1" kern="1200" dirty="0" smtClean="0">
              <a:solidFill>
                <a:schemeClr val="bg1"/>
              </a:solidFill>
              <a:latin typeface="Adobe Gothic Std B" pitchFamily="34" charset="-128"/>
              <a:ea typeface="Adobe Gothic Std B" pitchFamily="34" charset="-128"/>
            </a:rPr>
            <a:t>Avoidance – Avoidance  conflict</a:t>
          </a:r>
          <a:endParaRPr lang="en-US" sz="2800" b="1" kern="1200" dirty="0">
            <a:solidFill>
              <a:schemeClr val="bg1"/>
            </a:solidFill>
            <a:latin typeface="Adobe Gothic Std B" pitchFamily="34" charset="-128"/>
            <a:ea typeface="Adobe Gothic Std B" pitchFamily="34" charset="-128"/>
          </a:endParaRPr>
        </a:p>
      </dsp:txBody>
      <dsp:txXfrm>
        <a:off x="468510" y="1433550"/>
        <a:ext cx="5890500" cy="772500"/>
      </dsp:txXfrm>
    </dsp:sp>
    <dsp:sp modelId="{D51E04E6-0CE5-434B-9258-D25A70520F74}">
      <dsp:nvSpPr>
        <dsp:cNvPr id="0" name=""/>
        <dsp:cNvSpPr/>
      </dsp:nvSpPr>
      <dsp:spPr>
        <a:xfrm>
          <a:off x="0" y="3135240"/>
          <a:ext cx="8534400" cy="730800"/>
        </a:xfrm>
        <a:prstGeom prst="rect">
          <a:avLst/>
        </a:prstGeom>
        <a:solidFill>
          <a:schemeClr val="lt1">
            <a:alpha val="90000"/>
            <a:hueOff val="0"/>
            <a:satOff val="0"/>
            <a:lumOff val="0"/>
            <a:alphaOff val="0"/>
          </a:schemeClr>
        </a:solidFill>
        <a:ln w="9525" cap="flat" cmpd="sng" algn="ctr">
          <a:solidFill>
            <a:schemeClr val="accent5">
              <a:hueOff val="1042164"/>
              <a:satOff val="-9241"/>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0DFA496B-FA40-47E1-981E-F611D9B48D2E}">
      <dsp:nvSpPr>
        <dsp:cNvPr id="0" name=""/>
        <dsp:cNvSpPr/>
      </dsp:nvSpPr>
      <dsp:spPr>
        <a:xfrm>
          <a:off x="426720" y="2707200"/>
          <a:ext cx="5974080" cy="856080"/>
        </a:xfrm>
        <a:prstGeom prst="roundRect">
          <a:avLst/>
        </a:prstGeom>
        <a:gradFill rotWithShape="0">
          <a:gsLst>
            <a:gs pos="0">
              <a:schemeClr val="accent5">
                <a:hueOff val="1042164"/>
                <a:satOff val="-9241"/>
                <a:lumOff val="0"/>
                <a:alphaOff val="0"/>
                <a:shade val="60000"/>
              </a:schemeClr>
            </a:gs>
            <a:gs pos="33000">
              <a:schemeClr val="accent5">
                <a:hueOff val="1042164"/>
                <a:satOff val="-9241"/>
                <a:lumOff val="0"/>
                <a:alphaOff val="0"/>
                <a:tint val="86500"/>
              </a:schemeClr>
            </a:gs>
            <a:gs pos="46750">
              <a:schemeClr val="accent5">
                <a:hueOff val="1042164"/>
                <a:satOff val="-9241"/>
                <a:lumOff val="0"/>
                <a:alphaOff val="0"/>
                <a:tint val="71000"/>
                <a:satMod val="112000"/>
              </a:schemeClr>
            </a:gs>
            <a:gs pos="53000">
              <a:schemeClr val="accent5">
                <a:hueOff val="1042164"/>
                <a:satOff val="-9241"/>
                <a:lumOff val="0"/>
                <a:alphaOff val="0"/>
                <a:tint val="71000"/>
                <a:satMod val="112000"/>
              </a:schemeClr>
            </a:gs>
            <a:gs pos="68000">
              <a:schemeClr val="accent5">
                <a:hueOff val="1042164"/>
                <a:satOff val="-9241"/>
                <a:lumOff val="0"/>
                <a:alphaOff val="0"/>
                <a:tint val="86000"/>
              </a:schemeClr>
            </a:gs>
            <a:gs pos="100000">
              <a:schemeClr val="accent5">
                <a:hueOff val="1042164"/>
                <a:satOff val="-9241"/>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225806" tIns="0" rIns="225806" bIns="0" numCol="1" spcCol="1270" anchor="ctr" anchorCtr="0">
          <a:noAutofit/>
        </a:bodyPr>
        <a:lstStyle/>
        <a:p>
          <a:pPr lvl="0" algn="l" defTabSz="1244600">
            <a:lnSpc>
              <a:spcPct val="90000"/>
            </a:lnSpc>
            <a:spcBef>
              <a:spcPct val="0"/>
            </a:spcBef>
            <a:spcAft>
              <a:spcPct val="35000"/>
            </a:spcAft>
          </a:pPr>
          <a:r>
            <a:rPr lang="en-US" sz="2800" b="1" kern="1200" dirty="0" smtClean="0">
              <a:solidFill>
                <a:schemeClr val="bg1"/>
              </a:solidFill>
              <a:latin typeface="Adobe Gothic Std B" pitchFamily="34" charset="-128"/>
              <a:ea typeface="Adobe Gothic Std B" pitchFamily="34" charset="-128"/>
            </a:rPr>
            <a:t>Approach – Avoidance  conflict</a:t>
          </a:r>
          <a:endParaRPr lang="en-US" sz="2800" b="1" kern="1200" dirty="0">
            <a:solidFill>
              <a:schemeClr val="bg1"/>
            </a:solidFill>
            <a:latin typeface="Adobe Gothic Std B" pitchFamily="34" charset="-128"/>
            <a:ea typeface="Adobe Gothic Std B" pitchFamily="34" charset="-128"/>
          </a:endParaRPr>
        </a:p>
      </dsp:txBody>
      <dsp:txXfrm>
        <a:off x="468510" y="2748990"/>
        <a:ext cx="5890500" cy="772500"/>
      </dsp:txXfrm>
    </dsp:sp>
    <dsp:sp modelId="{22A66834-DDD7-4E11-B6CE-70C58A3DD4A7}">
      <dsp:nvSpPr>
        <dsp:cNvPr id="0" name=""/>
        <dsp:cNvSpPr/>
      </dsp:nvSpPr>
      <dsp:spPr>
        <a:xfrm>
          <a:off x="0" y="4450680"/>
          <a:ext cx="8534400" cy="730800"/>
        </a:xfrm>
        <a:prstGeom prst="rect">
          <a:avLst/>
        </a:prstGeom>
        <a:solidFill>
          <a:schemeClr val="lt1">
            <a:alpha val="90000"/>
            <a:hueOff val="0"/>
            <a:satOff val="0"/>
            <a:lumOff val="0"/>
            <a:alphaOff val="0"/>
          </a:schemeClr>
        </a:solidFill>
        <a:ln w="9525" cap="flat" cmpd="sng" algn="ctr">
          <a:solidFill>
            <a:schemeClr val="accent5">
              <a:hueOff val="1563246"/>
              <a:satOff val="-13862"/>
              <a:lumOff val="0"/>
              <a:alphaOff val="0"/>
            </a:schemeClr>
          </a:solidFill>
          <a:prstDash val="solid"/>
        </a:ln>
        <a:effectLst>
          <a:outerShdw blurRad="190500" dist="228600" dir="2700000" sy="90000" rotWithShape="0">
            <a:srgbClr val="000000">
              <a:alpha val="25500"/>
            </a:srgbClr>
          </a:outerShdw>
        </a:effectLst>
      </dsp:spPr>
      <dsp:style>
        <a:lnRef idx="1">
          <a:scrgbClr r="0" g="0" b="0"/>
        </a:lnRef>
        <a:fillRef idx="1">
          <a:scrgbClr r="0" g="0" b="0"/>
        </a:fillRef>
        <a:effectRef idx="2">
          <a:scrgbClr r="0" g="0" b="0"/>
        </a:effectRef>
        <a:fontRef idx="minor"/>
      </dsp:style>
    </dsp:sp>
    <dsp:sp modelId="{C22004DD-FE50-4564-AEDA-1342EA7BFD69}">
      <dsp:nvSpPr>
        <dsp:cNvPr id="0" name=""/>
        <dsp:cNvSpPr/>
      </dsp:nvSpPr>
      <dsp:spPr>
        <a:xfrm>
          <a:off x="426720" y="4022640"/>
          <a:ext cx="5974080" cy="856080"/>
        </a:xfrm>
        <a:prstGeom prst="roundRect">
          <a:avLst/>
        </a:prstGeom>
        <a:gradFill rotWithShape="0">
          <a:gsLst>
            <a:gs pos="0">
              <a:schemeClr val="accent5">
                <a:hueOff val="1563246"/>
                <a:satOff val="-13862"/>
                <a:lumOff val="0"/>
                <a:alphaOff val="0"/>
                <a:shade val="60000"/>
              </a:schemeClr>
            </a:gs>
            <a:gs pos="33000">
              <a:schemeClr val="accent5">
                <a:hueOff val="1563246"/>
                <a:satOff val="-13862"/>
                <a:lumOff val="0"/>
                <a:alphaOff val="0"/>
                <a:tint val="86500"/>
              </a:schemeClr>
            </a:gs>
            <a:gs pos="46750">
              <a:schemeClr val="accent5">
                <a:hueOff val="1563246"/>
                <a:satOff val="-13862"/>
                <a:lumOff val="0"/>
                <a:alphaOff val="0"/>
                <a:tint val="71000"/>
                <a:satMod val="112000"/>
              </a:schemeClr>
            </a:gs>
            <a:gs pos="53000">
              <a:schemeClr val="accent5">
                <a:hueOff val="1563246"/>
                <a:satOff val="-13862"/>
                <a:lumOff val="0"/>
                <a:alphaOff val="0"/>
                <a:tint val="71000"/>
                <a:satMod val="112000"/>
              </a:schemeClr>
            </a:gs>
            <a:gs pos="68000">
              <a:schemeClr val="accent5">
                <a:hueOff val="1563246"/>
                <a:satOff val="-13862"/>
                <a:lumOff val="0"/>
                <a:alphaOff val="0"/>
                <a:tint val="86000"/>
              </a:schemeClr>
            </a:gs>
            <a:gs pos="100000">
              <a:schemeClr val="accent5">
                <a:hueOff val="1563246"/>
                <a:satOff val="-13862"/>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rgbClr r="0" g="0" b="0"/>
        </a:lnRef>
        <a:fillRef idx="3">
          <a:scrgbClr r="0" g="0" b="0"/>
        </a:fillRef>
        <a:effectRef idx="3">
          <a:scrgbClr r="0" g="0" b="0"/>
        </a:effectRef>
        <a:fontRef idx="minor">
          <a:schemeClr val="lt1"/>
        </a:fontRef>
      </dsp:style>
      <dsp:txBody>
        <a:bodyPr spcFirstLastPara="0" vert="horz" wrap="square" lIns="225806" tIns="0" rIns="225806" bIns="0" numCol="1" spcCol="1270" anchor="ctr" anchorCtr="0">
          <a:noAutofit/>
        </a:bodyPr>
        <a:lstStyle/>
        <a:p>
          <a:pPr lvl="0" algn="l" defTabSz="1244600">
            <a:lnSpc>
              <a:spcPct val="90000"/>
            </a:lnSpc>
            <a:spcBef>
              <a:spcPct val="0"/>
            </a:spcBef>
            <a:spcAft>
              <a:spcPct val="35000"/>
            </a:spcAft>
          </a:pPr>
          <a:r>
            <a:rPr lang="en-US" sz="2800" b="1" kern="1200" dirty="0" smtClean="0">
              <a:solidFill>
                <a:schemeClr val="bg1"/>
              </a:solidFill>
              <a:latin typeface="Adobe Gothic Std B" pitchFamily="34" charset="-128"/>
              <a:ea typeface="Adobe Gothic Std B" pitchFamily="34" charset="-128"/>
            </a:rPr>
            <a:t>Double approach –Avoidance conflict</a:t>
          </a:r>
          <a:endParaRPr lang="en-US" sz="2800" b="1" kern="1200" dirty="0">
            <a:solidFill>
              <a:schemeClr val="bg1"/>
            </a:solidFill>
            <a:latin typeface="Adobe Gothic Std B" pitchFamily="34" charset="-128"/>
            <a:ea typeface="Adobe Gothic Std B" pitchFamily="34" charset="-128"/>
          </a:endParaRPr>
        </a:p>
      </dsp:txBody>
      <dsp:txXfrm>
        <a:off x="468510" y="4064430"/>
        <a:ext cx="5890500" cy="7725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763AAEE-85EA-48A0-947C-2DFBF593A111}" type="datetimeFigureOut">
              <a:rPr lang="en-US" smtClean="0"/>
              <a:pPr/>
              <a:t>1/1/2021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D569FB1-93B9-4757-AC97-FDF42229A7C4}"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63AAEE-85EA-48A0-947C-2DFBF593A111}"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69FB1-93B9-4757-AC97-FDF42229A7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63AAEE-85EA-48A0-947C-2DFBF593A111}"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69FB1-93B9-4757-AC97-FDF42229A7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63AAEE-85EA-48A0-947C-2DFBF593A111}"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569FB1-93B9-4757-AC97-FDF42229A7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63AAEE-85EA-48A0-947C-2DFBF593A111}" type="datetimeFigureOut">
              <a:rPr lang="en-US" smtClean="0"/>
              <a:pPr/>
              <a:t>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D569FB1-93B9-4757-AC97-FDF42229A7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63AAEE-85EA-48A0-947C-2DFBF593A111}" type="datetimeFigureOut">
              <a:rPr lang="en-US" smtClean="0"/>
              <a:pPr/>
              <a:t>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69FB1-93B9-4757-AC97-FDF42229A7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63AAEE-85EA-48A0-947C-2DFBF593A111}" type="datetimeFigureOut">
              <a:rPr lang="en-US" smtClean="0"/>
              <a:pPr/>
              <a:t>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569FB1-93B9-4757-AC97-FDF42229A7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63AAEE-85EA-48A0-947C-2DFBF593A111}" type="datetimeFigureOut">
              <a:rPr lang="en-US" smtClean="0"/>
              <a:pPr/>
              <a:t>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569FB1-93B9-4757-AC97-FDF42229A7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63AAEE-85EA-48A0-947C-2DFBF593A111}" type="datetimeFigureOut">
              <a:rPr lang="en-US" smtClean="0"/>
              <a:pPr/>
              <a:t>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569FB1-93B9-4757-AC97-FDF42229A7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63AAEE-85EA-48A0-947C-2DFBF593A111}" type="datetimeFigureOut">
              <a:rPr lang="en-US" smtClean="0"/>
              <a:pPr/>
              <a:t>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69FB1-93B9-4757-AC97-FDF42229A7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63AAEE-85EA-48A0-947C-2DFBF593A111}" type="datetimeFigureOut">
              <a:rPr lang="en-US" smtClean="0"/>
              <a:pPr/>
              <a:t>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569FB1-93B9-4757-AC97-FDF42229A7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763AAEE-85EA-48A0-947C-2DFBF593A111}" type="datetimeFigureOut">
              <a:rPr lang="en-US" smtClean="0"/>
              <a:pPr/>
              <a:t>1/1/2021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D569FB1-93B9-4757-AC97-FDF42229A7C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0200" y="1447800"/>
            <a:ext cx="5410200" cy="923330"/>
          </a:xfrm>
          <a:prstGeom prst="rect">
            <a:avLst/>
          </a:prstGeom>
          <a:solidFill>
            <a:schemeClr val="accent1"/>
          </a:solid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solidFill>
                  <a:schemeClr val="bg1"/>
                </a:solidFill>
                <a:effectLst>
                  <a:outerShdw blurRad="50800" dist="39000" dir="5460000" algn="tl">
                    <a:srgbClr val="000000">
                      <a:alpha val="38000"/>
                    </a:srgbClr>
                  </a:outerShdw>
                </a:effectLst>
              </a:rPr>
              <a:t>CONFLICT</a:t>
            </a:r>
            <a:endParaRPr lang="en-US" sz="5400" b="1" cap="none" spc="0" dirty="0">
              <a:ln w="11430"/>
              <a:solidFill>
                <a:schemeClr val="bg1"/>
              </a:solidFill>
              <a:effectLst>
                <a:outerShdw blurRad="50800" dist="39000" dir="5460000" algn="tl">
                  <a:srgbClr val="000000">
                    <a:alpha val="38000"/>
                  </a:srgbClr>
                </a:outerShdw>
              </a:effectLst>
            </a:endParaRPr>
          </a:p>
        </p:txBody>
      </p:sp>
      <p:sp>
        <p:nvSpPr>
          <p:cNvPr id="5" name="Subtitle 2"/>
          <p:cNvSpPr>
            <a:spLocks noGrp="1"/>
          </p:cNvSpPr>
          <p:nvPr/>
        </p:nvSpPr>
        <p:spPr>
          <a:xfrm>
            <a:off x="4800600" y="5715000"/>
            <a:ext cx="4191000" cy="914400"/>
          </a:xfrm>
          <a:prstGeom prst="rect">
            <a:avLst/>
          </a:prstGeom>
          <a:solidFill>
            <a:schemeClr val="accent1"/>
          </a:solidFill>
        </p:spPr>
        <p:style>
          <a:lnRef idx="0">
            <a:schemeClr val="dk1"/>
          </a:lnRef>
          <a:fillRef idx="3">
            <a:schemeClr val="dk1"/>
          </a:fillRef>
          <a:effectRef idx="3">
            <a:schemeClr val="dk1"/>
          </a:effectRef>
          <a:fontRef idx="minor">
            <a:schemeClr val="lt1"/>
          </a:fontRef>
        </p:style>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solidFill>
                  <a:schemeClr val="bg1"/>
                </a:solidFill>
              </a:rPr>
              <a:t>Ms. </a:t>
            </a:r>
            <a:r>
              <a:rPr lang="en-US" dirty="0" err="1" smtClean="0">
                <a:solidFill>
                  <a:schemeClr val="bg1"/>
                </a:solidFill>
              </a:rPr>
              <a:t>Bhoomika</a:t>
            </a:r>
            <a:r>
              <a:rPr lang="en-US" smtClean="0">
                <a:solidFill>
                  <a:schemeClr val="bg1"/>
                </a:solidFill>
              </a:rPr>
              <a:t> N. </a:t>
            </a:r>
            <a:r>
              <a:rPr lang="en-US" dirty="0" smtClean="0">
                <a:solidFill>
                  <a:schemeClr val="bg1"/>
                </a:solidFill>
              </a:rPr>
              <a:t>Patel</a:t>
            </a:r>
          </a:p>
          <a:p>
            <a:r>
              <a:rPr lang="en-US" dirty="0" smtClean="0">
                <a:solidFill>
                  <a:schemeClr val="bg1"/>
                </a:solidFill>
              </a:rPr>
              <a:t>Assistant professor</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a:solidFill>
            <a:schemeClr val="bg1"/>
          </a:solidFill>
        </p:spPr>
        <p:txBody>
          <a:bodyPr>
            <a:normAutofit/>
          </a:bodyPr>
          <a:lstStyle/>
          <a:p>
            <a:r>
              <a:rPr lang="en-US" dirty="0" smtClean="0"/>
              <a:t>Multiple approach – Avoidance</a:t>
            </a:r>
          </a:p>
          <a:p>
            <a:pPr lvl="1"/>
            <a:r>
              <a:rPr lang="en-US" dirty="0" smtClean="0"/>
              <a:t>This conflict exists when a choice must be made between two or more alternatives, each of which has both positive and negative features. Such conflicts are the most difficult to resolve, and to make the right decision, the individual must analyze the expected values of each course of action.</a:t>
            </a:r>
          </a:p>
          <a:p>
            <a:pPr lvl="1"/>
            <a:r>
              <a:rPr lang="en-US" dirty="0" smtClean="0"/>
              <a:t>Ex: A person may have the alternative of accepting any of the two jobs, of which one may be boring but with the very good pay and other may be interesting but with the very poor pay. Either choice has a positive and a negative quality so which one does he choose?</a:t>
            </a:r>
          </a:p>
          <a:p>
            <a:pPr marL="585216" lvl="1" indent="0">
              <a:buNone/>
            </a:pPr>
            <a:endParaRPr lang="en-US" dirty="0"/>
          </a:p>
        </p:txBody>
      </p:sp>
      <p:sp>
        <p:nvSpPr>
          <p:cNvPr id="4" name="Rectangle 3"/>
          <p:cNvSpPr/>
          <p:nvPr/>
        </p:nvSpPr>
        <p:spPr>
          <a:xfrm>
            <a:off x="4114800" y="54102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H="1">
            <a:off x="2933700" y="5562600"/>
            <a:ext cx="800100" cy="69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5410200" y="5555673"/>
            <a:ext cx="8001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flipH="1">
            <a:off x="2933700" y="6012873"/>
            <a:ext cx="800100" cy="69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5443105" y="5992092"/>
            <a:ext cx="8001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Plus 9"/>
          <p:cNvSpPr/>
          <p:nvPr/>
        </p:nvSpPr>
        <p:spPr>
          <a:xfrm>
            <a:off x="2000250" y="5327073"/>
            <a:ext cx="6096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lus 10"/>
          <p:cNvSpPr/>
          <p:nvPr/>
        </p:nvSpPr>
        <p:spPr>
          <a:xfrm>
            <a:off x="6400800" y="5257800"/>
            <a:ext cx="6096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Minus 11"/>
          <p:cNvSpPr/>
          <p:nvPr/>
        </p:nvSpPr>
        <p:spPr>
          <a:xfrm>
            <a:off x="2074718" y="5791200"/>
            <a:ext cx="419100" cy="457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inus 12"/>
          <p:cNvSpPr/>
          <p:nvPr/>
        </p:nvSpPr>
        <p:spPr>
          <a:xfrm>
            <a:off x="6563591" y="5791200"/>
            <a:ext cx="419100" cy="457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1066800"/>
          </a:xfrm>
          <a:solidFill>
            <a:schemeClr val="accent2"/>
          </a:solidFill>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en-US" dirty="0" smtClean="0">
                <a:solidFill>
                  <a:schemeClr val="bg1"/>
                </a:solidFill>
              </a:rPr>
              <a:t/>
            </a:r>
            <a:br>
              <a:rPr lang="en-US" dirty="0" smtClean="0">
                <a:solidFill>
                  <a:schemeClr val="bg1"/>
                </a:solidFill>
              </a:rPr>
            </a:br>
            <a:r>
              <a:rPr lang="en-US" dirty="0" smtClean="0">
                <a:solidFill>
                  <a:schemeClr val="bg1"/>
                </a:solidFill>
              </a:rPr>
              <a:t>UNCONSIOUS/ ENDOPSYCHIC CONFLICT :</a:t>
            </a:r>
            <a:r>
              <a:rPr lang="en-US" dirty="0">
                <a:solidFill>
                  <a:schemeClr val="bg1"/>
                </a:solidFill>
              </a:rPr>
              <a:t>BY FRUED</a:t>
            </a:r>
            <a:br>
              <a:rPr lang="en-US" dirty="0">
                <a:solidFill>
                  <a:schemeClr val="bg1"/>
                </a:solidFill>
              </a:rPr>
            </a:br>
            <a:endParaRPr lang="en-US" dirty="0">
              <a:solidFill>
                <a:schemeClr val="bg1"/>
              </a:solidFill>
            </a:endParaRPr>
          </a:p>
        </p:txBody>
      </p:sp>
      <p:graphicFrame>
        <p:nvGraphicFramePr>
          <p:cNvPr id="5" name="Diagram 4"/>
          <p:cNvGraphicFramePr/>
          <p:nvPr>
            <p:extLst>
              <p:ext uri="{D42A27DB-BD31-4B8C-83A1-F6EECF244321}">
                <p14:modId xmlns:p14="http://schemas.microsoft.com/office/powerpoint/2010/main" val="2391904739"/>
              </p:ext>
            </p:extLst>
          </p:nvPr>
        </p:nvGraphicFramePr>
        <p:xfrm>
          <a:off x="914400" y="1295400"/>
          <a:ext cx="7772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2057400" y="5715000"/>
            <a:ext cx="51816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EMOTIONAL PROBLEM: EARLY CHILDHOOD EXPERIENCE  AND IT LEADS TO REPRESSION</a:t>
            </a:r>
            <a:endParaRPr lang="en-US" dirty="0"/>
          </a:p>
        </p:txBody>
      </p:sp>
    </p:spTree>
    <p:extLst>
      <p:ext uri="{BB962C8B-B14F-4D97-AF65-F5344CB8AC3E}">
        <p14:creationId xmlns:p14="http://schemas.microsoft.com/office/powerpoint/2010/main" val="3156328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US" dirty="0" smtClean="0">
                <a:solidFill>
                  <a:schemeClr val="bg1"/>
                </a:solidFill>
              </a:rPr>
              <a:t>CONFLICT RESOLUTION</a:t>
            </a:r>
            <a:endParaRPr lang="en-US" dirty="0">
              <a:solidFill>
                <a:schemeClr val="bg1"/>
              </a:solidFill>
            </a:endParaRPr>
          </a:p>
        </p:txBody>
      </p:sp>
      <p:sp>
        <p:nvSpPr>
          <p:cNvPr id="3" name="Content Placeholder 2"/>
          <p:cNvSpPr>
            <a:spLocks noGrp="1"/>
          </p:cNvSpPr>
          <p:nvPr>
            <p:ph idx="1"/>
          </p:nvPr>
        </p:nvSpPr>
        <p:spPr>
          <a:solidFill>
            <a:schemeClr val="bg1"/>
          </a:solidFill>
        </p:spPr>
        <p:txBody>
          <a:bodyPr>
            <a:normAutofit/>
          </a:bodyPr>
          <a:lstStyle/>
          <a:p>
            <a:pPr marL="137160" indent="0" algn="ctr">
              <a:buNone/>
            </a:pPr>
            <a:r>
              <a:rPr lang="en-US" b="1" dirty="0" smtClean="0"/>
              <a:t>IT REFERS TO THE PROCESS OF ENDING A DISAGREEMENT BETWEEN TWO OR MORE PEOPLE IN A CONSTRUCTIVE FASHION FOR EVRYONE  INVOLVED</a:t>
            </a:r>
            <a:r>
              <a:rPr lang="en-US" dirty="0" smtClean="0"/>
              <a:t>.</a:t>
            </a:r>
          </a:p>
          <a:p>
            <a:pPr marL="137160" indent="0">
              <a:buNone/>
            </a:pPr>
            <a:r>
              <a:rPr lang="en-US" sz="3200" dirty="0" smtClean="0"/>
              <a:t>It can be used in school to reduce violence and bullying and to help young people develop communication and problem solving skills.</a:t>
            </a:r>
          </a:p>
          <a:p>
            <a:pPr marL="137160" indent="0">
              <a:buNone/>
            </a:pPr>
            <a:r>
              <a:rPr lang="en-US" sz="3200" dirty="0" smtClean="0"/>
              <a:t>Organization : interdepartmental issues</a:t>
            </a:r>
            <a:endParaRPr lang="en-US" sz="3200" dirty="0"/>
          </a:p>
        </p:txBody>
      </p:sp>
    </p:spTree>
    <p:extLst>
      <p:ext uri="{BB962C8B-B14F-4D97-AF65-F5344CB8AC3E}">
        <p14:creationId xmlns:p14="http://schemas.microsoft.com/office/powerpoint/2010/main" val="2675881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US" dirty="0" smtClean="0">
                <a:solidFill>
                  <a:schemeClr val="bg1"/>
                </a:solidFill>
              </a:rPr>
              <a:t>STYLES OF CONFLICT</a:t>
            </a:r>
            <a:endParaRPr lang="en-US" dirty="0">
              <a:solidFill>
                <a:schemeClr val="bg1"/>
              </a:solidFill>
            </a:endParaRPr>
          </a:p>
        </p:txBody>
      </p:sp>
      <p:graphicFrame>
        <p:nvGraphicFramePr>
          <p:cNvPr id="4" name="Diagram 3"/>
          <p:cNvGraphicFramePr/>
          <p:nvPr>
            <p:extLst>
              <p:ext uri="{D42A27DB-BD31-4B8C-83A1-F6EECF244321}">
                <p14:modId xmlns:p14="http://schemas.microsoft.com/office/powerpoint/2010/main" val="1685337110"/>
              </p:ext>
            </p:extLst>
          </p:nvPr>
        </p:nvGraphicFramePr>
        <p:xfrm>
          <a:off x="381000" y="1600200"/>
          <a:ext cx="8382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2392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1143000"/>
          </a:xfrm>
          <a:solidFill>
            <a:schemeClr val="accent2"/>
          </a:solidFill>
        </p:spPr>
        <p:txBody>
          <a:bodyPr>
            <a:normAutofit fontScale="90000"/>
          </a:bodyPr>
          <a:lstStyle/>
          <a:p>
            <a:r>
              <a:rPr lang="en-US" sz="4400" dirty="0" smtClean="0">
                <a:solidFill>
                  <a:schemeClr val="bg1"/>
                </a:solidFill>
              </a:rPr>
              <a:t>METHODS OF CONFLICT RESOLUTION</a:t>
            </a:r>
            <a:endParaRPr lang="en-US" sz="4400" dirty="0">
              <a:solidFill>
                <a:schemeClr val="bg1"/>
              </a:solidFill>
            </a:endParaRPr>
          </a:p>
        </p:txBody>
      </p:sp>
      <p:graphicFrame>
        <p:nvGraphicFramePr>
          <p:cNvPr id="4" name="Diagram 3"/>
          <p:cNvGraphicFramePr/>
          <p:nvPr>
            <p:extLst>
              <p:ext uri="{D42A27DB-BD31-4B8C-83A1-F6EECF244321}">
                <p14:modId xmlns:p14="http://schemas.microsoft.com/office/powerpoint/2010/main" val="2224654350"/>
              </p:ext>
            </p:extLst>
          </p:nvPr>
        </p:nvGraphicFramePr>
        <p:xfrm>
          <a:off x="533400" y="1828800"/>
          <a:ext cx="80772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1930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15400" cy="1371600"/>
          </a:xfrm>
          <a:solidFill>
            <a:schemeClr val="accent2"/>
          </a:solidFill>
        </p:spPr>
        <p:txBody>
          <a:bodyPr>
            <a:normAutofit/>
          </a:bodyPr>
          <a:lstStyle/>
          <a:p>
            <a:r>
              <a:rPr lang="en-US" dirty="0" smtClean="0">
                <a:solidFill>
                  <a:schemeClr val="bg1"/>
                </a:solidFill>
              </a:rPr>
              <a:t>NURSES AND CONFLICT MANAGEMENT</a:t>
            </a:r>
            <a:endParaRPr lang="en-US" dirty="0">
              <a:solidFill>
                <a:schemeClr val="bg1"/>
              </a:solidFill>
            </a:endParaRPr>
          </a:p>
        </p:txBody>
      </p:sp>
      <p:sp>
        <p:nvSpPr>
          <p:cNvPr id="3" name="Content Placeholder 2"/>
          <p:cNvSpPr>
            <a:spLocks noGrp="1"/>
          </p:cNvSpPr>
          <p:nvPr>
            <p:ph idx="1"/>
          </p:nvPr>
        </p:nvSpPr>
        <p:spPr>
          <a:solidFill>
            <a:schemeClr val="bg1"/>
          </a:solidFill>
        </p:spPr>
        <p:txBody>
          <a:bodyPr>
            <a:normAutofit/>
          </a:bodyPr>
          <a:lstStyle/>
          <a:p>
            <a:r>
              <a:rPr lang="en-US" dirty="0" smtClean="0"/>
              <a:t>Remain as calm as possible</a:t>
            </a:r>
          </a:p>
          <a:p>
            <a:r>
              <a:rPr lang="en-US" dirty="0" smtClean="0"/>
              <a:t>Be aware of their own emotions as well as emotions of others</a:t>
            </a:r>
          </a:p>
          <a:p>
            <a:r>
              <a:rPr lang="en-US" dirty="0" smtClean="0"/>
              <a:t>Make it a priority to maintain relationship</a:t>
            </a:r>
          </a:p>
          <a:p>
            <a:r>
              <a:rPr lang="en-US" dirty="0" smtClean="0"/>
              <a:t>Listen with an open mind</a:t>
            </a:r>
          </a:p>
          <a:p>
            <a:r>
              <a:rPr lang="en-US" dirty="0" smtClean="0"/>
              <a:t>Understanding facts objectively</a:t>
            </a:r>
          </a:p>
          <a:p>
            <a:r>
              <a:rPr lang="en-US" dirty="0" smtClean="0"/>
              <a:t>Explore options together</a:t>
            </a:r>
          </a:p>
          <a:p>
            <a:r>
              <a:rPr lang="en-US" dirty="0" smtClean="0"/>
              <a:t>Pay attention to the feelings expressed</a:t>
            </a:r>
          </a:p>
          <a:p>
            <a:r>
              <a:rPr lang="en-US" dirty="0" smtClean="0"/>
              <a:t>Be aware of difference and respect them</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99" y="1427018"/>
            <a:ext cx="7010399" cy="2800767"/>
          </a:xfrm>
          <a:prstGeom prst="rect">
            <a:avLst/>
          </a:prstGeom>
          <a:ln>
            <a:solidFill>
              <a:srgbClr val="FFC000"/>
            </a:solidFill>
          </a:ln>
          <a:effectLst>
            <a:glow rad="139700">
              <a:schemeClr val="accent5">
                <a:satMod val="175000"/>
                <a:alpha val="40000"/>
              </a:schemeClr>
            </a:glow>
          </a:effectLst>
          <a:scene3d>
            <a:camera prst="isometricLeftDown"/>
            <a:lightRig rig="threePt" dir="t"/>
          </a:scene3d>
        </p:spPr>
        <p:style>
          <a:lnRef idx="2">
            <a:schemeClr val="accent2">
              <a:shade val="50000"/>
            </a:schemeClr>
          </a:lnRef>
          <a:fillRef idx="1">
            <a:schemeClr val="accent2"/>
          </a:fillRef>
          <a:effectRef idx="0">
            <a:schemeClr val="accent2"/>
          </a:effectRef>
          <a:fontRef idx="minor">
            <a:schemeClr val="lt1"/>
          </a:fontRef>
        </p:style>
        <p:txBody>
          <a:bodyPr wrap="square" lIns="91440" tIns="45720" rIns="91440" bIns="45720">
            <a:spAutoFit/>
          </a:bodyPr>
          <a:lstStyle/>
          <a:p>
            <a:pPr algn="ctr"/>
            <a:r>
              <a:rPr lang="en-US" sz="8800"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Aharoni" pitchFamily="2" charset="-79"/>
                <a:cs typeface="Aharoni" pitchFamily="2" charset="-79"/>
              </a:rPr>
              <a:t>THANK </a:t>
            </a:r>
          </a:p>
          <a:p>
            <a:pPr algn="ctr"/>
            <a:r>
              <a:rPr lang="en-US" sz="8800"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Aharoni" pitchFamily="2" charset="-79"/>
                <a:cs typeface="Aharoni" pitchFamily="2" charset="-79"/>
              </a:rPr>
              <a:t>YOU</a:t>
            </a:r>
            <a:endParaRPr lang="en-US" sz="8800" b="1" cap="none" spc="0"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Aharoni" pitchFamily="2" charset="-79"/>
              <a:cs typeface="Aharoni" pitchFamily="2"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normAutofit/>
          </a:bodyPr>
          <a:lstStyle/>
          <a:p>
            <a:r>
              <a:rPr lang="en-US" sz="4400" dirty="0" smtClean="0">
                <a:solidFill>
                  <a:schemeClr val="bg1"/>
                </a:solidFill>
              </a:rPr>
              <a:t>Introduction </a:t>
            </a:r>
            <a:endParaRPr lang="en-US" sz="4400" dirty="0">
              <a:solidFill>
                <a:schemeClr val="bg1"/>
              </a:solidFill>
            </a:endParaRPr>
          </a:p>
        </p:txBody>
      </p:sp>
      <p:sp>
        <p:nvSpPr>
          <p:cNvPr id="3" name="Content Placeholder 2"/>
          <p:cNvSpPr>
            <a:spLocks noGrp="1"/>
          </p:cNvSpPr>
          <p:nvPr>
            <p:ph idx="1"/>
          </p:nvPr>
        </p:nvSpPr>
        <p:spPr>
          <a:solidFill>
            <a:schemeClr val="bg1"/>
          </a:solidFill>
        </p:spPr>
        <p:txBody>
          <a:bodyPr/>
          <a:lstStyle/>
          <a:p>
            <a:r>
              <a:rPr lang="en-US" dirty="0" smtClean="0"/>
              <a:t>Conflict in life is one cause of stress. Conflict is a painful state or condition of an individual. During this stage the person experiences an intense emotional tension.</a:t>
            </a:r>
          </a:p>
          <a:p>
            <a:r>
              <a:rPr lang="en-US" dirty="0" smtClean="0"/>
              <a:t>Conflict occurs when one has to choose between equally desirable or equally undesirable goals.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normAutofit/>
          </a:bodyPr>
          <a:lstStyle/>
          <a:p>
            <a:r>
              <a:rPr lang="en-US" sz="4400" dirty="0" smtClean="0">
                <a:solidFill>
                  <a:schemeClr val="bg1"/>
                </a:solidFill>
              </a:rPr>
              <a:t>Definition</a:t>
            </a:r>
            <a:endParaRPr lang="en-US" sz="4400" dirty="0">
              <a:solidFill>
                <a:schemeClr val="bg1"/>
              </a:solidFill>
            </a:endParaRPr>
          </a:p>
        </p:txBody>
      </p:sp>
      <p:sp>
        <p:nvSpPr>
          <p:cNvPr id="3" name="Content Placeholder 2"/>
          <p:cNvSpPr>
            <a:spLocks noGrp="1"/>
          </p:cNvSpPr>
          <p:nvPr>
            <p:ph idx="1"/>
          </p:nvPr>
        </p:nvSpPr>
        <p:spPr>
          <a:solidFill>
            <a:schemeClr val="bg1"/>
          </a:solidFill>
        </p:spPr>
        <p:txBody>
          <a:bodyPr/>
          <a:lstStyle/>
          <a:p>
            <a:r>
              <a:rPr lang="en-US" dirty="0" smtClean="0"/>
              <a:t>Conflict means a painful emotional state which results from a tension between opposed and contradictory wishes.</a:t>
            </a:r>
          </a:p>
          <a:p>
            <a:r>
              <a:rPr lang="en-US" dirty="0" smtClean="0"/>
              <a:t>Conflict occurs when there are two or more incompatible goals or motives.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normAutofit/>
          </a:bodyPr>
          <a:lstStyle/>
          <a:p>
            <a:r>
              <a:rPr lang="en-US" sz="4400" dirty="0" smtClean="0">
                <a:solidFill>
                  <a:schemeClr val="bg1"/>
                </a:solidFill>
              </a:rPr>
              <a:t>Types of conflict</a:t>
            </a:r>
            <a:endParaRPr lang="en-US" sz="4400" dirty="0">
              <a:solidFill>
                <a:schemeClr val="bg1"/>
              </a:solidFill>
            </a:endParaRPr>
          </a:p>
        </p:txBody>
      </p:sp>
      <p:graphicFrame>
        <p:nvGraphicFramePr>
          <p:cNvPr id="5" name="Diagram 4"/>
          <p:cNvGraphicFramePr/>
          <p:nvPr>
            <p:extLst>
              <p:ext uri="{D42A27DB-BD31-4B8C-83A1-F6EECF244321}">
                <p14:modId xmlns:p14="http://schemas.microsoft.com/office/powerpoint/2010/main" val="416643904"/>
              </p:ext>
            </p:extLst>
          </p:nvPr>
        </p:nvGraphicFramePr>
        <p:xfrm>
          <a:off x="228600" y="1397000"/>
          <a:ext cx="8686800" cy="523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accent2"/>
          </a:solidFill>
        </p:spPr>
        <p:txBody>
          <a:bodyPr/>
          <a:lstStyle/>
          <a:p>
            <a:r>
              <a:rPr lang="en-US" dirty="0" smtClean="0">
                <a:solidFill>
                  <a:schemeClr val="bg1"/>
                </a:solidFill>
              </a:rPr>
              <a:t>ACCORDING TO SOURCE</a:t>
            </a:r>
            <a:endParaRPr lang="en-US" dirty="0">
              <a:solidFill>
                <a:schemeClr val="bg1"/>
              </a:solidFill>
            </a:endParaRPr>
          </a:p>
        </p:txBody>
      </p:sp>
      <p:graphicFrame>
        <p:nvGraphicFramePr>
          <p:cNvPr id="4" name="Diagram 3"/>
          <p:cNvGraphicFramePr/>
          <p:nvPr>
            <p:extLst>
              <p:ext uri="{D42A27DB-BD31-4B8C-83A1-F6EECF244321}">
                <p14:modId xmlns:p14="http://schemas.microsoft.com/office/powerpoint/2010/main" val="1039863611"/>
              </p:ext>
            </p:extLst>
          </p:nvPr>
        </p:nvGraphicFramePr>
        <p:xfrm>
          <a:off x="381000" y="1447800"/>
          <a:ext cx="8534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5159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944562"/>
          </a:xfrm>
          <a:solidFill>
            <a:schemeClr val="accent2"/>
          </a:solidFill>
        </p:spPr>
        <p:txBody>
          <a:bodyPr>
            <a:normAutofit fontScale="90000"/>
          </a:bodyPr>
          <a:lstStyle/>
          <a:p>
            <a:r>
              <a:rPr lang="en-US" dirty="0" smtClean="0">
                <a:solidFill>
                  <a:schemeClr val="bg1"/>
                </a:solidFill>
              </a:rPr>
              <a:t>ACCORDING TO GOALS :Kurt </a:t>
            </a:r>
            <a:r>
              <a:rPr lang="en-US" dirty="0" err="1" smtClean="0">
                <a:solidFill>
                  <a:schemeClr val="bg1"/>
                </a:solidFill>
              </a:rPr>
              <a:t>Lewin</a:t>
            </a:r>
            <a:endParaRPr lang="en-US" dirty="0">
              <a:solidFill>
                <a:schemeClr val="bg1"/>
              </a:solidFill>
            </a:endParaRPr>
          </a:p>
        </p:txBody>
      </p:sp>
      <p:graphicFrame>
        <p:nvGraphicFramePr>
          <p:cNvPr id="4" name="Diagram 3"/>
          <p:cNvGraphicFramePr/>
          <p:nvPr>
            <p:extLst>
              <p:ext uri="{D42A27DB-BD31-4B8C-83A1-F6EECF244321}">
                <p14:modId xmlns:p14="http://schemas.microsoft.com/office/powerpoint/2010/main" val="1219974442"/>
              </p:ext>
            </p:extLst>
          </p:nvPr>
        </p:nvGraphicFramePr>
        <p:xfrm>
          <a:off x="381000" y="1447800"/>
          <a:ext cx="8534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640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a:solidFill>
            <a:schemeClr val="bg1"/>
          </a:solidFill>
        </p:spPr>
        <p:txBody>
          <a:bodyPr/>
          <a:lstStyle/>
          <a:p>
            <a:r>
              <a:rPr lang="en-US" dirty="0" smtClean="0"/>
              <a:t>Approach- Approach conflict:</a:t>
            </a:r>
          </a:p>
          <a:p>
            <a:pPr lvl="1"/>
            <a:r>
              <a:rPr lang="en-US" dirty="0" smtClean="0"/>
              <a:t>This conflict occurs when a person is forced with two attractive alternatives, which only one of them can be selected.</a:t>
            </a:r>
          </a:p>
          <a:p>
            <a:pPr lvl="1"/>
            <a:r>
              <a:rPr lang="en-US" dirty="0" err="1" smtClean="0"/>
              <a:t>Eg</a:t>
            </a:r>
            <a:r>
              <a:rPr lang="en-US" dirty="0" smtClean="0"/>
              <a:t>: There are two courses that you want to take, but they are scheduled for the same time.</a:t>
            </a:r>
          </a:p>
          <a:p>
            <a:pPr lvl="1"/>
            <a:r>
              <a:rPr lang="en-US" dirty="0" smtClean="0"/>
              <a:t>Approach- Approach conflicts are usually easy to resolve. But they become serious if the choice of one alternative means the loss of an extremely attractive alternatives.</a:t>
            </a:r>
          </a:p>
          <a:p>
            <a:pPr marL="585216" lvl="1" indent="0">
              <a:buNone/>
            </a:pPr>
            <a:endParaRPr lang="en-US" dirty="0" smtClean="0"/>
          </a:p>
          <a:p>
            <a:endParaRPr lang="en-US" dirty="0"/>
          </a:p>
        </p:txBody>
      </p:sp>
      <p:sp>
        <p:nvSpPr>
          <p:cNvPr id="2" name="Rectangle 1"/>
          <p:cNvSpPr/>
          <p:nvPr/>
        </p:nvSpPr>
        <p:spPr>
          <a:xfrm>
            <a:off x="4495800" y="52578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5638800" y="5562600"/>
            <a:ext cx="6096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H="1">
            <a:off x="3532909" y="5552208"/>
            <a:ext cx="609600" cy="207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Plus 9"/>
          <p:cNvSpPr/>
          <p:nvPr/>
        </p:nvSpPr>
        <p:spPr>
          <a:xfrm>
            <a:off x="6601691" y="5323608"/>
            <a:ext cx="6096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lus 10"/>
          <p:cNvSpPr/>
          <p:nvPr/>
        </p:nvSpPr>
        <p:spPr>
          <a:xfrm>
            <a:off x="2438400" y="5344390"/>
            <a:ext cx="6096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bg1"/>
          </a:solidFill>
        </p:spPr>
        <p:txBody>
          <a:bodyPr/>
          <a:lstStyle/>
          <a:p>
            <a:r>
              <a:rPr lang="en-US" dirty="0" smtClean="0"/>
              <a:t>Avoidance –avoidance conflict</a:t>
            </a:r>
          </a:p>
          <a:p>
            <a:pPr lvl="1"/>
            <a:r>
              <a:rPr lang="en-US" dirty="0" smtClean="0"/>
              <a:t>This arises when a person faces two undesirable situation. And avoidance of one forces exposure to the others. These type of conflicts are very difficult to resolve and create intense emotions.</a:t>
            </a:r>
          </a:p>
          <a:p>
            <a:pPr lvl="1"/>
            <a:r>
              <a:rPr lang="en-US" dirty="0" err="1" smtClean="0"/>
              <a:t>Eg</a:t>
            </a:r>
            <a:r>
              <a:rPr lang="en-US" dirty="0" smtClean="0"/>
              <a:t>: A women trying to choose between continuing an unwanted pregnancy and getting an abortion done. (She may morally be opposed to abortion).</a:t>
            </a:r>
          </a:p>
          <a:p>
            <a:endParaRPr lang="en-US" dirty="0"/>
          </a:p>
        </p:txBody>
      </p:sp>
      <p:sp>
        <p:nvSpPr>
          <p:cNvPr id="4" name="Rectangle 3"/>
          <p:cNvSpPr/>
          <p:nvPr/>
        </p:nvSpPr>
        <p:spPr>
          <a:xfrm>
            <a:off x="3976255" y="44958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H="1">
            <a:off x="5112329" y="4800600"/>
            <a:ext cx="60267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3124200" y="4800600"/>
            <a:ext cx="6096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flipV="1">
            <a:off x="4433455" y="3886200"/>
            <a:ext cx="0"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Minus 10"/>
          <p:cNvSpPr/>
          <p:nvPr/>
        </p:nvSpPr>
        <p:spPr>
          <a:xfrm>
            <a:off x="2305050" y="4572000"/>
            <a:ext cx="419100" cy="457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Minus 11"/>
          <p:cNvSpPr/>
          <p:nvPr/>
        </p:nvSpPr>
        <p:spPr>
          <a:xfrm>
            <a:off x="5981700" y="4572000"/>
            <a:ext cx="419100" cy="457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solidFill>
            <a:schemeClr val="bg1"/>
          </a:solidFill>
        </p:spPr>
        <p:txBody>
          <a:bodyPr/>
          <a:lstStyle/>
          <a:p>
            <a:r>
              <a:rPr lang="en-US" dirty="0" smtClean="0"/>
              <a:t>Approach- Avoidance conflict</a:t>
            </a:r>
          </a:p>
          <a:p>
            <a:pPr lvl="1"/>
            <a:r>
              <a:rPr lang="en-US" dirty="0" smtClean="0"/>
              <a:t>This type of conflict exists when one event or activity has both attractive and unattractive features. The result is continuing oscillation between approach and avoidance, creating a great deal of emotion conflict and stress. For Ex: To marry or not to marry.</a:t>
            </a:r>
          </a:p>
          <a:p>
            <a:pPr lvl="1"/>
            <a:endParaRPr lang="en-US" dirty="0"/>
          </a:p>
        </p:txBody>
      </p:sp>
      <p:sp>
        <p:nvSpPr>
          <p:cNvPr id="4" name="Rectangle 3"/>
          <p:cNvSpPr/>
          <p:nvPr/>
        </p:nvSpPr>
        <p:spPr>
          <a:xfrm>
            <a:off x="3976255" y="4495800"/>
            <a:ext cx="914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H="1">
            <a:off x="2781300" y="4572000"/>
            <a:ext cx="800100" cy="69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2876550" y="4953000"/>
            <a:ext cx="70485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Plus 9"/>
          <p:cNvSpPr/>
          <p:nvPr/>
        </p:nvSpPr>
        <p:spPr>
          <a:xfrm>
            <a:off x="2000250" y="4298372"/>
            <a:ext cx="6096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Minus 10"/>
          <p:cNvSpPr/>
          <p:nvPr/>
        </p:nvSpPr>
        <p:spPr>
          <a:xfrm>
            <a:off x="2095500" y="4724400"/>
            <a:ext cx="419100" cy="457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147</TotalTime>
  <Words>584</Words>
  <Application>Microsoft Office PowerPoint</Application>
  <PresentationFormat>On-screen Show (4:3)</PresentationFormat>
  <Paragraphs>63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Apex</vt:lpstr>
      <vt:lpstr>PowerPoint Presentation</vt:lpstr>
      <vt:lpstr>Introduction </vt:lpstr>
      <vt:lpstr>Definition</vt:lpstr>
      <vt:lpstr>Types of conflict</vt:lpstr>
      <vt:lpstr>ACCORDING TO SOURCE</vt:lpstr>
      <vt:lpstr>ACCORDING TO GOALS :Kurt Lewin</vt:lpstr>
      <vt:lpstr>PowerPoint Presentation</vt:lpstr>
      <vt:lpstr>PowerPoint Presentation</vt:lpstr>
      <vt:lpstr>PowerPoint Presentation</vt:lpstr>
      <vt:lpstr>PowerPoint Presentation</vt:lpstr>
      <vt:lpstr> UNCONSIOUS/ ENDOPSYCHIC CONFLICT :BY FRUED </vt:lpstr>
      <vt:lpstr>CONFLICT RESOLUTION</vt:lpstr>
      <vt:lpstr>STYLES OF CONFLICT</vt:lpstr>
      <vt:lpstr>METHODS OF CONFLICT RESOLUTION</vt:lpstr>
      <vt:lpstr>NURSES AND CONFLICT MANAGEMENT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dc:title>
  <dc:creator>SURESH</dc:creator>
  <cp:lastModifiedBy>xyz</cp:lastModifiedBy>
  <cp:revision>54</cp:revision>
  <dcterms:created xsi:type="dcterms:W3CDTF">2012-06-28T03:23:55Z</dcterms:created>
  <dcterms:modified xsi:type="dcterms:W3CDTF">2021-01-01T08:01:12Z</dcterms:modified>
</cp:coreProperties>
</file>