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300" r:id="rId23"/>
    <p:sldId id="298" r:id="rId24"/>
    <p:sldId id="299" r:id="rId25"/>
    <p:sldId id="301" r:id="rId26"/>
    <p:sldId id="302" r:id="rId27"/>
    <p:sldId id="303" r:id="rId28"/>
    <p:sldId id="304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3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04F358-1570-420D-A9D9-4DCF23B62E0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300"/>
            <p14:sldId id="298"/>
            <p14:sldId id="299"/>
          </p14:sldIdLst>
        </p14:section>
        <p14:section name="Untitled Section" id="{ECCF43AE-4F94-412B-AD18-C6A93063DE57}">
          <p14:sldIdLst>
            <p14:sldId id="301"/>
            <p14:sldId id="302"/>
            <p14:sldId id="303"/>
            <p14:sldId id="304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3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07AAF-AAB1-4D72-827F-044793CFD1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AE7A44-4201-4791-8332-94B093018B4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i="1" dirty="0" smtClean="0"/>
            <a:t>Consultative role</a:t>
          </a:r>
          <a:endParaRPr lang="en-US" dirty="0"/>
        </a:p>
      </dgm:t>
    </dgm:pt>
    <dgm:pt modelId="{160DDE95-803E-457E-8CB5-D80E11F19D6C}" type="parTrans" cxnId="{0EBDE939-DA41-4ECA-8DD6-D3B60178270B}">
      <dgm:prSet/>
      <dgm:spPr/>
      <dgm:t>
        <a:bodyPr/>
        <a:lstStyle/>
        <a:p>
          <a:endParaRPr lang="en-US"/>
        </a:p>
      </dgm:t>
    </dgm:pt>
    <dgm:pt modelId="{5A77168B-ABF5-469F-A934-23F7C94853ED}" type="sibTrans" cxnId="{0EBDE939-DA41-4ECA-8DD6-D3B60178270B}">
      <dgm:prSet/>
      <dgm:spPr/>
      <dgm:t>
        <a:bodyPr/>
        <a:lstStyle/>
        <a:p>
          <a:endParaRPr lang="en-US"/>
        </a:p>
      </dgm:t>
    </dgm:pt>
    <dgm:pt modelId="{AAF90201-4F6F-4C2D-9B25-D7EF143AA7D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i="1" dirty="0" smtClean="0"/>
            <a:t>Clinician role</a:t>
          </a:r>
          <a:endParaRPr lang="en-US" dirty="0"/>
        </a:p>
      </dgm:t>
    </dgm:pt>
    <dgm:pt modelId="{2A382402-A645-475F-AFC4-6317996970A0}" type="parTrans" cxnId="{56E40AC8-D848-486C-9457-339A779D6C2A}">
      <dgm:prSet/>
      <dgm:spPr/>
      <dgm:t>
        <a:bodyPr/>
        <a:lstStyle/>
        <a:p>
          <a:endParaRPr lang="en-US"/>
        </a:p>
      </dgm:t>
    </dgm:pt>
    <dgm:pt modelId="{15072273-3446-4908-8154-AA1CDEFCE0EC}" type="sibTrans" cxnId="{56E40AC8-D848-486C-9457-339A779D6C2A}">
      <dgm:prSet/>
      <dgm:spPr/>
      <dgm:t>
        <a:bodyPr/>
        <a:lstStyle/>
        <a:p>
          <a:endParaRPr lang="en-US"/>
        </a:p>
      </dgm:t>
    </dgm:pt>
    <dgm:pt modelId="{65085EDF-1E5D-40BF-B5BA-2EE43D51E96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i="1" dirty="0" smtClean="0"/>
            <a:t>Therapeutic role</a:t>
          </a:r>
          <a:endParaRPr lang="en-US" dirty="0"/>
        </a:p>
      </dgm:t>
    </dgm:pt>
    <dgm:pt modelId="{CF635C62-B63A-40C8-9F55-CE2F9DC9EA7C}" type="parTrans" cxnId="{09A9D0D7-472A-47F3-A79E-75533ADC5F76}">
      <dgm:prSet/>
      <dgm:spPr/>
      <dgm:t>
        <a:bodyPr/>
        <a:lstStyle/>
        <a:p>
          <a:endParaRPr lang="en-US"/>
        </a:p>
      </dgm:t>
    </dgm:pt>
    <dgm:pt modelId="{7EA5AD72-E39C-46D4-8024-3A2E4F30D23B}" type="sibTrans" cxnId="{09A9D0D7-472A-47F3-A79E-75533ADC5F76}">
      <dgm:prSet/>
      <dgm:spPr/>
      <dgm:t>
        <a:bodyPr/>
        <a:lstStyle/>
        <a:p>
          <a:endParaRPr lang="en-US"/>
        </a:p>
      </dgm:t>
    </dgm:pt>
    <dgm:pt modelId="{C5586F65-499F-4AC4-A501-9AAEE5FB4C8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i="1" smtClean="0"/>
            <a:t>researcher role</a:t>
          </a:r>
          <a:endParaRPr lang="en-US" dirty="0"/>
        </a:p>
      </dgm:t>
    </dgm:pt>
    <dgm:pt modelId="{2902D720-E38C-4C1C-B877-50D826CED32B}" type="parTrans" cxnId="{ED92E557-BED2-44E8-9F1E-2859807CF311}">
      <dgm:prSet/>
      <dgm:spPr/>
      <dgm:t>
        <a:bodyPr/>
        <a:lstStyle/>
        <a:p>
          <a:endParaRPr lang="en-US"/>
        </a:p>
      </dgm:t>
    </dgm:pt>
    <dgm:pt modelId="{BC81E4F3-B89F-4F06-9C76-CC6B80E6E51C}" type="sibTrans" cxnId="{ED92E557-BED2-44E8-9F1E-2859807CF311}">
      <dgm:prSet/>
      <dgm:spPr/>
      <dgm:t>
        <a:bodyPr/>
        <a:lstStyle/>
        <a:p>
          <a:endParaRPr lang="en-US"/>
        </a:p>
      </dgm:t>
    </dgm:pt>
    <dgm:pt modelId="{FFB3AFC2-A981-4539-B2C8-B4A86AAD2E9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i="1" smtClean="0"/>
            <a:t>Educator</a:t>
          </a:r>
          <a:endParaRPr lang="en-US" dirty="0"/>
        </a:p>
      </dgm:t>
    </dgm:pt>
    <dgm:pt modelId="{8A2B0483-E1BE-452F-A2B8-4B7D466C66B6}" type="parTrans" cxnId="{E2FD8BD8-A586-4ADE-BC86-A109F46CF2B2}">
      <dgm:prSet/>
      <dgm:spPr/>
      <dgm:t>
        <a:bodyPr/>
        <a:lstStyle/>
        <a:p>
          <a:endParaRPr lang="en-US"/>
        </a:p>
      </dgm:t>
    </dgm:pt>
    <dgm:pt modelId="{63D6A107-E67B-4689-9095-0855F4FE49A0}" type="sibTrans" cxnId="{E2FD8BD8-A586-4ADE-BC86-A109F46CF2B2}">
      <dgm:prSet/>
      <dgm:spPr/>
      <dgm:t>
        <a:bodyPr/>
        <a:lstStyle/>
        <a:p>
          <a:endParaRPr lang="en-US"/>
        </a:p>
      </dgm:t>
    </dgm:pt>
    <dgm:pt modelId="{03AFAD46-C75C-4287-A7D1-3B4078DE5A89}" type="pres">
      <dgm:prSet presAssocID="{0CE07AAF-AAB1-4D72-827F-044793CFD1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B7941C-F9D2-4FA0-BC63-321C35229B98}" type="pres">
      <dgm:prSet presAssocID="{C3AE7A44-4201-4791-8332-94B093018B43}" presName="parentLin" presStyleCnt="0"/>
      <dgm:spPr/>
    </dgm:pt>
    <dgm:pt modelId="{A1A05484-2D06-49E5-9D50-4DB0BE5173FA}" type="pres">
      <dgm:prSet presAssocID="{C3AE7A44-4201-4791-8332-94B093018B4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DE1DDB6-D1ED-4045-882C-6709A635079F}" type="pres">
      <dgm:prSet presAssocID="{C3AE7A44-4201-4791-8332-94B093018B4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D1AAE-D4EA-47D8-9D2A-BB7CDB06E253}" type="pres">
      <dgm:prSet presAssocID="{C3AE7A44-4201-4791-8332-94B093018B43}" presName="negativeSpace" presStyleCnt="0"/>
      <dgm:spPr/>
    </dgm:pt>
    <dgm:pt modelId="{9D26EFCC-6F34-4615-B963-E993638141A6}" type="pres">
      <dgm:prSet presAssocID="{C3AE7A44-4201-4791-8332-94B093018B43}" presName="childText" presStyleLbl="conFgAcc1" presStyleIdx="0" presStyleCnt="5">
        <dgm:presLayoutVars>
          <dgm:bulletEnabled val="1"/>
        </dgm:presLayoutVars>
      </dgm:prSet>
      <dgm:spPr/>
    </dgm:pt>
    <dgm:pt modelId="{0B12C822-D46B-4BC6-B445-F8B6E19DE362}" type="pres">
      <dgm:prSet presAssocID="{5A77168B-ABF5-469F-A934-23F7C94853ED}" presName="spaceBetweenRectangles" presStyleCnt="0"/>
      <dgm:spPr/>
    </dgm:pt>
    <dgm:pt modelId="{C60DF3BE-27D6-424C-85E6-FE36BA669B67}" type="pres">
      <dgm:prSet presAssocID="{AAF90201-4F6F-4C2D-9B25-D7EF143AA7DF}" presName="parentLin" presStyleCnt="0"/>
      <dgm:spPr/>
    </dgm:pt>
    <dgm:pt modelId="{544C2BF7-9836-4FB6-9A53-F010EA5CF266}" type="pres">
      <dgm:prSet presAssocID="{AAF90201-4F6F-4C2D-9B25-D7EF143AA7D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F369EEA-DE72-4F60-AAEB-EACDE56DAABB}" type="pres">
      <dgm:prSet presAssocID="{AAF90201-4F6F-4C2D-9B25-D7EF143AA7D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37F71-02B6-4337-85B6-42BDCF31ACC9}" type="pres">
      <dgm:prSet presAssocID="{AAF90201-4F6F-4C2D-9B25-D7EF143AA7DF}" presName="negativeSpace" presStyleCnt="0"/>
      <dgm:spPr/>
    </dgm:pt>
    <dgm:pt modelId="{2EF12DDB-842F-4414-8A89-384441784A6D}" type="pres">
      <dgm:prSet presAssocID="{AAF90201-4F6F-4C2D-9B25-D7EF143AA7DF}" presName="childText" presStyleLbl="conFgAcc1" presStyleIdx="1" presStyleCnt="5">
        <dgm:presLayoutVars>
          <dgm:bulletEnabled val="1"/>
        </dgm:presLayoutVars>
      </dgm:prSet>
      <dgm:spPr/>
    </dgm:pt>
    <dgm:pt modelId="{02004AC7-09F7-41FE-9D6D-3E9BFFEAE9E2}" type="pres">
      <dgm:prSet presAssocID="{15072273-3446-4908-8154-AA1CDEFCE0EC}" presName="spaceBetweenRectangles" presStyleCnt="0"/>
      <dgm:spPr/>
    </dgm:pt>
    <dgm:pt modelId="{08700967-CEBD-4A1B-96A8-028A93AEBC65}" type="pres">
      <dgm:prSet presAssocID="{65085EDF-1E5D-40BF-B5BA-2EE43D51E96E}" presName="parentLin" presStyleCnt="0"/>
      <dgm:spPr/>
    </dgm:pt>
    <dgm:pt modelId="{EFA23E2C-4A71-492D-AE6F-2D2E0F6F9D8B}" type="pres">
      <dgm:prSet presAssocID="{65085EDF-1E5D-40BF-B5BA-2EE43D51E96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4556F71-0B75-41A1-808A-8856F2668685}" type="pres">
      <dgm:prSet presAssocID="{65085EDF-1E5D-40BF-B5BA-2EE43D51E96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81B1F-CBE4-46C8-A6BD-A95CCAB40761}" type="pres">
      <dgm:prSet presAssocID="{65085EDF-1E5D-40BF-B5BA-2EE43D51E96E}" presName="negativeSpace" presStyleCnt="0"/>
      <dgm:spPr/>
    </dgm:pt>
    <dgm:pt modelId="{BA8DF536-14DA-4EC7-975F-CD440D828918}" type="pres">
      <dgm:prSet presAssocID="{65085EDF-1E5D-40BF-B5BA-2EE43D51E96E}" presName="childText" presStyleLbl="conFgAcc1" presStyleIdx="2" presStyleCnt="5">
        <dgm:presLayoutVars>
          <dgm:bulletEnabled val="1"/>
        </dgm:presLayoutVars>
      </dgm:prSet>
      <dgm:spPr/>
    </dgm:pt>
    <dgm:pt modelId="{5116B2CB-5262-43EF-8585-49DFB4B99F4F}" type="pres">
      <dgm:prSet presAssocID="{7EA5AD72-E39C-46D4-8024-3A2E4F30D23B}" presName="spaceBetweenRectangles" presStyleCnt="0"/>
      <dgm:spPr/>
    </dgm:pt>
    <dgm:pt modelId="{36E3BF48-C7CC-43C9-B05D-59C3BE8AE68B}" type="pres">
      <dgm:prSet presAssocID="{C5586F65-499F-4AC4-A501-9AAEE5FB4C84}" presName="parentLin" presStyleCnt="0"/>
      <dgm:spPr/>
    </dgm:pt>
    <dgm:pt modelId="{7D63CB19-3ADC-4518-A14F-2E4A6FA4A966}" type="pres">
      <dgm:prSet presAssocID="{C5586F65-499F-4AC4-A501-9AAEE5FB4C8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D64F879-67C7-425F-9FFD-9EBA7B68C188}" type="pres">
      <dgm:prSet presAssocID="{C5586F65-499F-4AC4-A501-9AAEE5FB4C8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589D8-A866-4D14-B891-170B0E80AFD5}" type="pres">
      <dgm:prSet presAssocID="{C5586F65-499F-4AC4-A501-9AAEE5FB4C84}" presName="negativeSpace" presStyleCnt="0"/>
      <dgm:spPr/>
    </dgm:pt>
    <dgm:pt modelId="{65076D17-83AA-49D1-8760-724808ECB3D8}" type="pres">
      <dgm:prSet presAssocID="{C5586F65-499F-4AC4-A501-9AAEE5FB4C84}" presName="childText" presStyleLbl="conFgAcc1" presStyleIdx="3" presStyleCnt="5">
        <dgm:presLayoutVars>
          <dgm:bulletEnabled val="1"/>
        </dgm:presLayoutVars>
      </dgm:prSet>
      <dgm:spPr/>
    </dgm:pt>
    <dgm:pt modelId="{3515B285-C2E3-4BAE-8797-D82F54E34694}" type="pres">
      <dgm:prSet presAssocID="{BC81E4F3-B89F-4F06-9C76-CC6B80E6E51C}" presName="spaceBetweenRectangles" presStyleCnt="0"/>
      <dgm:spPr/>
    </dgm:pt>
    <dgm:pt modelId="{07BEC161-D780-450C-983D-2C610E3D1EF2}" type="pres">
      <dgm:prSet presAssocID="{FFB3AFC2-A981-4539-B2C8-B4A86AAD2E97}" presName="parentLin" presStyleCnt="0"/>
      <dgm:spPr/>
    </dgm:pt>
    <dgm:pt modelId="{A3567213-8B96-4591-B6BE-E156E5D04F1C}" type="pres">
      <dgm:prSet presAssocID="{FFB3AFC2-A981-4539-B2C8-B4A86AAD2E97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055335E-6072-4DED-BD41-DE684FFCA64A}" type="pres">
      <dgm:prSet presAssocID="{FFB3AFC2-A981-4539-B2C8-B4A86AAD2E9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FF145-1B7E-4AAA-9457-9723EAA0AAC6}" type="pres">
      <dgm:prSet presAssocID="{FFB3AFC2-A981-4539-B2C8-B4A86AAD2E97}" presName="negativeSpace" presStyleCnt="0"/>
      <dgm:spPr/>
    </dgm:pt>
    <dgm:pt modelId="{EAB4DD23-859A-41BD-88AB-8BF913893ABB}" type="pres">
      <dgm:prSet presAssocID="{FFB3AFC2-A981-4539-B2C8-B4A86AAD2E9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220EF5D-C3BA-4EAD-B02E-7069DDE7901E}" type="presOf" srcId="{C5586F65-499F-4AC4-A501-9AAEE5FB4C84}" destId="{7D63CB19-3ADC-4518-A14F-2E4A6FA4A966}" srcOrd="0" destOrd="0" presId="urn:microsoft.com/office/officeart/2005/8/layout/list1"/>
    <dgm:cxn modelId="{D5F4B7D8-3D0C-4AA2-A19C-85D7DBBAEB18}" type="presOf" srcId="{AAF90201-4F6F-4C2D-9B25-D7EF143AA7DF}" destId="{544C2BF7-9836-4FB6-9A53-F010EA5CF266}" srcOrd="0" destOrd="0" presId="urn:microsoft.com/office/officeart/2005/8/layout/list1"/>
    <dgm:cxn modelId="{7BA69E93-B0D7-4CC2-AFC4-37C4CBF6137B}" type="presOf" srcId="{C5586F65-499F-4AC4-A501-9AAEE5FB4C84}" destId="{CD64F879-67C7-425F-9FFD-9EBA7B68C188}" srcOrd="1" destOrd="0" presId="urn:microsoft.com/office/officeart/2005/8/layout/list1"/>
    <dgm:cxn modelId="{CBB3A0D5-1996-4731-9871-77B49D6061DF}" type="presOf" srcId="{AAF90201-4F6F-4C2D-9B25-D7EF143AA7DF}" destId="{FF369EEA-DE72-4F60-AAEB-EACDE56DAABB}" srcOrd="1" destOrd="0" presId="urn:microsoft.com/office/officeart/2005/8/layout/list1"/>
    <dgm:cxn modelId="{0EBDE939-DA41-4ECA-8DD6-D3B60178270B}" srcId="{0CE07AAF-AAB1-4D72-827F-044793CFD165}" destId="{C3AE7A44-4201-4791-8332-94B093018B43}" srcOrd="0" destOrd="0" parTransId="{160DDE95-803E-457E-8CB5-D80E11F19D6C}" sibTransId="{5A77168B-ABF5-469F-A934-23F7C94853ED}"/>
    <dgm:cxn modelId="{09A9D0D7-472A-47F3-A79E-75533ADC5F76}" srcId="{0CE07AAF-AAB1-4D72-827F-044793CFD165}" destId="{65085EDF-1E5D-40BF-B5BA-2EE43D51E96E}" srcOrd="2" destOrd="0" parTransId="{CF635C62-B63A-40C8-9F55-CE2F9DC9EA7C}" sibTransId="{7EA5AD72-E39C-46D4-8024-3A2E4F30D23B}"/>
    <dgm:cxn modelId="{4A0F25D5-A290-4128-970F-AF73E16D07D3}" type="presOf" srcId="{C3AE7A44-4201-4791-8332-94B093018B43}" destId="{A1A05484-2D06-49E5-9D50-4DB0BE5173FA}" srcOrd="0" destOrd="0" presId="urn:microsoft.com/office/officeart/2005/8/layout/list1"/>
    <dgm:cxn modelId="{E2FD8BD8-A586-4ADE-BC86-A109F46CF2B2}" srcId="{0CE07AAF-AAB1-4D72-827F-044793CFD165}" destId="{FFB3AFC2-A981-4539-B2C8-B4A86AAD2E97}" srcOrd="4" destOrd="0" parTransId="{8A2B0483-E1BE-452F-A2B8-4B7D466C66B6}" sibTransId="{63D6A107-E67B-4689-9095-0855F4FE49A0}"/>
    <dgm:cxn modelId="{BC397E5C-35A1-4B20-A21D-E8ECC536977E}" type="presOf" srcId="{FFB3AFC2-A981-4539-B2C8-B4A86AAD2E97}" destId="{A3567213-8B96-4591-B6BE-E156E5D04F1C}" srcOrd="0" destOrd="0" presId="urn:microsoft.com/office/officeart/2005/8/layout/list1"/>
    <dgm:cxn modelId="{ED92E557-BED2-44E8-9F1E-2859807CF311}" srcId="{0CE07AAF-AAB1-4D72-827F-044793CFD165}" destId="{C5586F65-499F-4AC4-A501-9AAEE5FB4C84}" srcOrd="3" destOrd="0" parTransId="{2902D720-E38C-4C1C-B877-50D826CED32B}" sibTransId="{BC81E4F3-B89F-4F06-9C76-CC6B80E6E51C}"/>
    <dgm:cxn modelId="{B1F9E0D2-DB17-4125-B3F3-848A4D998659}" type="presOf" srcId="{65085EDF-1E5D-40BF-B5BA-2EE43D51E96E}" destId="{B4556F71-0B75-41A1-808A-8856F2668685}" srcOrd="1" destOrd="0" presId="urn:microsoft.com/office/officeart/2005/8/layout/list1"/>
    <dgm:cxn modelId="{B942B8F1-FFAD-4A7F-B431-87007F2A12F9}" type="presOf" srcId="{0CE07AAF-AAB1-4D72-827F-044793CFD165}" destId="{03AFAD46-C75C-4287-A7D1-3B4078DE5A89}" srcOrd="0" destOrd="0" presId="urn:microsoft.com/office/officeart/2005/8/layout/list1"/>
    <dgm:cxn modelId="{56E40AC8-D848-486C-9457-339A779D6C2A}" srcId="{0CE07AAF-AAB1-4D72-827F-044793CFD165}" destId="{AAF90201-4F6F-4C2D-9B25-D7EF143AA7DF}" srcOrd="1" destOrd="0" parTransId="{2A382402-A645-475F-AFC4-6317996970A0}" sibTransId="{15072273-3446-4908-8154-AA1CDEFCE0EC}"/>
    <dgm:cxn modelId="{C7896AEC-4F44-465D-B5A6-CDFC4A77C233}" type="presOf" srcId="{FFB3AFC2-A981-4539-B2C8-B4A86AAD2E97}" destId="{7055335E-6072-4DED-BD41-DE684FFCA64A}" srcOrd="1" destOrd="0" presId="urn:microsoft.com/office/officeart/2005/8/layout/list1"/>
    <dgm:cxn modelId="{7141041F-F889-4DA7-ACD5-89FAB5228D2F}" type="presOf" srcId="{65085EDF-1E5D-40BF-B5BA-2EE43D51E96E}" destId="{EFA23E2C-4A71-492D-AE6F-2D2E0F6F9D8B}" srcOrd="0" destOrd="0" presId="urn:microsoft.com/office/officeart/2005/8/layout/list1"/>
    <dgm:cxn modelId="{DCB8E41B-C42D-4290-901A-D29BAF4FDF5A}" type="presOf" srcId="{C3AE7A44-4201-4791-8332-94B093018B43}" destId="{1DE1DDB6-D1ED-4045-882C-6709A635079F}" srcOrd="1" destOrd="0" presId="urn:microsoft.com/office/officeart/2005/8/layout/list1"/>
    <dgm:cxn modelId="{F8C0D9BD-940D-4773-9296-5B07670A9EE6}" type="presParOf" srcId="{03AFAD46-C75C-4287-A7D1-3B4078DE5A89}" destId="{6AB7941C-F9D2-4FA0-BC63-321C35229B98}" srcOrd="0" destOrd="0" presId="urn:microsoft.com/office/officeart/2005/8/layout/list1"/>
    <dgm:cxn modelId="{8637A9A0-EBC1-4FB2-9FA4-C99A3AA5F2CE}" type="presParOf" srcId="{6AB7941C-F9D2-4FA0-BC63-321C35229B98}" destId="{A1A05484-2D06-49E5-9D50-4DB0BE5173FA}" srcOrd="0" destOrd="0" presId="urn:microsoft.com/office/officeart/2005/8/layout/list1"/>
    <dgm:cxn modelId="{917A0015-BFE2-46AB-8717-E4C3029C844A}" type="presParOf" srcId="{6AB7941C-F9D2-4FA0-BC63-321C35229B98}" destId="{1DE1DDB6-D1ED-4045-882C-6709A635079F}" srcOrd="1" destOrd="0" presId="urn:microsoft.com/office/officeart/2005/8/layout/list1"/>
    <dgm:cxn modelId="{F0040FAE-4B90-46E6-84B1-8581844298CC}" type="presParOf" srcId="{03AFAD46-C75C-4287-A7D1-3B4078DE5A89}" destId="{F01D1AAE-D4EA-47D8-9D2A-BB7CDB06E253}" srcOrd="1" destOrd="0" presId="urn:microsoft.com/office/officeart/2005/8/layout/list1"/>
    <dgm:cxn modelId="{05036562-4F32-462D-8122-4C7D90B8A0BD}" type="presParOf" srcId="{03AFAD46-C75C-4287-A7D1-3B4078DE5A89}" destId="{9D26EFCC-6F34-4615-B963-E993638141A6}" srcOrd="2" destOrd="0" presId="urn:microsoft.com/office/officeart/2005/8/layout/list1"/>
    <dgm:cxn modelId="{48637631-B034-40B0-AC9A-5267D397F05C}" type="presParOf" srcId="{03AFAD46-C75C-4287-A7D1-3B4078DE5A89}" destId="{0B12C822-D46B-4BC6-B445-F8B6E19DE362}" srcOrd="3" destOrd="0" presId="urn:microsoft.com/office/officeart/2005/8/layout/list1"/>
    <dgm:cxn modelId="{E37AFBFF-8B37-4D77-98AC-A476D05A4D0F}" type="presParOf" srcId="{03AFAD46-C75C-4287-A7D1-3B4078DE5A89}" destId="{C60DF3BE-27D6-424C-85E6-FE36BA669B67}" srcOrd="4" destOrd="0" presId="urn:microsoft.com/office/officeart/2005/8/layout/list1"/>
    <dgm:cxn modelId="{B8846FAE-38A1-446C-BF03-EE8E24679A2D}" type="presParOf" srcId="{C60DF3BE-27D6-424C-85E6-FE36BA669B67}" destId="{544C2BF7-9836-4FB6-9A53-F010EA5CF266}" srcOrd="0" destOrd="0" presId="urn:microsoft.com/office/officeart/2005/8/layout/list1"/>
    <dgm:cxn modelId="{21662D7C-CB53-4AD6-AAEB-570D3EB66276}" type="presParOf" srcId="{C60DF3BE-27D6-424C-85E6-FE36BA669B67}" destId="{FF369EEA-DE72-4F60-AAEB-EACDE56DAABB}" srcOrd="1" destOrd="0" presId="urn:microsoft.com/office/officeart/2005/8/layout/list1"/>
    <dgm:cxn modelId="{CE0ADC66-558F-4CF7-B981-F7A837B09B9C}" type="presParOf" srcId="{03AFAD46-C75C-4287-A7D1-3B4078DE5A89}" destId="{DE437F71-02B6-4337-85B6-42BDCF31ACC9}" srcOrd="5" destOrd="0" presId="urn:microsoft.com/office/officeart/2005/8/layout/list1"/>
    <dgm:cxn modelId="{91891CD7-699A-4849-9E08-B28EC3322EAA}" type="presParOf" srcId="{03AFAD46-C75C-4287-A7D1-3B4078DE5A89}" destId="{2EF12DDB-842F-4414-8A89-384441784A6D}" srcOrd="6" destOrd="0" presId="urn:microsoft.com/office/officeart/2005/8/layout/list1"/>
    <dgm:cxn modelId="{A9FF0791-8D74-4D5B-B02F-088FAE2C1B73}" type="presParOf" srcId="{03AFAD46-C75C-4287-A7D1-3B4078DE5A89}" destId="{02004AC7-09F7-41FE-9D6D-3E9BFFEAE9E2}" srcOrd="7" destOrd="0" presId="urn:microsoft.com/office/officeart/2005/8/layout/list1"/>
    <dgm:cxn modelId="{3FBC27C3-D2B0-4674-8EA8-A7ECDC14C2FD}" type="presParOf" srcId="{03AFAD46-C75C-4287-A7D1-3B4078DE5A89}" destId="{08700967-CEBD-4A1B-96A8-028A93AEBC65}" srcOrd="8" destOrd="0" presId="urn:microsoft.com/office/officeart/2005/8/layout/list1"/>
    <dgm:cxn modelId="{34CF34B6-C31C-45E2-A699-D26AC69C45E7}" type="presParOf" srcId="{08700967-CEBD-4A1B-96A8-028A93AEBC65}" destId="{EFA23E2C-4A71-492D-AE6F-2D2E0F6F9D8B}" srcOrd="0" destOrd="0" presId="urn:microsoft.com/office/officeart/2005/8/layout/list1"/>
    <dgm:cxn modelId="{3D4AF2AE-37D0-4CBA-9060-7859F0EE1893}" type="presParOf" srcId="{08700967-CEBD-4A1B-96A8-028A93AEBC65}" destId="{B4556F71-0B75-41A1-808A-8856F2668685}" srcOrd="1" destOrd="0" presId="urn:microsoft.com/office/officeart/2005/8/layout/list1"/>
    <dgm:cxn modelId="{33C7EBA0-8C65-437E-B783-344389013178}" type="presParOf" srcId="{03AFAD46-C75C-4287-A7D1-3B4078DE5A89}" destId="{DA181B1F-CBE4-46C8-A6BD-A95CCAB40761}" srcOrd="9" destOrd="0" presId="urn:microsoft.com/office/officeart/2005/8/layout/list1"/>
    <dgm:cxn modelId="{A22FD7A7-FFE8-4D68-8BF1-B8AF52BC951D}" type="presParOf" srcId="{03AFAD46-C75C-4287-A7D1-3B4078DE5A89}" destId="{BA8DF536-14DA-4EC7-975F-CD440D828918}" srcOrd="10" destOrd="0" presId="urn:microsoft.com/office/officeart/2005/8/layout/list1"/>
    <dgm:cxn modelId="{F3ACC9A6-01A1-4F5A-9D6E-CC0A22B72FDD}" type="presParOf" srcId="{03AFAD46-C75C-4287-A7D1-3B4078DE5A89}" destId="{5116B2CB-5262-43EF-8585-49DFB4B99F4F}" srcOrd="11" destOrd="0" presId="urn:microsoft.com/office/officeart/2005/8/layout/list1"/>
    <dgm:cxn modelId="{71AD8BDC-5683-48B5-A925-26BD3E9775C5}" type="presParOf" srcId="{03AFAD46-C75C-4287-A7D1-3B4078DE5A89}" destId="{36E3BF48-C7CC-43C9-B05D-59C3BE8AE68B}" srcOrd="12" destOrd="0" presId="urn:microsoft.com/office/officeart/2005/8/layout/list1"/>
    <dgm:cxn modelId="{2361324D-DA28-445D-9DD4-7553763863EB}" type="presParOf" srcId="{36E3BF48-C7CC-43C9-B05D-59C3BE8AE68B}" destId="{7D63CB19-3ADC-4518-A14F-2E4A6FA4A966}" srcOrd="0" destOrd="0" presId="urn:microsoft.com/office/officeart/2005/8/layout/list1"/>
    <dgm:cxn modelId="{B10CD045-EFAF-435D-A0CC-808CD504AA00}" type="presParOf" srcId="{36E3BF48-C7CC-43C9-B05D-59C3BE8AE68B}" destId="{CD64F879-67C7-425F-9FFD-9EBA7B68C188}" srcOrd="1" destOrd="0" presId="urn:microsoft.com/office/officeart/2005/8/layout/list1"/>
    <dgm:cxn modelId="{F03533C4-15C6-468F-A4A6-247BD1C86A6D}" type="presParOf" srcId="{03AFAD46-C75C-4287-A7D1-3B4078DE5A89}" destId="{73E589D8-A866-4D14-B891-170B0E80AFD5}" srcOrd="13" destOrd="0" presId="urn:microsoft.com/office/officeart/2005/8/layout/list1"/>
    <dgm:cxn modelId="{68BDF921-CEB4-4F56-BBA5-A7780DFAC085}" type="presParOf" srcId="{03AFAD46-C75C-4287-A7D1-3B4078DE5A89}" destId="{65076D17-83AA-49D1-8760-724808ECB3D8}" srcOrd="14" destOrd="0" presId="urn:microsoft.com/office/officeart/2005/8/layout/list1"/>
    <dgm:cxn modelId="{879E471C-3FF1-46E5-980D-EB709BC16783}" type="presParOf" srcId="{03AFAD46-C75C-4287-A7D1-3B4078DE5A89}" destId="{3515B285-C2E3-4BAE-8797-D82F54E34694}" srcOrd="15" destOrd="0" presId="urn:microsoft.com/office/officeart/2005/8/layout/list1"/>
    <dgm:cxn modelId="{40C60FD7-E46A-4482-A322-8826F5A3ECCC}" type="presParOf" srcId="{03AFAD46-C75C-4287-A7D1-3B4078DE5A89}" destId="{07BEC161-D780-450C-983D-2C610E3D1EF2}" srcOrd="16" destOrd="0" presId="urn:microsoft.com/office/officeart/2005/8/layout/list1"/>
    <dgm:cxn modelId="{795F2455-6242-41CA-980E-5E22F28D5EEF}" type="presParOf" srcId="{07BEC161-D780-450C-983D-2C610E3D1EF2}" destId="{A3567213-8B96-4591-B6BE-E156E5D04F1C}" srcOrd="0" destOrd="0" presId="urn:microsoft.com/office/officeart/2005/8/layout/list1"/>
    <dgm:cxn modelId="{B99C5EC2-8AAA-4EE9-81DF-C65976DFAD9F}" type="presParOf" srcId="{07BEC161-D780-450C-983D-2C610E3D1EF2}" destId="{7055335E-6072-4DED-BD41-DE684FFCA64A}" srcOrd="1" destOrd="0" presId="urn:microsoft.com/office/officeart/2005/8/layout/list1"/>
    <dgm:cxn modelId="{3117E5EF-DD82-4985-AC1E-409A5844FA57}" type="presParOf" srcId="{03AFAD46-C75C-4287-A7D1-3B4078DE5A89}" destId="{D56FF145-1B7E-4AAA-9457-9723EAA0AAC6}" srcOrd="17" destOrd="0" presId="urn:microsoft.com/office/officeart/2005/8/layout/list1"/>
    <dgm:cxn modelId="{60B4679D-90AA-40FC-B996-F5F3E4CFA9F4}" type="presParOf" srcId="{03AFAD46-C75C-4287-A7D1-3B4078DE5A89}" destId="{EAB4DD23-859A-41BD-88AB-8BF913893ABB}" srcOrd="18" destOrd="0" presId="urn:microsoft.com/office/officeart/2005/8/layout/list1"/>
  </dgm:cxnLst>
  <dgm:bg>
    <a:gradFill>
      <a:gsLst>
        <a:gs pos="0">
          <a:schemeClr val="bg2">
            <a:tint val="90000"/>
            <a:satMod val="92000"/>
            <a:lumMod val="120000"/>
          </a:schemeClr>
        </a:gs>
        <a:gs pos="100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07AAF-AAB1-4D72-827F-044793CFD1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AE7A44-4201-4791-8332-94B093018B4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i="1" dirty="0" smtClean="0"/>
            <a:t>Trainer</a:t>
          </a:r>
          <a:endParaRPr lang="en-US" dirty="0"/>
        </a:p>
      </dgm:t>
    </dgm:pt>
    <dgm:pt modelId="{160DDE95-803E-457E-8CB5-D80E11F19D6C}" type="parTrans" cxnId="{0EBDE939-DA41-4ECA-8DD6-D3B60178270B}">
      <dgm:prSet/>
      <dgm:spPr/>
      <dgm:t>
        <a:bodyPr/>
        <a:lstStyle/>
        <a:p>
          <a:endParaRPr lang="en-US"/>
        </a:p>
      </dgm:t>
    </dgm:pt>
    <dgm:pt modelId="{5A77168B-ABF5-469F-A934-23F7C94853ED}" type="sibTrans" cxnId="{0EBDE939-DA41-4ECA-8DD6-D3B60178270B}">
      <dgm:prSet/>
      <dgm:spPr/>
      <dgm:t>
        <a:bodyPr/>
        <a:lstStyle/>
        <a:p>
          <a:endParaRPr lang="en-US"/>
        </a:p>
      </dgm:t>
    </dgm:pt>
    <dgm:pt modelId="{AAF90201-4F6F-4C2D-9B25-D7EF143AA7D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i="1" dirty="0" smtClean="0"/>
            <a:t>Manager</a:t>
          </a:r>
          <a:endParaRPr lang="en-US" dirty="0"/>
        </a:p>
      </dgm:t>
    </dgm:pt>
    <dgm:pt modelId="{2A382402-A645-475F-AFC4-6317996970A0}" type="parTrans" cxnId="{56E40AC8-D848-486C-9457-339A779D6C2A}">
      <dgm:prSet/>
      <dgm:spPr/>
      <dgm:t>
        <a:bodyPr/>
        <a:lstStyle/>
        <a:p>
          <a:endParaRPr lang="en-US"/>
        </a:p>
      </dgm:t>
    </dgm:pt>
    <dgm:pt modelId="{15072273-3446-4908-8154-AA1CDEFCE0EC}" type="sibTrans" cxnId="{56E40AC8-D848-486C-9457-339A779D6C2A}">
      <dgm:prSet/>
      <dgm:spPr/>
      <dgm:t>
        <a:bodyPr/>
        <a:lstStyle/>
        <a:p>
          <a:endParaRPr lang="en-US"/>
        </a:p>
      </dgm:t>
    </dgm:pt>
    <dgm:pt modelId="{65085EDF-1E5D-40BF-B5BA-2EE43D51E96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i="1" dirty="0" smtClean="0"/>
            <a:t>Domiciliary </a:t>
          </a:r>
          <a:r>
            <a:rPr lang="en-US" i="1" dirty="0" err="1" smtClean="0"/>
            <a:t>careh</a:t>
          </a:r>
          <a:r>
            <a:rPr lang="en-US" i="1" dirty="0" smtClean="0"/>
            <a:t> (Home care )</a:t>
          </a:r>
          <a:endParaRPr lang="en-US" dirty="0"/>
        </a:p>
      </dgm:t>
    </dgm:pt>
    <dgm:pt modelId="{CF635C62-B63A-40C8-9F55-CE2F9DC9EA7C}" type="parTrans" cxnId="{09A9D0D7-472A-47F3-A79E-75533ADC5F76}">
      <dgm:prSet/>
      <dgm:spPr/>
      <dgm:t>
        <a:bodyPr/>
        <a:lstStyle/>
        <a:p>
          <a:endParaRPr lang="en-US"/>
        </a:p>
      </dgm:t>
    </dgm:pt>
    <dgm:pt modelId="{7EA5AD72-E39C-46D4-8024-3A2E4F30D23B}" type="sibTrans" cxnId="{09A9D0D7-472A-47F3-A79E-75533ADC5F76}">
      <dgm:prSet/>
      <dgm:spPr/>
      <dgm:t>
        <a:bodyPr/>
        <a:lstStyle/>
        <a:p>
          <a:endParaRPr lang="en-US"/>
        </a:p>
      </dgm:t>
    </dgm:pt>
    <dgm:pt modelId="{C5586F65-499F-4AC4-A501-9AAEE5FB4C8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i="1" dirty="0" smtClean="0"/>
            <a:t>Liaison role(beneficial relationships)</a:t>
          </a:r>
          <a:endParaRPr lang="en-US" dirty="0"/>
        </a:p>
      </dgm:t>
    </dgm:pt>
    <dgm:pt modelId="{2902D720-E38C-4C1C-B877-50D826CED32B}" type="parTrans" cxnId="{ED92E557-BED2-44E8-9F1E-2859807CF311}">
      <dgm:prSet/>
      <dgm:spPr/>
      <dgm:t>
        <a:bodyPr/>
        <a:lstStyle/>
        <a:p>
          <a:endParaRPr lang="en-US"/>
        </a:p>
      </dgm:t>
    </dgm:pt>
    <dgm:pt modelId="{BC81E4F3-B89F-4F06-9C76-CC6B80E6E51C}" type="sibTrans" cxnId="{ED92E557-BED2-44E8-9F1E-2859807CF311}">
      <dgm:prSet/>
      <dgm:spPr/>
      <dgm:t>
        <a:bodyPr/>
        <a:lstStyle/>
        <a:p>
          <a:endParaRPr lang="en-US"/>
        </a:p>
      </dgm:t>
    </dgm:pt>
    <dgm:pt modelId="{FFB3AFC2-A981-4539-B2C8-B4A86AAD2E9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i="1" dirty="0" smtClean="0"/>
            <a:t>Preventive roles</a:t>
          </a:r>
          <a:endParaRPr lang="en-US" dirty="0"/>
        </a:p>
      </dgm:t>
    </dgm:pt>
    <dgm:pt modelId="{8A2B0483-E1BE-452F-A2B8-4B7D466C66B6}" type="parTrans" cxnId="{E2FD8BD8-A586-4ADE-BC86-A109F46CF2B2}">
      <dgm:prSet/>
      <dgm:spPr/>
      <dgm:t>
        <a:bodyPr/>
        <a:lstStyle/>
        <a:p>
          <a:endParaRPr lang="en-US"/>
        </a:p>
      </dgm:t>
    </dgm:pt>
    <dgm:pt modelId="{63D6A107-E67B-4689-9095-0855F4FE49A0}" type="sibTrans" cxnId="{E2FD8BD8-A586-4ADE-BC86-A109F46CF2B2}">
      <dgm:prSet/>
      <dgm:spPr/>
      <dgm:t>
        <a:bodyPr/>
        <a:lstStyle/>
        <a:p>
          <a:endParaRPr lang="en-US"/>
        </a:p>
      </dgm:t>
    </dgm:pt>
    <dgm:pt modelId="{03AFAD46-C75C-4287-A7D1-3B4078DE5A89}" type="pres">
      <dgm:prSet presAssocID="{0CE07AAF-AAB1-4D72-827F-044793CFD1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B7941C-F9D2-4FA0-BC63-321C35229B98}" type="pres">
      <dgm:prSet presAssocID="{C3AE7A44-4201-4791-8332-94B093018B43}" presName="parentLin" presStyleCnt="0"/>
      <dgm:spPr/>
    </dgm:pt>
    <dgm:pt modelId="{A1A05484-2D06-49E5-9D50-4DB0BE5173FA}" type="pres">
      <dgm:prSet presAssocID="{C3AE7A44-4201-4791-8332-94B093018B4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DE1DDB6-D1ED-4045-882C-6709A635079F}" type="pres">
      <dgm:prSet presAssocID="{C3AE7A44-4201-4791-8332-94B093018B4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D1AAE-D4EA-47D8-9D2A-BB7CDB06E253}" type="pres">
      <dgm:prSet presAssocID="{C3AE7A44-4201-4791-8332-94B093018B43}" presName="negativeSpace" presStyleCnt="0"/>
      <dgm:spPr/>
    </dgm:pt>
    <dgm:pt modelId="{9D26EFCC-6F34-4615-B963-E993638141A6}" type="pres">
      <dgm:prSet presAssocID="{C3AE7A44-4201-4791-8332-94B093018B43}" presName="childText" presStyleLbl="conFgAcc1" presStyleIdx="0" presStyleCnt="5">
        <dgm:presLayoutVars>
          <dgm:bulletEnabled val="1"/>
        </dgm:presLayoutVars>
      </dgm:prSet>
      <dgm:spPr/>
    </dgm:pt>
    <dgm:pt modelId="{0B12C822-D46B-4BC6-B445-F8B6E19DE362}" type="pres">
      <dgm:prSet presAssocID="{5A77168B-ABF5-469F-A934-23F7C94853ED}" presName="spaceBetweenRectangles" presStyleCnt="0"/>
      <dgm:spPr/>
    </dgm:pt>
    <dgm:pt modelId="{C60DF3BE-27D6-424C-85E6-FE36BA669B67}" type="pres">
      <dgm:prSet presAssocID="{AAF90201-4F6F-4C2D-9B25-D7EF143AA7DF}" presName="parentLin" presStyleCnt="0"/>
      <dgm:spPr/>
    </dgm:pt>
    <dgm:pt modelId="{544C2BF7-9836-4FB6-9A53-F010EA5CF266}" type="pres">
      <dgm:prSet presAssocID="{AAF90201-4F6F-4C2D-9B25-D7EF143AA7D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F369EEA-DE72-4F60-AAEB-EACDE56DAABB}" type="pres">
      <dgm:prSet presAssocID="{AAF90201-4F6F-4C2D-9B25-D7EF143AA7D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37F71-02B6-4337-85B6-42BDCF31ACC9}" type="pres">
      <dgm:prSet presAssocID="{AAF90201-4F6F-4C2D-9B25-D7EF143AA7DF}" presName="negativeSpace" presStyleCnt="0"/>
      <dgm:spPr/>
    </dgm:pt>
    <dgm:pt modelId="{2EF12DDB-842F-4414-8A89-384441784A6D}" type="pres">
      <dgm:prSet presAssocID="{AAF90201-4F6F-4C2D-9B25-D7EF143AA7DF}" presName="childText" presStyleLbl="conFgAcc1" presStyleIdx="1" presStyleCnt="5">
        <dgm:presLayoutVars>
          <dgm:bulletEnabled val="1"/>
        </dgm:presLayoutVars>
      </dgm:prSet>
      <dgm:spPr/>
    </dgm:pt>
    <dgm:pt modelId="{02004AC7-09F7-41FE-9D6D-3E9BFFEAE9E2}" type="pres">
      <dgm:prSet presAssocID="{15072273-3446-4908-8154-AA1CDEFCE0EC}" presName="spaceBetweenRectangles" presStyleCnt="0"/>
      <dgm:spPr/>
    </dgm:pt>
    <dgm:pt modelId="{08700967-CEBD-4A1B-96A8-028A93AEBC65}" type="pres">
      <dgm:prSet presAssocID="{65085EDF-1E5D-40BF-B5BA-2EE43D51E96E}" presName="parentLin" presStyleCnt="0"/>
      <dgm:spPr/>
    </dgm:pt>
    <dgm:pt modelId="{EFA23E2C-4A71-492D-AE6F-2D2E0F6F9D8B}" type="pres">
      <dgm:prSet presAssocID="{65085EDF-1E5D-40BF-B5BA-2EE43D51E96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4556F71-0B75-41A1-808A-8856F2668685}" type="pres">
      <dgm:prSet presAssocID="{65085EDF-1E5D-40BF-B5BA-2EE43D51E96E}" presName="parentText" presStyleLbl="node1" presStyleIdx="2" presStyleCnt="5" custLinFactNeighborX="-4987" custLinFactNeighborY="16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81B1F-CBE4-46C8-A6BD-A95CCAB40761}" type="pres">
      <dgm:prSet presAssocID="{65085EDF-1E5D-40BF-B5BA-2EE43D51E96E}" presName="negativeSpace" presStyleCnt="0"/>
      <dgm:spPr/>
    </dgm:pt>
    <dgm:pt modelId="{BA8DF536-14DA-4EC7-975F-CD440D828918}" type="pres">
      <dgm:prSet presAssocID="{65085EDF-1E5D-40BF-B5BA-2EE43D51E96E}" presName="childText" presStyleLbl="conFgAcc1" presStyleIdx="2" presStyleCnt="5">
        <dgm:presLayoutVars>
          <dgm:bulletEnabled val="1"/>
        </dgm:presLayoutVars>
      </dgm:prSet>
      <dgm:spPr/>
    </dgm:pt>
    <dgm:pt modelId="{5116B2CB-5262-43EF-8585-49DFB4B99F4F}" type="pres">
      <dgm:prSet presAssocID="{7EA5AD72-E39C-46D4-8024-3A2E4F30D23B}" presName="spaceBetweenRectangles" presStyleCnt="0"/>
      <dgm:spPr/>
    </dgm:pt>
    <dgm:pt modelId="{36E3BF48-C7CC-43C9-B05D-59C3BE8AE68B}" type="pres">
      <dgm:prSet presAssocID="{C5586F65-499F-4AC4-A501-9AAEE5FB4C84}" presName="parentLin" presStyleCnt="0"/>
      <dgm:spPr/>
    </dgm:pt>
    <dgm:pt modelId="{7D63CB19-3ADC-4518-A14F-2E4A6FA4A966}" type="pres">
      <dgm:prSet presAssocID="{C5586F65-499F-4AC4-A501-9AAEE5FB4C8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D64F879-67C7-425F-9FFD-9EBA7B68C188}" type="pres">
      <dgm:prSet presAssocID="{C5586F65-499F-4AC4-A501-9AAEE5FB4C8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589D8-A866-4D14-B891-170B0E80AFD5}" type="pres">
      <dgm:prSet presAssocID="{C5586F65-499F-4AC4-A501-9AAEE5FB4C84}" presName="negativeSpace" presStyleCnt="0"/>
      <dgm:spPr/>
    </dgm:pt>
    <dgm:pt modelId="{65076D17-83AA-49D1-8760-724808ECB3D8}" type="pres">
      <dgm:prSet presAssocID="{C5586F65-499F-4AC4-A501-9AAEE5FB4C84}" presName="childText" presStyleLbl="conFgAcc1" presStyleIdx="3" presStyleCnt="5">
        <dgm:presLayoutVars>
          <dgm:bulletEnabled val="1"/>
        </dgm:presLayoutVars>
      </dgm:prSet>
      <dgm:spPr/>
    </dgm:pt>
    <dgm:pt modelId="{3515B285-C2E3-4BAE-8797-D82F54E34694}" type="pres">
      <dgm:prSet presAssocID="{BC81E4F3-B89F-4F06-9C76-CC6B80E6E51C}" presName="spaceBetweenRectangles" presStyleCnt="0"/>
      <dgm:spPr/>
    </dgm:pt>
    <dgm:pt modelId="{07BEC161-D780-450C-983D-2C610E3D1EF2}" type="pres">
      <dgm:prSet presAssocID="{FFB3AFC2-A981-4539-B2C8-B4A86AAD2E97}" presName="parentLin" presStyleCnt="0"/>
      <dgm:spPr/>
    </dgm:pt>
    <dgm:pt modelId="{A3567213-8B96-4591-B6BE-E156E5D04F1C}" type="pres">
      <dgm:prSet presAssocID="{FFB3AFC2-A981-4539-B2C8-B4A86AAD2E97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055335E-6072-4DED-BD41-DE684FFCA64A}" type="pres">
      <dgm:prSet presAssocID="{FFB3AFC2-A981-4539-B2C8-B4A86AAD2E97}" presName="parentText" presStyleLbl="node1" presStyleIdx="4" presStyleCnt="5" custLinFactNeighborY="30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FF145-1B7E-4AAA-9457-9723EAA0AAC6}" type="pres">
      <dgm:prSet presAssocID="{FFB3AFC2-A981-4539-B2C8-B4A86AAD2E97}" presName="negativeSpace" presStyleCnt="0"/>
      <dgm:spPr/>
    </dgm:pt>
    <dgm:pt modelId="{EAB4DD23-859A-41BD-88AB-8BF913893ABB}" type="pres">
      <dgm:prSet presAssocID="{FFB3AFC2-A981-4539-B2C8-B4A86AAD2E9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9999259-04E6-461C-B590-7BF7A0091E08}" type="presOf" srcId="{FFB3AFC2-A981-4539-B2C8-B4A86AAD2E97}" destId="{A3567213-8B96-4591-B6BE-E156E5D04F1C}" srcOrd="0" destOrd="0" presId="urn:microsoft.com/office/officeart/2005/8/layout/list1"/>
    <dgm:cxn modelId="{E2FD8BD8-A586-4ADE-BC86-A109F46CF2B2}" srcId="{0CE07AAF-AAB1-4D72-827F-044793CFD165}" destId="{FFB3AFC2-A981-4539-B2C8-B4A86AAD2E97}" srcOrd="4" destOrd="0" parTransId="{8A2B0483-E1BE-452F-A2B8-4B7D466C66B6}" sibTransId="{63D6A107-E67B-4689-9095-0855F4FE49A0}"/>
    <dgm:cxn modelId="{E7F098FC-AB5B-4E5A-B066-FDCF2DD50118}" type="presOf" srcId="{65085EDF-1E5D-40BF-B5BA-2EE43D51E96E}" destId="{EFA23E2C-4A71-492D-AE6F-2D2E0F6F9D8B}" srcOrd="0" destOrd="0" presId="urn:microsoft.com/office/officeart/2005/8/layout/list1"/>
    <dgm:cxn modelId="{98826BE6-5FD2-469D-8547-3095FE333B16}" type="presOf" srcId="{0CE07AAF-AAB1-4D72-827F-044793CFD165}" destId="{03AFAD46-C75C-4287-A7D1-3B4078DE5A89}" srcOrd="0" destOrd="0" presId="urn:microsoft.com/office/officeart/2005/8/layout/list1"/>
    <dgm:cxn modelId="{79DEF516-789F-4FB2-93EC-F4B0148461F3}" type="presOf" srcId="{C3AE7A44-4201-4791-8332-94B093018B43}" destId="{A1A05484-2D06-49E5-9D50-4DB0BE5173FA}" srcOrd="0" destOrd="0" presId="urn:microsoft.com/office/officeart/2005/8/layout/list1"/>
    <dgm:cxn modelId="{09A9D0D7-472A-47F3-A79E-75533ADC5F76}" srcId="{0CE07AAF-AAB1-4D72-827F-044793CFD165}" destId="{65085EDF-1E5D-40BF-B5BA-2EE43D51E96E}" srcOrd="2" destOrd="0" parTransId="{CF635C62-B63A-40C8-9F55-CE2F9DC9EA7C}" sibTransId="{7EA5AD72-E39C-46D4-8024-3A2E4F30D23B}"/>
    <dgm:cxn modelId="{56E40AC8-D848-486C-9457-339A779D6C2A}" srcId="{0CE07AAF-AAB1-4D72-827F-044793CFD165}" destId="{AAF90201-4F6F-4C2D-9B25-D7EF143AA7DF}" srcOrd="1" destOrd="0" parTransId="{2A382402-A645-475F-AFC4-6317996970A0}" sibTransId="{15072273-3446-4908-8154-AA1CDEFCE0EC}"/>
    <dgm:cxn modelId="{0EBDE939-DA41-4ECA-8DD6-D3B60178270B}" srcId="{0CE07AAF-AAB1-4D72-827F-044793CFD165}" destId="{C3AE7A44-4201-4791-8332-94B093018B43}" srcOrd="0" destOrd="0" parTransId="{160DDE95-803E-457E-8CB5-D80E11F19D6C}" sibTransId="{5A77168B-ABF5-469F-A934-23F7C94853ED}"/>
    <dgm:cxn modelId="{BC8289A3-B4E9-4071-AA16-F89D9BDE6B1A}" type="presOf" srcId="{C5586F65-499F-4AC4-A501-9AAEE5FB4C84}" destId="{CD64F879-67C7-425F-9FFD-9EBA7B68C188}" srcOrd="1" destOrd="0" presId="urn:microsoft.com/office/officeart/2005/8/layout/list1"/>
    <dgm:cxn modelId="{5F3BF8E4-89A5-4E56-85E5-E6AE41504501}" type="presOf" srcId="{C5586F65-499F-4AC4-A501-9AAEE5FB4C84}" destId="{7D63CB19-3ADC-4518-A14F-2E4A6FA4A966}" srcOrd="0" destOrd="0" presId="urn:microsoft.com/office/officeart/2005/8/layout/list1"/>
    <dgm:cxn modelId="{74FCCA5C-B36A-4432-9674-51F7C96BBF0C}" type="presOf" srcId="{AAF90201-4F6F-4C2D-9B25-D7EF143AA7DF}" destId="{544C2BF7-9836-4FB6-9A53-F010EA5CF266}" srcOrd="0" destOrd="0" presId="urn:microsoft.com/office/officeart/2005/8/layout/list1"/>
    <dgm:cxn modelId="{B2BC2681-283A-447D-B7FC-9FE2445B01E5}" type="presOf" srcId="{C3AE7A44-4201-4791-8332-94B093018B43}" destId="{1DE1DDB6-D1ED-4045-882C-6709A635079F}" srcOrd="1" destOrd="0" presId="urn:microsoft.com/office/officeart/2005/8/layout/list1"/>
    <dgm:cxn modelId="{0B2B57A2-1D73-4EBD-B7E5-DFB544989A6F}" type="presOf" srcId="{AAF90201-4F6F-4C2D-9B25-D7EF143AA7DF}" destId="{FF369EEA-DE72-4F60-AAEB-EACDE56DAABB}" srcOrd="1" destOrd="0" presId="urn:microsoft.com/office/officeart/2005/8/layout/list1"/>
    <dgm:cxn modelId="{ED92E557-BED2-44E8-9F1E-2859807CF311}" srcId="{0CE07AAF-AAB1-4D72-827F-044793CFD165}" destId="{C5586F65-499F-4AC4-A501-9AAEE5FB4C84}" srcOrd="3" destOrd="0" parTransId="{2902D720-E38C-4C1C-B877-50D826CED32B}" sibTransId="{BC81E4F3-B89F-4F06-9C76-CC6B80E6E51C}"/>
    <dgm:cxn modelId="{CC7E507D-3D92-41EC-BC31-50B4750898DF}" type="presOf" srcId="{65085EDF-1E5D-40BF-B5BA-2EE43D51E96E}" destId="{B4556F71-0B75-41A1-808A-8856F2668685}" srcOrd="1" destOrd="0" presId="urn:microsoft.com/office/officeart/2005/8/layout/list1"/>
    <dgm:cxn modelId="{2D4CAC61-AAC8-4E0A-81E3-FC109074414A}" type="presOf" srcId="{FFB3AFC2-A981-4539-B2C8-B4A86AAD2E97}" destId="{7055335E-6072-4DED-BD41-DE684FFCA64A}" srcOrd="1" destOrd="0" presId="urn:microsoft.com/office/officeart/2005/8/layout/list1"/>
    <dgm:cxn modelId="{6B7CCEBF-542B-4410-BD2C-D34F90D50389}" type="presParOf" srcId="{03AFAD46-C75C-4287-A7D1-3B4078DE5A89}" destId="{6AB7941C-F9D2-4FA0-BC63-321C35229B98}" srcOrd="0" destOrd="0" presId="urn:microsoft.com/office/officeart/2005/8/layout/list1"/>
    <dgm:cxn modelId="{ADAFB1D0-C88F-4452-A0D7-0EB80ECEB667}" type="presParOf" srcId="{6AB7941C-F9D2-4FA0-BC63-321C35229B98}" destId="{A1A05484-2D06-49E5-9D50-4DB0BE5173FA}" srcOrd="0" destOrd="0" presId="urn:microsoft.com/office/officeart/2005/8/layout/list1"/>
    <dgm:cxn modelId="{D309CBE4-0945-4550-9C09-A66371DA5862}" type="presParOf" srcId="{6AB7941C-F9D2-4FA0-BC63-321C35229B98}" destId="{1DE1DDB6-D1ED-4045-882C-6709A635079F}" srcOrd="1" destOrd="0" presId="urn:microsoft.com/office/officeart/2005/8/layout/list1"/>
    <dgm:cxn modelId="{8BB1A446-8CD5-48CB-ABA5-E7D5A4D4E482}" type="presParOf" srcId="{03AFAD46-C75C-4287-A7D1-3B4078DE5A89}" destId="{F01D1AAE-D4EA-47D8-9D2A-BB7CDB06E253}" srcOrd="1" destOrd="0" presId="urn:microsoft.com/office/officeart/2005/8/layout/list1"/>
    <dgm:cxn modelId="{A44E9CEE-8502-430E-967D-6766DD8F8D39}" type="presParOf" srcId="{03AFAD46-C75C-4287-A7D1-3B4078DE5A89}" destId="{9D26EFCC-6F34-4615-B963-E993638141A6}" srcOrd="2" destOrd="0" presId="urn:microsoft.com/office/officeart/2005/8/layout/list1"/>
    <dgm:cxn modelId="{51011634-F90A-4509-872F-E548A6D6F3A4}" type="presParOf" srcId="{03AFAD46-C75C-4287-A7D1-3B4078DE5A89}" destId="{0B12C822-D46B-4BC6-B445-F8B6E19DE362}" srcOrd="3" destOrd="0" presId="urn:microsoft.com/office/officeart/2005/8/layout/list1"/>
    <dgm:cxn modelId="{3B2894C9-03E3-4C56-BB4B-08E49C61C674}" type="presParOf" srcId="{03AFAD46-C75C-4287-A7D1-3B4078DE5A89}" destId="{C60DF3BE-27D6-424C-85E6-FE36BA669B67}" srcOrd="4" destOrd="0" presId="urn:microsoft.com/office/officeart/2005/8/layout/list1"/>
    <dgm:cxn modelId="{A28AF00C-4541-464F-8BFE-9F4A7165D95F}" type="presParOf" srcId="{C60DF3BE-27D6-424C-85E6-FE36BA669B67}" destId="{544C2BF7-9836-4FB6-9A53-F010EA5CF266}" srcOrd="0" destOrd="0" presId="urn:microsoft.com/office/officeart/2005/8/layout/list1"/>
    <dgm:cxn modelId="{1A783857-4D01-42AE-9B13-EC62C6B0D6E7}" type="presParOf" srcId="{C60DF3BE-27D6-424C-85E6-FE36BA669B67}" destId="{FF369EEA-DE72-4F60-AAEB-EACDE56DAABB}" srcOrd="1" destOrd="0" presId="urn:microsoft.com/office/officeart/2005/8/layout/list1"/>
    <dgm:cxn modelId="{3D95D336-4EE2-4FCF-A273-390AA15AF5EB}" type="presParOf" srcId="{03AFAD46-C75C-4287-A7D1-3B4078DE5A89}" destId="{DE437F71-02B6-4337-85B6-42BDCF31ACC9}" srcOrd="5" destOrd="0" presId="urn:microsoft.com/office/officeart/2005/8/layout/list1"/>
    <dgm:cxn modelId="{A401DF03-952C-4018-BBBD-00F36596524A}" type="presParOf" srcId="{03AFAD46-C75C-4287-A7D1-3B4078DE5A89}" destId="{2EF12DDB-842F-4414-8A89-384441784A6D}" srcOrd="6" destOrd="0" presId="urn:microsoft.com/office/officeart/2005/8/layout/list1"/>
    <dgm:cxn modelId="{88808D4B-73B6-4B05-BA04-57A7C4DA5881}" type="presParOf" srcId="{03AFAD46-C75C-4287-A7D1-3B4078DE5A89}" destId="{02004AC7-09F7-41FE-9D6D-3E9BFFEAE9E2}" srcOrd="7" destOrd="0" presId="urn:microsoft.com/office/officeart/2005/8/layout/list1"/>
    <dgm:cxn modelId="{B0781A4A-BAD3-40B3-A5A9-8CE38B2A2EC5}" type="presParOf" srcId="{03AFAD46-C75C-4287-A7D1-3B4078DE5A89}" destId="{08700967-CEBD-4A1B-96A8-028A93AEBC65}" srcOrd="8" destOrd="0" presId="urn:microsoft.com/office/officeart/2005/8/layout/list1"/>
    <dgm:cxn modelId="{3BAF8BCF-5ABC-4C70-A25D-7A57086C2AF5}" type="presParOf" srcId="{08700967-CEBD-4A1B-96A8-028A93AEBC65}" destId="{EFA23E2C-4A71-492D-AE6F-2D2E0F6F9D8B}" srcOrd="0" destOrd="0" presId="urn:microsoft.com/office/officeart/2005/8/layout/list1"/>
    <dgm:cxn modelId="{10E82CBE-09E6-4843-98EF-58F8A0E85D79}" type="presParOf" srcId="{08700967-CEBD-4A1B-96A8-028A93AEBC65}" destId="{B4556F71-0B75-41A1-808A-8856F2668685}" srcOrd="1" destOrd="0" presId="urn:microsoft.com/office/officeart/2005/8/layout/list1"/>
    <dgm:cxn modelId="{F5BFF881-E208-41C1-885F-6DB7B4BEE6D5}" type="presParOf" srcId="{03AFAD46-C75C-4287-A7D1-3B4078DE5A89}" destId="{DA181B1F-CBE4-46C8-A6BD-A95CCAB40761}" srcOrd="9" destOrd="0" presId="urn:microsoft.com/office/officeart/2005/8/layout/list1"/>
    <dgm:cxn modelId="{5BDDD414-0555-49C0-8589-B4E32DFB6266}" type="presParOf" srcId="{03AFAD46-C75C-4287-A7D1-3B4078DE5A89}" destId="{BA8DF536-14DA-4EC7-975F-CD440D828918}" srcOrd="10" destOrd="0" presId="urn:microsoft.com/office/officeart/2005/8/layout/list1"/>
    <dgm:cxn modelId="{C548E0E2-8EAD-43E7-B888-A5CEE2970E46}" type="presParOf" srcId="{03AFAD46-C75C-4287-A7D1-3B4078DE5A89}" destId="{5116B2CB-5262-43EF-8585-49DFB4B99F4F}" srcOrd="11" destOrd="0" presId="urn:microsoft.com/office/officeart/2005/8/layout/list1"/>
    <dgm:cxn modelId="{A3D99235-5BF8-4821-9C8E-0AE4332852B1}" type="presParOf" srcId="{03AFAD46-C75C-4287-A7D1-3B4078DE5A89}" destId="{36E3BF48-C7CC-43C9-B05D-59C3BE8AE68B}" srcOrd="12" destOrd="0" presId="urn:microsoft.com/office/officeart/2005/8/layout/list1"/>
    <dgm:cxn modelId="{F4DA3A96-69F7-4CCE-8D85-A4FC07022843}" type="presParOf" srcId="{36E3BF48-C7CC-43C9-B05D-59C3BE8AE68B}" destId="{7D63CB19-3ADC-4518-A14F-2E4A6FA4A966}" srcOrd="0" destOrd="0" presId="urn:microsoft.com/office/officeart/2005/8/layout/list1"/>
    <dgm:cxn modelId="{E5EE0F1A-62DD-4829-841F-FE908D2C8497}" type="presParOf" srcId="{36E3BF48-C7CC-43C9-B05D-59C3BE8AE68B}" destId="{CD64F879-67C7-425F-9FFD-9EBA7B68C188}" srcOrd="1" destOrd="0" presId="urn:microsoft.com/office/officeart/2005/8/layout/list1"/>
    <dgm:cxn modelId="{6DFCA582-2A06-4EFB-A7E7-E893D4E24D0C}" type="presParOf" srcId="{03AFAD46-C75C-4287-A7D1-3B4078DE5A89}" destId="{73E589D8-A866-4D14-B891-170B0E80AFD5}" srcOrd="13" destOrd="0" presId="urn:microsoft.com/office/officeart/2005/8/layout/list1"/>
    <dgm:cxn modelId="{A599FC75-46A6-4980-A5BD-15349B0A3184}" type="presParOf" srcId="{03AFAD46-C75C-4287-A7D1-3B4078DE5A89}" destId="{65076D17-83AA-49D1-8760-724808ECB3D8}" srcOrd="14" destOrd="0" presId="urn:microsoft.com/office/officeart/2005/8/layout/list1"/>
    <dgm:cxn modelId="{C59BD964-3151-4C54-A40E-6B72BD8F58EA}" type="presParOf" srcId="{03AFAD46-C75C-4287-A7D1-3B4078DE5A89}" destId="{3515B285-C2E3-4BAE-8797-D82F54E34694}" srcOrd="15" destOrd="0" presId="urn:microsoft.com/office/officeart/2005/8/layout/list1"/>
    <dgm:cxn modelId="{A660C3CD-B53C-43F2-926F-1F5B04C481C8}" type="presParOf" srcId="{03AFAD46-C75C-4287-A7D1-3B4078DE5A89}" destId="{07BEC161-D780-450C-983D-2C610E3D1EF2}" srcOrd="16" destOrd="0" presId="urn:microsoft.com/office/officeart/2005/8/layout/list1"/>
    <dgm:cxn modelId="{16D793F2-36E8-480A-B26F-922567CE7407}" type="presParOf" srcId="{07BEC161-D780-450C-983D-2C610E3D1EF2}" destId="{A3567213-8B96-4591-B6BE-E156E5D04F1C}" srcOrd="0" destOrd="0" presId="urn:microsoft.com/office/officeart/2005/8/layout/list1"/>
    <dgm:cxn modelId="{DF4A61B1-024F-4438-942A-E0240218633B}" type="presParOf" srcId="{07BEC161-D780-450C-983D-2C610E3D1EF2}" destId="{7055335E-6072-4DED-BD41-DE684FFCA64A}" srcOrd="1" destOrd="0" presId="urn:microsoft.com/office/officeart/2005/8/layout/list1"/>
    <dgm:cxn modelId="{00403C33-8BD2-4AFA-9940-580337611A7B}" type="presParOf" srcId="{03AFAD46-C75C-4287-A7D1-3B4078DE5A89}" destId="{D56FF145-1B7E-4AAA-9457-9723EAA0AAC6}" srcOrd="17" destOrd="0" presId="urn:microsoft.com/office/officeart/2005/8/layout/list1"/>
    <dgm:cxn modelId="{FA1667CD-807F-4A74-A574-4F23B8B5B2D5}" type="presParOf" srcId="{03AFAD46-C75C-4287-A7D1-3B4078DE5A89}" destId="{EAB4DD23-859A-41BD-88AB-8BF913893ABB}" srcOrd="18" destOrd="0" presId="urn:microsoft.com/office/officeart/2005/8/layout/list1"/>
  </dgm:cxnLst>
  <dgm:bg>
    <a:gradFill>
      <a:gsLst>
        <a:gs pos="0">
          <a:schemeClr val="bg2">
            <a:tint val="90000"/>
            <a:satMod val="92000"/>
            <a:lumMod val="120000"/>
          </a:schemeClr>
        </a:gs>
        <a:gs pos="100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35F02-1994-4A4F-9496-0D24CB44B5FB}" type="doc">
      <dgm:prSet loTypeId="urn:microsoft.com/office/officeart/2009/3/layout/StepUpProcess" loCatId="process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1D49242-FE60-420F-A996-081F9B4EA965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F116B9FE-CBCC-4497-A771-BCCC13AC8E47}" type="parTrans" cxnId="{210AF545-9A77-4412-A11D-E01A7974C8CF}">
      <dgm:prSet/>
      <dgm:spPr/>
      <dgm:t>
        <a:bodyPr/>
        <a:lstStyle/>
        <a:p>
          <a:endParaRPr lang="en-US"/>
        </a:p>
      </dgm:t>
    </dgm:pt>
    <dgm:pt modelId="{CD07D64B-395D-4A01-BFF8-E399B52A22AF}" type="sibTrans" cxnId="{210AF545-9A77-4412-A11D-E01A7974C8CF}">
      <dgm:prSet/>
      <dgm:spPr/>
      <dgm:t>
        <a:bodyPr/>
        <a:lstStyle/>
        <a:p>
          <a:endParaRPr lang="en-US"/>
        </a:p>
      </dgm:t>
    </dgm:pt>
    <dgm:pt modelId="{0A331B86-620B-4529-8281-A528C2F1E0B3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E33C2980-3EDD-4068-B3EB-13B42E2D439A}" type="parTrans" cxnId="{075F5EA1-0360-4567-A43E-45FEC66636E0}">
      <dgm:prSet/>
      <dgm:spPr/>
      <dgm:t>
        <a:bodyPr/>
        <a:lstStyle/>
        <a:p>
          <a:endParaRPr lang="en-US"/>
        </a:p>
      </dgm:t>
    </dgm:pt>
    <dgm:pt modelId="{B6CBE124-7DD7-4D52-9F51-580FD733524E}" type="sibTrans" cxnId="{075F5EA1-0360-4567-A43E-45FEC66636E0}">
      <dgm:prSet/>
      <dgm:spPr/>
      <dgm:t>
        <a:bodyPr/>
        <a:lstStyle/>
        <a:p>
          <a:endParaRPr lang="en-US"/>
        </a:p>
      </dgm:t>
    </dgm:pt>
    <dgm:pt modelId="{BBB60123-B132-44B0-88D6-325B7B5CF504}">
      <dgm:prSet phldrT="[Text]"/>
      <dgm:spPr/>
      <dgm:t>
        <a:bodyPr/>
        <a:lstStyle/>
        <a:p>
          <a:r>
            <a:rPr lang="en-US" dirty="0" smtClean="0"/>
            <a:t>Intervention</a:t>
          </a:r>
          <a:endParaRPr lang="en-US" dirty="0"/>
        </a:p>
      </dgm:t>
    </dgm:pt>
    <dgm:pt modelId="{9960CB7D-1DA2-4618-BECC-DFFB20AF3E50}" type="parTrans" cxnId="{59B43EFE-AEE9-40E4-BD72-D54E7442756D}">
      <dgm:prSet/>
      <dgm:spPr/>
      <dgm:t>
        <a:bodyPr/>
        <a:lstStyle/>
        <a:p>
          <a:endParaRPr lang="en-US"/>
        </a:p>
      </dgm:t>
    </dgm:pt>
    <dgm:pt modelId="{5939D51F-1829-4323-9773-D0C08289AD81}" type="sibTrans" cxnId="{59B43EFE-AEE9-40E4-BD72-D54E7442756D}">
      <dgm:prSet/>
      <dgm:spPr/>
      <dgm:t>
        <a:bodyPr/>
        <a:lstStyle/>
        <a:p>
          <a:endParaRPr lang="en-US"/>
        </a:p>
      </dgm:t>
    </dgm:pt>
    <dgm:pt modelId="{E8731458-67BC-485A-A04E-FF300362338F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7929AD90-130C-439A-8801-0B19F30342C1}" type="parTrans" cxnId="{0F6B9B62-4764-47CB-9486-2CA6235F3E26}">
      <dgm:prSet/>
      <dgm:spPr/>
      <dgm:t>
        <a:bodyPr/>
        <a:lstStyle/>
        <a:p>
          <a:endParaRPr lang="en-US"/>
        </a:p>
      </dgm:t>
    </dgm:pt>
    <dgm:pt modelId="{DD100B2A-AFF5-4180-A743-2B1F0B6103D7}" type="sibTrans" cxnId="{0F6B9B62-4764-47CB-9486-2CA6235F3E26}">
      <dgm:prSet/>
      <dgm:spPr/>
      <dgm:t>
        <a:bodyPr/>
        <a:lstStyle/>
        <a:p>
          <a:endParaRPr lang="en-US"/>
        </a:p>
      </dgm:t>
    </dgm:pt>
    <dgm:pt modelId="{0B52F281-66D3-4E81-847F-3AECFBE31887}" type="pres">
      <dgm:prSet presAssocID="{F7E35F02-1994-4A4F-9496-0D24CB44B5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895569-00C3-4544-811E-FA05220F0B42}" type="pres">
      <dgm:prSet presAssocID="{31D49242-FE60-420F-A996-081F9B4EA965}" presName="composite" presStyleCnt="0"/>
      <dgm:spPr/>
    </dgm:pt>
    <dgm:pt modelId="{B9B59D5A-1A2E-484B-B82B-215DF38BF907}" type="pres">
      <dgm:prSet presAssocID="{31D49242-FE60-420F-A996-081F9B4EA965}" presName="LShape" presStyleLbl="alignNode1" presStyleIdx="0" presStyleCnt="7" custLinFactNeighborX="-10363" custLinFactNeighborY="-1815"/>
      <dgm:spPr/>
    </dgm:pt>
    <dgm:pt modelId="{3AE587CF-ABF5-432B-AF65-7DD9A7AF9607}" type="pres">
      <dgm:prSet presAssocID="{31D49242-FE60-420F-A996-081F9B4EA96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EB45-89E2-4114-950C-408C22A750A5}" type="pres">
      <dgm:prSet presAssocID="{31D49242-FE60-420F-A996-081F9B4EA965}" presName="Triangle" presStyleLbl="alignNode1" presStyleIdx="1" presStyleCnt="7"/>
      <dgm:spPr/>
    </dgm:pt>
    <dgm:pt modelId="{F2205368-C180-4363-953D-DE69687AC88A}" type="pres">
      <dgm:prSet presAssocID="{CD07D64B-395D-4A01-BFF8-E399B52A22AF}" presName="sibTrans" presStyleCnt="0"/>
      <dgm:spPr/>
    </dgm:pt>
    <dgm:pt modelId="{73928149-F979-44F9-B4A9-99A581E75FF5}" type="pres">
      <dgm:prSet presAssocID="{CD07D64B-395D-4A01-BFF8-E399B52A22AF}" presName="space" presStyleCnt="0"/>
      <dgm:spPr/>
    </dgm:pt>
    <dgm:pt modelId="{4BEA6F08-3A7D-4541-8983-DB02D092AE4E}" type="pres">
      <dgm:prSet presAssocID="{0A331B86-620B-4529-8281-A528C2F1E0B3}" presName="composite" presStyleCnt="0"/>
      <dgm:spPr/>
    </dgm:pt>
    <dgm:pt modelId="{ED54583A-1CF0-4965-91EB-FE496BA581FD}" type="pres">
      <dgm:prSet presAssocID="{0A331B86-620B-4529-8281-A528C2F1E0B3}" presName="LShape" presStyleLbl="alignNode1" presStyleIdx="2" presStyleCnt="7"/>
      <dgm:spPr/>
    </dgm:pt>
    <dgm:pt modelId="{315C5FA7-8DD0-4878-AB7E-464F614C5664}" type="pres">
      <dgm:prSet presAssocID="{0A331B86-620B-4529-8281-A528C2F1E0B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B6CB1-033E-479B-9BD6-6BB174E7D835}" type="pres">
      <dgm:prSet presAssocID="{0A331B86-620B-4529-8281-A528C2F1E0B3}" presName="Triangle" presStyleLbl="alignNode1" presStyleIdx="3" presStyleCnt="7"/>
      <dgm:spPr/>
    </dgm:pt>
    <dgm:pt modelId="{4C3858F9-86AE-4D39-85CF-09CF2AAF7A4B}" type="pres">
      <dgm:prSet presAssocID="{B6CBE124-7DD7-4D52-9F51-580FD733524E}" presName="sibTrans" presStyleCnt="0"/>
      <dgm:spPr/>
    </dgm:pt>
    <dgm:pt modelId="{3098EC9A-E42B-4275-BF6A-002844BF21D1}" type="pres">
      <dgm:prSet presAssocID="{B6CBE124-7DD7-4D52-9F51-580FD733524E}" presName="space" presStyleCnt="0"/>
      <dgm:spPr/>
    </dgm:pt>
    <dgm:pt modelId="{1E23A31A-C266-419A-A18E-8E99F66EE4A5}" type="pres">
      <dgm:prSet presAssocID="{BBB60123-B132-44B0-88D6-325B7B5CF504}" presName="composite" presStyleCnt="0"/>
      <dgm:spPr/>
    </dgm:pt>
    <dgm:pt modelId="{E6534A9A-0C69-4213-872D-76CAFC1ED5D3}" type="pres">
      <dgm:prSet presAssocID="{BBB60123-B132-44B0-88D6-325B7B5CF504}" presName="LShape" presStyleLbl="alignNode1" presStyleIdx="4" presStyleCnt="7"/>
      <dgm:spPr/>
    </dgm:pt>
    <dgm:pt modelId="{9DE519E8-C06F-43B4-A792-1E6C2D1F7CAF}" type="pres">
      <dgm:prSet presAssocID="{BBB60123-B132-44B0-88D6-325B7B5CF50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9FFE9-6104-4422-94B7-CD159E693CB0}" type="pres">
      <dgm:prSet presAssocID="{BBB60123-B132-44B0-88D6-325B7B5CF504}" presName="Triangle" presStyleLbl="alignNode1" presStyleIdx="5" presStyleCnt="7"/>
      <dgm:spPr/>
    </dgm:pt>
    <dgm:pt modelId="{96E73BC4-1A05-47F7-86D8-887715D10C56}" type="pres">
      <dgm:prSet presAssocID="{5939D51F-1829-4323-9773-D0C08289AD81}" presName="sibTrans" presStyleCnt="0"/>
      <dgm:spPr/>
    </dgm:pt>
    <dgm:pt modelId="{E42DFED0-D123-47B9-84CA-218A216072E3}" type="pres">
      <dgm:prSet presAssocID="{5939D51F-1829-4323-9773-D0C08289AD81}" presName="space" presStyleCnt="0"/>
      <dgm:spPr/>
    </dgm:pt>
    <dgm:pt modelId="{B81E63F0-7C32-4490-98A2-8CC42EC19B24}" type="pres">
      <dgm:prSet presAssocID="{E8731458-67BC-485A-A04E-FF300362338F}" presName="composite" presStyleCnt="0"/>
      <dgm:spPr/>
    </dgm:pt>
    <dgm:pt modelId="{325C940B-5710-4151-9653-CBC1B9CED0E5}" type="pres">
      <dgm:prSet presAssocID="{E8731458-67BC-485A-A04E-FF300362338F}" presName="LShape" presStyleLbl="alignNode1" presStyleIdx="6" presStyleCnt="7"/>
      <dgm:spPr/>
    </dgm:pt>
    <dgm:pt modelId="{B1948199-93F3-45B9-9670-CEB9B6956113}" type="pres">
      <dgm:prSet presAssocID="{E8731458-67BC-485A-A04E-FF300362338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0AF545-9A77-4412-A11D-E01A7974C8CF}" srcId="{F7E35F02-1994-4A4F-9496-0D24CB44B5FB}" destId="{31D49242-FE60-420F-A996-081F9B4EA965}" srcOrd="0" destOrd="0" parTransId="{F116B9FE-CBCC-4497-A771-BCCC13AC8E47}" sibTransId="{CD07D64B-395D-4A01-BFF8-E399B52A22AF}"/>
    <dgm:cxn modelId="{2C8B80B7-81C9-4EC0-BA5F-ABBE6DB84890}" type="presOf" srcId="{BBB60123-B132-44B0-88D6-325B7B5CF504}" destId="{9DE519E8-C06F-43B4-A792-1E6C2D1F7CAF}" srcOrd="0" destOrd="0" presId="urn:microsoft.com/office/officeart/2009/3/layout/StepUpProcess"/>
    <dgm:cxn modelId="{CAB9BD0A-F3D6-476D-B963-36550B4912AE}" type="presOf" srcId="{F7E35F02-1994-4A4F-9496-0D24CB44B5FB}" destId="{0B52F281-66D3-4E81-847F-3AECFBE31887}" srcOrd="0" destOrd="0" presId="urn:microsoft.com/office/officeart/2009/3/layout/StepUpProcess"/>
    <dgm:cxn modelId="{72B30276-1684-4152-B01A-C87E0F6158ED}" type="presOf" srcId="{E8731458-67BC-485A-A04E-FF300362338F}" destId="{B1948199-93F3-45B9-9670-CEB9B6956113}" srcOrd="0" destOrd="0" presId="urn:microsoft.com/office/officeart/2009/3/layout/StepUpProcess"/>
    <dgm:cxn modelId="{EEB3312F-5C39-4BE7-9A6D-CD54BF8B890E}" type="presOf" srcId="{31D49242-FE60-420F-A996-081F9B4EA965}" destId="{3AE587CF-ABF5-432B-AF65-7DD9A7AF9607}" srcOrd="0" destOrd="0" presId="urn:microsoft.com/office/officeart/2009/3/layout/StepUpProcess"/>
    <dgm:cxn modelId="{59B43EFE-AEE9-40E4-BD72-D54E7442756D}" srcId="{F7E35F02-1994-4A4F-9496-0D24CB44B5FB}" destId="{BBB60123-B132-44B0-88D6-325B7B5CF504}" srcOrd="2" destOrd="0" parTransId="{9960CB7D-1DA2-4618-BECC-DFFB20AF3E50}" sibTransId="{5939D51F-1829-4323-9773-D0C08289AD81}"/>
    <dgm:cxn modelId="{0F6B9B62-4764-47CB-9486-2CA6235F3E26}" srcId="{F7E35F02-1994-4A4F-9496-0D24CB44B5FB}" destId="{E8731458-67BC-485A-A04E-FF300362338F}" srcOrd="3" destOrd="0" parTransId="{7929AD90-130C-439A-8801-0B19F30342C1}" sibTransId="{DD100B2A-AFF5-4180-A743-2B1F0B6103D7}"/>
    <dgm:cxn modelId="{69EFD43E-0F91-4526-B28D-1EDD5A1755B3}" type="presOf" srcId="{0A331B86-620B-4529-8281-A528C2F1E0B3}" destId="{315C5FA7-8DD0-4878-AB7E-464F614C5664}" srcOrd="0" destOrd="0" presId="urn:microsoft.com/office/officeart/2009/3/layout/StepUpProcess"/>
    <dgm:cxn modelId="{075F5EA1-0360-4567-A43E-45FEC66636E0}" srcId="{F7E35F02-1994-4A4F-9496-0D24CB44B5FB}" destId="{0A331B86-620B-4529-8281-A528C2F1E0B3}" srcOrd="1" destOrd="0" parTransId="{E33C2980-3EDD-4068-B3EB-13B42E2D439A}" sibTransId="{B6CBE124-7DD7-4D52-9F51-580FD733524E}"/>
    <dgm:cxn modelId="{7530183F-AF16-41A3-AFD6-24E40C815A94}" type="presParOf" srcId="{0B52F281-66D3-4E81-847F-3AECFBE31887}" destId="{C5895569-00C3-4544-811E-FA05220F0B42}" srcOrd="0" destOrd="0" presId="urn:microsoft.com/office/officeart/2009/3/layout/StepUpProcess"/>
    <dgm:cxn modelId="{3781D246-7620-4694-90D6-5D0EE09DEFC9}" type="presParOf" srcId="{C5895569-00C3-4544-811E-FA05220F0B42}" destId="{B9B59D5A-1A2E-484B-B82B-215DF38BF907}" srcOrd="0" destOrd="0" presId="urn:microsoft.com/office/officeart/2009/3/layout/StepUpProcess"/>
    <dgm:cxn modelId="{B52A0FF4-AB8E-43DF-942C-CE2294A60720}" type="presParOf" srcId="{C5895569-00C3-4544-811E-FA05220F0B42}" destId="{3AE587CF-ABF5-432B-AF65-7DD9A7AF9607}" srcOrd="1" destOrd="0" presId="urn:microsoft.com/office/officeart/2009/3/layout/StepUpProcess"/>
    <dgm:cxn modelId="{82F04209-3F67-4C13-90B4-4EF5FE8AC919}" type="presParOf" srcId="{C5895569-00C3-4544-811E-FA05220F0B42}" destId="{F68AEB45-89E2-4114-950C-408C22A750A5}" srcOrd="2" destOrd="0" presId="urn:microsoft.com/office/officeart/2009/3/layout/StepUpProcess"/>
    <dgm:cxn modelId="{8687E908-233D-4452-8086-11E0D0A8AEDC}" type="presParOf" srcId="{0B52F281-66D3-4E81-847F-3AECFBE31887}" destId="{F2205368-C180-4363-953D-DE69687AC88A}" srcOrd="1" destOrd="0" presId="urn:microsoft.com/office/officeart/2009/3/layout/StepUpProcess"/>
    <dgm:cxn modelId="{028C85C5-FA86-4B26-9E45-21F792313279}" type="presParOf" srcId="{F2205368-C180-4363-953D-DE69687AC88A}" destId="{73928149-F979-44F9-B4A9-99A581E75FF5}" srcOrd="0" destOrd="0" presId="urn:microsoft.com/office/officeart/2009/3/layout/StepUpProcess"/>
    <dgm:cxn modelId="{4467E2DC-AF2B-4FB6-BB34-F1A87C925AE7}" type="presParOf" srcId="{0B52F281-66D3-4E81-847F-3AECFBE31887}" destId="{4BEA6F08-3A7D-4541-8983-DB02D092AE4E}" srcOrd="2" destOrd="0" presId="urn:microsoft.com/office/officeart/2009/3/layout/StepUpProcess"/>
    <dgm:cxn modelId="{C222E816-65E1-4BA1-A334-3FAA27788D76}" type="presParOf" srcId="{4BEA6F08-3A7D-4541-8983-DB02D092AE4E}" destId="{ED54583A-1CF0-4965-91EB-FE496BA581FD}" srcOrd="0" destOrd="0" presId="urn:microsoft.com/office/officeart/2009/3/layout/StepUpProcess"/>
    <dgm:cxn modelId="{BE1382CC-7B51-4340-A035-96176833EBC4}" type="presParOf" srcId="{4BEA6F08-3A7D-4541-8983-DB02D092AE4E}" destId="{315C5FA7-8DD0-4878-AB7E-464F614C5664}" srcOrd="1" destOrd="0" presId="urn:microsoft.com/office/officeart/2009/3/layout/StepUpProcess"/>
    <dgm:cxn modelId="{26600036-A216-4387-ADAB-9E390CC1A24C}" type="presParOf" srcId="{4BEA6F08-3A7D-4541-8983-DB02D092AE4E}" destId="{76AB6CB1-033E-479B-9BD6-6BB174E7D835}" srcOrd="2" destOrd="0" presId="urn:microsoft.com/office/officeart/2009/3/layout/StepUpProcess"/>
    <dgm:cxn modelId="{5E792981-F53D-4E89-9592-BA7DDFFE17EE}" type="presParOf" srcId="{0B52F281-66D3-4E81-847F-3AECFBE31887}" destId="{4C3858F9-86AE-4D39-85CF-09CF2AAF7A4B}" srcOrd="3" destOrd="0" presId="urn:microsoft.com/office/officeart/2009/3/layout/StepUpProcess"/>
    <dgm:cxn modelId="{AFF0FDF2-158B-4EF4-B9D6-BD717B515080}" type="presParOf" srcId="{4C3858F9-86AE-4D39-85CF-09CF2AAF7A4B}" destId="{3098EC9A-E42B-4275-BF6A-002844BF21D1}" srcOrd="0" destOrd="0" presId="urn:microsoft.com/office/officeart/2009/3/layout/StepUpProcess"/>
    <dgm:cxn modelId="{4CA3388D-25B1-4EFF-98B4-013D7F409F09}" type="presParOf" srcId="{0B52F281-66D3-4E81-847F-3AECFBE31887}" destId="{1E23A31A-C266-419A-A18E-8E99F66EE4A5}" srcOrd="4" destOrd="0" presId="urn:microsoft.com/office/officeart/2009/3/layout/StepUpProcess"/>
    <dgm:cxn modelId="{C44A6A8F-E66A-4F9A-B978-77A7ABC85668}" type="presParOf" srcId="{1E23A31A-C266-419A-A18E-8E99F66EE4A5}" destId="{E6534A9A-0C69-4213-872D-76CAFC1ED5D3}" srcOrd="0" destOrd="0" presId="urn:microsoft.com/office/officeart/2009/3/layout/StepUpProcess"/>
    <dgm:cxn modelId="{9BA9C994-4095-46AE-84F2-42F77E096649}" type="presParOf" srcId="{1E23A31A-C266-419A-A18E-8E99F66EE4A5}" destId="{9DE519E8-C06F-43B4-A792-1E6C2D1F7CAF}" srcOrd="1" destOrd="0" presId="urn:microsoft.com/office/officeart/2009/3/layout/StepUpProcess"/>
    <dgm:cxn modelId="{B2BAA3F5-54A5-4EAE-8764-5F6C95FF93B6}" type="presParOf" srcId="{1E23A31A-C266-419A-A18E-8E99F66EE4A5}" destId="{4B49FFE9-6104-4422-94B7-CD159E693CB0}" srcOrd="2" destOrd="0" presId="urn:microsoft.com/office/officeart/2009/3/layout/StepUpProcess"/>
    <dgm:cxn modelId="{1CD46424-BD0A-42ED-8632-61650A4E4040}" type="presParOf" srcId="{0B52F281-66D3-4E81-847F-3AECFBE31887}" destId="{96E73BC4-1A05-47F7-86D8-887715D10C56}" srcOrd="5" destOrd="0" presId="urn:microsoft.com/office/officeart/2009/3/layout/StepUpProcess"/>
    <dgm:cxn modelId="{57F4D460-3F87-4625-8A08-FAECDBAC9AB1}" type="presParOf" srcId="{96E73BC4-1A05-47F7-86D8-887715D10C56}" destId="{E42DFED0-D123-47B9-84CA-218A216072E3}" srcOrd="0" destOrd="0" presId="urn:microsoft.com/office/officeart/2009/3/layout/StepUpProcess"/>
    <dgm:cxn modelId="{8FFDF07C-2906-46B2-BE0D-8EDD018538B6}" type="presParOf" srcId="{0B52F281-66D3-4E81-847F-3AECFBE31887}" destId="{B81E63F0-7C32-4490-98A2-8CC42EC19B24}" srcOrd="6" destOrd="0" presId="urn:microsoft.com/office/officeart/2009/3/layout/StepUpProcess"/>
    <dgm:cxn modelId="{31D0F5F4-7A42-43C9-81C2-D1BC7953E798}" type="presParOf" srcId="{B81E63F0-7C32-4490-98A2-8CC42EC19B24}" destId="{325C940B-5710-4151-9653-CBC1B9CED0E5}" srcOrd="0" destOrd="0" presId="urn:microsoft.com/office/officeart/2009/3/layout/StepUpProcess"/>
    <dgm:cxn modelId="{8FCA054E-4716-47AA-91EF-DE664A6F33D7}" type="presParOf" srcId="{B81E63F0-7C32-4490-98A2-8CC42EC19B24}" destId="{B1948199-93F3-45B9-9670-CEB9B695611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01DFE-85CA-4AE6-AB39-A2EBB3135846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0476B03-350F-4A03-9D47-36F94C1E215B}">
      <dgm:prSet custT="1"/>
      <dgm:spPr/>
      <dgm:t>
        <a:bodyPr/>
        <a:lstStyle/>
        <a:p>
          <a:pPr rtl="0"/>
          <a:r>
            <a:rPr lang="en-US" sz="2800" b="1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Phases in Vocational Rehabilitation </a:t>
          </a:r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31E51-57DA-49DB-865B-6FA88FCBC11A}" type="parTrans" cxnId="{DBBC14C5-6A7A-4EED-8B65-CA6F0EBBBBCC}">
      <dgm:prSet/>
      <dgm:spPr/>
      <dgm:t>
        <a:bodyPr/>
        <a:lstStyle/>
        <a:p>
          <a:endParaRPr lang="en-US"/>
        </a:p>
      </dgm:t>
    </dgm:pt>
    <dgm:pt modelId="{7930F546-099D-45D6-A801-257DCA21309E}" type="sibTrans" cxnId="{DBBC14C5-6A7A-4EED-8B65-CA6F0EBBBBCC}">
      <dgm:prSet custT="1"/>
      <dgm:spPr>
        <a:solidFill>
          <a:schemeClr val="bg1"/>
        </a:solidFill>
      </dgm:spPr>
      <dgm:t>
        <a:bodyPr/>
        <a:lstStyle/>
        <a:p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AC547-D77C-4469-B01D-3943D2AE4098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Vocational </a:t>
          </a:r>
        </a:p>
        <a:p>
          <a:pPr rtl="0"/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assessment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995BD-1E72-4F31-8F1D-2EC1AE4A8DEB}" type="parTrans" cxnId="{E5545C51-5BFA-4F8E-8CBA-EFA272B333E5}">
      <dgm:prSet/>
      <dgm:spPr/>
      <dgm:t>
        <a:bodyPr/>
        <a:lstStyle/>
        <a:p>
          <a:endParaRPr lang="en-US"/>
        </a:p>
      </dgm:t>
    </dgm:pt>
    <dgm:pt modelId="{9934F0BD-823B-48AB-BDF9-B050C755F431}" type="sibTrans" cxnId="{E5545C51-5BFA-4F8E-8CBA-EFA272B333E5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D9E44-68CD-4372-AE76-532A6A21DFAA}">
      <dgm:prSet custT="1"/>
      <dgm:spPr/>
      <dgm:t>
        <a:bodyPr/>
        <a:lstStyle/>
        <a:p>
          <a:pPr rtl="0"/>
          <a:r>
            <a: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Vocational counseling </a:t>
          </a:r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BC9B0-235E-494B-8464-2C3A627B8EB1}" type="parTrans" cxnId="{7071E066-FAC2-40AC-85D9-A5153B3B703D}">
      <dgm:prSet/>
      <dgm:spPr/>
      <dgm:t>
        <a:bodyPr/>
        <a:lstStyle/>
        <a:p>
          <a:endParaRPr lang="en-US"/>
        </a:p>
      </dgm:t>
    </dgm:pt>
    <dgm:pt modelId="{D6A76E58-B62B-4872-A9EA-590C471D3F51}" type="sibTrans" cxnId="{7071E066-FAC2-40AC-85D9-A5153B3B703D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52A89-764A-485E-879D-8203A4184591}">
      <dgm:prSet custT="1"/>
      <dgm:spPr/>
      <dgm:t>
        <a:bodyPr/>
        <a:lstStyle/>
        <a:p>
          <a:pPr rtl="0"/>
          <a:r>
            <a: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Vocational training</a:t>
          </a:r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1ABAD-ED7A-43F3-8A16-7D0A2B6B77CF}" type="parTrans" cxnId="{F32A000E-7ACB-4AB5-A16F-809B58458075}">
      <dgm:prSet/>
      <dgm:spPr/>
      <dgm:t>
        <a:bodyPr/>
        <a:lstStyle/>
        <a:p>
          <a:endParaRPr lang="en-US"/>
        </a:p>
      </dgm:t>
    </dgm:pt>
    <dgm:pt modelId="{9927E074-03E6-4BA7-A464-3BD707B4606A}" type="sibTrans" cxnId="{F32A000E-7ACB-4AB5-A16F-809B58458075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6153F-F5B4-4D51-95EE-BD3C50545822}">
      <dgm:prSet custT="1"/>
      <dgm:spPr/>
      <dgm:t>
        <a:bodyPr/>
        <a:lstStyle/>
        <a:p>
          <a:pPr rtl="0"/>
          <a:r>
            <a: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Job exploration</a:t>
          </a:r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CA9A0-A114-4B2E-ACD9-4F0A44930EBD}" type="parTrans" cxnId="{EA39E736-B861-40CA-9F79-582EC893930D}">
      <dgm:prSet/>
      <dgm:spPr/>
      <dgm:t>
        <a:bodyPr/>
        <a:lstStyle/>
        <a:p>
          <a:endParaRPr lang="en-US"/>
        </a:p>
      </dgm:t>
    </dgm:pt>
    <dgm:pt modelId="{59D3BAAD-A506-40A1-95FC-76EDBD274772}" type="sibTrans" cxnId="{EA39E736-B861-40CA-9F79-582EC893930D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967A8-7B9C-4AC1-A0F1-E9F4440A6981}">
      <dgm:prSet custT="1"/>
      <dgm:spPr/>
      <dgm:t>
        <a:bodyPr/>
        <a:lstStyle/>
        <a:p>
          <a:pPr rtl="0"/>
          <a:r>
            <a: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Jobplacement</a:t>
          </a:r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CDB30-64E6-4D4A-9D42-6264FC0D1F0B}" type="parTrans" cxnId="{302D5A10-B913-418A-8C2B-4A224A90612B}">
      <dgm:prSet/>
      <dgm:spPr/>
      <dgm:t>
        <a:bodyPr/>
        <a:lstStyle/>
        <a:p>
          <a:endParaRPr lang="en-US"/>
        </a:p>
      </dgm:t>
    </dgm:pt>
    <dgm:pt modelId="{7544CB64-28E4-4C02-95E6-E8F75AC91E3F}" type="sibTrans" cxnId="{302D5A10-B913-418A-8C2B-4A224A90612B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E8D84-640A-475C-BACC-FD96ABA1E4AB}">
      <dgm:prSet custT="1"/>
      <dgm:spPr/>
      <dgm:t>
        <a:bodyPr/>
        <a:lstStyle/>
        <a:p>
          <a:pPr rtl="0"/>
          <a:r>
            <a: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Follow-up</a:t>
          </a:r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F06995-8DD7-4C9E-9103-25388A7C940A}" type="parTrans" cxnId="{0DD385D1-3FA5-486D-97D4-08777D23D72B}">
      <dgm:prSet/>
      <dgm:spPr/>
      <dgm:t>
        <a:bodyPr/>
        <a:lstStyle/>
        <a:p>
          <a:endParaRPr lang="en-US"/>
        </a:p>
      </dgm:t>
    </dgm:pt>
    <dgm:pt modelId="{4E6D865A-3244-4E06-9FBC-9C3EF04D260A}" type="sibTrans" cxnId="{0DD385D1-3FA5-486D-97D4-08777D23D72B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10580-0637-4C4E-9FE2-D48AB0C65B1C}" type="pres">
      <dgm:prSet presAssocID="{F0A01DFE-85CA-4AE6-AB39-A2EBB31358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C14957-558F-4ACC-853B-534CD885711E}" type="pres">
      <dgm:prSet presAssocID="{D0476B03-350F-4A03-9D47-36F94C1E215B}" presName="node" presStyleLbl="node1" presStyleIdx="0" presStyleCnt="7" custScaleX="227015" custRadScaleRad="9611" custRadScaleInc="419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F8D1-7BEB-4E63-B08B-C337B11291DB}" type="pres">
      <dgm:prSet presAssocID="{7930F546-099D-45D6-A801-257DCA21309E}" presName="sibTrans" presStyleLbl="sibTrans2D1" presStyleIdx="0" presStyleCnt="7" custFlipVert="0" custFlipHor="0" custScaleX="31688" custScaleY="42745"/>
      <dgm:spPr/>
      <dgm:t>
        <a:bodyPr/>
        <a:lstStyle/>
        <a:p>
          <a:endParaRPr lang="en-US"/>
        </a:p>
      </dgm:t>
    </dgm:pt>
    <dgm:pt modelId="{F9C9DDEA-A59A-4D5C-94A6-FA78BF15C925}" type="pres">
      <dgm:prSet presAssocID="{7930F546-099D-45D6-A801-257DCA21309E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F2DF273B-0DEA-48AB-8AD1-2456AB9126F8}" type="pres">
      <dgm:prSet presAssocID="{5D3AC547-D77C-4469-B01D-3943D2AE4098}" presName="node" presStyleLbl="node1" presStyleIdx="1" presStyleCnt="7" custScaleX="198686" custRadScaleRad="106663" custRadScaleInc="-44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6CC7-1B95-46FC-85BE-9B8F55BC90EC}" type="pres">
      <dgm:prSet presAssocID="{9934F0BD-823B-48AB-BDF9-B050C755F431}" presName="sibTrans" presStyleLbl="sibTrans2D1" presStyleIdx="1" presStyleCnt="7" custLinFactNeighborX="61072" custLinFactNeighborY="-20505"/>
      <dgm:spPr/>
      <dgm:t>
        <a:bodyPr/>
        <a:lstStyle/>
        <a:p>
          <a:endParaRPr lang="en-US"/>
        </a:p>
      </dgm:t>
    </dgm:pt>
    <dgm:pt modelId="{F7AC75A5-4591-4739-9400-DA3286676F72}" type="pres">
      <dgm:prSet presAssocID="{9934F0BD-823B-48AB-BDF9-B050C755F431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48AC73F-AF1C-4026-8F16-6E354F17C463}" type="pres">
      <dgm:prSet presAssocID="{D42D9E44-68CD-4372-AE76-532A6A21DFAA}" presName="node" presStyleLbl="node1" presStyleIdx="2" presStyleCnt="7" custScaleX="188654" custScaleY="99985" custRadScaleRad="154110" custRadScaleInc="-50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E77DD-8948-4C61-B15A-6C9506DA3763}" type="pres">
      <dgm:prSet presAssocID="{D6A76E58-B62B-4872-A9EA-590C471D3F51}" presName="sibTrans" presStyleLbl="sibTrans2D1" presStyleIdx="2" presStyleCnt="7" custLinFactNeighborX="53706" custLinFactNeighborY="14646"/>
      <dgm:spPr/>
      <dgm:t>
        <a:bodyPr/>
        <a:lstStyle/>
        <a:p>
          <a:endParaRPr lang="en-US"/>
        </a:p>
      </dgm:t>
    </dgm:pt>
    <dgm:pt modelId="{C15D2E1C-1C17-49DE-9F63-08AA45A7FE3F}" type="pres">
      <dgm:prSet presAssocID="{D6A76E58-B62B-4872-A9EA-590C471D3F5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949AE09-8952-4819-9C45-5A3675C62E0E}" type="pres">
      <dgm:prSet presAssocID="{69152A89-764A-485E-879D-8203A4184591}" presName="node" presStyleLbl="node1" presStyleIdx="3" presStyleCnt="7" custScaleX="186581" custScaleY="91350" custRadScaleRad="131997" custRadScaleInc="-75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609B2-F209-4E7A-BA6B-5FAAD0334F63}" type="pres">
      <dgm:prSet presAssocID="{9927E074-03E6-4BA7-A464-3BD707B4606A}" presName="sibTrans" presStyleLbl="sibTrans2D1" presStyleIdx="3" presStyleCnt="7"/>
      <dgm:spPr/>
      <dgm:t>
        <a:bodyPr/>
        <a:lstStyle/>
        <a:p>
          <a:endParaRPr lang="en-US"/>
        </a:p>
      </dgm:t>
    </dgm:pt>
    <dgm:pt modelId="{3CF3BEFE-18FC-412D-8255-7D2631B0DE0A}" type="pres">
      <dgm:prSet presAssocID="{9927E074-03E6-4BA7-A464-3BD707B4606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39305E9-5575-4C88-BC6C-248DF179B931}" type="pres">
      <dgm:prSet presAssocID="{89F6153F-F5B4-4D51-95EE-BD3C50545822}" presName="node" presStyleLbl="node1" presStyleIdx="4" presStyleCnt="7" custScaleX="219271" custScaleY="97281" custRadScaleRad="110935" custRadScaleInc="2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76E6-9F32-4D92-8857-07479A5D5FB5}" type="pres">
      <dgm:prSet presAssocID="{59D3BAAD-A506-40A1-95FC-76EDBD27477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D21090AB-75BD-467A-88BC-E3A3FE09BF85}" type="pres">
      <dgm:prSet presAssocID="{59D3BAAD-A506-40A1-95FC-76EDBD27477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82F0CCD-AB1C-4169-A32F-66EC5EDC6281}" type="pres">
      <dgm:prSet presAssocID="{E46967A8-7B9C-4AC1-A0F1-E9F4440A6981}" presName="node" presStyleLbl="node1" presStyleIdx="5" presStyleCnt="7" custScaleX="220049" custScaleY="85526" custRadScaleRad="145205" custRadScaleInc="26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92720-6D70-4C46-AD6B-4C5B4B1FD7FE}" type="pres">
      <dgm:prSet presAssocID="{7544CB64-28E4-4C02-95E6-E8F75AC91E3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5E50248B-76F2-482D-8706-70C0CFCD4C35}" type="pres">
      <dgm:prSet presAssocID="{7544CB64-28E4-4C02-95E6-E8F75AC91E3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26199DD1-AFD3-425B-B455-F0EAD6665B31}" type="pres">
      <dgm:prSet presAssocID="{4F4E8D84-640A-475C-BACC-FD96ABA1E4AB}" presName="node" presStyleLbl="node1" presStyleIdx="6" presStyleCnt="7" custScaleX="191220" custRadScaleRad="131573" custRadScaleInc="-12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64C20-0F4A-4205-BCF9-12D87EC837D7}" type="pres">
      <dgm:prSet presAssocID="{4E6D865A-3244-4E06-9FBC-9C3EF04D260A}" presName="sibTrans" presStyleLbl="sibTrans2D1" presStyleIdx="6" presStyleCnt="7" custAng="20039861" custLinFactX="1414" custLinFactY="-107569" custLinFactNeighborX="100000" custLinFactNeighborY="-200000"/>
      <dgm:spPr/>
      <dgm:t>
        <a:bodyPr/>
        <a:lstStyle/>
        <a:p>
          <a:endParaRPr lang="en-US"/>
        </a:p>
      </dgm:t>
    </dgm:pt>
    <dgm:pt modelId="{3CCF5CE7-DCB3-4574-95DD-300B084D2DA7}" type="pres">
      <dgm:prSet presAssocID="{4E6D865A-3244-4E06-9FBC-9C3EF04D260A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0DD385D1-3FA5-486D-97D4-08777D23D72B}" srcId="{F0A01DFE-85CA-4AE6-AB39-A2EBB3135846}" destId="{4F4E8D84-640A-475C-BACC-FD96ABA1E4AB}" srcOrd="6" destOrd="0" parTransId="{1DF06995-8DD7-4C9E-9103-25388A7C940A}" sibTransId="{4E6D865A-3244-4E06-9FBC-9C3EF04D260A}"/>
    <dgm:cxn modelId="{39389E6A-1539-4F0B-9898-2DD162FA4EC3}" type="presOf" srcId="{59D3BAAD-A506-40A1-95FC-76EDBD274772}" destId="{D21090AB-75BD-467A-88BC-E3A3FE09BF85}" srcOrd="1" destOrd="0" presId="urn:microsoft.com/office/officeart/2005/8/layout/cycle2"/>
    <dgm:cxn modelId="{78C86D75-2929-47E5-993B-A494A6906214}" type="presOf" srcId="{5D3AC547-D77C-4469-B01D-3943D2AE4098}" destId="{F2DF273B-0DEA-48AB-8AD1-2456AB9126F8}" srcOrd="0" destOrd="0" presId="urn:microsoft.com/office/officeart/2005/8/layout/cycle2"/>
    <dgm:cxn modelId="{8BAF3DA3-00F0-4A52-9EDB-20E86DE718AC}" type="presOf" srcId="{7930F546-099D-45D6-A801-257DCA21309E}" destId="{1A89F8D1-7BEB-4E63-B08B-C337B11291DB}" srcOrd="0" destOrd="0" presId="urn:microsoft.com/office/officeart/2005/8/layout/cycle2"/>
    <dgm:cxn modelId="{EA39E736-B861-40CA-9F79-582EC893930D}" srcId="{F0A01DFE-85CA-4AE6-AB39-A2EBB3135846}" destId="{89F6153F-F5B4-4D51-95EE-BD3C50545822}" srcOrd="4" destOrd="0" parTransId="{E3ACA9A0-A114-4B2E-ACD9-4F0A44930EBD}" sibTransId="{59D3BAAD-A506-40A1-95FC-76EDBD274772}"/>
    <dgm:cxn modelId="{031B9E44-F910-42D5-A502-320D9836B975}" type="presOf" srcId="{D6A76E58-B62B-4872-A9EA-590C471D3F51}" destId="{C15D2E1C-1C17-49DE-9F63-08AA45A7FE3F}" srcOrd="1" destOrd="0" presId="urn:microsoft.com/office/officeart/2005/8/layout/cycle2"/>
    <dgm:cxn modelId="{1C6E0885-69C1-4C48-AE4B-C3BBC25361D1}" type="presOf" srcId="{7544CB64-28E4-4C02-95E6-E8F75AC91E3F}" destId="{55592720-6D70-4C46-AD6B-4C5B4B1FD7FE}" srcOrd="0" destOrd="0" presId="urn:microsoft.com/office/officeart/2005/8/layout/cycle2"/>
    <dgm:cxn modelId="{634DDA98-046F-4FD7-A97E-07C583112939}" type="presOf" srcId="{4F4E8D84-640A-475C-BACC-FD96ABA1E4AB}" destId="{26199DD1-AFD3-425B-B455-F0EAD6665B31}" srcOrd="0" destOrd="0" presId="urn:microsoft.com/office/officeart/2005/8/layout/cycle2"/>
    <dgm:cxn modelId="{9D7CA541-2F63-4F60-ACB8-A8D083B14515}" type="presOf" srcId="{59D3BAAD-A506-40A1-95FC-76EDBD274772}" destId="{C25A76E6-9F32-4D92-8857-07479A5D5FB5}" srcOrd="0" destOrd="0" presId="urn:microsoft.com/office/officeart/2005/8/layout/cycle2"/>
    <dgm:cxn modelId="{DBC7D4BC-C60D-48A0-ACE2-939D7DD8288B}" type="presOf" srcId="{9934F0BD-823B-48AB-BDF9-B050C755F431}" destId="{F7AC75A5-4591-4739-9400-DA3286676F72}" srcOrd="1" destOrd="0" presId="urn:microsoft.com/office/officeart/2005/8/layout/cycle2"/>
    <dgm:cxn modelId="{7071E066-FAC2-40AC-85D9-A5153B3B703D}" srcId="{F0A01DFE-85CA-4AE6-AB39-A2EBB3135846}" destId="{D42D9E44-68CD-4372-AE76-532A6A21DFAA}" srcOrd="2" destOrd="0" parTransId="{EB8BC9B0-235E-494B-8464-2C3A627B8EB1}" sibTransId="{D6A76E58-B62B-4872-A9EA-590C471D3F51}"/>
    <dgm:cxn modelId="{FDC279E4-BCB5-4E01-BF56-202C512192B3}" type="presOf" srcId="{9927E074-03E6-4BA7-A464-3BD707B4606A}" destId="{F66609B2-F209-4E7A-BA6B-5FAAD0334F63}" srcOrd="0" destOrd="0" presId="urn:microsoft.com/office/officeart/2005/8/layout/cycle2"/>
    <dgm:cxn modelId="{48690D60-64C6-464D-AF75-D9FE284217E3}" type="presOf" srcId="{7544CB64-28E4-4C02-95E6-E8F75AC91E3F}" destId="{5E50248B-76F2-482D-8706-70C0CFCD4C35}" srcOrd="1" destOrd="0" presId="urn:microsoft.com/office/officeart/2005/8/layout/cycle2"/>
    <dgm:cxn modelId="{E5545C51-5BFA-4F8E-8CBA-EFA272B333E5}" srcId="{F0A01DFE-85CA-4AE6-AB39-A2EBB3135846}" destId="{5D3AC547-D77C-4469-B01D-3943D2AE4098}" srcOrd="1" destOrd="0" parTransId="{B94995BD-1E72-4F31-8F1D-2EC1AE4A8DEB}" sibTransId="{9934F0BD-823B-48AB-BDF9-B050C755F431}"/>
    <dgm:cxn modelId="{F32A000E-7ACB-4AB5-A16F-809B58458075}" srcId="{F0A01DFE-85CA-4AE6-AB39-A2EBB3135846}" destId="{69152A89-764A-485E-879D-8203A4184591}" srcOrd="3" destOrd="0" parTransId="{2511ABAD-ED7A-43F3-8A16-7D0A2B6B77CF}" sibTransId="{9927E074-03E6-4BA7-A464-3BD707B4606A}"/>
    <dgm:cxn modelId="{AF2B5C90-81EC-499E-8BB0-F419ACF134A6}" type="presOf" srcId="{89F6153F-F5B4-4D51-95EE-BD3C50545822}" destId="{539305E9-5575-4C88-BC6C-248DF179B931}" srcOrd="0" destOrd="0" presId="urn:microsoft.com/office/officeart/2005/8/layout/cycle2"/>
    <dgm:cxn modelId="{C0F375B5-6823-4CA8-987A-BDB517B2E77E}" type="presOf" srcId="{69152A89-764A-485E-879D-8203A4184591}" destId="{0949AE09-8952-4819-9C45-5A3675C62E0E}" srcOrd="0" destOrd="0" presId="urn:microsoft.com/office/officeart/2005/8/layout/cycle2"/>
    <dgm:cxn modelId="{72557544-E3F4-4D32-A114-85E9BF394636}" type="presOf" srcId="{D6A76E58-B62B-4872-A9EA-590C471D3F51}" destId="{C51E77DD-8948-4C61-B15A-6C9506DA3763}" srcOrd="0" destOrd="0" presId="urn:microsoft.com/office/officeart/2005/8/layout/cycle2"/>
    <dgm:cxn modelId="{22E2DD1B-1DF9-4671-BEE1-7C8ADB7333A9}" type="presOf" srcId="{4E6D865A-3244-4E06-9FBC-9C3EF04D260A}" destId="{0A164C20-0F4A-4205-BCF9-12D87EC837D7}" srcOrd="0" destOrd="0" presId="urn:microsoft.com/office/officeart/2005/8/layout/cycle2"/>
    <dgm:cxn modelId="{22A15E56-D53B-4C54-9963-7A7BFA1FCDDE}" type="presOf" srcId="{9927E074-03E6-4BA7-A464-3BD707B4606A}" destId="{3CF3BEFE-18FC-412D-8255-7D2631B0DE0A}" srcOrd="1" destOrd="0" presId="urn:microsoft.com/office/officeart/2005/8/layout/cycle2"/>
    <dgm:cxn modelId="{DBBC14C5-6A7A-4EED-8B65-CA6F0EBBBBCC}" srcId="{F0A01DFE-85CA-4AE6-AB39-A2EBB3135846}" destId="{D0476B03-350F-4A03-9D47-36F94C1E215B}" srcOrd="0" destOrd="0" parTransId="{30531E51-57DA-49DB-865B-6FA88FCBC11A}" sibTransId="{7930F546-099D-45D6-A801-257DCA21309E}"/>
    <dgm:cxn modelId="{2D3D12B6-37CB-4052-93D0-A93DCC9967A1}" type="presOf" srcId="{4E6D865A-3244-4E06-9FBC-9C3EF04D260A}" destId="{3CCF5CE7-DCB3-4574-95DD-300B084D2DA7}" srcOrd="1" destOrd="0" presId="urn:microsoft.com/office/officeart/2005/8/layout/cycle2"/>
    <dgm:cxn modelId="{D1106F0C-B17F-4634-A92F-65946880CE2B}" type="presOf" srcId="{F0A01DFE-85CA-4AE6-AB39-A2EBB3135846}" destId="{C7F10580-0637-4C4E-9FE2-D48AB0C65B1C}" srcOrd="0" destOrd="0" presId="urn:microsoft.com/office/officeart/2005/8/layout/cycle2"/>
    <dgm:cxn modelId="{F4D86F51-FD46-4A3A-AFA7-2D461C32A553}" type="presOf" srcId="{9934F0BD-823B-48AB-BDF9-B050C755F431}" destId="{53A06CC7-1B95-46FC-85BE-9B8F55BC90EC}" srcOrd="0" destOrd="0" presId="urn:microsoft.com/office/officeart/2005/8/layout/cycle2"/>
    <dgm:cxn modelId="{4F7EB7DE-8FA7-45F9-AE9C-DA3CC59EF496}" type="presOf" srcId="{E46967A8-7B9C-4AC1-A0F1-E9F4440A6981}" destId="{A82F0CCD-AB1C-4169-A32F-66EC5EDC6281}" srcOrd="0" destOrd="0" presId="urn:microsoft.com/office/officeart/2005/8/layout/cycle2"/>
    <dgm:cxn modelId="{302D5A10-B913-418A-8C2B-4A224A90612B}" srcId="{F0A01DFE-85CA-4AE6-AB39-A2EBB3135846}" destId="{E46967A8-7B9C-4AC1-A0F1-E9F4440A6981}" srcOrd="5" destOrd="0" parTransId="{839CDB30-64E6-4D4A-9D42-6264FC0D1F0B}" sibTransId="{7544CB64-28E4-4C02-95E6-E8F75AC91E3F}"/>
    <dgm:cxn modelId="{592FBA6F-B0D7-49DF-92B2-920F473AD3E4}" type="presOf" srcId="{D0476B03-350F-4A03-9D47-36F94C1E215B}" destId="{FDC14957-558F-4ACC-853B-534CD885711E}" srcOrd="0" destOrd="0" presId="urn:microsoft.com/office/officeart/2005/8/layout/cycle2"/>
    <dgm:cxn modelId="{F0BDB43E-5B33-4499-9800-C131D4743259}" type="presOf" srcId="{D42D9E44-68CD-4372-AE76-532A6A21DFAA}" destId="{048AC73F-AF1C-4026-8F16-6E354F17C463}" srcOrd="0" destOrd="0" presId="urn:microsoft.com/office/officeart/2005/8/layout/cycle2"/>
    <dgm:cxn modelId="{9F436C84-8638-4EF8-8A4F-B4EF895497AA}" type="presOf" srcId="{7930F546-099D-45D6-A801-257DCA21309E}" destId="{F9C9DDEA-A59A-4D5C-94A6-FA78BF15C925}" srcOrd="1" destOrd="0" presId="urn:microsoft.com/office/officeart/2005/8/layout/cycle2"/>
    <dgm:cxn modelId="{C7E0185F-80E9-43BF-AE80-30C1F71C32EA}" type="presParOf" srcId="{C7F10580-0637-4C4E-9FE2-D48AB0C65B1C}" destId="{FDC14957-558F-4ACC-853B-534CD885711E}" srcOrd="0" destOrd="0" presId="urn:microsoft.com/office/officeart/2005/8/layout/cycle2"/>
    <dgm:cxn modelId="{24D4DED9-89C0-4E03-BE98-435C4F1A33CC}" type="presParOf" srcId="{C7F10580-0637-4C4E-9FE2-D48AB0C65B1C}" destId="{1A89F8D1-7BEB-4E63-B08B-C337B11291DB}" srcOrd="1" destOrd="0" presId="urn:microsoft.com/office/officeart/2005/8/layout/cycle2"/>
    <dgm:cxn modelId="{8D89E1BF-978C-4200-A9A4-77BC238CEBBF}" type="presParOf" srcId="{1A89F8D1-7BEB-4E63-B08B-C337B11291DB}" destId="{F9C9DDEA-A59A-4D5C-94A6-FA78BF15C925}" srcOrd="0" destOrd="0" presId="urn:microsoft.com/office/officeart/2005/8/layout/cycle2"/>
    <dgm:cxn modelId="{D024A652-ADCF-474E-8ACE-109BB54541A9}" type="presParOf" srcId="{C7F10580-0637-4C4E-9FE2-D48AB0C65B1C}" destId="{F2DF273B-0DEA-48AB-8AD1-2456AB9126F8}" srcOrd="2" destOrd="0" presId="urn:microsoft.com/office/officeart/2005/8/layout/cycle2"/>
    <dgm:cxn modelId="{E31E73B5-EEC0-466B-A2DB-B36C3250F350}" type="presParOf" srcId="{C7F10580-0637-4C4E-9FE2-D48AB0C65B1C}" destId="{53A06CC7-1B95-46FC-85BE-9B8F55BC90EC}" srcOrd="3" destOrd="0" presId="urn:microsoft.com/office/officeart/2005/8/layout/cycle2"/>
    <dgm:cxn modelId="{421DF66C-9552-4705-B69D-3EB515CC3DA6}" type="presParOf" srcId="{53A06CC7-1B95-46FC-85BE-9B8F55BC90EC}" destId="{F7AC75A5-4591-4739-9400-DA3286676F72}" srcOrd="0" destOrd="0" presId="urn:microsoft.com/office/officeart/2005/8/layout/cycle2"/>
    <dgm:cxn modelId="{902D9EFB-C160-4B2D-9E06-6C67F9128571}" type="presParOf" srcId="{C7F10580-0637-4C4E-9FE2-D48AB0C65B1C}" destId="{048AC73F-AF1C-4026-8F16-6E354F17C463}" srcOrd="4" destOrd="0" presId="urn:microsoft.com/office/officeart/2005/8/layout/cycle2"/>
    <dgm:cxn modelId="{419C71FC-C35C-4EEB-9140-F92A295EB82E}" type="presParOf" srcId="{C7F10580-0637-4C4E-9FE2-D48AB0C65B1C}" destId="{C51E77DD-8948-4C61-B15A-6C9506DA3763}" srcOrd="5" destOrd="0" presId="urn:microsoft.com/office/officeart/2005/8/layout/cycle2"/>
    <dgm:cxn modelId="{CBEFD458-4F99-45F8-842E-13F925543529}" type="presParOf" srcId="{C51E77DD-8948-4C61-B15A-6C9506DA3763}" destId="{C15D2E1C-1C17-49DE-9F63-08AA45A7FE3F}" srcOrd="0" destOrd="0" presId="urn:microsoft.com/office/officeart/2005/8/layout/cycle2"/>
    <dgm:cxn modelId="{7D8900CC-4F0B-4937-AB67-EE033C6B0D3D}" type="presParOf" srcId="{C7F10580-0637-4C4E-9FE2-D48AB0C65B1C}" destId="{0949AE09-8952-4819-9C45-5A3675C62E0E}" srcOrd="6" destOrd="0" presId="urn:microsoft.com/office/officeart/2005/8/layout/cycle2"/>
    <dgm:cxn modelId="{438FC32A-FA69-4AE5-9AD4-C50E4683038A}" type="presParOf" srcId="{C7F10580-0637-4C4E-9FE2-D48AB0C65B1C}" destId="{F66609B2-F209-4E7A-BA6B-5FAAD0334F63}" srcOrd="7" destOrd="0" presId="urn:microsoft.com/office/officeart/2005/8/layout/cycle2"/>
    <dgm:cxn modelId="{1D6E55AE-15C4-4288-9B82-596ACAEEE0AA}" type="presParOf" srcId="{F66609B2-F209-4E7A-BA6B-5FAAD0334F63}" destId="{3CF3BEFE-18FC-412D-8255-7D2631B0DE0A}" srcOrd="0" destOrd="0" presId="urn:microsoft.com/office/officeart/2005/8/layout/cycle2"/>
    <dgm:cxn modelId="{28BE70A0-5BAF-4A3A-ACC2-52290AE37FAB}" type="presParOf" srcId="{C7F10580-0637-4C4E-9FE2-D48AB0C65B1C}" destId="{539305E9-5575-4C88-BC6C-248DF179B931}" srcOrd="8" destOrd="0" presId="urn:microsoft.com/office/officeart/2005/8/layout/cycle2"/>
    <dgm:cxn modelId="{00E667B1-E861-43E9-A9C4-3E36048F63BB}" type="presParOf" srcId="{C7F10580-0637-4C4E-9FE2-D48AB0C65B1C}" destId="{C25A76E6-9F32-4D92-8857-07479A5D5FB5}" srcOrd="9" destOrd="0" presId="urn:microsoft.com/office/officeart/2005/8/layout/cycle2"/>
    <dgm:cxn modelId="{84B93AAC-09A7-45A7-8A43-B9316A22AAEB}" type="presParOf" srcId="{C25A76E6-9F32-4D92-8857-07479A5D5FB5}" destId="{D21090AB-75BD-467A-88BC-E3A3FE09BF85}" srcOrd="0" destOrd="0" presId="urn:microsoft.com/office/officeart/2005/8/layout/cycle2"/>
    <dgm:cxn modelId="{08798C97-EAE2-41A9-9EC1-52F6F40CA9F1}" type="presParOf" srcId="{C7F10580-0637-4C4E-9FE2-D48AB0C65B1C}" destId="{A82F0CCD-AB1C-4169-A32F-66EC5EDC6281}" srcOrd="10" destOrd="0" presId="urn:microsoft.com/office/officeart/2005/8/layout/cycle2"/>
    <dgm:cxn modelId="{DD762D2F-E726-4ED4-BFFB-F82A80965054}" type="presParOf" srcId="{C7F10580-0637-4C4E-9FE2-D48AB0C65B1C}" destId="{55592720-6D70-4C46-AD6B-4C5B4B1FD7FE}" srcOrd="11" destOrd="0" presId="urn:microsoft.com/office/officeart/2005/8/layout/cycle2"/>
    <dgm:cxn modelId="{A267FE1E-37C7-4C39-BC1E-87190D808668}" type="presParOf" srcId="{55592720-6D70-4C46-AD6B-4C5B4B1FD7FE}" destId="{5E50248B-76F2-482D-8706-70C0CFCD4C35}" srcOrd="0" destOrd="0" presId="urn:microsoft.com/office/officeart/2005/8/layout/cycle2"/>
    <dgm:cxn modelId="{D36F5A43-1436-4FBE-822A-904D841BB4ED}" type="presParOf" srcId="{C7F10580-0637-4C4E-9FE2-D48AB0C65B1C}" destId="{26199DD1-AFD3-425B-B455-F0EAD6665B31}" srcOrd="12" destOrd="0" presId="urn:microsoft.com/office/officeart/2005/8/layout/cycle2"/>
    <dgm:cxn modelId="{6C5F5F64-1CC3-454B-82E4-8BEA9C82EF3F}" type="presParOf" srcId="{C7F10580-0637-4C4E-9FE2-D48AB0C65B1C}" destId="{0A164C20-0F4A-4205-BCF9-12D87EC837D7}" srcOrd="13" destOrd="0" presId="urn:microsoft.com/office/officeart/2005/8/layout/cycle2"/>
    <dgm:cxn modelId="{0CBBE54B-DD58-428D-BE11-E75CA1AE2E2C}" type="presParOf" srcId="{0A164C20-0F4A-4205-BCF9-12D87EC837D7}" destId="{3CCF5CE7-DCB3-4574-95DD-300B084D2DA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644DC4-9D51-473D-A60E-192ACD961E5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9A2124-10A5-49D3-845F-70A221638B7E}">
      <dgm:prSet phldrT="[Text]"/>
      <dgm:spPr>
        <a:solidFill>
          <a:schemeClr val="accent1">
            <a:lumMod val="50000"/>
          </a:schemeClr>
        </a:solidFill>
        <a:ln>
          <a:solidFill>
            <a:schemeClr val="tx2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softEdge rad="12700"/>
        </a:effectLst>
      </dgm:spPr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Tertiary Level</a:t>
          </a:r>
          <a:endParaRPr lang="en-US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C9AD9B-E241-47FC-A0FD-0D3130763D29}" type="parTrans" cxnId="{856497E5-FC00-4E0D-901D-DF5907B71820}">
      <dgm:prSet/>
      <dgm:spPr/>
      <dgm:t>
        <a:bodyPr/>
        <a:lstStyle/>
        <a:p>
          <a:endParaRPr lang="en-US"/>
        </a:p>
      </dgm:t>
    </dgm:pt>
    <dgm:pt modelId="{23424B6F-EDC5-43D3-A982-F650CAB1C365}" type="sibTrans" cxnId="{856497E5-FC00-4E0D-901D-DF5907B71820}">
      <dgm:prSet/>
      <dgm:spPr/>
      <dgm:t>
        <a:bodyPr/>
        <a:lstStyle/>
        <a:p>
          <a:endParaRPr lang="en-US"/>
        </a:p>
      </dgm:t>
    </dgm:pt>
    <dgm:pt modelId="{84E141F8-3DA1-41EC-AF29-AC6D501DA012}">
      <dgm:prSet phldrT="[Text]"/>
      <dgm:spPr>
        <a:solidFill>
          <a:schemeClr val="accent1">
            <a:lumMod val="50000"/>
          </a:schemeClr>
        </a:solidFill>
        <a:ln>
          <a:solidFill>
            <a:schemeClr val="tx2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softEdge rad="12700"/>
        </a:effectLst>
      </dgm:spPr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Rehabilitation Centers </a:t>
          </a:r>
          <a:endParaRPr lang="en-US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6783F-B2D1-4A15-B4E0-EB90A076C865}" type="parTrans" cxnId="{D2F67647-DC5D-4C4C-BBAF-22512E845670}">
      <dgm:prSet/>
      <dgm:spPr>
        <a:solidFill>
          <a:schemeClr val="accent1">
            <a:lumMod val="50000"/>
          </a:schemeClr>
        </a:solidFill>
        <a:ln>
          <a:solidFill>
            <a:schemeClr val="tx2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softEdge rad="12700"/>
        </a:effectLst>
      </dgm:spPr>
      <dgm:t>
        <a:bodyPr/>
        <a:lstStyle/>
        <a:p>
          <a:endParaRPr lang="en-US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491FC-7E20-4C78-A323-65CE44A2E715}" type="sibTrans" cxnId="{D2F67647-DC5D-4C4C-BBAF-22512E845670}">
      <dgm:prSet/>
      <dgm:spPr/>
      <dgm:t>
        <a:bodyPr/>
        <a:lstStyle/>
        <a:p>
          <a:endParaRPr lang="en-US"/>
        </a:p>
      </dgm:t>
    </dgm:pt>
    <dgm:pt modelId="{04E2F41F-A470-4548-8C9A-A67EA824426A}">
      <dgm:prSet phldrT="[Text]"/>
      <dgm:spPr>
        <a:solidFill>
          <a:schemeClr val="accent1">
            <a:lumMod val="50000"/>
          </a:schemeClr>
        </a:solidFill>
        <a:ln>
          <a:solidFill>
            <a:schemeClr val="tx2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softEdge rad="12700"/>
        </a:effectLst>
      </dgm:spPr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Voluntary Organization</a:t>
          </a:r>
          <a:endParaRPr lang="en-US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618EA-9D4F-48DD-8289-8A9B0C97B0D1}" type="parTrans" cxnId="{611F4195-6017-47C9-9432-1A028D8CC382}">
      <dgm:prSet/>
      <dgm:spPr>
        <a:solidFill>
          <a:schemeClr val="accent1">
            <a:lumMod val="50000"/>
          </a:schemeClr>
        </a:solidFill>
        <a:ln>
          <a:solidFill>
            <a:schemeClr val="tx2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softEdge rad="12700"/>
        </a:effectLst>
      </dgm:spPr>
      <dgm:t>
        <a:bodyPr/>
        <a:lstStyle/>
        <a:p>
          <a:endParaRPr lang="en-US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781C5-DA5D-418D-ACD8-61946078BC09}" type="sibTrans" cxnId="{611F4195-6017-47C9-9432-1A028D8CC382}">
      <dgm:prSet/>
      <dgm:spPr/>
      <dgm:t>
        <a:bodyPr/>
        <a:lstStyle/>
        <a:p>
          <a:endParaRPr lang="en-US"/>
        </a:p>
      </dgm:t>
    </dgm:pt>
    <dgm:pt modelId="{0651E8D5-43E5-45FA-A97F-7D964BAC5B91}">
      <dgm:prSet phldrT="[Text]"/>
      <dgm:spPr>
        <a:solidFill>
          <a:schemeClr val="accent1">
            <a:lumMod val="50000"/>
          </a:schemeClr>
        </a:solidFill>
        <a:ln>
          <a:solidFill>
            <a:schemeClr val="tx2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softEdge rad="12700"/>
        </a:effectLst>
      </dgm:spPr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Non-governmental mental health organization</a:t>
          </a:r>
          <a:endParaRPr lang="en-US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ABCA0-0683-458C-8ABD-7DDCEECA2C27}" type="parTrans" cxnId="{0BD821EB-96D0-4501-B8F3-CA2CC705B324}">
      <dgm:prSet/>
      <dgm:spPr>
        <a:solidFill>
          <a:schemeClr val="accent1">
            <a:lumMod val="50000"/>
          </a:schemeClr>
        </a:solidFill>
        <a:ln>
          <a:solidFill>
            <a:schemeClr val="tx2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softEdge rad="12700"/>
        </a:effectLst>
      </dgm:spPr>
      <dgm:t>
        <a:bodyPr/>
        <a:lstStyle/>
        <a:p>
          <a:endParaRPr lang="en-US" b="1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D14674-B345-45F4-BA92-E3449CC9EC2C}" type="sibTrans" cxnId="{0BD821EB-96D0-4501-B8F3-CA2CC705B324}">
      <dgm:prSet/>
      <dgm:spPr/>
      <dgm:t>
        <a:bodyPr/>
        <a:lstStyle/>
        <a:p>
          <a:endParaRPr lang="en-US"/>
        </a:p>
      </dgm:t>
    </dgm:pt>
    <dgm:pt modelId="{4128994A-7C1A-44B3-B9ED-BF028E9AE492}" type="pres">
      <dgm:prSet presAssocID="{B0644DC4-9D51-473D-A60E-192ACD961E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5703E-D05F-431B-81AA-1747D12D0133}" type="pres">
      <dgm:prSet presAssocID="{EF9A2124-10A5-49D3-845F-70A221638B7E}" presName="root1" presStyleCnt="0"/>
      <dgm:spPr/>
    </dgm:pt>
    <dgm:pt modelId="{E3E2EDF5-B8AC-4C34-BDFF-F01981B80D86}" type="pres">
      <dgm:prSet presAssocID="{EF9A2124-10A5-49D3-845F-70A221638B7E}" presName="LevelOneTextNode" presStyleLbl="node0" presStyleIdx="0" presStyleCnt="1" custLinFactX="-5220" custLinFactNeighborX="-100000" custLinFactNeighborY="1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C7EB4D-5F3B-44F1-B189-0C355C1D8F88}" type="pres">
      <dgm:prSet presAssocID="{EF9A2124-10A5-49D3-845F-70A221638B7E}" presName="level2hierChild" presStyleCnt="0"/>
      <dgm:spPr/>
    </dgm:pt>
    <dgm:pt modelId="{CD731FFB-1721-4F60-B254-30C08756791F}" type="pres">
      <dgm:prSet presAssocID="{6396783F-B2D1-4A15-B4E0-EB90A076C86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A8FDDDD-9B7B-48B6-A03B-C54FB5D405C1}" type="pres">
      <dgm:prSet presAssocID="{6396783F-B2D1-4A15-B4E0-EB90A076C86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A4DB19A-AE38-46CD-9D7A-7EFE59BF554D}" type="pres">
      <dgm:prSet presAssocID="{84E141F8-3DA1-41EC-AF29-AC6D501DA012}" presName="root2" presStyleCnt="0"/>
      <dgm:spPr/>
    </dgm:pt>
    <dgm:pt modelId="{25950201-38B8-4F34-B2A3-4AA3DC899DAC}" type="pres">
      <dgm:prSet presAssocID="{84E141F8-3DA1-41EC-AF29-AC6D501DA01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A02B8-D918-4485-A4F3-15468C09D49F}" type="pres">
      <dgm:prSet presAssocID="{84E141F8-3DA1-41EC-AF29-AC6D501DA012}" presName="level3hierChild" presStyleCnt="0"/>
      <dgm:spPr/>
    </dgm:pt>
    <dgm:pt modelId="{BC572B88-869A-43C1-9079-6FFDC2F0ECDD}" type="pres">
      <dgm:prSet presAssocID="{4FA618EA-9D4F-48DD-8289-8A9B0C97B0D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8681725-BCF1-4998-A0FA-8AF2BF8562DB}" type="pres">
      <dgm:prSet presAssocID="{4FA618EA-9D4F-48DD-8289-8A9B0C97B0D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56561B2-CA7E-4B65-B991-22EF664FA155}" type="pres">
      <dgm:prSet presAssocID="{04E2F41F-A470-4548-8C9A-A67EA824426A}" presName="root2" presStyleCnt="0"/>
      <dgm:spPr/>
    </dgm:pt>
    <dgm:pt modelId="{BF412159-CBD4-4B32-AC90-2C6012D4CE1F}" type="pres">
      <dgm:prSet presAssocID="{04E2F41F-A470-4548-8C9A-A67EA824426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0CD1B0-3992-47FB-A1C4-326B86314FA6}" type="pres">
      <dgm:prSet presAssocID="{04E2F41F-A470-4548-8C9A-A67EA824426A}" presName="level3hierChild" presStyleCnt="0"/>
      <dgm:spPr/>
    </dgm:pt>
    <dgm:pt modelId="{AD4A84D2-B34E-4F53-825F-E5E0A00A466D}" type="pres">
      <dgm:prSet presAssocID="{C6CABCA0-0683-458C-8ABD-7DDCEECA2C27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3C5AAC2-1CC4-4BBB-A74B-EBC3EBF6F0E3}" type="pres">
      <dgm:prSet presAssocID="{C6CABCA0-0683-458C-8ABD-7DDCEECA2C2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9C1259E-C8E6-426E-A793-3CF69F62639C}" type="pres">
      <dgm:prSet presAssocID="{0651E8D5-43E5-45FA-A97F-7D964BAC5B91}" presName="root2" presStyleCnt="0"/>
      <dgm:spPr/>
    </dgm:pt>
    <dgm:pt modelId="{15314CBC-9172-4912-951E-D69216EAD6DF}" type="pres">
      <dgm:prSet presAssocID="{0651E8D5-43E5-45FA-A97F-7D964BAC5B9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7AA030-C9E5-47AD-8AB3-63A275CDDEB7}" type="pres">
      <dgm:prSet presAssocID="{0651E8D5-43E5-45FA-A97F-7D964BAC5B91}" presName="level3hierChild" presStyleCnt="0"/>
      <dgm:spPr/>
    </dgm:pt>
  </dgm:ptLst>
  <dgm:cxnLst>
    <dgm:cxn modelId="{24CF839C-354D-4E09-83EE-FA0D8C5B0D16}" type="presOf" srcId="{6396783F-B2D1-4A15-B4E0-EB90A076C865}" destId="{BA8FDDDD-9B7B-48B6-A03B-C54FB5D405C1}" srcOrd="1" destOrd="0" presId="urn:microsoft.com/office/officeart/2005/8/layout/hierarchy2"/>
    <dgm:cxn modelId="{7ED6CC30-0FF1-4394-8457-C7699A5D493A}" type="presOf" srcId="{B0644DC4-9D51-473D-A60E-192ACD961E57}" destId="{4128994A-7C1A-44B3-B9ED-BF028E9AE492}" srcOrd="0" destOrd="0" presId="urn:microsoft.com/office/officeart/2005/8/layout/hierarchy2"/>
    <dgm:cxn modelId="{5E44721A-E0EF-42C4-BECE-342813FCB3E6}" type="presOf" srcId="{0651E8D5-43E5-45FA-A97F-7D964BAC5B91}" destId="{15314CBC-9172-4912-951E-D69216EAD6DF}" srcOrd="0" destOrd="0" presId="urn:microsoft.com/office/officeart/2005/8/layout/hierarchy2"/>
    <dgm:cxn modelId="{EA091CDD-C9A0-451C-84C7-D854268B1FE7}" type="presOf" srcId="{6396783F-B2D1-4A15-B4E0-EB90A076C865}" destId="{CD731FFB-1721-4F60-B254-30C08756791F}" srcOrd="0" destOrd="0" presId="urn:microsoft.com/office/officeart/2005/8/layout/hierarchy2"/>
    <dgm:cxn modelId="{611F4195-6017-47C9-9432-1A028D8CC382}" srcId="{EF9A2124-10A5-49D3-845F-70A221638B7E}" destId="{04E2F41F-A470-4548-8C9A-A67EA824426A}" srcOrd="1" destOrd="0" parTransId="{4FA618EA-9D4F-48DD-8289-8A9B0C97B0D1}" sibTransId="{DA6781C5-DA5D-418D-ACD8-61946078BC09}"/>
    <dgm:cxn modelId="{66AA2613-0AED-40EF-A1CB-6D2D9152C2D4}" type="presOf" srcId="{4FA618EA-9D4F-48DD-8289-8A9B0C97B0D1}" destId="{48681725-BCF1-4998-A0FA-8AF2BF8562DB}" srcOrd="1" destOrd="0" presId="urn:microsoft.com/office/officeart/2005/8/layout/hierarchy2"/>
    <dgm:cxn modelId="{B90CF812-65C8-412B-84BF-EDE6E2A854D2}" type="presOf" srcId="{C6CABCA0-0683-458C-8ABD-7DDCEECA2C27}" destId="{AD4A84D2-B34E-4F53-825F-E5E0A00A466D}" srcOrd="0" destOrd="0" presId="urn:microsoft.com/office/officeart/2005/8/layout/hierarchy2"/>
    <dgm:cxn modelId="{0F237196-5554-42DF-9541-F1F2D2B01632}" type="presOf" srcId="{04E2F41F-A470-4548-8C9A-A67EA824426A}" destId="{BF412159-CBD4-4B32-AC90-2C6012D4CE1F}" srcOrd="0" destOrd="0" presId="urn:microsoft.com/office/officeart/2005/8/layout/hierarchy2"/>
    <dgm:cxn modelId="{E652ED01-8EDF-4DDB-8630-3C73BA36487A}" type="presOf" srcId="{84E141F8-3DA1-41EC-AF29-AC6D501DA012}" destId="{25950201-38B8-4F34-B2A3-4AA3DC899DAC}" srcOrd="0" destOrd="0" presId="urn:microsoft.com/office/officeart/2005/8/layout/hierarchy2"/>
    <dgm:cxn modelId="{856497E5-FC00-4E0D-901D-DF5907B71820}" srcId="{B0644DC4-9D51-473D-A60E-192ACD961E57}" destId="{EF9A2124-10A5-49D3-845F-70A221638B7E}" srcOrd="0" destOrd="0" parTransId="{27C9AD9B-E241-47FC-A0FD-0D3130763D29}" sibTransId="{23424B6F-EDC5-43D3-A982-F650CAB1C365}"/>
    <dgm:cxn modelId="{B7DEF8CF-F862-4AA6-8176-82D36D4F9CFB}" type="presOf" srcId="{4FA618EA-9D4F-48DD-8289-8A9B0C97B0D1}" destId="{BC572B88-869A-43C1-9079-6FFDC2F0ECDD}" srcOrd="0" destOrd="0" presId="urn:microsoft.com/office/officeart/2005/8/layout/hierarchy2"/>
    <dgm:cxn modelId="{2D8EA6A3-52F8-4B6D-83F5-6F6DC7DD758C}" type="presOf" srcId="{C6CABCA0-0683-458C-8ABD-7DDCEECA2C27}" destId="{03C5AAC2-1CC4-4BBB-A74B-EBC3EBF6F0E3}" srcOrd="1" destOrd="0" presId="urn:microsoft.com/office/officeart/2005/8/layout/hierarchy2"/>
    <dgm:cxn modelId="{6D770361-EDBB-4805-BF67-F6A0F0C7957C}" type="presOf" srcId="{EF9A2124-10A5-49D3-845F-70A221638B7E}" destId="{E3E2EDF5-B8AC-4C34-BDFF-F01981B80D86}" srcOrd="0" destOrd="0" presId="urn:microsoft.com/office/officeart/2005/8/layout/hierarchy2"/>
    <dgm:cxn modelId="{D2F67647-DC5D-4C4C-BBAF-22512E845670}" srcId="{EF9A2124-10A5-49D3-845F-70A221638B7E}" destId="{84E141F8-3DA1-41EC-AF29-AC6D501DA012}" srcOrd="0" destOrd="0" parTransId="{6396783F-B2D1-4A15-B4E0-EB90A076C865}" sibTransId="{315491FC-7E20-4C78-A323-65CE44A2E715}"/>
    <dgm:cxn modelId="{0BD821EB-96D0-4501-B8F3-CA2CC705B324}" srcId="{EF9A2124-10A5-49D3-845F-70A221638B7E}" destId="{0651E8D5-43E5-45FA-A97F-7D964BAC5B91}" srcOrd="2" destOrd="0" parTransId="{C6CABCA0-0683-458C-8ABD-7DDCEECA2C27}" sibTransId="{9BD14674-B345-45F4-BA92-E3449CC9EC2C}"/>
    <dgm:cxn modelId="{535DD4EA-F672-4A29-8A17-C14FAC1EA90B}" type="presParOf" srcId="{4128994A-7C1A-44B3-B9ED-BF028E9AE492}" destId="{DA85703E-D05F-431B-81AA-1747D12D0133}" srcOrd="0" destOrd="0" presId="urn:microsoft.com/office/officeart/2005/8/layout/hierarchy2"/>
    <dgm:cxn modelId="{579FDFE7-B2ED-4355-9E6A-2DC704484DA1}" type="presParOf" srcId="{DA85703E-D05F-431B-81AA-1747D12D0133}" destId="{E3E2EDF5-B8AC-4C34-BDFF-F01981B80D86}" srcOrd="0" destOrd="0" presId="urn:microsoft.com/office/officeart/2005/8/layout/hierarchy2"/>
    <dgm:cxn modelId="{535E0352-C3CE-406F-9E0D-C80ACCB3D27A}" type="presParOf" srcId="{DA85703E-D05F-431B-81AA-1747D12D0133}" destId="{4EC7EB4D-5F3B-44F1-B189-0C355C1D8F88}" srcOrd="1" destOrd="0" presId="urn:microsoft.com/office/officeart/2005/8/layout/hierarchy2"/>
    <dgm:cxn modelId="{BB87302C-C459-4577-99BD-2B39ABA9533A}" type="presParOf" srcId="{4EC7EB4D-5F3B-44F1-B189-0C355C1D8F88}" destId="{CD731FFB-1721-4F60-B254-30C08756791F}" srcOrd="0" destOrd="0" presId="urn:microsoft.com/office/officeart/2005/8/layout/hierarchy2"/>
    <dgm:cxn modelId="{66C3470A-FA1A-403A-B418-B228D2F0A57C}" type="presParOf" srcId="{CD731FFB-1721-4F60-B254-30C08756791F}" destId="{BA8FDDDD-9B7B-48B6-A03B-C54FB5D405C1}" srcOrd="0" destOrd="0" presId="urn:microsoft.com/office/officeart/2005/8/layout/hierarchy2"/>
    <dgm:cxn modelId="{986B6C0C-3C85-47B0-B7C3-E39F9116358C}" type="presParOf" srcId="{4EC7EB4D-5F3B-44F1-B189-0C355C1D8F88}" destId="{2A4DB19A-AE38-46CD-9D7A-7EFE59BF554D}" srcOrd="1" destOrd="0" presId="urn:microsoft.com/office/officeart/2005/8/layout/hierarchy2"/>
    <dgm:cxn modelId="{F7EDEB4E-401F-45E6-B527-D0DD67267875}" type="presParOf" srcId="{2A4DB19A-AE38-46CD-9D7A-7EFE59BF554D}" destId="{25950201-38B8-4F34-B2A3-4AA3DC899DAC}" srcOrd="0" destOrd="0" presId="urn:microsoft.com/office/officeart/2005/8/layout/hierarchy2"/>
    <dgm:cxn modelId="{A83F872F-1308-404E-896B-4068AD0AF2B3}" type="presParOf" srcId="{2A4DB19A-AE38-46CD-9D7A-7EFE59BF554D}" destId="{83FA02B8-D918-4485-A4F3-15468C09D49F}" srcOrd="1" destOrd="0" presId="urn:microsoft.com/office/officeart/2005/8/layout/hierarchy2"/>
    <dgm:cxn modelId="{440DBC36-6794-437E-BBC1-1CDE42C1F771}" type="presParOf" srcId="{4EC7EB4D-5F3B-44F1-B189-0C355C1D8F88}" destId="{BC572B88-869A-43C1-9079-6FFDC2F0ECDD}" srcOrd="2" destOrd="0" presId="urn:microsoft.com/office/officeart/2005/8/layout/hierarchy2"/>
    <dgm:cxn modelId="{C5D68564-77ED-4FB6-BE24-2A4FE983A0A1}" type="presParOf" srcId="{BC572B88-869A-43C1-9079-6FFDC2F0ECDD}" destId="{48681725-BCF1-4998-A0FA-8AF2BF8562DB}" srcOrd="0" destOrd="0" presId="urn:microsoft.com/office/officeart/2005/8/layout/hierarchy2"/>
    <dgm:cxn modelId="{5DECAFEB-CB12-47BF-B5AA-D71F350601D2}" type="presParOf" srcId="{4EC7EB4D-5F3B-44F1-B189-0C355C1D8F88}" destId="{556561B2-CA7E-4B65-B991-22EF664FA155}" srcOrd="3" destOrd="0" presId="urn:microsoft.com/office/officeart/2005/8/layout/hierarchy2"/>
    <dgm:cxn modelId="{E712983C-DCD0-48E3-BBC2-6D09024301DC}" type="presParOf" srcId="{556561B2-CA7E-4B65-B991-22EF664FA155}" destId="{BF412159-CBD4-4B32-AC90-2C6012D4CE1F}" srcOrd="0" destOrd="0" presId="urn:microsoft.com/office/officeart/2005/8/layout/hierarchy2"/>
    <dgm:cxn modelId="{821D0F9E-1757-4A45-B369-8264B98D9A47}" type="presParOf" srcId="{556561B2-CA7E-4B65-B991-22EF664FA155}" destId="{0B0CD1B0-3992-47FB-A1C4-326B86314FA6}" srcOrd="1" destOrd="0" presId="urn:microsoft.com/office/officeart/2005/8/layout/hierarchy2"/>
    <dgm:cxn modelId="{9B8D9656-6911-41FC-B589-363917C25EC2}" type="presParOf" srcId="{4EC7EB4D-5F3B-44F1-B189-0C355C1D8F88}" destId="{AD4A84D2-B34E-4F53-825F-E5E0A00A466D}" srcOrd="4" destOrd="0" presId="urn:microsoft.com/office/officeart/2005/8/layout/hierarchy2"/>
    <dgm:cxn modelId="{84E190B6-43E6-4FA4-A2AC-DF3B26816CD8}" type="presParOf" srcId="{AD4A84D2-B34E-4F53-825F-E5E0A00A466D}" destId="{03C5AAC2-1CC4-4BBB-A74B-EBC3EBF6F0E3}" srcOrd="0" destOrd="0" presId="urn:microsoft.com/office/officeart/2005/8/layout/hierarchy2"/>
    <dgm:cxn modelId="{EC31566B-B7E8-4BE5-BF56-7EB24773C6BA}" type="presParOf" srcId="{4EC7EB4D-5F3B-44F1-B189-0C355C1D8F88}" destId="{A9C1259E-C8E6-426E-A793-3CF69F62639C}" srcOrd="5" destOrd="0" presId="urn:microsoft.com/office/officeart/2005/8/layout/hierarchy2"/>
    <dgm:cxn modelId="{B13A3D35-2085-4040-AC91-12AF6B99042D}" type="presParOf" srcId="{A9C1259E-C8E6-426E-A793-3CF69F62639C}" destId="{15314CBC-9172-4912-951E-D69216EAD6DF}" srcOrd="0" destOrd="0" presId="urn:microsoft.com/office/officeart/2005/8/layout/hierarchy2"/>
    <dgm:cxn modelId="{4A2F0CFE-1FD2-4FBB-B077-FB345E8C214F}" type="presParOf" srcId="{A9C1259E-C8E6-426E-A793-3CF69F62639C}" destId="{5A7AA030-C9E5-47AD-8AB3-63A275CDDEB7}" srcOrd="1" destOrd="0" presId="urn:microsoft.com/office/officeart/2005/8/layout/hierarchy2"/>
  </dgm:cxnLst>
  <dgm:bg>
    <a:gradFill flip="none" rotWithShape="1">
      <a:gsLst>
        <a:gs pos="0">
          <a:schemeClr val="accent2">
            <a:tint val="66000"/>
            <a:satMod val="160000"/>
          </a:schemeClr>
        </a:gs>
        <a:gs pos="50000">
          <a:schemeClr val="accent2">
            <a:tint val="44500"/>
            <a:satMod val="160000"/>
          </a:schemeClr>
        </a:gs>
        <a:gs pos="100000">
          <a:schemeClr val="accent2">
            <a:tint val="23500"/>
            <a:satMod val="160000"/>
          </a:schemeClr>
        </a:gs>
      </a:gsLst>
      <a:path path="circle">
        <a:fillToRect l="100000" t="100000"/>
      </a:path>
      <a:tileRect r="-100000" b="-100000"/>
    </a:gradFill>
    <a:effectLst>
      <a:glow rad="101600">
        <a:schemeClr val="accent2">
          <a:satMod val="175000"/>
          <a:alpha val="40000"/>
        </a:schemeClr>
      </a:glow>
    </a:effectLst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6EFCC-6F34-4615-B963-E993638141A6}">
      <dsp:nvSpPr>
        <dsp:cNvPr id="0" name=""/>
        <dsp:cNvSpPr/>
      </dsp:nvSpPr>
      <dsp:spPr>
        <a:xfrm>
          <a:off x="0" y="40677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DB6-D1ED-4045-882C-6709A635079F}">
      <dsp:nvSpPr>
        <dsp:cNvPr id="0" name=""/>
        <dsp:cNvSpPr/>
      </dsp:nvSpPr>
      <dsp:spPr>
        <a:xfrm>
          <a:off x="406400" y="52533"/>
          <a:ext cx="5689600" cy="70848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Consultative role</a:t>
          </a:r>
          <a:endParaRPr lang="en-US" sz="2400" kern="1200" dirty="0"/>
        </a:p>
      </dsp:txBody>
      <dsp:txXfrm>
        <a:off x="440985" y="87118"/>
        <a:ext cx="5620430" cy="639310"/>
      </dsp:txXfrm>
    </dsp:sp>
    <dsp:sp modelId="{2EF12DDB-842F-4414-8A89-384441784A6D}">
      <dsp:nvSpPr>
        <dsp:cNvPr id="0" name=""/>
        <dsp:cNvSpPr/>
      </dsp:nvSpPr>
      <dsp:spPr>
        <a:xfrm>
          <a:off x="0" y="149541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69EEA-DE72-4F60-AAEB-EACDE56DAABB}">
      <dsp:nvSpPr>
        <dsp:cNvPr id="0" name=""/>
        <dsp:cNvSpPr/>
      </dsp:nvSpPr>
      <dsp:spPr>
        <a:xfrm>
          <a:off x="406400" y="1141173"/>
          <a:ext cx="5689600" cy="70848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Clinician role</a:t>
          </a:r>
          <a:endParaRPr lang="en-US" sz="2400" kern="1200" dirty="0"/>
        </a:p>
      </dsp:txBody>
      <dsp:txXfrm>
        <a:off x="440985" y="1175758"/>
        <a:ext cx="5620430" cy="639310"/>
      </dsp:txXfrm>
    </dsp:sp>
    <dsp:sp modelId="{BA8DF536-14DA-4EC7-975F-CD440D828918}">
      <dsp:nvSpPr>
        <dsp:cNvPr id="0" name=""/>
        <dsp:cNvSpPr/>
      </dsp:nvSpPr>
      <dsp:spPr>
        <a:xfrm>
          <a:off x="0" y="258405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56F71-0B75-41A1-808A-8856F2668685}">
      <dsp:nvSpPr>
        <dsp:cNvPr id="0" name=""/>
        <dsp:cNvSpPr/>
      </dsp:nvSpPr>
      <dsp:spPr>
        <a:xfrm>
          <a:off x="406400" y="2229813"/>
          <a:ext cx="5689600" cy="70848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Therapeutic role</a:t>
          </a:r>
          <a:endParaRPr lang="en-US" sz="2400" kern="1200" dirty="0"/>
        </a:p>
      </dsp:txBody>
      <dsp:txXfrm>
        <a:off x="440985" y="2264398"/>
        <a:ext cx="5620430" cy="639310"/>
      </dsp:txXfrm>
    </dsp:sp>
    <dsp:sp modelId="{65076D17-83AA-49D1-8760-724808ECB3D8}">
      <dsp:nvSpPr>
        <dsp:cNvPr id="0" name=""/>
        <dsp:cNvSpPr/>
      </dsp:nvSpPr>
      <dsp:spPr>
        <a:xfrm>
          <a:off x="0" y="367269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4F879-67C7-425F-9FFD-9EBA7B68C188}">
      <dsp:nvSpPr>
        <dsp:cNvPr id="0" name=""/>
        <dsp:cNvSpPr/>
      </dsp:nvSpPr>
      <dsp:spPr>
        <a:xfrm>
          <a:off x="406400" y="3318453"/>
          <a:ext cx="5689600" cy="70848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smtClean="0"/>
            <a:t>researcher role</a:t>
          </a:r>
          <a:endParaRPr lang="en-US" sz="2400" kern="1200" dirty="0"/>
        </a:p>
      </dsp:txBody>
      <dsp:txXfrm>
        <a:off x="440985" y="3353038"/>
        <a:ext cx="5620430" cy="639310"/>
      </dsp:txXfrm>
    </dsp:sp>
    <dsp:sp modelId="{EAB4DD23-859A-41BD-88AB-8BF913893ABB}">
      <dsp:nvSpPr>
        <dsp:cNvPr id="0" name=""/>
        <dsp:cNvSpPr/>
      </dsp:nvSpPr>
      <dsp:spPr>
        <a:xfrm>
          <a:off x="0" y="476133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5335E-6072-4DED-BD41-DE684FFCA64A}">
      <dsp:nvSpPr>
        <dsp:cNvPr id="0" name=""/>
        <dsp:cNvSpPr/>
      </dsp:nvSpPr>
      <dsp:spPr>
        <a:xfrm>
          <a:off x="406400" y="4407093"/>
          <a:ext cx="5689600" cy="70848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smtClean="0"/>
            <a:t>Educator</a:t>
          </a:r>
          <a:endParaRPr lang="en-US" sz="2400" kern="1200" dirty="0"/>
        </a:p>
      </dsp:txBody>
      <dsp:txXfrm>
        <a:off x="440985" y="4441678"/>
        <a:ext cx="562043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6EFCC-6F34-4615-B963-E993638141A6}">
      <dsp:nvSpPr>
        <dsp:cNvPr id="0" name=""/>
        <dsp:cNvSpPr/>
      </dsp:nvSpPr>
      <dsp:spPr>
        <a:xfrm>
          <a:off x="0" y="432654"/>
          <a:ext cx="1164045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DB6-D1ED-4045-882C-6709A635079F}">
      <dsp:nvSpPr>
        <dsp:cNvPr id="0" name=""/>
        <dsp:cNvSpPr/>
      </dsp:nvSpPr>
      <dsp:spPr>
        <a:xfrm>
          <a:off x="582022" y="4614"/>
          <a:ext cx="8148319" cy="85608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987" tIns="0" rIns="307987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/>
            <a:t>Trainer</a:t>
          </a:r>
          <a:endParaRPr lang="en-US" sz="2900" kern="1200" dirty="0"/>
        </a:p>
      </dsp:txBody>
      <dsp:txXfrm>
        <a:off x="623812" y="46404"/>
        <a:ext cx="8064739" cy="772500"/>
      </dsp:txXfrm>
    </dsp:sp>
    <dsp:sp modelId="{2EF12DDB-842F-4414-8A89-384441784A6D}">
      <dsp:nvSpPr>
        <dsp:cNvPr id="0" name=""/>
        <dsp:cNvSpPr/>
      </dsp:nvSpPr>
      <dsp:spPr>
        <a:xfrm>
          <a:off x="0" y="1748094"/>
          <a:ext cx="1164045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69EEA-DE72-4F60-AAEB-EACDE56DAABB}">
      <dsp:nvSpPr>
        <dsp:cNvPr id="0" name=""/>
        <dsp:cNvSpPr/>
      </dsp:nvSpPr>
      <dsp:spPr>
        <a:xfrm>
          <a:off x="582022" y="1320054"/>
          <a:ext cx="8148319" cy="85608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987" tIns="0" rIns="307987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/>
            <a:t>Manager</a:t>
          </a:r>
          <a:endParaRPr lang="en-US" sz="2900" kern="1200" dirty="0"/>
        </a:p>
      </dsp:txBody>
      <dsp:txXfrm>
        <a:off x="623812" y="1361844"/>
        <a:ext cx="8064739" cy="772500"/>
      </dsp:txXfrm>
    </dsp:sp>
    <dsp:sp modelId="{BA8DF536-14DA-4EC7-975F-CD440D828918}">
      <dsp:nvSpPr>
        <dsp:cNvPr id="0" name=""/>
        <dsp:cNvSpPr/>
      </dsp:nvSpPr>
      <dsp:spPr>
        <a:xfrm>
          <a:off x="0" y="3063534"/>
          <a:ext cx="1164045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56F71-0B75-41A1-808A-8856F2668685}">
      <dsp:nvSpPr>
        <dsp:cNvPr id="0" name=""/>
        <dsp:cNvSpPr/>
      </dsp:nvSpPr>
      <dsp:spPr>
        <a:xfrm>
          <a:off x="552997" y="2650005"/>
          <a:ext cx="8148319" cy="85608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987" tIns="0" rIns="307987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/>
            <a:t>Domiciliary </a:t>
          </a:r>
          <a:r>
            <a:rPr lang="en-US" sz="2900" i="1" kern="1200" dirty="0" err="1" smtClean="0"/>
            <a:t>careh</a:t>
          </a:r>
          <a:r>
            <a:rPr lang="en-US" sz="2900" i="1" kern="1200" dirty="0" smtClean="0"/>
            <a:t> (Home care )</a:t>
          </a:r>
          <a:endParaRPr lang="en-US" sz="2900" kern="1200" dirty="0"/>
        </a:p>
      </dsp:txBody>
      <dsp:txXfrm>
        <a:off x="594787" y="2691795"/>
        <a:ext cx="8064739" cy="772500"/>
      </dsp:txXfrm>
    </dsp:sp>
    <dsp:sp modelId="{65076D17-83AA-49D1-8760-724808ECB3D8}">
      <dsp:nvSpPr>
        <dsp:cNvPr id="0" name=""/>
        <dsp:cNvSpPr/>
      </dsp:nvSpPr>
      <dsp:spPr>
        <a:xfrm>
          <a:off x="0" y="4378974"/>
          <a:ext cx="1164045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4F879-67C7-425F-9FFD-9EBA7B68C188}">
      <dsp:nvSpPr>
        <dsp:cNvPr id="0" name=""/>
        <dsp:cNvSpPr/>
      </dsp:nvSpPr>
      <dsp:spPr>
        <a:xfrm>
          <a:off x="582022" y="3950934"/>
          <a:ext cx="8148319" cy="85608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987" tIns="0" rIns="307987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/>
            <a:t>Liaison role(beneficial relationships)</a:t>
          </a:r>
          <a:endParaRPr lang="en-US" sz="2900" kern="1200" dirty="0"/>
        </a:p>
      </dsp:txBody>
      <dsp:txXfrm>
        <a:off x="623812" y="3992724"/>
        <a:ext cx="8064739" cy="772500"/>
      </dsp:txXfrm>
    </dsp:sp>
    <dsp:sp modelId="{EAB4DD23-859A-41BD-88AB-8BF913893ABB}">
      <dsp:nvSpPr>
        <dsp:cNvPr id="0" name=""/>
        <dsp:cNvSpPr/>
      </dsp:nvSpPr>
      <dsp:spPr>
        <a:xfrm>
          <a:off x="0" y="5694414"/>
          <a:ext cx="1164045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5335E-6072-4DED-BD41-DE684FFCA64A}">
      <dsp:nvSpPr>
        <dsp:cNvPr id="0" name=""/>
        <dsp:cNvSpPr/>
      </dsp:nvSpPr>
      <dsp:spPr>
        <a:xfrm>
          <a:off x="582022" y="5292502"/>
          <a:ext cx="8148319" cy="856080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987" tIns="0" rIns="307987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i="1" kern="1200" dirty="0" smtClean="0"/>
            <a:t>Preventive roles</a:t>
          </a:r>
          <a:endParaRPr lang="en-US" sz="2900" kern="1200" dirty="0"/>
        </a:p>
      </dsp:txBody>
      <dsp:txXfrm>
        <a:off x="623812" y="5334292"/>
        <a:ext cx="8064739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789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1589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45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04020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622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6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9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2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4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0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9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1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9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6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578" y="356329"/>
            <a:ext cx="10987314" cy="519780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mental health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BELA PATEL</a:t>
            </a:r>
            <a:b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CLINICAL 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  <a:b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SUMANDEEP NURSING COLLEGE</a:t>
            </a:r>
            <a:endParaRPr lang="en-US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4" y="174167"/>
            <a:ext cx="10183812" cy="6096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COMMUNITY MENTAL HEALTH NURSING 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01486"/>
            <a:ext cx="11538857" cy="5588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0"/>
            <a:ext cx="11872685" cy="128089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roles for nurses working in community mental health services: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331848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3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445149"/>
              </p:ext>
            </p:extLst>
          </p:nvPr>
        </p:nvGraphicFramePr>
        <p:xfrm>
          <a:off x="362856" y="203199"/>
          <a:ext cx="11640457" cy="642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5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182" y="0"/>
            <a:ext cx="8911687" cy="84182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Psychiatric rehabilitation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86857"/>
            <a:ext cx="10590212" cy="4024365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is the process of enabling the individual to return to his highest possible level of functioning.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important component of the community mental health program, and is undertaken at the level of tertiary prevention.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57" y="159653"/>
            <a:ext cx="10633755" cy="6241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that indicated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for rehabilitation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986971"/>
            <a:ext cx="5451249" cy="26851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6" y="986971"/>
            <a:ext cx="5394097" cy="2786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3875314"/>
            <a:ext cx="5451249" cy="2765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8" b="20820"/>
          <a:stretch/>
        </p:blipFill>
        <p:spPr>
          <a:xfrm>
            <a:off x="6589486" y="3875314"/>
            <a:ext cx="5394097" cy="2892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2403" y="2947352"/>
            <a:ext cx="490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mental disorder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2003" y="6183305"/>
            <a:ext cx="490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retardation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671" y="4021409"/>
            <a:ext cx="490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 dependence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30629"/>
            <a:ext cx="11843657" cy="6604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 and competence of clients with psychiatric problems.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use must be made of residual capacities.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Patient's active participation is very essential.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 development, therapeutic environment are fundamental interventions for a successful rehabilitation process.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391886"/>
            <a:ext cx="11219543" cy="646611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Psychiatric Rehabilitation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therapy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1" b="35026"/>
          <a:stretch/>
        </p:blipFill>
        <p:spPr>
          <a:xfrm>
            <a:off x="1777206" y="2699620"/>
            <a:ext cx="7879438" cy="438766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6" y="3683000"/>
            <a:ext cx="3175000" cy="3175000"/>
          </a:xfrm>
        </p:spPr>
      </p:pic>
      <p:sp>
        <p:nvSpPr>
          <p:cNvPr id="4" name="Rectangle 3"/>
          <p:cNvSpPr/>
          <p:nvPr/>
        </p:nvSpPr>
        <p:spPr>
          <a:xfrm>
            <a:off x="4732224" y="5752184"/>
            <a:ext cx="3187473" cy="110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47" y="3912606"/>
            <a:ext cx="3744565" cy="3016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5" b="22751"/>
          <a:stretch/>
        </p:blipFill>
        <p:spPr>
          <a:xfrm>
            <a:off x="8334375" y="755904"/>
            <a:ext cx="3857625" cy="3306862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492184" y="2027813"/>
            <a:ext cx="2830286" cy="1596534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therapist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647515" y="363646"/>
            <a:ext cx="2830286" cy="1596534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recreational therapist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065258" y="431279"/>
            <a:ext cx="2830286" cy="1596534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Social worker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166303" y="2403084"/>
            <a:ext cx="2830286" cy="1596534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counsellor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268" y="203195"/>
            <a:ext cx="9439418" cy="7837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Steps in Psychiatric Rehabilitation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1771"/>
            <a:ext cx="11292114" cy="5254172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impairments</a:t>
            </a:r>
          </a:p>
          <a:p>
            <a:pPr marL="0" indent="0">
              <a:buNone/>
            </a:pP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Remediation of disabilities through skill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  <a:p>
            <a:pPr marL="0" indent="0">
              <a:buNone/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Remediating disabilities through supportive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Remediation of handicaps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74167"/>
            <a:ext cx="10691812" cy="1280890"/>
          </a:xfrm>
        </p:spPr>
        <p:txBody>
          <a:bodyPr/>
          <a:lstStyle/>
          <a:p>
            <a:r>
              <a:rPr lang="en-US" b="1" u="sng" dirty="0"/>
              <a:t>Role of a Nurse in Psychiatric Rehabilitation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412136"/>
              </p:ext>
            </p:extLst>
          </p:nvPr>
        </p:nvGraphicFramePr>
        <p:xfrm>
          <a:off x="449943" y="1103086"/>
          <a:ext cx="11509828" cy="551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5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2" b="30369"/>
          <a:stretch/>
        </p:blipFill>
        <p:spPr>
          <a:xfrm>
            <a:off x="4963885" y="83453"/>
            <a:ext cx="7068457" cy="6593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291" y="361041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INTRODUCTION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5" y="1175657"/>
            <a:ext cx="5379132" cy="5326743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specialized knowledge to populations and communities to promote and maintain mental health, and to rehabilitate populations at risk that continue to have residual effects of mental illness.</a:t>
            </a:r>
          </a:p>
        </p:txBody>
      </p:sp>
    </p:spTree>
    <p:extLst>
      <p:ext uri="{BB962C8B-B14F-4D97-AF65-F5344CB8AC3E}">
        <p14:creationId xmlns:p14="http://schemas.microsoft.com/office/powerpoint/2010/main" val="1714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4868"/>
          <a:stretch/>
        </p:blipFill>
        <p:spPr>
          <a:xfrm>
            <a:off x="233816" y="725714"/>
            <a:ext cx="3857625" cy="5558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953" y="145139"/>
            <a:ext cx="8911687" cy="7837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VOCATIONAL REHABILITATION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1" y="1636206"/>
            <a:ext cx="6177869" cy="4648479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and coordinated process of rehabilitation which involves the provision of those vocational services designed to enable a disabled person secure and retain suitable employment.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753734"/>
              </p:ext>
            </p:extLst>
          </p:nvPr>
        </p:nvGraphicFramePr>
        <p:xfrm>
          <a:off x="319314" y="333829"/>
          <a:ext cx="11872686" cy="62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6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761" y="0"/>
            <a:ext cx="8911687" cy="6454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SERVICIES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471" y="829235"/>
            <a:ext cx="6312741" cy="1187824"/>
          </a:xfrm>
        </p:spPr>
        <p:txBody>
          <a:bodyPr>
            <a:normAutofit/>
          </a:bodyPr>
          <a:lstStyle/>
          <a:p>
            <a:pPr algn="ctr">
              <a:buAutoNum type="arabicPeriod"/>
            </a:pP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level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2695" y="3254188"/>
            <a:ext cx="1905174" cy="223221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</a:p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centers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58670" y="4370294"/>
            <a:ext cx="2064777" cy="2232212"/>
          </a:xfrm>
          <a:prstGeom prst="round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Health Centers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1471" y="4446494"/>
            <a:ext cx="2064777" cy="2232212"/>
          </a:xfrm>
          <a:prstGeom prst="round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Mental Health Centers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25059" y="2877670"/>
            <a:ext cx="2102484" cy="2608729"/>
          </a:xfrm>
          <a:prstGeom prst="round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Psychiatric Hospitals/ Nursing Homes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3204198">
            <a:off x="3575325" y="1492539"/>
            <a:ext cx="440599" cy="2173168"/>
          </a:xfrm>
          <a:prstGeom prst="downArrow">
            <a:avLst>
              <a:gd name="adj1" fmla="val 36823"/>
              <a:gd name="adj2" fmla="val 9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707272">
            <a:off x="4929481" y="1850803"/>
            <a:ext cx="440599" cy="2605803"/>
          </a:xfrm>
          <a:prstGeom prst="downArrow">
            <a:avLst>
              <a:gd name="adj1" fmla="val 36823"/>
              <a:gd name="adj2" fmla="val 9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0019840">
            <a:off x="7072039" y="2005686"/>
            <a:ext cx="440599" cy="2450318"/>
          </a:xfrm>
          <a:prstGeom prst="downArrow">
            <a:avLst>
              <a:gd name="adj1" fmla="val 36823"/>
              <a:gd name="adj2" fmla="val 9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8046178">
            <a:off x="8420720" y="1492538"/>
            <a:ext cx="440599" cy="2173168"/>
          </a:xfrm>
          <a:prstGeom prst="downArrow">
            <a:avLst>
              <a:gd name="adj1" fmla="val 36823"/>
              <a:gd name="adj2" fmla="val 99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983" y="333823"/>
            <a:ext cx="4751303" cy="711204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Secondary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2237548" y="1540862"/>
            <a:ext cx="2801257" cy="1809591"/>
          </a:xfrm>
          <a:prstGeom prst="bentConnector3">
            <a:avLst>
              <a:gd name="adj1" fmla="val 3031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V="1">
            <a:off x="5676936" y="1025313"/>
            <a:ext cx="259913" cy="2355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6875398" y="1350150"/>
            <a:ext cx="2801260" cy="2191012"/>
          </a:xfrm>
          <a:prstGeom prst="bentConnector3">
            <a:avLst>
              <a:gd name="adj1" fmla="val 30829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96533" y="1045026"/>
            <a:ext cx="11536" cy="28012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Hexagon 23"/>
          <p:cNvSpPr/>
          <p:nvPr/>
        </p:nvSpPr>
        <p:spPr>
          <a:xfrm>
            <a:off x="914400" y="3846286"/>
            <a:ext cx="2768382" cy="2380343"/>
          </a:xfrm>
          <a:prstGeom prst="hexagon">
            <a:avLst>
              <a:gd name="adj" fmla="val 8766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hospital Psychiatric Unit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4585234" y="3846285"/>
            <a:ext cx="2676178" cy="2380343"/>
          </a:xfrm>
          <a:prstGeom prst="hexagon">
            <a:avLst>
              <a:gd name="adj" fmla="val 8766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private psychiatric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Hospitals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7910285" y="3846286"/>
            <a:ext cx="2914597" cy="2380343"/>
          </a:xfrm>
          <a:prstGeom prst="hexagon">
            <a:avLst>
              <a:gd name="adj" fmla="val 8766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686577"/>
              </p:ext>
            </p:extLst>
          </p:nvPr>
        </p:nvGraphicFramePr>
        <p:xfrm>
          <a:off x="121024" y="134471"/>
          <a:ext cx="12070976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2" y="355168"/>
            <a:ext cx="11779623" cy="128089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SERVICIES AVAILABLE FOR PSYCHIATRIC PATIENT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42247"/>
            <a:ext cx="11497235" cy="4827494"/>
          </a:xfrm>
        </p:spPr>
        <p:txBody>
          <a:bodyPr>
            <a:normAutofit/>
          </a:bodyPr>
          <a:lstStyle/>
          <a:p>
            <a:pPr lvl="0"/>
            <a:r>
              <a:rPr lang="en-US" sz="2400" b="1" u="sng" dirty="0"/>
              <a:t>Partial hospitalization: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" y="2487707"/>
            <a:ext cx="10206318" cy="41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611" y="0"/>
            <a:ext cx="10092671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day care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India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156447"/>
            <a:ext cx="11564471" cy="5553635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Sanjivini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Delhi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SCARF (Schizophrenia Research Foundation), Chennai, has started a day care center called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BAVISHYA"in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1985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Association of the Friends of Mentally Ill, Mumbai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Institute of Mental Health, Ahmedabad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Psychiatric Center, Kolkata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NIMHANS, Bangalore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Krupamayie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of Mental Health,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Miraj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Anugraha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 Care Center, Chennai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Richmond Fellowship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Society,Bangalore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78331">
            <a:off x="1483837" y="1942082"/>
            <a:ext cx="9787181" cy="3129169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Quarter way </a:t>
            </a:r>
            <a:b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30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78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Halfway home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1156447"/>
            <a:ext cx="8054788" cy="541916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Transitory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center for mentally ill patients who no longer need the full services of a hospital, but are not yet ready for a completely independent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living.</a:t>
            </a:r>
          </a:p>
          <a:p>
            <a:pPr lvl="0"/>
            <a:r>
              <a:rPr lang="en-US" sz="2400" dirty="0"/>
              <a:t>major role in the rehabilitation of the mentally ill individual.</a:t>
            </a:r>
          </a:p>
          <a:p>
            <a:pPr marL="0" indent="0">
              <a:buNone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a smooth transition from the hospital to the family.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the individual into the mainstream of life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/>
              <a:t>Activities</a:t>
            </a:r>
            <a:endParaRPr lang="en-US" sz="2400" dirty="0"/>
          </a:p>
          <a:p>
            <a:r>
              <a:rPr lang="en-US" sz="2400" dirty="0"/>
              <a:t>in monitoring the progress of discharged patients </a:t>
            </a:r>
            <a:endParaRPr lang="en-US" sz="2400" dirty="0" smtClean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58" y="1280890"/>
            <a:ext cx="3179319" cy="52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3" y="-416860"/>
            <a:ext cx="4993341" cy="8296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9" y="166910"/>
            <a:ext cx="12044081" cy="1280890"/>
          </a:xfrm>
        </p:spPr>
        <p:txBody>
          <a:bodyPr>
            <a:normAutofit/>
          </a:bodyPr>
          <a:lstStyle/>
          <a:p>
            <a:pPr lvl="0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halfway homes available in India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24" y="1084728"/>
            <a:ext cx="11664670" cy="5625353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Medico-Pastoral Association, Bangalore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Atmashakti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Vidyalaya, Bangalore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Richmond Fellowship, Bangalore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Puraskara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Aftercare Home, Bangalore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Cadabam's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for the Mentally Disabled, Bangalore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Family Fellowship Society for Psychosocial Rehabilitation, Bangalore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Rehabilitation Foundation, Bangalore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YWCA Halfway Home for Mentally Ill, Chennai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Dr. Boaz's Rehabilitation Center, Chennai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Dhairyan's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Psychotherapy and Rehabilitation Center, Chennai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Sowkya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Halfway Home at Madurai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Delhi Psychosocial Rehabilitation Society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Paripurnata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Halfway Home, West Bengal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Societyfor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Mental Health, Kerala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9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161925"/>
            <a:ext cx="11451772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Mental Health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 Attributes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939800"/>
            <a:ext cx="10990943" cy="5715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self, personal and cultural values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Non-judgmental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skills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cross service systems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community resources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Willingness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work with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social, cultural and political issues that affect mental health and illness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political activism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3" b="10589"/>
          <a:stretch/>
        </p:blipFill>
        <p:spPr>
          <a:xfrm>
            <a:off x="8417832" y="1487488"/>
            <a:ext cx="3627211" cy="37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348" y="140016"/>
            <a:ext cx="8911687" cy="922302"/>
          </a:xfrm>
        </p:spPr>
        <p:txBody>
          <a:bodyPr>
            <a:noAutofit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SELF-HELP </a:t>
            </a:r>
            <a:r>
              <a:rPr lang="en-U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06" y="1183342"/>
            <a:ext cx="5707623" cy="484890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eople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trying to cope with a specific problem or life crisis, and have improved the emotional health and well being of many people. Usually organized with a particular task in mind, such groups do not attempt to explore individual psychodynamics in great depth or to change personality functioning significantly.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9" y="1183342"/>
            <a:ext cx="6062198" cy="55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9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902" y="234145"/>
            <a:ext cx="8911687" cy="734043"/>
          </a:xfrm>
        </p:spPr>
        <p:txBody>
          <a:bodyPr/>
          <a:lstStyle/>
          <a:p>
            <a:r>
              <a:rPr lang="en-US" b="1" dirty="0"/>
              <a:t>Suicide prevention </a:t>
            </a:r>
            <a:r>
              <a:rPr lang="en-US" b="1" dirty="0" err="1"/>
              <a:t>centres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237129"/>
            <a:ext cx="11060859" cy="467409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Helping Hands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Bangalore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Sneha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Chennai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Sahara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Mumbai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Sanjivini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Sumaitri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New Delhi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5" y="816185"/>
            <a:ext cx="4972611" cy="5349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3574174"/>
            <a:ext cx="5741894" cy="328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74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4" y="126568"/>
            <a:ext cx="11308974" cy="70715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/>
              <a:t>MENTAL </a:t>
            </a:r>
            <a:r>
              <a:rPr lang="en-US" b="1" dirty="0"/>
              <a:t>HEALTH AGENCIES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3" y="941294"/>
            <a:ext cx="5943600" cy="57150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Organization(WHO)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defines mental health as not simply absence of disease but a positive state of physical, mental health concerns to prevent and control mental disorders.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important recommendations of WHO has been to develop community based mental health care program.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59" y="1085288"/>
            <a:ext cx="5236229" cy="54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5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268941"/>
            <a:ext cx="11658600" cy="196327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2. </a:t>
            </a:r>
            <a:r>
              <a:rPr lang="en-US" sz="2800" b="1" dirty="0" smtClean="0"/>
              <a:t>The </a:t>
            </a:r>
            <a:r>
              <a:rPr lang="en-US" sz="2800" b="1" dirty="0"/>
              <a:t>United Nations Educational Scientific and Cultural Organization(UNESCO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7541" y="2017058"/>
            <a:ext cx="10892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Arranged the use of satellites for educational and mental health purposes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in the training of scientists as in the development of scientific research in developing countries.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92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76" y="0"/>
            <a:ext cx="10482636" cy="779929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The world federation for mental </a:t>
            </a:r>
            <a:r>
              <a:rPr lang="en-US" b="1" dirty="0" smtClean="0"/>
              <a:t>Health(WFMH</a:t>
            </a:r>
            <a:r>
              <a:rPr lang="en-US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900953"/>
            <a:ext cx="11510683" cy="5849471"/>
          </a:xfrm>
        </p:spPr>
        <p:txBody>
          <a:bodyPr>
            <a:noAutofit/>
          </a:bodyPr>
          <a:lstStyle/>
          <a:p>
            <a:pPr lvl="0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established in 1948 as an organization and individuals concerned with mental health.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purpose is to promote co-operation at the international level between governmental, non-governmental mental health agencies and its membership has now extended to more than 50 countries.</a:t>
            </a:r>
          </a:p>
          <a:p>
            <a:pPr lvl="0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goals of WFMH are as follows: 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promote mental health and optimal functioning.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mental, neurological and psychosocial disorders.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heighten public awareness about the importance of mental health.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care and treatment of those with mental, neurological and psychosocial disorders.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2" y="234145"/>
            <a:ext cx="10738130" cy="653361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The internal society for mental health online(ISMO)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6" y="1452282"/>
            <a:ext cx="5150223" cy="5298142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non-profit organization formed in 1997 to promote the understanding, use and development of online communication information and technology for the international mental health community.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archive serves as a valuable resources for researchers, clinicians and ordinary people interested in the topic of online mental health.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7" b="18039"/>
          <a:stretch/>
        </p:blipFill>
        <p:spPr>
          <a:xfrm>
            <a:off x="6135547" y="1290918"/>
            <a:ext cx="5738206" cy="55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220699"/>
            <a:ext cx="10159906" cy="895407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National alliances for the mentally ill(NAMI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65" y="1595718"/>
            <a:ext cx="3932611" cy="3777622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non profit self-help, support and advocacy organization of consumers, families and friends of people with severe mental illness.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68" y="1429029"/>
            <a:ext cx="6703930" cy="50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b="1" dirty="0" smtClean="0"/>
              <a:t>Thank </a:t>
            </a:r>
            <a:br>
              <a:rPr lang="en-US" sz="13800" b="1" dirty="0" smtClean="0"/>
            </a:br>
            <a:r>
              <a:rPr lang="en-US" sz="13800" b="1" dirty="0" smtClean="0"/>
              <a:t>you 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450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9" b="24656"/>
          <a:stretch/>
        </p:blipFill>
        <p:spPr>
          <a:xfrm>
            <a:off x="4167186" y="4169534"/>
            <a:ext cx="3857625" cy="261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553" y="13062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DEVELOPMENT OF COMMUNITY MENTAL HEALTH IN INDIA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488604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treatment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allopathic medicine were introduced by the European rulers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1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colonial period prior to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asylum established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Bombay (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1745)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Calcutta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1781)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madras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Bihar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2" b="26773"/>
          <a:stretch/>
        </p:blipFill>
        <p:spPr>
          <a:xfrm>
            <a:off x="7806295" y="1846942"/>
            <a:ext cx="3298452" cy="23513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7723" y="4287029"/>
            <a:ext cx="1898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tabLst>
                <a:tab pos="2568575" algn="l"/>
              </a:tabLst>
            </a:pPr>
            <a:r>
              <a:rPr lang="en-US" sz="5400" b="0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bihar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9" b="21905"/>
          <a:stretch/>
        </p:blipFill>
        <p:spPr>
          <a:xfrm>
            <a:off x="8822466" y="4456447"/>
            <a:ext cx="3113598" cy="2401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55539" y="6208784"/>
            <a:ext cx="273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madras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6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268940"/>
            <a:ext cx="5065912" cy="633356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u="sng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</a:t>
            </a:r>
            <a:endParaRPr lang="en-US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when break in delivery of mental care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 NIMHANS – Bangalore</a:t>
            </a:r>
          </a:p>
          <a:p>
            <a:pPr lvl="0">
              <a:buClrTx/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phase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referred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mental hospital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mental health care services centered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the mental hospital.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4" b="36085"/>
          <a:stretch/>
        </p:blipFill>
        <p:spPr>
          <a:xfrm>
            <a:off x="5442857" y="435427"/>
            <a:ext cx="6603999" cy="616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120650" y="201613"/>
            <a:ext cx="4335236" cy="59753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u="sng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began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mid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general hospital psychiatric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Bombay and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culcutta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1933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7" b="21269"/>
          <a:stretch/>
        </p:blipFill>
        <p:spPr>
          <a:xfrm>
            <a:off x="4167187" y="84074"/>
            <a:ext cx="7763556" cy="67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304800"/>
            <a:ext cx="10851469" cy="560642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u="sng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psychiatric services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hospital and general hospital to the primary health centers and 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</a:p>
          <a:p>
            <a:pPr marL="0" indent="0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 NMHP in 1982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435429"/>
            <a:ext cx="10996612" cy="5475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u="sng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non-governmental organization talking an active interest in various aspect of mental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</a:p>
          <a:p>
            <a:pPr marL="0" indent="0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number of persons with various minor mental disorders are beginning to seek mental health care services</a:t>
            </a:r>
          </a:p>
        </p:txBody>
      </p:sp>
    </p:spTree>
    <p:extLst>
      <p:ext uri="{BB962C8B-B14F-4D97-AF65-F5344CB8AC3E}">
        <p14:creationId xmlns:p14="http://schemas.microsoft.com/office/powerpoint/2010/main" val="4060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145138"/>
            <a:ext cx="11451771" cy="85634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Of Community Mental Health Nursing</a:t>
            </a:r>
          </a:p>
        </p:txBody>
      </p:sp>
      <p:sp>
        <p:nvSpPr>
          <p:cNvPr id="5" name="Oval 4"/>
          <p:cNvSpPr/>
          <p:nvPr/>
        </p:nvSpPr>
        <p:spPr>
          <a:xfrm>
            <a:off x="117931" y="1110343"/>
            <a:ext cx="3291113" cy="269965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prevention activities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0585" y="4034972"/>
            <a:ext cx="3505208" cy="269965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intervention earlier</a:t>
            </a:r>
            <a:endParaRPr lang="en-US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59789" y="4034971"/>
            <a:ext cx="4443981" cy="269965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sense of self-worth &amp; independence</a:t>
            </a:r>
            <a:endParaRPr lang="en-US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50831" y="885372"/>
            <a:ext cx="4641169" cy="31496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factors that affect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interation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their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environmentt</a:t>
            </a:r>
            <a:endParaRPr lang="en-US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766629" y="4034972"/>
            <a:ext cx="3338289" cy="269965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about mental health</a:t>
            </a:r>
            <a:endParaRPr lang="en-US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5793" y="1110342"/>
            <a:ext cx="3614054" cy="269965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innovative approach</a:t>
            </a:r>
            <a:endParaRPr lang="en-US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1261</TotalTime>
  <Words>1205</Words>
  <Application>Microsoft Office PowerPoint</Application>
  <PresentationFormat>Custom</PresentationFormat>
  <Paragraphs>219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Wisp</vt:lpstr>
      <vt:lpstr>Community mental health nursing                                       BY – BELA PATEL                                                                         CLINICAL INSTRUCTOR                                                             SUMANDEEP NURSING COLLEGE</vt:lpstr>
      <vt:lpstr>INTRODUCTION</vt:lpstr>
      <vt:lpstr>Community Mental Health Nurse Attributes </vt:lpstr>
      <vt:lpstr>DEVELOPMENT OF COMMUNITY MENTAL HEALTH IN INDIA </vt:lpstr>
      <vt:lpstr>PowerPoint Presentation</vt:lpstr>
      <vt:lpstr>PowerPoint Presentation</vt:lpstr>
      <vt:lpstr>PowerPoint Presentation</vt:lpstr>
      <vt:lpstr>PowerPoint Presentation</vt:lpstr>
      <vt:lpstr>Goals Of Community Mental Health Nursing</vt:lpstr>
      <vt:lpstr>COMMUNITY MENTAL HEALTH NURSING PROCESS </vt:lpstr>
      <vt:lpstr>roles for nurses working in community mental health services: </vt:lpstr>
      <vt:lpstr>PowerPoint Presentation</vt:lpstr>
      <vt:lpstr>Psychiatric rehabilitation</vt:lpstr>
      <vt:lpstr>Disorders that indicated commonly for rehabilitation</vt:lpstr>
      <vt:lpstr>PowerPoint Presentation</vt:lpstr>
      <vt:lpstr>PowerPoint Presentation</vt:lpstr>
      <vt:lpstr>PowerPoint Presentation</vt:lpstr>
      <vt:lpstr>Steps in Psychiatric Rehabilitation  </vt:lpstr>
      <vt:lpstr>Role of a Nurse in Psychiatric Rehabilitation</vt:lpstr>
      <vt:lpstr>VOCATIONAL REHABILITATION </vt:lpstr>
      <vt:lpstr>PowerPoint Presentation</vt:lpstr>
      <vt:lpstr>MENTAL HEALTH SERVICIES </vt:lpstr>
      <vt:lpstr>2. Secondary Level </vt:lpstr>
      <vt:lpstr>PowerPoint Presentation</vt:lpstr>
      <vt:lpstr>MENTAL HEALTH SERVICIES AVAILABLE FOR PSYCHIATRIC PATIENT </vt:lpstr>
      <vt:lpstr>Main day care centres in India</vt:lpstr>
      <vt:lpstr>Quarter way  homes</vt:lpstr>
      <vt:lpstr>Halfway home</vt:lpstr>
      <vt:lpstr>Some of the halfway homes available in India include:</vt:lpstr>
      <vt:lpstr>SELF-HELP GROUPS</vt:lpstr>
      <vt:lpstr>Suicide prevention centres</vt:lpstr>
      <vt:lpstr>INTERNATIONAL MENTAL HEALTH AGENCIES </vt:lpstr>
      <vt:lpstr>PowerPoint Presentation</vt:lpstr>
      <vt:lpstr>The world federation for mental Health(WFMH) </vt:lpstr>
      <vt:lpstr>The internal society for mental health online(ISMO) </vt:lpstr>
      <vt:lpstr>National alliances for the mentally ill(NAMI) </vt:lpstr>
      <vt:lpstr>Thank 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mental health nursing</dc:title>
  <dc:creator>JAIVIK</dc:creator>
  <cp:lastModifiedBy>Bela</cp:lastModifiedBy>
  <cp:revision>297</cp:revision>
  <dcterms:created xsi:type="dcterms:W3CDTF">2018-01-29T16:08:08Z</dcterms:created>
  <dcterms:modified xsi:type="dcterms:W3CDTF">2021-07-30T07:07:53Z</dcterms:modified>
</cp:coreProperties>
</file>