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31-Jul-21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783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31-Jul-21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324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31-Jul-21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5702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31-Jul-21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1845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31-Jul-21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13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31-Jul-21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0926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31-Jul-21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2456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5C6B4A9-1611-4792-9094-5F34BCA07E0B}" type="datetimeFigureOut">
              <a:rPr lang="en-US" smtClean="0"/>
              <a:t>31-Jul-21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4678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31-Jul-21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6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31-Jul-21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080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31-Jul-21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815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31-Jul-21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695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31-Jul-21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397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31-Jul-21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930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31-Jul-21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112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31-Jul-21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157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31-Jul-21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41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31-Jul-21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574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  <p:sldLayoutId id="214748379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sz="4000" dirty="0" smtClean="0"/>
              <a:t>Different committees in school of Nursing</a:t>
            </a:r>
            <a:endParaRPr lang="en-IN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Prepared by;</a:t>
            </a:r>
          </a:p>
          <a:p>
            <a:r>
              <a:rPr lang="en-IN" dirty="0" err="1" smtClean="0"/>
              <a:t>Preya</a:t>
            </a:r>
            <a:r>
              <a:rPr lang="en-IN" dirty="0" smtClean="0"/>
              <a:t> Patel</a:t>
            </a:r>
          </a:p>
          <a:p>
            <a:endParaRPr lang="en-IN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9160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Student Welfare Committee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2400" b="1" dirty="0" smtClean="0">
                <a:solidFill>
                  <a:schemeClr val="tx1"/>
                </a:solidFill>
              </a:rPr>
              <a:t>Functions</a:t>
            </a:r>
          </a:p>
          <a:p>
            <a:r>
              <a:rPr lang="en-IN" sz="2400" dirty="0" smtClean="0">
                <a:solidFill>
                  <a:schemeClr val="tx1"/>
                </a:solidFill>
              </a:rPr>
              <a:t>Responsible for the physical, mental, emotional and social development of the students.</a:t>
            </a:r>
          </a:p>
          <a:p>
            <a:r>
              <a:rPr lang="en-IN" sz="2400" dirty="0" smtClean="0">
                <a:solidFill>
                  <a:schemeClr val="tx1"/>
                </a:solidFill>
              </a:rPr>
              <a:t>Organize periodic routine physical health examinations for all the students.</a:t>
            </a:r>
          </a:p>
          <a:p>
            <a:r>
              <a:rPr lang="en-IN" sz="2400" dirty="0" smtClean="0">
                <a:solidFill>
                  <a:schemeClr val="tx1"/>
                </a:solidFill>
              </a:rPr>
              <a:t>Provide health clinic and facilities for sick students.</a:t>
            </a:r>
          </a:p>
          <a:p>
            <a:r>
              <a:rPr lang="en-IN" sz="2400" dirty="0" smtClean="0">
                <a:solidFill>
                  <a:schemeClr val="tx1"/>
                </a:solidFill>
              </a:rPr>
              <a:t>Formulate policies regarding the number of sick leave a student can avail during the course and decide on the action to be taken when it is exceeded.</a:t>
            </a:r>
          </a:p>
        </p:txBody>
      </p:sp>
    </p:spTree>
    <p:extLst>
      <p:ext uri="{BB962C8B-B14F-4D97-AF65-F5344CB8AC3E}">
        <p14:creationId xmlns:p14="http://schemas.microsoft.com/office/powerpoint/2010/main" val="93675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>
                <a:solidFill>
                  <a:schemeClr val="tx1"/>
                </a:solidFill>
              </a:rPr>
              <a:t>Make arrangements for students counselling.</a:t>
            </a:r>
          </a:p>
          <a:p>
            <a:r>
              <a:rPr lang="en-IN" sz="2400" dirty="0">
                <a:solidFill>
                  <a:schemeClr val="tx1"/>
                </a:solidFill>
              </a:rPr>
              <a:t>Make provisions for recreational and cultural activities.</a:t>
            </a:r>
          </a:p>
          <a:p>
            <a:r>
              <a:rPr lang="en-IN" sz="2400" dirty="0">
                <a:solidFill>
                  <a:schemeClr val="tx1"/>
                </a:solidFill>
              </a:rPr>
              <a:t>Make provisions for following individuals religions practices and take part in the important religious festivals.</a:t>
            </a:r>
          </a:p>
        </p:txBody>
      </p:sp>
    </p:spTree>
    <p:extLst>
      <p:ext uri="{BB962C8B-B14F-4D97-AF65-F5344CB8AC3E}">
        <p14:creationId xmlns:p14="http://schemas.microsoft.com/office/powerpoint/2010/main" val="251488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Disciplinary Committee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393127"/>
          </a:xfrm>
        </p:spPr>
        <p:txBody>
          <a:bodyPr>
            <a:normAutofit/>
          </a:bodyPr>
          <a:lstStyle/>
          <a:p>
            <a:r>
              <a:rPr lang="en-IN" sz="2000" b="1" dirty="0" smtClean="0">
                <a:solidFill>
                  <a:schemeClr val="tx1"/>
                </a:solidFill>
              </a:rPr>
              <a:t>Functions</a:t>
            </a:r>
          </a:p>
          <a:p>
            <a:r>
              <a:rPr lang="en-IN" sz="2000" dirty="0" smtClean="0">
                <a:solidFill>
                  <a:schemeClr val="tx1"/>
                </a:solidFill>
              </a:rPr>
              <a:t>Formulate policies regarding the rules and regulation to be followed by the students in the college as well as in the hostel premises.</a:t>
            </a:r>
          </a:p>
          <a:p>
            <a:r>
              <a:rPr lang="en-IN" sz="2000" dirty="0" smtClean="0">
                <a:solidFill>
                  <a:schemeClr val="tx1"/>
                </a:solidFill>
              </a:rPr>
              <a:t>Appoint wardens to supervise student behaviour in the hostel. </a:t>
            </a:r>
          </a:p>
          <a:p>
            <a:r>
              <a:rPr lang="en-IN" sz="2000" dirty="0" smtClean="0">
                <a:solidFill>
                  <a:schemeClr val="tx1"/>
                </a:solidFill>
              </a:rPr>
              <a:t>Provide orientation programme on admission regarding the rules and regulations to be followed in the college and in the hostel.</a:t>
            </a:r>
          </a:p>
          <a:p>
            <a:r>
              <a:rPr lang="en-IN" sz="2000" dirty="0" smtClean="0">
                <a:solidFill>
                  <a:schemeClr val="tx1"/>
                </a:solidFill>
              </a:rPr>
              <a:t>Formulate polices regarding sick leave, absenteeism, and disciplinary actions to be taken for the violations of rules &amp; </a:t>
            </a:r>
            <a:r>
              <a:rPr lang="en-IN" sz="2000" dirty="0">
                <a:solidFill>
                  <a:schemeClr val="tx1"/>
                </a:solidFill>
              </a:rPr>
              <a:t>r</a:t>
            </a:r>
            <a:r>
              <a:rPr lang="en-IN" sz="2000" dirty="0" smtClean="0">
                <a:solidFill>
                  <a:schemeClr val="tx1"/>
                </a:solidFill>
              </a:rPr>
              <a:t>egulations in the class, college and hostel, and also for the poor performance of students in the class and clinic, etc.</a:t>
            </a:r>
          </a:p>
          <a:p>
            <a:r>
              <a:rPr lang="en-IN" sz="2000" dirty="0" smtClean="0">
                <a:solidFill>
                  <a:schemeClr val="tx1"/>
                </a:solidFill>
              </a:rPr>
              <a:t>Arrange counselling for problematic students.</a:t>
            </a:r>
            <a:endParaRPr lang="en-IN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09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Mess Committee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sz="2400" b="1" dirty="0" smtClean="0">
                <a:solidFill>
                  <a:schemeClr val="tx1"/>
                </a:solidFill>
              </a:rPr>
              <a:t>Functions</a:t>
            </a:r>
          </a:p>
          <a:p>
            <a:r>
              <a:rPr lang="en-IN" sz="2400" dirty="0" smtClean="0">
                <a:solidFill>
                  <a:schemeClr val="tx1"/>
                </a:solidFill>
              </a:rPr>
              <a:t>Plan and prepare budget for the mess.</a:t>
            </a:r>
          </a:p>
          <a:p>
            <a:r>
              <a:rPr lang="en-IN" sz="2400" dirty="0" smtClean="0">
                <a:solidFill>
                  <a:schemeClr val="tx1"/>
                </a:solidFill>
              </a:rPr>
              <a:t>Prepare menu chart and ensure that it is followed.</a:t>
            </a:r>
          </a:p>
          <a:p>
            <a:r>
              <a:rPr lang="en-IN" sz="2400" dirty="0" smtClean="0">
                <a:solidFill>
                  <a:schemeClr val="tx1"/>
                </a:solidFill>
              </a:rPr>
              <a:t>Periodically purchase food materials.</a:t>
            </a:r>
          </a:p>
          <a:p>
            <a:r>
              <a:rPr lang="en-IN" sz="2400" dirty="0" smtClean="0">
                <a:solidFill>
                  <a:schemeClr val="tx1"/>
                </a:solidFill>
              </a:rPr>
              <a:t>Supervise quality of food before and after cooking.</a:t>
            </a:r>
            <a:endParaRPr lang="en-IN" sz="2400" dirty="0">
              <a:solidFill>
                <a:schemeClr val="tx1"/>
              </a:solidFill>
            </a:endParaRPr>
          </a:p>
          <a:p>
            <a:r>
              <a:rPr lang="en-IN" sz="2400" dirty="0" smtClean="0">
                <a:solidFill>
                  <a:schemeClr val="tx1"/>
                </a:solidFill>
              </a:rPr>
              <a:t>Ensure proper storage of food materials.</a:t>
            </a:r>
          </a:p>
          <a:p>
            <a:r>
              <a:rPr lang="en-IN" sz="2400" dirty="0" smtClean="0">
                <a:solidFill>
                  <a:schemeClr val="tx1"/>
                </a:solidFill>
              </a:rPr>
              <a:t>Ensure provision of safe drinking water.</a:t>
            </a:r>
          </a:p>
          <a:p>
            <a:r>
              <a:rPr lang="en-IN" sz="2400" dirty="0" smtClean="0">
                <a:solidFill>
                  <a:schemeClr val="tx1"/>
                </a:solidFill>
              </a:rPr>
              <a:t>Maintain accounts.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2577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Antiragging</a:t>
            </a:r>
            <a:r>
              <a:rPr lang="en-IN" dirty="0" smtClean="0"/>
              <a:t> Committee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2400" b="1" dirty="0" smtClean="0">
                <a:solidFill>
                  <a:schemeClr val="tx1"/>
                </a:solidFill>
              </a:rPr>
              <a:t>Functions</a:t>
            </a:r>
          </a:p>
          <a:p>
            <a:r>
              <a:rPr lang="en-IN" sz="2400" dirty="0" smtClean="0">
                <a:solidFill>
                  <a:schemeClr val="tx1"/>
                </a:solidFill>
              </a:rPr>
              <a:t>Prevent ragging incidents in the college and hostel premises.</a:t>
            </a:r>
          </a:p>
          <a:p>
            <a:r>
              <a:rPr lang="en-IN" sz="2400" dirty="0" smtClean="0">
                <a:solidFill>
                  <a:schemeClr val="tx1"/>
                </a:solidFill>
              </a:rPr>
              <a:t>Conduct fresher day to prevent ragging events.</a:t>
            </a:r>
          </a:p>
          <a:p>
            <a:r>
              <a:rPr lang="en-IN" sz="2400" dirty="0" smtClean="0">
                <a:solidFill>
                  <a:schemeClr val="tx1"/>
                </a:solidFill>
              </a:rPr>
              <a:t>Conduct orientation programme for newcomers.</a:t>
            </a:r>
          </a:p>
          <a:p>
            <a:r>
              <a:rPr lang="en-IN" sz="2400" dirty="0" smtClean="0">
                <a:solidFill>
                  <a:schemeClr val="tx1"/>
                </a:solidFill>
              </a:rPr>
              <a:t>Instruct senior students regarding disciplinary actions to be taken for indulging in ragging.</a:t>
            </a:r>
          </a:p>
          <a:p>
            <a:r>
              <a:rPr lang="en-IN" sz="2400" dirty="0" smtClean="0">
                <a:solidFill>
                  <a:schemeClr val="tx1"/>
                </a:solidFill>
              </a:rPr>
              <a:t>Vigilantly supervise the members of </a:t>
            </a:r>
            <a:r>
              <a:rPr lang="en-IN" sz="2400" dirty="0" err="1" smtClean="0">
                <a:solidFill>
                  <a:schemeClr val="tx1"/>
                </a:solidFill>
              </a:rPr>
              <a:t>antiragging</a:t>
            </a:r>
            <a:r>
              <a:rPr lang="en-IN" sz="2400" dirty="0" smtClean="0">
                <a:solidFill>
                  <a:schemeClr val="tx1"/>
                </a:solidFill>
              </a:rPr>
              <a:t> committee.</a:t>
            </a:r>
            <a:endParaRPr lang="en-IN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38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Sports and Entertainment Committee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N" sz="2400" b="1" dirty="0" smtClean="0">
                <a:solidFill>
                  <a:schemeClr val="tx1"/>
                </a:solidFill>
              </a:rPr>
              <a:t>Functions</a:t>
            </a:r>
          </a:p>
          <a:p>
            <a:r>
              <a:rPr lang="en-IN" sz="2400" dirty="0" smtClean="0">
                <a:solidFill>
                  <a:schemeClr val="tx1"/>
                </a:solidFill>
              </a:rPr>
              <a:t>Help students to utilize their leisure time properly.</a:t>
            </a:r>
          </a:p>
          <a:p>
            <a:r>
              <a:rPr lang="en-IN" sz="2400" dirty="0" smtClean="0">
                <a:solidFill>
                  <a:schemeClr val="tx1"/>
                </a:solidFill>
              </a:rPr>
              <a:t>Encourage students to improve their hobbies and interest usefully and creatively.</a:t>
            </a:r>
          </a:p>
          <a:p>
            <a:r>
              <a:rPr lang="en-IN" sz="2400" dirty="0" smtClean="0">
                <a:solidFill>
                  <a:schemeClr val="tx1"/>
                </a:solidFill>
              </a:rPr>
              <a:t>Organize and conduct sports – indoor and outdoor games.</a:t>
            </a:r>
          </a:p>
          <a:p>
            <a:r>
              <a:rPr lang="en-IN" sz="2400" dirty="0" smtClean="0">
                <a:solidFill>
                  <a:schemeClr val="tx1"/>
                </a:solidFill>
              </a:rPr>
              <a:t>Provide materials for indoor and outdoor games.</a:t>
            </a:r>
          </a:p>
          <a:p>
            <a:r>
              <a:rPr lang="en-IN" sz="2400" dirty="0" smtClean="0">
                <a:solidFill>
                  <a:schemeClr val="tx1"/>
                </a:solidFill>
              </a:rPr>
              <a:t>Arrange and conduct functions like fresher day, nurses day, etc.</a:t>
            </a:r>
            <a:endParaRPr lang="en-IN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63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Members of the committee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22739"/>
            <a:ext cx="8596668" cy="4418624"/>
          </a:xfrm>
        </p:spPr>
        <p:txBody>
          <a:bodyPr>
            <a:noAutofit/>
          </a:bodyPr>
          <a:lstStyle/>
          <a:p>
            <a:r>
              <a:rPr lang="en-IN" sz="2400" dirty="0" smtClean="0"/>
              <a:t>Nursing Superintendent</a:t>
            </a:r>
          </a:p>
          <a:p>
            <a:r>
              <a:rPr lang="en-IN" sz="2400" dirty="0" smtClean="0"/>
              <a:t>Senior tutor</a:t>
            </a:r>
          </a:p>
          <a:p>
            <a:r>
              <a:rPr lang="en-IN" sz="2400" dirty="0" smtClean="0"/>
              <a:t>Medical superintendent</a:t>
            </a:r>
          </a:p>
          <a:p>
            <a:r>
              <a:rPr lang="en-IN" sz="2400" dirty="0" smtClean="0"/>
              <a:t>Representative of controlling authority</a:t>
            </a:r>
          </a:p>
          <a:p>
            <a:r>
              <a:rPr lang="en-IN" sz="2400" dirty="0" smtClean="0"/>
              <a:t>Representative of full time Nursing staff</a:t>
            </a:r>
          </a:p>
          <a:p>
            <a:r>
              <a:rPr lang="en-IN" sz="2400" dirty="0" smtClean="0"/>
              <a:t>Representative from each of the hospitals and community agencies used for the clinical experience</a:t>
            </a:r>
          </a:p>
          <a:p>
            <a:r>
              <a:rPr lang="en-IN" sz="2400" dirty="0" smtClean="0"/>
              <a:t>Warden functioning as supervisor of student’s hostel</a:t>
            </a:r>
          </a:p>
          <a:p>
            <a:r>
              <a:rPr lang="en-IN" sz="2400" dirty="0" smtClean="0"/>
              <a:t>An interested female member of the local community</a:t>
            </a:r>
          </a:p>
          <a:p>
            <a:r>
              <a:rPr lang="en-IN" sz="2400" dirty="0" smtClean="0"/>
              <a:t>An independent representative of the medical profession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87005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IN" dirty="0" smtClean="0"/>
          </a:p>
          <a:p>
            <a:pPr marL="0" indent="0" algn="ctr">
              <a:buNone/>
            </a:pPr>
            <a:endParaRPr lang="en-IN" dirty="0"/>
          </a:p>
          <a:p>
            <a:pPr marL="0" indent="0" algn="just">
              <a:buNone/>
            </a:pPr>
            <a:r>
              <a:rPr lang="en-IN" dirty="0" smtClean="0"/>
              <a:t>                           </a:t>
            </a:r>
            <a:r>
              <a:rPr lang="en-IN" sz="8800" dirty="0" smtClean="0">
                <a:solidFill>
                  <a:srgbClr val="0070C0"/>
                </a:solidFill>
              </a:rPr>
              <a:t>Thank you</a:t>
            </a:r>
            <a:endParaRPr lang="en-IN" sz="8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21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Curriculum </a:t>
            </a:r>
            <a:r>
              <a:rPr lang="en-IN" dirty="0" err="1" smtClean="0"/>
              <a:t>Commitee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2000" dirty="0" smtClean="0">
                <a:solidFill>
                  <a:schemeClr val="tx1"/>
                </a:solidFill>
              </a:rPr>
              <a:t>The curriculum of nursing education is formulated by a curriculum committee. The curriculum will be developed by this committee on the basis of several discussions. </a:t>
            </a:r>
          </a:p>
          <a:p>
            <a:r>
              <a:rPr lang="en-IN" sz="2000" dirty="0" smtClean="0">
                <a:solidFill>
                  <a:schemeClr val="tx1"/>
                </a:solidFill>
              </a:rPr>
              <a:t>Every faculty member is given a chance to bring out his/her logical and valuable suggestions related to the curriculum.</a:t>
            </a:r>
          </a:p>
          <a:p>
            <a:r>
              <a:rPr lang="en-IN" sz="2000" b="1" dirty="0" smtClean="0">
                <a:solidFill>
                  <a:schemeClr val="tx1"/>
                </a:solidFill>
              </a:rPr>
              <a:t>Functions</a:t>
            </a:r>
          </a:p>
          <a:p>
            <a:r>
              <a:rPr lang="en-IN" sz="2000" dirty="0" smtClean="0">
                <a:solidFill>
                  <a:schemeClr val="tx1"/>
                </a:solidFill>
              </a:rPr>
              <a:t>Identify the social&amp; educational needs of the college </a:t>
            </a:r>
            <a:r>
              <a:rPr lang="en-IN" sz="2000" dirty="0" err="1" smtClean="0">
                <a:solidFill>
                  <a:schemeClr val="tx1"/>
                </a:solidFill>
              </a:rPr>
              <a:t>andadvce</a:t>
            </a:r>
            <a:r>
              <a:rPr lang="en-IN" sz="2000" dirty="0" smtClean="0">
                <a:solidFill>
                  <a:schemeClr val="tx1"/>
                </a:solidFill>
              </a:rPr>
              <a:t> it to meet the needs of society in relation o nursing services.</a:t>
            </a:r>
          </a:p>
          <a:p>
            <a:r>
              <a:rPr lang="en-IN" sz="2000" dirty="0" smtClean="0">
                <a:solidFill>
                  <a:schemeClr val="tx1"/>
                </a:solidFill>
              </a:rPr>
              <a:t>Advice on formulating policies and support the faculty in implementing them.</a:t>
            </a:r>
          </a:p>
          <a:p>
            <a:r>
              <a:rPr lang="en-IN" sz="2000" dirty="0" smtClean="0">
                <a:solidFill>
                  <a:schemeClr val="tx1"/>
                </a:solidFill>
              </a:rPr>
              <a:t>Support the philosophy of the college and advice authorities on its implementation.</a:t>
            </a:r>
            <a:endParaRPr lang="en-IN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64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sz="2000" dirty="0" smtClean="0">
                <a:solidFill>
                  <a:schemeClr val="tx1"/>
                </a:solidFill>
              </a:rPr>
              <a:t>Concern itself with the welfare of staff and students</a:t>
            </a:r>
          </a:p>
          <a:p>
            <a:r>
              <a:rPr lang="en-IN" sz="2000" dirty="0" smtClean="0">
                <a:solidFill>
                  <a:schemeClr val="tx1"/>
                </a:solidFill>
              </a:rPr>
              <a:t>Assist in interpreting the educational purpose of the college to the public.</a:t>
            </a:r>
          </a:p>
          <a:p>
            <a:r>
              <a:rPr lang="en-IN" sz="2000" dirty="0" smtClean="0">
                <a:solidFill>
                  <a:schemeClr val="tx1"/>
                </a:solidFill>
              </a:rPr>
              <a:t>Meet periodically </a:t>
            </a:r>
          </a:p>
          <a:p>
            <a:r>
              <a:rPr lang="en-IN" sz="2000" dirty="0" smtClean="0">
                <a:solidFill>
                  <a:schemeClr val="tx1"/>
                </a:solidFill>
              </a:rPr>
              <a:t>Discuss and plan for the selection of appropriate clinical practice areas that correlate with theoretical instructions.</a:t>
            </a:r>
          </a:p>
          <a:p>
            <a:r>
              <a:rPr lang="en-IN" sz="2000" dirty="0" smtClean="0">
                <a:solidFill>
                  <a:schemeClr val="tx1"/>
                </a:solidFill>
              </a:rPr>
              <a:t>Plan for the relevant jobs and responsibilities of the faculty and properly delegate jobs.</a:t>
            </a:r>
          </a:p>
          <a:p>
            <a:r>
              <a:rPr lang="en-IN" sz="2000" dirty="0" smtClean="0">
                <a:solidFill>
                  <a:schemeClr val="tx1"/>
                </a:solidFill>
              </a:rPr>
              <a:t>Evaluate periodically the curriculum and plan for remedial measures if there is a lapse. </a:t>
            </a:r>
            <a:endParaRPr lang="en-IN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17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Advisory Committee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b="1" dirty="0" smtClean="0">
                <a:solidFill>
                  <a:schemeClr val="tx1"/>
                </a:solidFill>
              </a:rPr>
              <a:t>Functions</a:t>
            </a:r>
          </a:p>
          <a:p>
            <a:r>
              <a:rPr lang="en-IN" sz="2400" dirty="0" smtClean="0">
                <a:solidFill>
                  <a:schemeClr val="tx1"/>
                </a:solidFill>
              </a:rPr>
              <a:t>Responsible for the overall planning of the curriculum.</a:t>
            </a:r>
          </a:p>
          <a:p>
            <a:r>
              <a:rPr lang="en-IN" sz="2400" dirty="0" smtClean="0">
                <a:solidFill>
                  <a:schemeClr val="tx1"/>
                </a:solidFill>
              </a:rPr>
              <a:t>Formulate philosophy, purpose, and objectives</a:t>
            </a:r>
          </a:p>
          <a:p>
            <a:r>
              <a:rPr lang="en-IN" sz="2400" dirty="0" smtClean="0">
                <a:solidFill>
                  <a:schemeClr val="tx1"/>
                </a:solidFill>
              </a:rPr>
              <a:t>Select and organize the content of the curriculum</a:t>
            </a:r>
          </a:p>
          <a:p>
            <a:r>
              <a:rPr lang="en-IN" sz="2400" dirty="0" smtClean="0">
                <a:solidFill>
                  <a:schemeClr val="tx1"/>
                </a:solidFill>
              </a:rPr>
              <a:t>Evaluate the programme</a:t>
            </a:r>
          </a:p>
          <a:p>
            <a:r>
              <a:rPr lang="en-IN" sz="2400" dirty="0" smtClean="0">
                <a:solidFill>
                  <a:schemeClr val="tx1"/>
                </a:solidFill>
              </a:rPr>
              <a:t>Periodically review the curriculum and total programme. </a:t>
            </a:r>
            <a:endParaRPr lang="en-IN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56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Coordinating Committee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b="1" dirty="0" smtClean="0">
                <a:solidFill>
                  <a:schemeClr val="tx1"/>
                </a:solidFill>
              </a:rPr>
              <a:t>Functions</a:t>
            </a:r>
          </a:p>
          <a:p>
            <a:r>
              <a:rPr lang="en-IN" sz="2400" dirty="0" smtClean="0">
                <a:solidFill>
                  <a:schemeClr val="tx1"/>
                </a:solidFill>
              </a:rPr>
              <a:t>Coordinating the total programme</a:t>
            </a:r>
          </a:p>
          <a:p>
            <a:r>
              <a:rPr lang="en-IN" sz="2400" dirty="0" smtClean="0">
                <a:solidFill>
                  <a:schemeClr val="tx1"/>
                </a:solidFill>
              </a:rPr>
              <a:t>Receive and discuss reports of the other standing committees.</a:t>
            </a:r>
          </a:p>
          <a:p>
            <a:r>
              <a:rPr lang="en-IN" sz="2400" dirty="0" smtClean="0">
                <a:solidFill>
                  <a:schemeClr val="tx1"/>
                </a:solidFill>
              </a:rPr>
              <a:t>Send reports and recommendations to the controlling authority and advisory committee.</a:t>
            </a:r>
            <a:endParaRPr lang="en-IN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66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Library Committee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sz="2000" dirty="0" smtClean="0">
                <a:solidFill>
                  <a:schemeClr val="tx1"/>
                </a:solidFill>
              </a:rPr>
              <a:t>The membership of the library committee should include the librarian, tutor, a nursing sister, a student and any other interested member of the staff.</a:t>
            </a:r>
          </a:p>
          <a:p>
            <a:r>
              <a:rPr lang="en-IN" sz="2000" b="1" dirty="0" smtClean="0">
                <a:solidFill>
                  <a:schemeClr val="tx1"/>
                </a:solidFill>
              </a:rPr>
              <a:t>Functions</a:t>
            </a:r>
          </a:p>
          <a:p>
            <a:r>
              <a:rPr lang="en-IN" sz="2000" dirty="0" smtClean="0">
                <a:solidFill>
                  <a:schemeClr val="tx1"/>
                </a:solidFill>
              </a:rPr>
              <a:t>Prepare initial budget estimate for purchase and maintenance of books and review periodically</a:t>
            </a:r>
          </a:p>
          <a:p>
            <a:r>
              <a:rPr lang="en-IN" sz="2000" dirty="0" smtClean="0">
                <a:solidFill>
                  <a:schemeClr val="tx1"/>
                </a:solidFill>
              </a:rPr>
              <a:t>Select new books which are current editions that help in obtaining up-to-date knowledge.</a:t>
            </a:r>
          </a:p>
          <a:p>
            <a:r>
              <a:rPr lang="en-IN" sz="2000" dirty="0" smtClean="0">
                <a:solidFill>
                  <a:schemeClr val="tx1"/>
                </a:solidFill>
              </a:rPr>
              <a:t>Select magazines for subscription.</a:t>
            </a:r>
          </a:p>
          <a:p>
            <a:r>
              <a:rPr lang="en-IN" sz="2000" dirty="0" smtClean="0">
                <a:solidFill>
                  <a:schemeClr val="tx1"/>
                </a:solidFill>
              </a:rPr>
              <a:t>Formulate policies regarding the use of the library.</a:t>
            </a:r>
          </a:p>
          <a:p>
            <a:endParaRPr lang="en-IN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32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 smtClean="0">
                <a:solidFill>
                  <a:schemeClr val="tx1"/>
                </a:solidFill>
              </a:rPr>
              <a:t>Study and report on the extent to which the library is being used by students and faculty.</a:t>
            </a:r>
          </a:p>
          <a:p>
            <a:r>
              <a:rPr lang="en-IN" sz="2400" dirty="0" smtClean="0">
                <a:solidFill>
                  <a:schemeClr val="tx1"/>
                </a:solidFill>
              </a:rPr>
              <a:t>Encourage the use of the library by all by all students and staff.</a:t>
            </a:r>
          </a:p>
          <a:p>
            <a:r>
              <a:rPr lang="en-IN" sz="2400" dirty="0" smtClean="0">
                <a:solidFill>
                  <a:schemeClr val="tx1"/>
                </a:solidFill>
              </a:rPr>
              <a:t>Determine and report on library requirements.</a:t>
            </a:r>
          </a:p>
          <a:p>
            <a:r>
              <a:rPr lang="en-IN" sz="2400" dirty="0" smtClean="0">
                <a:solidFill>
                  <a:schemeClr val="tx1"/>
                </a:solidFill>
              </a:rPr>
              <a:t>Assist in the reviewing of new publications, etc.</a:t>
            </a:r>
            <a:endParaRPr lang="en-IN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72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Evaluation Committee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sz="2000" b="1" dirty="0" smtClean="0">
                <a:solidFill>
                  <a:schemeClr val="tx1"/>
                </a:solidFill>
              </a:rPr>
              <a:t>Functions</a:t>
            </a:r>
          </a:p>
          <a:p>
            <a:r>
              <a:rPr lang="en-IN" sz="2000" dirty="0" smtClean="0">
                <a:solidFill>
                  <a:schemeClr val="tx1"/>
                </a:solidFill>
              </a:rPr>
              <a:t>Meet at regular intervals to evaluate student’s progress.</a:t>
            </a:r>
          </a:p>
          <a:p>
            <a:r>
              <a:rPr lang="en-IN" sz="2000" dirty="0" smtClean="0">
                <a:solidFill>
                  <a:schemeClr val="tx1"/>
                </a:solidFill>
              </a:rPr>
              <a:t>Take decision on matters related to promotion from one level to the next on the basis of reports, grades and total performance.</a:t>
            </a:r>
          </a:p>
          <a:p>
            <a:r>
              <a:rPr lang="en-IN" sz="2000" dirty="0" smtClean="0">
                <a:solidFill>
                  <a:schemeClr val="tx1"/>
                </a:solidFill>
              </a:rPr>
              <a:t>Assign additional study periods to individuals students to bring their performance up to the required standard whenever necessary.</a:t>
            </a:r>
          </a:p>
          <a:p>
            <a:r>
              <a:rPr lang="en-IN" sz="2000" dirty="0" smtClean="0">
                <a:solidFill>
                  <a:schemeClr val="tx1"/>
                </a:solidFill>
              </a:rPr>
              <a:t>Make recommendations on disciplinary action when required.</a:t>
            </a:r>
          </a:p>
          <a:p>
            <a:r>
              <a:rPr lang="en-IN" sz="2000" dirty="0" smtClean="0">
                <a:solidFill>
                  <a:schemeClr val="tx1"/>
                </a:solidFill>
              </a:rPr>
              <a:t>Arrange capping ceremonies, prize giving and graduation functions.</a:t>
            </a:r>
          </a:p>
          <a:p>
            <a:endParaRPr lang="en-IN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3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Staff Welfare Committee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2000" b="1" dirty="0" smtClean="0">
                <a:solidFill>
                  <a:schemeClr val="tx1"/>
                </a:solidFill>
              </a:rPr>
              <a:t>Functions</a:t>
            </a:r>
          </a:p>
          <a:p>
            <a:r>
              <a:rPr lang="en-IN" sz="2000" dirty="0" smtClean="0">
                <a:solidFill>
                  <a:schemeClr val="tx1"/>
                </a:solidFill>
              </a:rPr>
              <a:t>Responsible for the periodic review of academic &amp; institutional policies</a:t>
            </a:r>
          </a:p>
          <a:p>
            <a:r>
              <a:rPr lang="en-IN" sz="2000" dirty="0" smtClean="0">
                <a:solidFill>
                  <a:schemeClr val="tx1"/>
                </a:solidFill>
              </a:rPr>
              <a:t>Responsible for all matters related to the health and welfare of the staff.</a:t>
            </a:r>
          </a:p>
          <a:p>
            <a:r>
              <a:rPr lang="en-IN" sz="2000" dirty="0" smtClean="0">
                <a:solidFill>
                  <a:schemeClr val="tx1"/>
                </a:solidFill>
              </a:rPr>
              <a:t>Review the work load of each teaching staff according to the category and ensure the equal distribution of wok.</a:t>
            </a:r>
          </a:p>
          <a:p>
            <a:r>
              <a:rPr lang="en-IN" sz="2000" dirty="0" smtClean="0">
                <a:solidFill>
                  <a:schemeClr val="tx1"/>
                </a:solidFill>
              </a:rPr>
              <a:t>Formulate policies for selection and deputation of staff.</a:t>
            </a:r>
          </a:p>
          <a:p>
            <a:r>
              <a:rPr lang="en-IN" sz="2000" dirty="0" smtClean="0">
                <a:solidFill>
                  <a:schemeClr val="tx1"/>
                </a:solidFill>
              </a:rPr>
              <a:t>Conduct orientation programme for new staff members.</a:t>
            </a:r>
          </a:p>
          <a:p>
            <a:r>
              <a:rPr lang="en-IN" sz="2000" dirty="0" smtClean="0">
                <a:solidFill>
                  <a:schemeClr val="tx1"/>
                </a:solidFill>
              </a:rPr>
              <a:t>Encourage faculty to participate in workshops and seminars to update their knowledge. </a:t>
            </a:r>
            <a:endParaRPr lang="en-IN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12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125</TotalTime>
  <Words>942</Words>
  <Application>Microsoft Office PowerPoint</Application>
  <PresentationFormat>Custom</PresentationFormat>
  <Paragraphs>106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Ion Boardroom</vt:lpstr>
      <vt:lpstr>Different committees in school of Nursing</vt:lpstr>
      <vt:lpstr>Curriculum Commitee</vt:lpstr>
      <vt:lpstr>PowerPoint Presentation</vt:lpstr>
      <vt:lpstr>Advisory Committee</vt:lpstr>
      <vt:lpstr>Coordinating Committee</vt:lpstr>
      <vt:lpstr>Library Committee</vt:lpstr>
      <vt:lpstr>PowerPoint Presentation</vt:lpstr>
      <vt:lpstr>Evaluation Committee</vt:lpstr>
      <vt:lpstr>Staff Welfare Committee</vt:lpstr>
      <vt:lpstr>Student Welfare Committee</vt:lpstr>
      <vt:lpstr>PowerPoint Presentation</vt:lpstr>
      <vt:lpstr>Disciplinary Committee</vt:lpstr>
      <vt:lpstr>Mess Committee</vt:lpstr>
      <vt:lpstr>Antiragging Committee</vt:lpstr>
      <vt:lpstr>Sports and Entertainment Committee</vt:lpstr>
      <vt:lpstr>Members of the committee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Different committees in school of Nursing</dc:title>
  <dc:creator>Baby</dc:creator>
  <cp:lastModifiedBy>UMESH</cp:lastModifiedBy>
  <cp:revision>22</cp:revision>
  <dcterms:created xsi:type="dcterms:W3CDTF">2017-09-25T04:24:36Z</dcterms:created>
  <dcterms:modified xsi:type="dcterms:W3CDTF">2021-07-31T05:28:19Z</dcterms:modified>
</cp:coreProperties>
</file>