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60" r:id="rId4"/>
    <p:sldId id="258" r:id="rId5"/>
    <p:sldId id="262" r:id="rId6"/>
    <p:sldId id="259" r:id="rId7"/>
    <p:sldId id="263" r:id="rId8"/>
    <p:sldId id="265" r:id="rId9"/>
    <p:sldId id="266" r:id="rId10"/>
    <p:sldId id="264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3BEA3-EF28-4473-8FBD-EDC15AF7D4ED}" type="datetimeFigureOut">
              <a:rPr lang="en-US" smtClean="0"/>
              <a:t>01-Apr-21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6B6D-01DE-44CE-8C2B-FAB564A9F7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3BEA3-EF28-4473-8FBD-EDC15AF7D4ED}" type="datetimeFigureOut">
              <a:rPr lang="en-US" smtClean="0"/>
              <a:t>01-Apr-21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6B6D-01DE-44CE-8C2B-FAB564A9F7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3BEA3-EF28-4473-8FBD-EDC15AF7D4ED}" type="datetimeFigureOut">
              <a:rPr lang="en-US" smtClean="0"/>
              <a:t>01-Apr-21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6B6D-01DE-44CE-8C2B-FAB564A9F7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3BEA3-EF28-4473-8FBD-EDC15AF7D4ED}" type="datetimeFigureOut">
              <a:rPr lang="en-US" smtClean="0"/>
              <a:t>01-Apr-21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6B6D-01DE-44CE-8C2B-FAB564A9F7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3BEA3-EF28-4473-8FBD-EDC15AF7D4ED}" type="datetimeFigureOut">
              <a:rPr lang="en-US" smtClean="0"/>
              <a:t>01-Apr-21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6B6D-01DE-44CE-8C2B-FAB564A9F7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3BEA3-EF28-4473-8FBD-EDC15AF7D4ED}" type="datetimeFigureOut">
              <a:rPr lang="en-US" smtClean="0"/>
              <a:t>01-Apr-21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6B6D-01DE-44CE-8C2B-FAB564A9F7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3BEA3-EF28-4473-8FBD-EDC15AF7D4ED}" type="datetimeFigureOut">
              <a:rPr lang="en-US" smtClean="0"/>
              <a:t>01-Apr-21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6B6D-01DE-44CE-8C2B-FAB564A9F7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3BEA3-EF28-4473-8FBD-EDC15AF7D4ED}" type="datetimeFigureOut">
              <a:rPr lang="en-US" smtClean="0"/>
              <a:t>01-Apr-21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6B6D-01DE-44CE-8C2B-FAB564A9F7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3BEA3-EF28-4473-8FBD-EDC15AF7D4ED}" type="datetimeFigureOut">
              <a:rPr lang="en-US" smtClean="0"/>
              <a:t>01-Apr-21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6B6D-01DE-44CE-8C2B-FAB564A9F7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3BEA3-EF28-4473-8FBD-EDC15AF7D4ED}" type="datetimeFigureOut">
              <a:rPr lang="en-US" smtClean="0"/>
              <a:t>01-Apr-21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C6B6D-01DE-44CE-8C2B-FAB564A9F7F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3BEA3-EF28-4473-8FBD-EDC15AF7D4ED}" type="datetimeFigureOut">
              <a:rPr lang="en-US" smtClean="0"/>
              <a:t>01-Apr-21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CC6B6D-01DE-44CE-8C2B-FAB564A9F7F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FCC6B6D-01DE-44CE-8C2B-FAB564A9F7F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493BEA3-EF28-4473-8FBD-EDC15AF7D4ED}" type="datetimeFigureOut">
              <a:rPr lang="en-US" smtClean="0"/>
              <a:t>01-Apr-21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457200"/>
            <a:ext cx="8077200" cy="2743200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 smtClean="0"/>
              <a:t>MODERN TRENDS IN NURSING</a:t>
            </a:r>
            <a:endParaRPr lang="en-US" sz="6000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en-US" sz="3500" b="1" dirty="0" smtClean="0"/>
              <a:t>Prepared By;</a:t>
            </a:r>
          </a:p>
          <a:p>
            <a:pPr algn="r"/>
            <a:r>
              <a:rPr lang="en-US" sz="3500" b="1" dirty="0" err="1" smtClean="0"/>
              <a:t>Preya</a:t>
            </a:r>
            <a:r>
              <a:rPr lang="en-US" sz="3500" b="1" dirty="0" smtClean="0"/>
              <a:t> Patel</a:t>
            </a:r>
            <a:endParaRPr lang="en-US" sz="3500" b="1" dirty="0"/>
          </a:p>
        </p:txBody>
      </p:sp>
      <p:pic>
        <p:nvPicPr>
          <p:cNvPr id="1026" name="Picture 2" descr="Nurse Vector Images, Royalty-free Nurse Vectors | Depositphotos®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657600"/>
            <a:ext cx="36576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079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620000" cy="1371600"/>
          </a:xfrm>
        </p:spPr>
        <p:txBody>
          <a:bodyPr>
            <a:noAutofit/>
          </a:bodyPr>
          <a:lstStyle/>
          <a:p>
            <a:r>
              <a:rPr lang="en-US" sz="4750" dirty="0" smtClean="0"/>
              <a:t>(III) NURSING ADMINISTRATION</a:t>
            </a:r>
            <a:r>
              <a:rPr lang="en-US" sz="4800" dirty="0" smtClean="0"/>
              <a:t/>
            </a:r>
            <a:br>
              <a:rPr lang="en-US" sz="4800" dirty="0" smtClean="0"/>
            </a:b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7620000" cy="3200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What is Administration ?</a:t>
            </a:r>
          </a:p>
          <a:p>
            <a:pPr marL="0" indent="0">
              <a:buNone/>
            </a:pPr>
            <a:r>
              <a:rPr lang="en-US" sz="2800" dirty="0" smtClean="0"/>
              <a:t>“ Administration is the organization of human and material resources to achieve desired ends.”</a:t>
            </a:r>
          </a:p>
          <a:p>
            <a:pPr marL="0" indent="0" algn="r">
              <a:buNone/>
            </a:pPr>
            <a:r>
              <a:rPr lang="en-US" sz="2800" dirty="0" smtClean="0"/>
              <a:t>( </a:t>
            </a:r>
            <a:r>
              <a:rPr lang="en-US" sz="2800" dirty="0" err="1" smtClean="0"/>
              <a:t>Pfiffner</a:t>
            </a:r>
            <a:r>
              <a:rPr lang="en-US" sz="2800" dirty="0" smtClean="0"/>
              <a:t> and </a:t>
            </a:r>
            <a:r>
              <a:rPr lang="en-US" sz="2800" dirty="0" err="1" smtClean="0"/>
              <a:t>Presthus</a:t>
            </a:r>
            <a:r>
              <a:rPr lang="en-US" sz="2800" dirty="0" smtClean="0"/>
              <a:t>)</a:t>
            </a:r>
            <a:endParaRPr lang="en-US" sz="2800" dirty="0"/>
          </a:p>
          <a:p>
            <a:r>
              <a:rPr lang="en-US" sz="2800" dirty="0" smtClean="0"/>
              <a:t>1 year Diploma Program in Nursing Administration (DNA).</a:t>
            </a:r>
          </a:p>
        </p:txBody>
      </p:sp>
    </p:spTree>
    <p:extLst>
      <p:ext uri="{BB962C8B-B14F-4D97-AF65-F5344CB8AC3E}">
        <p14:creationId xmlns:p14="http://schemas.microsoft.com/office/powerpoint/2010/main" val="231082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7620000" cy="182880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9600" dirty="0" smtClean="0"/>
              <a:t>THANK YOU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47997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077200" cy="1143000"/>
          </a:xfrm>
        </p:spPr>
        <p:txBody>
          <a:bodyPr>
            <a:normAutofit/>
          </a:bodyPr>
          <a:lstStyle/>
          <a:p>
            <a:r>
              <a:rPr lang="en-US" sz="4800" u="sng" dirty="0" smtClean="0"/>
              <a:t>INTRODUCTION</a:t>
            </a: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u="sng" dirty="0" smtClean="0"/>
              <a:t>Trend </a:t>
            </a:r>
            <a:r>
              <a:rPr lang="en-US" sz="2800" dirty="0" smtClean="0"/>
              <a:t>:- A general development or change in a situation or in the way that people are behaving.</a:t>
            </a:r>
          </a:p>
          <a:p>
            <a:r>
              <a:rPr lang="en-US" sz="2800" u="sng" dirty="0" smtClean="0"/>
              <a:t>Nursing Trends </a:t>
            </a:r>
            <a:r>
              <a:rPr lang="en-US" sz="2800" dirty="0" smtClean="0"/>
              <a:t>:- Refers to direction towards which the different nursing events have moved or are moving.</a:t>
            </a:r>
          </a:p>
          <a:p>
            <a:r>
              <a:rPr lang="en-US" sz="2800" dirty="0" smtClean="0"/>
              <a:t>Nursing is the largest health care profession which serves to meet the need of the society particularly the needs related to health.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u="sng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4521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According to U.S. Bureau of Labor Statistics, there were more than 3 million RNs in the nation in 2019, and employment of registered nurses is projected to grow faster than the average for all professions from 2019 to 2029.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04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u="sng" dirty="0" smtClean="0"/>
              <a:t>TRENDS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Medical profession is a profession in which frequent advancements occur.</a:t>
            </a:r>
          </a:p>
          <a:p>
            <a:r>
              <a:rPr lang="en-US" sz="2800" dirty="0" smtClean="0"/>
              <a:t>Trends in nursing profession are closely related to those in medical profession.</a:t>
            </a:r>
          </a:p>
          <a:p>
            <a:r>
              <a:rPr lang="en-US" sz="2800" dirty="0" smtClean="0"/>
              <a:t>Now- a days advancements have came in many terms such as; in drug choices investigative choices and other specialized services too.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94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6593"/>
            <a:ext cx="7620000" cy="1039091"/>
          </a:xfrm>
        </p:spPr>
        <p:txBody>
          <a:bodyPr>
            <a:noAutofit/>
          </a:bodyPr>
          <a:lstStyle/>
          <a:p>
            <a:r>
              <a:rPr lang="en-US" sz="4800" u="sng" dirty="0" smtClean="0"/>
              <a:t>FACTORS AFFECTING CURRENT NURSING TRENDS</a:t>
            </a: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90800"/>
            <a:ext cx="7620000" cy="2819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New developments in medicine. </a:t>
            </a:r>
          </a:p>
          <a:p>
            <a:r>
              <a:rPr lang="en-US" sz="2800" dirty="0" smtClean="0"/>
              <a:t>Need for specialization in medicine and nursing.</a:t>
            </a:r>
          </a:p>
          <a:p>
            <a:r>
              <a:rPr lang="en-US" sz="2800" dirty="0" smtClean="0"/>
              <a:t>Opportunities for services and education abroad.</a:t>
            </a:r>
          </a:p>
          <a:p>
            <a:r>
              <a:rPr lang="en-US" sz="2800" dirty="0" smtClean="0"/>
              <a:t>New knowledge and procedures developed through research in science and technology.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6074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u="sng" dirty="0" smtClean="0"/>
              <a:t>TYPES OF NURSING TRENDS</a:t>
            </a: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19400"/>
            <a:ext cx="7620000" cy="3581400"/>
          </a:xfrm>
        </p:spPr>
        <p:txBody>
          <a:bodyPr/>
          <a:lstStyle/>
          <a:p>
            <a:pPr marL="685800" indent="-571500">
              <a:buFont typeface="+mj-lt"/>
              <a:buAutoNum type="romanUcPeriod"/>
            </a:pPr>
            <a:r>
              <a:rPr lang="en-US" sz="2800" dirty="0" smtClean="0"/>
              <a:t>Nursing Education</a:t>
            </a:r>
          </a:p>
          <a:p>
            <a:pPr marL="685800" indent="-571500">
              <a:buFont typeface="+mj-lt"/>
              <a:buAutoNum type="romanUcPeriod"/>
            </a:pPr>
            <a:r>
              <a:rPr lang="en-US" sz="2800" dirty="0" smtClean="0"/>
              <a:t>Nursing Practice</a:t>
            </a:r>
          </a:p>
          <a:p>
            <a:pPr marL="685800" indent="-571500">
              <a:buFont typeface="+mj-lt"/>
              <a:buAutoNum type="romanUcPeriod"/>
            </a:pPr>
            <a:r>
              <a:rPr lang="en-US" sz="2800" dirty="0" smtClean="0"/>
              <a:t>Nursing Administration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85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(I) NURSING EDUCATION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Diploma Courses</a:t>
            </a:r>
          </a:p>
          <a:p>
            <a:r>
              <a:rPr lang="en-US" sz="2800" dirty="0" smtClean="0"/>
              <a:t>Auxiliary Nurse Midwife (ANM)</a:t>
            </a:r>
          </a:p>
          <a:p>
            <a:r>
              <a:rPr lang="en-US" sz="2800" dirty="0" smtClean="0"/>
              <a:t>General Nursing and Midwifery (GNM)</a:t>
            </a:r>
          </a:p>
          <a:p>
            <a:r>
              <a:rPr lang="en-US" sz="2800" dirty="0" smtClean="0"/>
              <a:t>BSc. Nursing</a:t>
            </a:r>
          </a:p>
          <a:p>
            <a:r>
              <a:rPr lang="en-US" sz="2800" dirty="0" smtClean="0"/>
              <a:t>Post Basic BSc. Nursing</a:t>
            </a:r>
          </a:p>
          <a:p>
            <a:r>
              <a:rPr lang="en-US" sz="2800" dirty="0" smtClean="0"/>
              <a:t>MSc Nursing</a:t>
            </a:r>
          </a:p>
          <a:p>
            <a:r>
              <a:rPr lang="en-US" sz="2800" dirty="0" err="1" smtClean="0"/>
              <a:t>M.Phill</a:t>
            </a:r>
            <a:endParaRPr lang="en-US" sz="2800" dirty="0" smtClean="0"/>
          </a:p>
          <a:p>
            <a:r>
              <a:rPr lang="en-US" sz="2800" dirty="0" smtClean="0"/>
              <a:t>PhD in Nursing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Nursing School And Courses - Bdpetitparseegeneralhospi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429000"/>
            <a:ext cx="3886200" cy="276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12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(II) NURSING PRACTICE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Comprehensive nursing care in hospital setting.</a:t>
            </a:r>
          </a:p>
          <a:p>
            <a:r>
              <a:rPr lang="en-US" sz="2800" dirty="0" smtClean="0"/>
              <a:t>Team nursing</a:t>
            </a:r>
          </a:p>
          <a:p>
            <a:r>
              <a:rPr lang="en-US" sz="2800" dirty="0" smtClean="0"/>
              <a:t>Quality care</a:t>
            </a:r>
          </a:p>
          <a:p>
            <a:r>
              <a:rPr lang="en-US" sz="2800" dirty="0" smtClean="0"/>
              <a:t>Self care concept </a:t>
            </a:r>
          </a:p>
          <a:p>
            <a:r>
              <a:rPr lang="en-US" sz="2800" dirty="0" smtClean="0"/>
              <a:t>Palliative </a:t>
            </a:r>
            <a:r>
              <a:rPr lang="en-US" sz="2800" smtClean="0"/>
              <a:t>nursing </a:t>
            </a:r>
            <a:r>
              <a:rPr lang="en-US" sz="2800" smtClean="0"/>
              <a:t>care</a:t>
            </a:r>
            <a:endParaRPr lang="en-US" sz="2800" dirty="0" smtClean="0"/>
          </a:p>
          <a:p>
            <a:r>
              <a:rPr lang="en-US" sz="2800" dirty="0" smtClean="0"/>
              <a:t>Health education</a:t>
            </a:r>
          </a:p>
          <a:p>
            <a:pPr marL="114300" indent="0">
              <a:buNone/>
            </a:pPr>
            <a:endParaRPr lang="en-US" sz="2800" dirty="0" smtClean="0"/>
          </a:p>
          <a:p>
            <a:pPr marL="114300" indent="0">
              <a:buNone/>
            </a:pPr>
            <a:endParaRPr lang="en-US" sz="2800" dirty="0" smtClean="0"/>
          </a:p>
          <a:p>
            <a:pPr marL="11430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232" y="4114800"/>
            <a:ext cx="3816531" cy="261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252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525963"/>
          </a:xfrm>
        </p:spPr>
        <p:txBody>
          <a:bodyPr/>
          <a:lstStyle/>
          <a:p>
            <a:r>
              <a:rPr lang="en-US" sz="2800" dirty="0" smtClean="0"/>
              <a:t>Preventive nursing care</a:t>
            </a:r>
          </a:p>
          <a:p>
            <a:r>
              <a:rPr lang="en-US" sz="2800" dirty="0" smtClean="0"/>
              <a:t>Technological aids</a:t>
            </a:r>
          </a:p>
          <a:p>
            <a:r>
              <a:rPr lang="en-US" sz="2800" dirty="0" smtClean="0"/>
              <a:t>Domiciliary care</a:t>
            </a:r>
          </a:p>
          <a:p>
            <a:r>
              <a:rPr lang="en-US" sz="2800" dirty="0" smtClean="0"/>
              <a:t>Progressive patient care</a:t>
            </a:r>
          </a:p>
          <a:p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62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278</TotalTime>
  <Words>317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Adjacency</vt:lpstr>
      <vt:lpstr>MODERN TRENDS IN NURSING</vt:lpstr>
      <vt:lpstr>INTRODUCTION</vt:lpstr>
      <vt:lpstr>PowerPoint Presentation</vt:lpstr>
      <vt:lpstr>TRENDS </vt:lpstr>
      <vt:lpstr>FACTORS AFFECTING CURRENT NURSING TRENDS</vt:lpstr>
      <vt:lpstr>TYPES OF NURSING TRENDS</vt:lpstr>
      <vt:lpstr>(I) NURSING EDUCATION</vt:lpstr>
      <vt:lpstr>(II) NURSING PRACTICE</vt:lpstr>
      <vt:lpstr>PowerPoint Presentation</vt:lpstr>
      <vt:lpstr>(III) NURSING ADMINISTRATION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 TRENDS IN NURSING</dc:title>
  <dc:creator>UMESH</dc:creator>
  <cp:lastModifiedBy>UMESH</cp:lastModifiedBy>
  <cp:revision>29</cp:revision>
  <dcterms:created xsi:type="dcterms:W3CDTF">2021-03-31T07:31:35Z</dcterms:created>
  <dcterms:modified xsi:type="dcterms:W3CDTF">2021-04-01T16:30:33Z</dcterms:modified>
</cp:coreProperties>
</file>