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12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15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08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933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883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95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78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887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34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8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48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03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92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54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304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51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9ADA85-7B19-46DE-B3D4-4ABB2179B24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ADD4-93C4-4A39-B10B-37F11FBCE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3727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017F-7776-4C4A-A07B-229A4B8C0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Convulsion	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2C4C8-2582-41FB-BCED-097145934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3589323" cy="1941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MS Zoya </a:t>
            </a:r>
            <a:r>
              <a:rPr lang="en-US" dirty="0" err="1"/>
              <a:t>ali</a:t>
            </a:r>
            <a:r>
              <a:rPr lang="en-US" dirty="0"/>
              <a:t> Makrani</a:t>
            </a:r>
          </a:p>
          <a:p>
            <a:r>
              <a:rPr lang="en-US" dirty="0"/>
              <a:t>Nursing Tutor </a:t>
            </a:r>
          </a:p>
          <a:p>
            <a:r>
              <a:rPr lang="en-US" dirty="0"/>
              <a:t>DEPARTMENT OF MSN</a:t>
            </a:r>
          </a:p>
          <a:p>
            <a:r>
              <a:rPr lang="en-US" dirty="0"/>
              <a:t>SUMANDEEP nursing COLLEGE</a:t>
            </a:r>
          </a:p>
          <a:p>
            <a:r>
              <a:rPr lang="en-US" dirty="0"/>
              <a:t>	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126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8C1A-EB9D-48C2-9BAF-E342F3C4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6292-A653-4C98-AA8A-E0DD4C393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EEG</a:t>
            </a:r>
          </a:p>
          <a:p>
            <a:r>
              <a:rPr lang="en-US" dirty="0"/>
              <a:t>MRI</a:t>
            </a:r>
          </a:p>
          <a:p>
            <a:r>
              <a:rPr lang="en-US" dirty="0"/>
              <a:t>CT scan</a:t>
            </a:r>
          </a:p>
          <a:p>
            <a:r>
              <a:rPr lang="en-US" dirty="0"/>
              <a:t>Lumbar puncture</a:t>
            </a:r>
          </a:p>
          <a:p>
            <a:r>
              <a:rPr lang="en-US" dirty="0"/>
              <a:t>Blood investigations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61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9CBF-E3E1-469D-9C6B-2E542F80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8674-2AE2-49F1-B8EE-9435D0ED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Pharmacological</a:t>
            </a:r>
          </a:p>
          <a:p>
            <a:r>
              <a:rPr lang="en-US" dirty="0"/>
              <a:t>Lager doses of single epileptic drugs</a:t>
            </a:r>
          </a:p>
          <a:p>
            <a:r>
              <a:rPr lang="en-US" dirty="0"/>
              <a:t>Anti epileptics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Phenytoin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Carmazapine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Valporic</a:t>
            </a:r>
            <a:r>
              <a:rPr lang="en-US" dirty="0"/>
              <a:t> acid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Benzo diazepines</a:t>
            </a:r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130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77A2-680B-4694-AE5A-AA3E74D7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management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69DAB-021F-4D82-B500-9E0C462E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 lobectomy</a:t>
            </a:r>
          </a:p>
          <a:p>
            <a:r>
              <a:rPr lang="en-US" dirty="0"/>
              <a:t>Sub-</a:t>
            </a:r>
            <a:r>
              <a:rPr lang="en-US" dirty="0" err="1"/>
              <a:t>pial</a:t>
            </a:r>
            <a:r>
              <a:rPr lang="en-US" dirty="0"/>
              <a:t> resection</a:t>
            </a:r>
          </a:p>
          <a:p>
            <a:r>
              <a:rPr lang="en-US" dirty="0"/>
              <a:t>Resection</a:t>
            </a:r>
          </a:p>
          <a:p>
            <a:r>
              <a:rPr lang="en-US" dirty="0"/>
              <a:t>Hemispherectomy</a:t>
            </a:r>
          </a:p>
          <a:p>
            <a:r>
              <a:rPr lang="en-US" dirty="0"/>
              <a:t>Corpus </a:t>
            </a:r>
            <a:r>
              <a:rPr lang="en-US" dirty="0" err="1"/>
              <a:t>callostomy</a:t>
            </a:r>
            <a:endParaRPr lang="en-US" dirty="0"/>
          </a:p>
          <a:p>
            <a:r>
              <a:rPr lang="en-US" dirty="0" err="1"/>
              <a:t>Vegal</a:t>
            </a:r>
            <a:r>
              <a:rPr lang="en-US" dirty="0"/>
              <a:t> nerve </a:t>
            </a:r>
            <a:r>
              <a:rPr lang="en-US" dirty="0" err="1"/>
              <a:t>stimulatior</a:t>
            </a:r>
            <a:r>
              <a:rPr lang="en-US" dirty="0"/>
              <a:t>  implantation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080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03233-0BD4-499D-9D56-A284E691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26" y="209550"/>
            <a:ext cx="7633252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B57452-B0FB-410B-BD02-0756A7C1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5" y="1447800"/>
            <a:ext cx="805732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4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8F6F4-E842-4882-8739-E4594B72A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755374"/>
            <a:ext cx="10151164" cy="52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2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EB006-BFE0-4100-876D-38B23BCE3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05" y="1033670"/>
            <a:ext cx="8606790" cy="43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9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DBFEDC-534C-497A-A393-41136798B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1060175"/>
            <a:ext cx="10429461" cy="54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AB81-76C2-40B7-95B8-D9140DDE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management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8791-1465-403C-BE81-66B078389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aid</a:t>
            </a:r>
          </a:p>
          <a:p>
            <a:r>
              <a:rPr lang="en-US" dirty="0"/>
              <a:t>Lateral position</a:t>
            </a:r>
          </a:p>
          <a:p>
            <a:r>
              <a:rPr lang="en-US" dirty="0"/>
              <a:t>Removal of ornaments</a:t>
            </a:r>
          </a:p>
          <a:p>
            <a:r>
              <a:rPr lang="en-US" dirty="0"/>
              <a:t>Loosen cloth</a:t>
            </a:r>
          </a:p>
          <a:p>
            <a:r>
              <a:rPr lang="en-US" dirty="0"/>
              <a:t>Don’t dive anything by mouth</a:t>
            </a:r>
          </a:p>
          <a:p>
            <a:r>
              <a:rPr lang="en-US" dirty="0"/>
              <a:t>Don’t try to stop muscle spasm</a:t>
            </a:r>
          </a:p>
          <a:p>
            <a:r>
              <a:rPr lang="en-US" dirty="0"/>
              <a:t>Shift to hospital immediately</a:t>
            </a:r>
          </a:p>
          <a:p>
            <a:r>
              <a:rPr lang="en-US" dirty="0"/>
              <a:t>Inform to doctor </a:t>
            </a:r>
            <a:r>
              <a:rPr lang="en-US" dirty="0" err="1"/>
              <a:t>immidiately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5853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30A4-063E-499E-89E7-E9881660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diagnosis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9385-1265-4567-BA69-61EFB4999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Ineffective airway clearance related to excessive production of secretion</a:t>
            </a:r>
          </a:p>
          <a:p>
            <a:r>
              <a:rPr lang="en-US" dirty="0"/>
              <a:t>Risk for injury related to involuntary muscle movement</a:t>
            </a:r>
          </a:p>
          <a:p>
            <a:r>
              <a:rPr lang="en-US" dirty="0"/>
              <a:t>Ineffective coping related to stress imposed to disease</a:t>
            </a:r>
          </a:p>
          <a:p>
            <a:r>
              <a:rPr lang="en-US" dirty="0"/>
              <a:t>Fear related to ever present possibility of having seizure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526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7091-886C-42E5-B4DD-7BF1812E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Convulsion/epilepsy/seizures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9181-9BDB-4EFB-B45A-37AB3542E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Sudden alteration in normal brain activity that cause distinct changes in behavior and body function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448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56E5EB-8186-430E-8034-51D233F4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622852"/>
            <a:ext cx="10045148" cy="59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2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9E460-752E-4076-B090-CD20EF2A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5" y="477078"/>
            <a:ext cx="11502887" cy="62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44E7-3FD8-4CE0-B8BC-3716F111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3E93-BB2B-4385-8AE4-540C2D54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</a:t>
            </a:r>
          </a:p>
          <a:p>
            <a:r>
              <a:rPr lang="en-US" dirty="0"/>
              <a:t>Generalized </a:t>
            </a:r>
          </a:p>
          <a:p>
            <a:r>
              <a:rPr lang="en-US" dirty="0"/>
              <a:t>Status </a:t>
            </a:r>
            <a:r>
              <a:rPr lang="en-US" dirty="0" err="1"/>
              <a:t>epilapticus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939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EC13-424D-45F2-BCDF-4A796A51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89A1-89A1-4D4F-BC61-2A026C6D7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 injury</a:t>
            </a:r>
          </a:p>
          <a:p>
            <a:r>
              <a:rPr lang="en-US" dirty="0"/>
              <a:t>Brain tumors</a:t>
            </a:r>
          </a:p>
          <a:p>
            <a:r>
              <a:rPr lang="en-US" dirty="0"/>
              <a:t>Brain surgery</a:t>
            </a:r>
          </a:p>
          <a:p>
            <a:r>
              <a:rPr lang="en-US" dirty="0"/>
              <a:t>Cerebral infections</a:t>
            </a:r>
          </a:p>
          <a:p>
            <a:r>
              <a:rPr lang="en-US" dirty="0"/>
              <a:t>Drug toxicity</a:t>
            </a:r>
          </a:p>
          <a:p>
            <a:r>
              <a:rPr lang="en-US" dirty="0"/>
              <a:t>Hypoglycemia and hyper glycemia</a:t>
            </a:r>
          </a:p>
          <a:p>
            <a:r>
              <a:rPr lang="en-US" dirty="0"/>
              <a:t>hypoxia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43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5559-A394-4935-9687-DEA9D95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Hepatic coma</a:t>
            </a:r>
          </a:p>
          <a:p>
            <a:r>
              <a:rPr lang="en-US" dirty="0"/>
              <a:t>PIH</a:t>
            </a:r>
          </a:p>
          <a:p>
            <a:r>
              <a:rPr lang="en-US" dirty="0"/>
              <a:t>High fever</a:t>
            </a:r>
          </a:p>
          <a:p>
            <a:r>
              <a:rPr lang="en-US" dirty="0"/>
              <a:t>Congenital disease</a:t>
            </a:r>
          </a:p>
          <a:p>
            <a:r>
              <a:rPr lang="en-US" dirty="0"/>
              <a:t>Alcohols with drawl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812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6267-5AA4-4ECA-9BC1-DE4E5A6E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major </a:t>
            </a:r>
            <a:r>
              <a:rPr lang="en-US" dirty="0" err="1"/>
              <a:t>epilapesy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40191-3444-4642-9F87-C995A8F8D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Onset</a:t>
            </a:r>
          </a:p>
          <a:p>
            <a:r>
              <a:rPr lang="en-US" dirty="0"/>
              <a:t>Tonic</a:t>
            </a:r>
          </a:p>
          <a:p>
            <a:r>
              <a:rPr lang="en-US" dirty="0" err="1"/>
              <a:t>Clonic</a:t>
            </a:r>
            <a:endParaRPr lang="en-US" dirty="0"/>
          </a:p>
          <a:p>
            <a:r>
              <a:rPr lang="en-US" dirty="0"/>
              <a:t>Post convulsive phase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715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07868D-BDCD-4C45-98BC-70BEC982EEF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486150"/>
            <a:ext cx="8947150" cy="1328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5580B-AFA7-411B-933D-B8C6B8DA6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48" y="2764478"/>
            <a:ext cx="8949704" cy="1329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3EC77-C581-4AE1-B772-A3B45765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91" y="450574"/>
            <a:ext cx="9899374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1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90FD-00FF-430A-A42D-C5480CE3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9BC94-BAF8-4B32-AA73-31779B47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Onset</a:t>
            </a:r>
          </a:p>
          <a:p>
            <a:r>
              <a:rPr lang="en-US" dirty="0"/>
              <a:t>Aura</a:t>
            </a:r>
          </a:p>
          <a:p>
            <a:pPr marL="0" indent="0">
              <a:buNone/>
            </a:pPr>
            <a:r>
              <a:rPr lang="en-US" dirty="0"/>
              <a:t>Tonic phase</a:t>
            </a:r>
          </a:p>
          <a:p>
            <a:r>
              <a:rPr lang="en-US" dirty="0"/>
              <a:t>Rigidity of entire body</a:t>
            </a:r>
          </a:p>
          <a:p>
            <a:r>
              <a:rPr lang="en-US" dirty="0"/>
              <a:t>Jerky muscle movement</a:t>
            </a:r>
          </a:p>
          <a:p>
            <a:r>
              <a:rPr lang="en-US" dirty="0"/>
              <a:t>Tongue bite</a:t>
            </a:r>
          </a:p>
          <a:p>
            <a:r>
              <a:rPr lang="en-US" dirty="0"/>
              <a:t>Excessive salivation</a:t>
            </a:r>
          </a:p>
          <a:p>
            <a:r>
              <a:rPr lang="en-US" dirty="0"/>
              <a:t>Urinary and fecal </a:t>
            </a:r>
            <a:r>
              <a:rPr lang="en-US" dirty="0" err="1"/>
              <a:t>incontinenece</a:t>
            </a:r>
            <a:endParaRPr lang="en-US" dirty="0"/>
          </a:p>
          <a:p>
            <a:r>
              <a:rPr lang="en-US" dirty="0"/>
              <a:t>Unconscious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754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6B329-AB7F-4CA5-BA11-C93442850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9270"/>
            <a:ext cx="8946541" cy="612912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Clonic</a:t>
            </a:r>
            <a:r>
              <a:rPr lang="en-US" dirty="0"/>
              <a:t> phase</a:t>
            </a:r>
          </a:p>
          <a:p>
            <a:r>
              <a:rPr lang="en-US" dirty="0"/>
              <a:t>Relaxation of all muscles</a:t>
            </a:r>
          </a:p>
          <a:p>
            <a:r>
              <a:rPr lang="en-US" dirty="0"/>
              <a:t>Deep coma</a:t>
            </a:r>
          </a:p>
          <a:p>
            <a:r>
              <a:rPr lang="en-US" dirty="0"/>
              <a:t>Noisy breathing</a:t>
            </a:r>
          </a:p>
          <a:p>
            <a:pPr marL="0" indent="0">
              <a:buNone/>
            </a:pPr>
            <a:r>
              <a:rPr lang="en-US" dirty="0"/>
              <a:t>Post convulsive phase</a:t>
            </a:r>
          </a:p>
          <a:p>
            <a:r>
              <a:rPr lang="en-US" dirty="0"/>
              <a:t>Confusion</a:t>
            </a:r>
          </a:p>
          <a:p>
            <a:r>
              <a:rPr lang="en-US" dirty="0"/>
              <a:t>Sleepy</a:t>
            </a:r>
          </a:p>
          <a:p>
            <a:r>
              <a:rPr lang="en-US" dirty="0"/>
              <a:t>c/o headache and muscle pain</a:t>
            </a:r>
          </a:p>
          <a:p>
            <a:r>
              <a:rPr lang="en-US" dirty="0"/>
              <a:t>Not aware about the episode of seizure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0830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232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Ion</vt:lpstr>
      <vt:lpstr>Convulsion </vt:lpstr>
      <vt:lpstr>Convulsion/epilepsy/seizures</vt:lpstr>
      <vt:lpstr>Types </vt:lpstr>
      <vt:lpstr>Etiology </vt:lpstr>
      <vt:lpstr>PowerPoint Presentation</vt:lpstr>
      <vt:lpstr>Phases of major epilapesy</vt:lpstr>
      <vt:lpstr>PowerPoint Presentation</vt:lpstr>
      <vt:lpstr>Clinical features</vt:lpstr>
      <vt:lpstr>PowerPoint Presentation</vt:lpstr>
      <vt:lpstr>Investigation</vt:lpstr>
      <vt:lpstr>management</vt:lpstr>
      <vt:lpstr>Surgical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Nursing management</vt:lpstr>
      <vt:lpstr>Nursing diagnosis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Convulsion </dc:title>
  <dc:creator>Zoya Makrani</dc:creator>
  <cp:lastModifiedBy>Zoya Makrani</cp:lastModifiedBy>
  <cp:revision>8</cp:revision>
  <dcterms:created xsi:type="dcterms:W3CDTF">2020-02-26T05:40:13Z</dcterms:created>
  <dcterms:modified xsi:type="dcterms:W3CDTF">2021-08-04T05:33:56Z</dcterms:modified>
</cp:coreProperties>
</file>