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4" r:id="rId9"/>
    <p:sldId id="265" r:id="rId10"/>
    <p:sldId id="268" r:id="rId11"/>
    <p:sldId id="274" r:id="rId12"/>
    <p:sldId id="271" r:id="rId13"/>
    <p:sldId id="273" r:id="rId14"/>
    <p:sldId id="276" r:id="rId15"/>
    <p:sldId id="277" r:id="rId16"/>
    <p:sldId id="275"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38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5F55A-E1FC-488B-A754-BDB80D35EF54}"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es-CO"/>
        </a:p>
      </dgm:t>
    </dgm:pt>
    <dgm:pt modelId="{24AECC37-7D04-4046-BBB4-7B6F5BED3BDB}">
      <dgm:prSet phldrT="[Texto]"/>
      <dgm:spPr/>
      <dgm:t>
        <a:bodyPr/>
        <a:lstStyle/>
        <a:p>
          <a:pPr algn="just"/>
          <a:r>
            <a:rPr lang="en-US" dirty="0"/>
            <a:t>The child's respiratory tract is relatively short and compact, allowing bacteria and other microorganisms easily reach the lungs.</a:t>
          </a:r>
          <a:endParaRPr lang="es-CO" dirty="0"/>
        </a:p>
      </dgm:t>
    </dgm:pt>
    <dgm:pt modelId="{3B84694C-BEA0-47D8-B42D-7909F213CAFF}" type="parTrans" cxnId="{EFE3861E-6691-403F-88FE-1FB434565BC1}">
      <dgm:prSet/>
      <dgm:spPr/>
      <dgm:t>
        <a:bodyPr/>
        <a:lstStyle/>
        <a:p>
          <a:endParaRPr lang="es-CO"/>
        </a:p>
      </dgm:t>
    </dgm:pt>
    <dgm:pt modelId="{F7ADEF60-68C1-4B88-A0A4-B84C27C6CDF9}" type="sibTrans" cxnId="{EFE3861E-6691-403F-88FE-1FB434565BC1}">
      <dgm:prSet/>
      <dgm:spPr/>
      <dgm:t>
        <a:bodyPr/>
        <a:lstStyle/>
        <a:p>
          <a:endParaRPr lang="es-CO"/>
        </a:p>
      </dgm:t>
    </dgm:pt>
    <dgm:pt modelId="{E11E6511-97B4-4CE2-BD32-C1704625C7E0}">
      <dgm:prSet phldrT="[Texto]"/>
      <dgm:spPr/>
      <dgm:t>
        <a:bodyPr/>
        <a:lstStyle/>
        <a:p>
          <a:pPr algn="just"/>
          <a:r>
            <a:rPr lang="en-US" dirty="0"/>
            <a:t>The alveoli contain fewer children than adults, thus encouraging greater congestion and loss of gas exchange. However, due to the speed of your metabolism, you need more oxygen than the adult.</a:t>
          </a:r>
          <a:endParaRPr lang="es-CO" dirty="0"/>
        </a:p>
      </dgm:t>
    </dgm:pt>
    <dgm:pt modelId="{EA0882D0-3377-47BD-BCFC-61B7242403C1}" type="parTrans" cxnId="{3F576192-A5DE-43EC-A494-4101E7D6D71D}">
      <dgm:prSet/>
      <dgm:spPr/>
      <dgm:t>
        <a:bodyPr/>
        <a:lstStyle/>
        <a:p>
          <a:endParaRPr lang="es-CO"/>
        </a:p>
      </dgm:t>
    </dgm:pt>
    <dgm:pt modelId="{D691DE8E-F91D-46E4-8583-0E846346A9E0}" type="sibTrans" cxnId="{3F576192-A5DE-43EC-A494-4101E7D6D71D}">
      <dgm:prSet/>
      <dgm:spPr/>
      <dgm:t>
        <a:bodyPr/>
        <a:lstStyle/>
        <a:p>
          <a:endParaRPr lang="es-CO"/>
        </a:p>
      </dgm:t>
    </dgm:pt>
    <dgm:pt modelId="{2DF065A1-D3A4-4D7A-A119-5A0EE77DE119}">
      <dgm:prSet phldrT="[Texto]"/>
      <dgm:spPr/>
      <dgm:t>
        <a:bodyPr/>
        <a:lstStyle/>
        <a:p>
          <a:pPr algn="just"/>
          <a:r>
            <a:rPr lang="en-US" dirty="0"/>
            <a:t>The mucous membranes of the child are loosely attached to the airway, therefore easily irritated causing edema and cough.</a:t>
          </a:r>
          <a:endParaRPr lang="es-CO" dirty="0"/>
        </a:p>
      </dgm:t>
    </dgm:pt>
    <dgm:pt modelId="{7BAA09F7-E26E-4332-9B7F-56F5C5B91CFB}" type="parTrans" cxnId="{006DA8C2-CC9B-4B00-B128-E0F1363B31BE}">
      <dgm:prSet/>
      <dgm:spPr/>
      <dgm:t>
        <a:bodyPr/>
        <a:lstStyle/>
        <a:p>
          <a:endParaRPr lang="es-CO"/>
        </a:p>
      </dgm:t>
    </dgm:pt>
    <dgm:pt modelId="{4763E416-8C60-453A-9635-58C9D03CDBD1}" type="sibTrans" cxnId="{006DA8C2-CC9B-4B00-B128-E0F1363B31BE}">
      <dgm:prSet/>
      <dgm:spPr/>
      <dgm:t>
        <a:bodyPr/>
        <a:lstStyle/>
        <a:p>
          <a:endParaRPr lang="es-CO"/>
        </a:p>
      </dgm:t>
    </dgm:pt>
    <dgm:pt modelId="{10E2A777-E076-4127-B6D2-A656BF2A7C9B}" type="pres">
      <dgm:prSet presAssocID="{3345F55A-E1FC-488B-A754-BDB80D35EF54}" presName="outerComposite" presStyleCnt="0">
        <dgm:presLayoutVars>
          <dgm:chMax val="5"/>
          <dgm:dir/>
          <dgm:resizeHandles val="exact"/>
        </dgm:presLayoutVars>
      </dgm:prSet>
      <dgm:spPr/>
    </dgm:pt>
    <dgm:pt modelId="{A6068985-1C52-43AD-AECC-45A57AC6CA11}" type="pres">
      <dgm:prSet presAssocID="{3345F55A-E1FC-488B-A754-BDB80D35EF54}" presName="dummyMaxCanvas" presStyleCnt="0">
        <dgm:presLayoutVars/>
      </dgm:prSet>
      <dgm:spPr/>
    </dgm:pt>
    <dgm:pt modelId="{319725AC-9F67-4C9F-93D9-931BFDA782AB}" type="pres">
      <dgm:prSet presAssocID="{3345F55A-E1FC-488B-A754-BDB80D35EF54}" presName="ThreeNodes_1" presStyleLbl="node1" presStyleIdx="0" presStyleCnt="3" custLinFactNeighborY="-3922">
        <dgm:presLayoutVars>
          <dgm:bulletEnabled val="1"/>
        </dgm:presLayoutVars>
      </dgm:prSet>
      <dgm:spPr/>
    </dgm:pt>
    <dgm:pt modelId="{047F5FA7-CAC0-47EF-9FA1-D399F6EF5DBE}" type="pres">
      <dgm:prSet presAssocID="{3345F55A-E1FC-488B-A754-BDB80D35EF54}" presName="ThreeNodes_2" presStyleLbl="node1" presStyleIdx="1" presStyleCnt="3">
        <dgm:presLayoutVars>
          <dgm:bulletEnabled val="1"/>
        </dgm:presLayoutVars>
      </dgm:prSet>
      <dgm:spPr/>
    </dgm:pt>
    <dgm:pt modelId="{1C8342D2-08EB-4767-AEFA-F48F8EE28FD5}" type="pres">
      <dgm:prSet presAssocID="{3345F55A-E1FC-488B-A754-BDB80D35EF54}" presName="ThreeNodes_3" presStyleLbl="node1" presStyleIdx="2" presStyleCnt="3">
        <dgm:presLayoutVars>
          <dgm:bulletEnabled val="1"/>
        </dgm:presLayoutVars>
      </dgm:prSet>
      <dgm:spPr/>
    </dgm:pt>
    <dgm:pt modelId="{54D2DDC8-CDA7-497C-A238-E2BAEB0D6812}" type="pres">
      <dgm:prSet presAssocID="{3345F55A-E1FC-488B-A754-BDB80D35EF54}" presName="ThreeConn_1-2" presStyleLbl="fgAccFollowNode1" presStyleIdx="0" presStyleCnt="2">
        <dgm:presLayoutVars>
          <dgm:bulletEnabled val="1"/>
        </dgm:presLayoutVars>
      </dgm:prSet>
      <dgm:spPr/>
    </dgm:pt>
    <dgm:pt modelId="{C6147402-26C2-4E15-A5DA-466651FE2A99}" type="pres">
      <dgm:prSet presAssocID="{3345F55A-E1FC-488B-A754-BDB80D35EF54}" presName="ThreeConn_2-3" presStyleLbl="fgAccFollowNode1" presStyleIdx="1" presStyleCnt="2">
        <dgm:presLayoutVars>
          <dgm:bulletEnabled val="1"/>
        </dgm:presLayoutVars>
      </dgm:prSet>
      <dgm:spPr/>
    </dgm:pt>
    <dgm:pt modelId="{88DFBC4C-CA04-42A1-9721-0CD5FB2E1FD1}" type="pres">
      <dgm:prSet presAssocID="{3345F55A-E1FC-488B-A754-BDB80D35EF54}" presName="ThreeNodes_1_text" presStyleLbl="node1" presStyleIdx="2" presStyleCnt="3">
        <dgm:presLayoutVars>
          <dgm:bulletEnabled val="1"/>
        </dgm:presLayoutVars>
      </dgm:prSet>
      <dgm:spPr/>
    </dgm:pt>
    <dgm:pt modelId="{8BD7F0B5-1AE1-4265-B60A-EED1480158F3}" type="pres">
      <dgm:prSet presAssocID="{3345F55A-E1FC-488B-A754-BDB80D35EF54}" presName="ThreeNodes_2_text" presStyleLbl="node1" presStyleIdx="2" presStyleCnt="3">
        <dgm:presLayoutVars>
          <dgm:bulletEnabled val="1"/>
        </dgm:presLayoutVars>
      </dgm:prSet>
      <dgm:spPr/>
    </dgm:pt>
    <dgm:pt modelId="{C6D21E8E-3F1D-4758-AD52-5646909B4C71}" type="pres">
      <dgm:prSet presAssocID="{3345F55A-E1FC-488B-A754-BDB80D35EF54}" presName="ThreeNodes_3_text" presStyleLbl="node1" presStyleIdx="2" presStyleCnt="3">
        <dgm:presLayoutVars>
          <dgm:bulletEnabled val="1"/>
        </dgm:presLayoutVars>
      </dgm:prSet>
      <dgm:spPr/>
    </dgm:pt>
  </dgm:ptLst>
  <dgm:cxnLst>
    <dgm:cxn modelId="{EFE3861E-6691-403F-88FE-1FB434565BC1}" srcId="{3345F55A-E1FC-488B-A754-BDB80D35EF54}" destId="{24AECC37-7D04-4046-BBB4-7B6F5BED3BDB}" srcOrd="0" destOrd="0" parTransId="{3B84694C-BEA0-47D8-B42D-7909F213CAFF}" sibTransId="{F7ADEF60-68C1-4B88-A0A4-B84C27C6CDF9}"/>
    <dgm:cxn modelId="{C0D9CD66-13AE-4B70-94FB-4B2B80205BC1}" type="presOf" srcId="{D691DE8E-F91D-46E4-8583-0E846346A9E0}" destId="{C6147402-26C2-4E15-A5DA-466651FE2A99}" srcOrd="0" destOrd="0" presId="urn:microsoft.com/office/officeart/2005/8/layout/vProcess5"/>
    <dgm:cxn modelId="{7B1F3B74-3DC8-447F-8847-3E858DADEA16}" type="presOf" srcId="{E11E6511-97B4-4CE2-BD32-C1704625C7E0}" destId="{8BD7F0B5-1AE1-4265-B60A-EED1480158F3}" srcOrd="1" destOrd="0" presId="urn:microsoft.com/office/officeart/2005/8/layout/vProcess5"/>
    <dgm:cxn modelId="{1685367C-B856-4458-B58C-0B766CF84936}" type="presOf" srcId="{2DF065A1-D3A4-4D7A-A119-5A0EE77DE119}" destId="{C6D21E8E-3F1D-4758-AD52-5646909B4C71}" srcOrd="1" destOrd="0" presId="urn:microsoft.com/office/officeart/2005/8/layout/vProcess5"/>
    <dgm:cxn modelId="{45239D80-CEF9-4384-AA33-DCC5D0F18C74}" type="presOf" srcId="{24AECC37-7D04-4046-BBB4-7B6F5BED3BDB}" destId="{88DFBC4C-CA04-42A1-9721-0CD5FB2E1FD1}" srcOrd="1" destOrd="0" presId="urn:microsoft.com/office/officeart/2005/8/layout/vProcess5"/>
    <dgm:cxn modelId="{40D10782-8265-4C2A-9F1B-1DCF87CDDAB0}" type="presOf" srcId="{24AECC37-7D04-4046-BBB4-7B6F5BED3BDB}" destId="{319725AC-9F67-4C9F-93D9-931BFDA782AB}" srcOrd="0" destOrd="0" presId="urn:microsoft.com/office/officeart/2005/8/layout/vProcess5"/>
    <dgm:cxn modelId="{3F576192-A5DE-43EC-A494-4101E7D6D71D}" srcId="{3345F55A-E1FC-488B-A754-BDB80D35EF54}" destId="{E11E6511-97B4-4CE2-BD32-C1704625C7E0}" srcOrd="1" destOrd="0" parTransId="{EA0882D0-3377-47BD-BCFC-61B7242403C1}" sibTransId="{D691DE8E-F91D-46E4-8583-0E846346A9E0}"/>
    <dgm:cxn modelId="{016B86AB-1159-4371-9FAC-53946642FCAF}" type="presOf" srcId="{2DF065A1-D3A4-4D7A-A119-5A0EE77DE119}" destId="{1C8342D2-08EB-4767-AEFA-F48F8EE28FD5}" srcOrd="0" destOrd="0" presId="urn:microsoft.com/office/officeart/2005/8/layout/vProcess5"/>
    <dgm:cxn modelId="{F097C0AB-E7A3-413F-82C3-DC98763A0252}" type="presOf" srcId="{F7ADEF60-68C1-4B88-A0A4-B84C27C6CDF9}" destId="{54D2DDC8-CDA7-497C-A238-E2BAEB0D6812}" srcOrd="0" destOrd="0" presId="urn:microsoft.com/office/officeart/2005/8/layout/vProcess5"/>
    <dgm:cxn modelId="{006DA8C2-CC9B-4B00-B128-E0F1363B31BE}" srcId="{3345F55A-E1FC-488B-A754-BDB80D35EF54}" destId="{2DF065A1-D3A4-4D7A-A119-5A0EE77DE119}" srcOrd="2" destOrd="0" parTransId="{7BAA09F7-E26E-4332-9B7F-56F5C5B91CFB}" sibTransId="{4763E416-8C60-453A-9635-58C9D03CDBD1}"/>
    <dgm:cxn modelId="{0E6709CA-7AF1-48A7-9DA3-7DC55B09F661}" type="presOf" srcId="{3345F55A-E1FC-488B-A754-BDB80D35EF54}" destId="{10E2A777-E076-4127-B6D2-A656BF2A7C9B}" srcOrd="0" destOrd="0" presId="urn:microsoft.com/office/officeart/2005/8/layout/vProcess5"/>
    <dgm:cxn modelId="{0C10DFD6-C089-4A12-831E-06C870EECBC5}" type="presOf" srcId="{E11E6511-97B4-4CE2-BD32-C1704625C7E0}" destId="{047F5FA7-CAC0-47EF-9FA1-D399F6EF5DBE}" srcOrd="0" destOrd="0" presId="urn:microsoft.com/office/officeart/2005/8/layout/vProcess5"/>
    <dgm:cxn modelId="{CD4A0241-65D0-484B-BF69-2FA9C65BBC4B}" type="presParOf" srcId="{10E2A777-E076-4127-B6D2-A656BF2A7C9B}" destId="{A6068985-1C52-43AD-AECC-45A57AC6CA11}" srcOrd="0" destOrd="0" presId="urn:microsoft.com/office/officeart/2005/8/layout/vProcess5"/>
    <dgm:cxn modelId="{D47ED28D-7E06-408B-BB4D-255072E23F19}" type="presParOf" srcId="{10E2A777-E076-4127-B6D2-A656BF2A7C9B}" destId="{319725AC-9F67-4C9F-93D9-931BFDA782AB}" srcOrd="1" destOrd="0" presId="urn:microsoft.com/office/officeart/2005/8/layout/vProcess5"/>
    <dgm:cxn modelId="{B3BDE7DF-0F33-4A81-8113-451F146377F3}" type="presParOf" srcId="{10E2A777-E076-4127-B6D2-A656BF2A7C9B}" destId="{047F5FA7-CAC0-47EF-9FA1-D399F6EF5DBE}" srcOrd="2" destOrd="0" presId="urn:microsoft.com/office/officeart/2005/8/layout/vProcess5"/>
    <dgm:cxn modelId="{AC601F71-425C-46F8-8A8D-4D057AA6698B}" type="presParOf" srcId="{10E2A777-E076-4127-B6D2-A656BF2A7C9B}" destId="{1C8342D2-08EB-4767-AEFA-F48F8EE28FD5}" srcOrd="3" destOrd="0" presId="urn:microsoft.com/office/officeart/2005/8/layout/vProcess5"/>
    <dgm:cxn modelId="{DD12D392-6E3C-474D-9BD4-103C34ACC268}" type="presParOf" srcId="{10E2A777-E076-4127-B6D2-A656BF2A7C9B}" destId="{54D2DDC8-CDA7-497C-A238-E2BAEB0D6812}" srcOrd="4" destOrd="0" presId="urn:microsoft.com/office/officeart/2005/8/layout/vProcess5"/>
    <dgm:cxn modelId="{7EFE2313-6BBE-4FD3-A239-F7BB1E9763EF}" type="presParOf" srcId="{10E2A777-E076-4127-B6D2-A656BF2A7C9B}" destId="{C6147402-26C2-4E15-A5DA-466651FE2A99}" srcOrd="5" destOrd="0" presId="urn:microsoft.com/office/officeart/2005/8/layout/vProcess5"/>
    <dgm:cxn modelId="{F1E63058-F5D6-4E7B-8132-096326014D22}" type="presParOf" srcId="{10E2A777-E076-4127-B6D2-A656BF2A7C9B}" destId="{88DFBC4C-CA04-42A1-9721-0CD5FB2E1FD1}" srcOrd="6" destOrd="0" presId="urn:microsoft.com/office/officeart/2005/8/layout/vProcess5"/>
    <dgm:cxn modelId="{FCC5973B-1684-4DA4-AD39-153A00D9348D}" type="presParOf" srcId="{10E2A777-E076-4127-B6D2-A656BF2A7C9B}" destId="{8BD7F0B5-1AE1-4265-B60A-EED1480158F3}" srcOrd="7" destOrd="0" presId="urn:microsoft.com/office/officeart/2005/8/layout/vProcess5"/>
    <dgm:cxn modelId="{E0688EB3-C277-4AB1-BB53-343C7FFC6FE1}" type="presParOf" srcId="{10E2A777-E076-4127-B6D2-A656BF2A7C9B}" destId="{C6D21E8E-3F1D-4758-AD52-5646909B4C7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5F55A-E1FC-488B-A754-BDB80D35EF54}"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es-CO"/>
        </a:p>
      </dgm:t>
    </dgm:pt>
    <dgm:pt modelId="{24AECC37-7D04-4046-BBB4-7B6F5BED3BDB}">
      <dgm:prSet phldrT="[Texto]"/>
      <dgm:spPr/>
      <dgm:t>
        <a:bodyPr/>
        <a:lstStyle/>
        <a:p>
          <a:pPr algn="just"/>
          <a:r>
            <a:rPr lang="en-US" dirty="0"/>
            <a:t>The caliber of the airways in children is smaller, which facilitates airway obstruction if for any reason an excess of mucus or edema</a:t>
          </a:r>
          <a:r>
            <a:rPr lang="es-CO" dirty="0"/>
            <a:t>.</a:t>
          </a:r>
        </a:p>
      </dgm:t>
    </dgm:pt>
    <dgm:pt modelId="{3B84694C-BEA0-47D8-B42D-7909F213CAFF}" type="parTrans" cxnId="{EFE3861E-6691-403F-88FE-1FB434565BC1}">
      <dgm:prSet/>
      <dgm:spPr/>
      <dgm:t>
        <a:bodyPr/>
        <a:lstStyle/>
        <a:p>
          <a:endParaRPr lang="es-CO"/>
        </a:p>
      </dgm:t>
    </dgm:pt>
    <dgm:pt modelId="{F7ADEF60-68C1-4B88-A0A4-B84C27C6CDF9}" type="sibTrans" cxnId="{EFE3861E-6691-403F-88FE-1FB434565BC1}">
      <dgm:prSet/>
      <dgm:spPr/>
      <dgm:t>
        <a:bodyPr/>
        <a:lstStyle/>
        <a:p>
          <a:endParaRPr lang="es-CO"/>
        </a:p>
      </dgm:t>
    </dgm:pt>
    <dgm:pt modelId="{E11E6511-97B4-4CE2-BD32-C1704625C7E0}">
      <dgm:prSet phldrT="[Texto]"/>
      <dgm:spPr/>
      <dgm:t>
        <a:bodyPr/>
        <a:lstStyle/>
        <a:p>
          <a:pPr algn="just"/>
          <a:r>
            <a:rPr lang="en-US" dirty="0"/>
            <a:t>In children, the larynx is located two or three vertebrae higher than in adults, thereby increasing the risk of obstruction by aspiration.</a:t>
          </a:r>
          <a:endParaRPr lang="es-CO" dirty="0"/>
        </a:p>
      </dgm:t>
    </dgm:pt>
    <dgm:pt modelId="{EA0882D0-3377-47BD-BCFC-61B7242403C1}" type="parTrans" cxnId="{3F576192-A5DE-43EC-A494-4101E7D6D71D}">
      <dgm:prSet/>
      <dgm:spPr/>
      <dgm:t>
        <a:bodyPr/>
        <a:lstStyle/>
        <a:p>
          <a:endParaRPr lang="es-CO"/>
        </a:p>
      </dgm:t>
    </dgm:pt>
    <dgm:pt modelId="{D691DE8E-F91D-46E4-8583-0E846346A9E0}" type="sibTrans" cxnId="{3F576192-A5DE-43EC-A494-4101E7D6D71D}">
      <dgm:prSet/>
      <dgm:spPr/>
      <dgm:t>
        <a:bodyPr/>
        <a:lstStyle/>
        <a:p>
          <a:endParaRPr lang="es-CO"/>
        </a:p>
      </dgm:t>
    </dgm:pt>
    <dgm:pt modelId="{10E2A777-E076-4127-B6D2-A656BF2A7C9B}" type="pres">
      <dgm:prSet presAssocID="{3345F55A-E1FC-488B-A754-BDB80D35EF54}" presName="outerComposite" presStyleCnt="0">
        <dgm:presLayoutVars>
          <dgm:chMax val="5"/>
          <dgm:dir/>
          <dgm:resizeHandles val="exact"/>
        </dgm:presLayoutVars>
      </dgm:prSet>
      <dgm:spPr/>
    </dgm:pt>
    <dgm:pt modelId="{A6068985-1C52-43AD-AECC-45A57AC6CA11}" type="pres">
      <dgm:prSet presAssocID="{3345F55A-E1FC-488B-A754-BDB80D35EF54}" presName="dummyMaxCanvas" presStyleCnt="0">
        <dgm:presLayoutVars/>
      </dgm:prSet>
      <dgm:spPr/>
    </dgm:pt>
    <dgm:pt modelId="{8D7C0E3D-3A70-4275-B2E2-D69B3795CB09}" type="pres">
      <dgm:prSet presAssocID="{3345F55A-E1FC-488B-A754-BDB80D35EF54}" presName="TwoNodes_1" presStyleLbl="node1" presStyleIdx="0" presStyleCnt="2">
        <dgm:presLayoutVars>
          <dgm:bulletEnabled val="1"/>
        </dgm:presLayoutVars>
      </dgm:prSet>
      <dgm:spPr/>
    </dgm:pt>
    <dgm:pt modelId="{ABF1872C-50A8-4F4E-B624-833BAA7EEB05}" type="pres">
      <dgm:prSet presAssocID="{3345F55A-E1FC-488B-A754-BDB80D35EF54}" presName="TwoNodes_2" presStyleLbl="node1" presStyleIdx="1" presStyleCnt="2">
        <dgm:presLayoutVars>
          <dgm:bulletEnabled val="1"/>
        </dgm:presLayoutVars>
      </dgm:prSet>
      <dgm:spPr/>
    </dgm:pt>
    <dgm:pt modelId="{7C9BE316-7A96-47C4-8702-0556A442AF93}" type="pres">
      <dgm:prSet presAssocID="{3345F55A-E1FC-488B-A754-BDB80D35EF54}" presName="TwoConn_1-2" presStyleLbl="fgAccFollowNode1" presStyleIdx="0" presStyleCnt="1">
        <dgm:presLayoutVars>
          <dgm:bulletEnabled val="1"/>
        </dgm:presLayoutVars>
      </dgm:prSet>
      <dgm:spPr/>
    </dgm:pt>
    <dgm:pt modelId="{49B06548-B816-4BE6-AFA4-D19BCD5CF333}" type="pres">
      <dgm:prSet presAssocID="{3345F55A-E1FC-488B-A754-BDB80D35EF54}" presName="TwoNodes_1_text" presStyleLbl="node1" presStyleIdx="1" presStyleCnt="2">
        <dgm:presLayoutVars>
          <dgm:bulletEnabled val="1"/>
        </dgm:presLayoutVars>
      </dgm:prSet>
      <dgm:spPr/>
    </dgm:pt>
    <dgm:pt modelId="{8C63EB4D-50EB-4919-BEF8-47846E9C00DF}" type="pres">
      <dgm:prSet presAssocID="{3345F55A-E1FC-488B-A754-BDB80D35EF54}" presName="TwoNodes_2_text" presStyleLbl="node1" presStyleIdx="1" presStyleCnt="2">
        <dgm:presLayoutVars>
          <dgm:bulletEnabled val="1"/>
        </dgm:presLayoutVars>
      </dgm:prSet>
      <dgm:spPr/>
    </dgm:pt>
  </dgm:ptLst>
  <dgm:cxnLst>
    <dgm:cxn modelId="{A9E93E1B-1B06-42EE-8F5F-7E8210003E5E}" type="presOf" srcId="{E11E6511-97B4-4CE2-BD32-C1704625C7E0}" destId="{8C63EB4D-50EB-4919-BEF8-47846E9C00DF}" srcOrd="1" destOrd="0" presId="urn:microsoft.com/office/officeart/2005/8/layout/vProcess5"/>
    <dgm:cxn modelId="{EFE3861E-6691-403F-88FE-1FB434565BC1}" srcId="{3345F55A-E1FC-488B-A754-BDB80D35EF54}" destId="{24AECC37-7D04-4046-BBB4-7B6F5BED3BDB}" srcOrd="0" destOrd="0" parTransId="{3B84694C-BEA0-47D8-B42D-7909F213CAFF}" sibTransId="{F7ADEF60-68C1-4B88-A0A4-B84C27C6CDF9}"/>
    <dgm:cxn modelId="{4F43895C-7CBB-4389-BEF5-E85DDAEBB61C}" type="presOf" srcId="{3345F55A-E1FC-488B-A754-BDB80D35EF54}" destId="{10E2A777-E076-4127-B6D2-A656BF2A7C9B}" srcOrd="0" destOrd="0" presId="urn:microsoft.com/office/officeart/2005/8/layout/vProcess5"/>
    <dgm:cxn modelId="{E0DC115A-D282-431D-842F-FE553E9E6CD3}" type="presOf" srcId="{24AECC37-7D04-4046-BBB4-7B6F5BED3BDB}" destId="{8D7C0E3D-3A70-4275-B2E2-D69B3795CB09}" srcOrd="0" destOrd="0" presId="urn:microsoft.com/office/officeart/2005/8/layout/vProcess5"/>
    <dgm:cxn modelId="{B1A30384-0C89-4974-B464-1859B32B6AF3}" type="presOf" srcId="{E11E6511-97B4-4CE2-BD32-C1704625C7E0}" destId="{ABF1872C-50A8-4F4E-B624-833BAA7EEB05}" srcOrd="0" destOrd="0" presId="urn:microsoft.com/office/officeart/2005/8/layout/vProcess5"/>
    <dgm:cxn modelId="{3F576192-A5DE-43EC-A494-4101E7D6D71D}" srcId="{3345F55A-E1FC-488B-A754-BDB80D35EF54}" destId="{E11E6511-97B4-4CE2-BD32-C1704625C7E0}" srcOrd="1" destOrd="0" parTransId="{EA0882D0-3377-47BD-BCFC-61B7242403C1}" sibTransId="{D691DE8E-F91D-46E4-8583-0E846346A9E0}"/>
    <dgm:cxn modelId="{2C3B1298-0B15-4694-B73C-6C0F24923A8D}" type="presOf" srcId="{24AECC37-7D04-4046-BBB4-7B6F5BED3BDB}" destId="{49B06548-B816-4BE6-AFA4-D19BCD5CF333}" srcOrd="1" destOrd="0" presId="urn:microsoft.com/office/officeart/2005/8/layout/vProcess5"/>
    <dgm:cxn modelId="{FC6B81D2-F319-4982-8644-47ABE404094F}" type="presOf" srcId="{F7ADEF60-68C1-4B88-A0A4-B84C27C6CDF9}" destId="{7C9BE316-7A96-47C4-8702-0556A442AF93}" srcOrd="0" destOrd="0" presId="urn:microsoft.com/office/officeart/2005/8/layout/vProcess5"/>
    <dgm:cxn modelId="{A11B8A31-DD71-47DE-9B9D-76BC007CA8B0}" type="presParOf" srcId="{10E2A777-E076-4127-B6D2-A656BF2A7C9B}" destId="{A6068985-1C52-43AD-AECC-45A57AC6CA11}" srcOrd="0" destOrd="0" presId="urn:microsoft.com/office/officeart/2005/8/layout/vProcess5"/>
    <dgm:cxn modelId="{1DC7221B-6B95-4B12-A0CA-D821B5DC4F91}" type="presParOf" srcId="{10E2A777-E076-4127-B6D2-A656BF2A7C9B}" destId="{8D7C0E3D-3A70-4275-B2E2-D69B3795CB09}" srcOrd="1" destOrd="0" presId="urn:microsoft.com/office/officeart/2005/8/layout/vProcess5"/>
    <dgm:cxn modelId="{550C66E7-8C0B-4DBD-A174-57429517E4DB}" type="presParOf" srcId="{10E2A777-E076-4127-B6D2-A656BF2A7C9B}" destId="{ABF1872C-50A8-4F4E-B624-833BAA7EEB05}" srcOrd="2" destOrd="0" presId="urn:microsoft.com/office/officeart/2005/8/layout/vProcess5"/>
    <dgm:cxn modelId="{4D4254A8-B58B-43BE-B234-7F6549863BC3}" type="presParOf" srcId="{10E2A777-E076-4127-B6D2-A656BF2A7C9B}" destId="{7C9BE316-7A96-47C4-8702-0556A442AF93}" srcOrd="3" destOrd="0" presId="urn:microsoft.com/office/officeart/2005/8/layout/vProcess5"/>
    <dgm:cxn modelId="{032B04CB-BF6A-4E98-8161-2D55DDBD047C}" type="presParOf" srcId="{10E2A777-E076-4127-B6D2-A656BF2A7C9B}" destId="{49B06548-B816-4BE6-AFA4-D19BCD5CF333}" srcOrd="4" destOrd="0" presId="urn:microsoft.com/office/officeart/2005/8/layout/vProcess5"/>
    <dgm:cxn modelId="{120AFBC8-5D2F-4607-AE77-98A7560342AA}" type="presParOf" srcId="{10E2A777-E076-4127-B6D2-A656BF2A7C9B}" destId="{8C63EB4D-50EB-4919-BEF8-47846E9C00D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FF1A3E-6482-4B5A-BD99-6C55209D8D16}" type="doc">
      <dgm:prSet loTypeId="urn:microsoft.com/office/officeart/2008/layout/PictureStrips" loCatId="list" qsTypeId="urn:microsoft.com/office/officeart/2005/8/quickstyle/3d3" qsCatId="3D" csTypeId="urn:microsoft.com/office/officeart/2005/8/colors/accent3_4" csCatId="accent3" phldr="1"/>
      <dgm:spPr/>
      <dgm:t>
        <a:bodyPr/>
        <a:lstStyle/>
        <a:p>
          <a:endParaRPr lang="es-CO"/>
        </a:p>
      </dgm:t>
    </dgm:pt>
    <dgm:pt modelId="{2A2904CA-96DA-4ABB-BCC7-6A515BBA5637}">
      <dgm:prSet phldrT="[Texto]"/>
      <dgm:spPr/>
      <dgm:t>
        <a:bodyPr/>
        <a:lstStyle/>
        <a:p>
          <a:pPr algn="ctr"/>
          <a:r>
            <a:rPr lang="es-ES" dirty="0" err="1"/>
            <a:t>Respiratory</a:t>
          </a:r>
          <a:r>
            <a:rPr lang="es-ES" dirty="0"/>
            <a:t> </a:t>
          </a:r>
          <a:r>
            <a:rPr lang="es-ES" dirty="0" err="1"/>
            <a:t>Syncytial</a:t>
          </a:r>
          <a:r>
            <a:rPr lang="es-ES" dirty="0"/>
            <a:t> Virus</a:t>
          </a:r>
          <a:br>
            <a:rPr lang="es-ES" dirty="0"/>
          </a:br>
          <a:endParaRPr lang="es-CO" dirty="0"/>
        </a:p>
      </dgm:t>
    </dgm:pt>
    <dgm:pt modelId="{3668F4CF-696A-46C7-811B-1D5529169CA4}" type="parTrans" cxnId="{80FEE921-2DE8-4B91-8C97-C9E4CA79C62F}">
      <dgm:prSet/>
      <dgm:spPr/>
      <dgm:t>
        <a:bodyPr/>
        <a:lstStyle/>
        <a:p>
          <a:endParaRPr lang="es-CO"/>
        </a:p>
      </dgm:t>
    </dgm:pt>
    <dgm:pt modelId="{4E53902C-0E4D-45B4-BE7D-4E40E11BD242}" type="sibTrans" cxnId="{80FEE921-2DE8-4B91-8C97-C9E4CA79C62F}">
      <dgm:prSet/>
      <dgm:spPr/>
      <dgm:t>
        <a:bodyPr/>
        <a:lstStyle/>
        <a:p>
          <a:endParaRPr lang="es-CO"/>
        </a:p>
      </dgm:t>
    </dgm:pt>
    <dgm:pt modelId="{06744FE6-06FF-42DD-94B1-BCE70D398228}">
      <dgm:prSet phldrT="[Texto]"/>
      <dgm:spPr/>
      <dgm:t>
        <a:bodyPr/>
        <a:lstStyle/>
        <a:p>
          <a:r>
            <a:rPr lang="es-CO" dirty="0"/>
            <a:t>Adenovirus </a:t>
          </a:r>
        </a:p>
      </dgm:t>
    </dgm:pt>
    <dgm:pt modelId="{937639D2-013B-4738-9732-88A1A4028756}" type="parTrans" cxnId="{966EF14B-0917-4597-A7B8-D0F25C699071}">
      <dgm:prSet/>
      <dgm:spPr/>
      <dgm:t>
        <a:bodyPr/>
        <a:lstStyle/>
        <a:p>
          <a:endParaRPr lang="es-CO"/>
        </a:p>
      </dgm:t>
    </dgm:pt>
    <dgm:pt modelId="{F1924D7E-7A54-4252-8C51-CA89DFE1A201}" type="sibTrans" cxnId="{966EF14B-0917-4597-A7B8-D0F25C699071}">
      <dgm:prSet/>
      <dgm:spPr/>
      <dgm:t>
        <a:bodyPr/>
        <a:lstStyle/>
        <a:p>
          <a:endParaRPr lang="es-CO"/>
        </a:p>
      </dgm:t>
    </dgm:pt>
    <dgm:pt modelId="{E329F54E-74DE-4768-8C54-CD866B66FC53}">
      <dgm:prSet phldrT="[Texto]"/>
      <dgm:spPr/>
      <dgm:t>
        <a:bodyPr/>
        <a:lstStyle/>
        <a:p>
          <a:r>
            <a:rPr lang="es-CO" dirty="0"/>
            <a:t>Influenza</a:t>
          </a:r>
        </a:p>
      </dgm:t>
    </dgm:pt>
    <dgm:pt modelId="{DEC7903D-7FBD-47AF-99FD-B3D0000C6006}" type="parTrans" cxnId="{BA3F1B87-ECA7-42D3-A33C-CF8B96A13E67}">
      <dgm:prSet/>
      <dgm:spPr/>
      <dgm:t>
        <a:bodyPr/>
        <a:lstStyle/>
        <a:p>
          <a:endParaRPr lang="es-CO"/>
        </a:p>
      </dgm:t>
    </dgm:pt>
    <dgm:pt modelId="{314E3E97-03D8-448A-AADC-C178458B2CCC}" type="sibTrans" cxnId="{BA3F1B87-ECA7-42D3-A33C-CF8B96A13E67}">
      <dgm:prSet/>
      <dgm:spPr/>
      <dgm:t>
        <a:bodyPr/>
        <a:lstStyle/>
        <a:p>
          <a:endParaRPr lang="es-CO"/>
        </a:p>
      </dgm:t>
    </dgm:pt>
    <dgm:pt modelId="{B03F813C-252B-405E-BFFC-6AA5A782D781}">
      <dgm:prSet phldrT="[Texto]"/>
      <dgm:spPr/>
      <dgm:t>
        <a:bodyPr/>
        <a:lstStyle/>
        <a:p>
          <a:r>
            <a:rPr lang="es-CO" dirty="0" err="1"/>
            <a:t>Parainfluenza</a:t>
          </a:r>
          <a:r>
            <a:rPr lang="es-CO" dirty="0"/>
            <a:t> </a:t>
          </a:r>
        </a:p>
      </dgm:t>
    </dgm:pt>
    <dgm:pt modelId="{FF883B28-DD13-41A9-B0E7-0C4F81BE1FD3}" type="parTrans" cxnId="{CAC297DF-8E95-4D55-91F7-1817F0A30F64}">
      <dgm:prSet/>
      <dgm:spPr/>
      <dgm:t>
        <a:bodyPr/>
        <a:lstStyle/>
        <a:p>
          <a:endParaRPr lang="es-CO"/>
        </a:p>
      </dgm:t>
    </dgm:pt>
    <dgm:pt modelId="{EB1585B0-BB53-4FB2-BE64-C594C78903DF}" type="sibTrans" cxnId="{CAC297DF-8E95-4D55-91F7-1817F0A30F64}">
      <dgm:prSet/>
      <dgm:spPr/>
      <dgm:t>
        <a:bodyPr/>
        <a:lstStyle/>
        <a:p>
          <a:endParaRPr lang="es-CO"/>
        </a:p>
      </dgm:t>
    </dgm:pt>
    <dgm:pt modelId="{E63E8230-40E1-49A1-BEA1-22DA4D695724}" type="pres">
      <dgm:prSet presAssocID="{86FF1A3E-6482-4B5A-BD99-6C55209D8D16}" presName="Name0" presStyleCnt="0">
        <dgm:presLayoutVars>
          <dgm:dir/>
          <dgm:resizeHandles val="exact"/>
        </dgm:presLayoutVars>
      </dgm:prSet>
      <dgm:spPr/>
    </dgm:pt>
    <dgm:pt modelId="{D23B5164-5E25-4143-8C7F-6534627BF1BC}" type="pres">
      <dgm:prSet presAssocID="{2A2904CA-96DA-4ABB-BCC7-6A515BBA5637}" presName="composite" presStyleCnt="0"/>
      <dgm:spPr/>
    </dgm:pt>
    <dgm:pt modelId="{D538F7DF-0007-4418-A81D-1D0656B4DFE0}" type="pres">
      <dgm:prSet presAssocID="{2A2904CA-96DA-4ABB-BCC7-6A515BBA5637}" presName="rect1" presStyleLbl="trAlignAcc1" presStyleIdx="0" presStyleCnt="4">
        <dgm:presLayoutVars>
          <dgm:bulletEnabled val="1"/>
        </dgm:presLayoutVars>
      </dgm:prSet>
      <dgm:spPr/>
    </dgm:pt>
    <dgm:pt modelId="{3610A09F-BAAD-4C3F-9FF7-D3CD0180BD17}" type="pres">
      <dgm:prSet presAssocID="{2A2904CA-96DA-4ABB-BCC7-6A515BBA5637}" presName="rect2" presStyleLbl="fgImgPlace1" presStyleIdx="0" presStyleCnt="4"/>
      <dgm:spPr>
        <a:blipFill rotWithShape="1">
          <a:blip xmlns:r="http://schemas.openxmlformats.org/officeDocument/2006/relationships" r:embed="rId1"/>
          <a:stretch>
            <a:fillRect/>
          </a:stretch>
        </a:blipFill>
      </dgm:spPr>
    </dgm:pt>
    <dgm:pt modelId="{2F0BCAE0-881D-454A-858F-507EE6318D11}" type="pres">
      <dgm:prSet presAssocID="{4E53902C-0E4D-45B4-BE7D-4E40E11BD242}" presName="sibTrans" presStyleCnt="0"/>
      <dgm:spPr/>
    </dgm:pt>
    <dgm:pt modelId="{DC719608-4936-4043-BC61-96E4AF40BDAD}" type="pres">
      <dgm:prSet presAssocID="{06744FE6-06FF-42DD-94B1-BCE70D398228}" presName="composite" presStyleCnt="0"/>
      <dgm:spPr/>
    </dgm:pt>
    <dgm:pt modelId="{685C2896-5166-4548-B85D-67505CA75B6C}" type="pres">
      <dgm:prSet presAssocID="{06744FE6-06FF-42DD-94B1-BCE70D398228}" presName="rect1" presStyleLbl="trAlignAcc1" presStyleIdx="1" presStyleCnt="4">
        <dgm:presLayoutVars>
          <dgm:bulletEnabled val="1"/>
        </dgm:presLayoutVars>
      </dgm:prSet>
      <dgm:spPr/>
    </dgm:pt>
    <dgm:pt modelId="{A527AEA1-04AB-455E-84BC-8352C9B05C87}" type="pres">
      <dgm:prSet presAssocID="{06744FE6-06FF-42DD-94B1-BCE70D398228}" presName="rect2" presStyleLbl="fgImgPlace1" presStyleIdx="1" presStyleCnt="4"/>
      <dgm:spPr>
        <a:blipFill rotWithShape="1">
          <a:blip xmlns:r="http://schemas.openxmlformats.org/officeDocument/2006/relationships" r:embed="rId2"/>
          <a:stretch>
            <a:fillRect/>
          </a:stretch>
        </a:blipFill>
      </dgm:spPr>
    </dgm:pt>
    <dgm:pt modelId="{B2132C94-E056-4031-BFC2-CAB72878A20F}" type="pres">
      <dgm:prSet presAssocID="{F1924D7E-7A54-4252-8C51-CA89DFE1A201}" presName="sibTrans" presStyleCnt="0"/>
      <dgm:spPr/>
    </dgm:pt>
    <dgm:pt modelId="{E239256C-5959-40DE-A813-8A377D041DB3}" type="pres">
      <dgm:prSet presAssocID="{E329F54E-74DE-4768-8C54-CD866B66FC53}" presName="composite" presStyleCnt="0"/>
      <dgm:spPr/>
    </dgm:pt>
    <dgm:pt modelId="{D5711EC2-6A0C-4C19-B0BE-D091D846ECFC}" type="pres">
      <dgm:prSet presAssocID="{E329F54E-74DE-4768-8C54-CD866B66FC53}" presName="rect1" presStyleLbl="trAlignAcc1" presStyleIdx="2" presStyleCnt="4">
        <dgm:presLayoutVars>
          <dgm:bulletEnabled val="1"/>
        </dgm:presLayoutVars>
      </dgm:prSet>
      <dgm:spPr/>
    </dgm:pt>
    <dgm:pt modelId="{83D381FA-A4D9-414D-B83B-835DB0B0E332}" type="pres">
      <dgm:prSet presAssocID="{E329F54E-74DE-4768-8C54-CD866B66FC53}" presName="rect2" presStyleLbl="fgImgPlace1" presStyleIdx="2" presStyleCnt="4"/>
      <dgm:spPr>
        <a:blipFill rotWithShape="1">
          <a:blip xmlns:r="http://schemas.openxmlformats.org/officeDocument/2006/relationships" r:embed="rId3"/>
          <a:stretch>
            <a:fillRect/>
          </a:stretch>
        </a:blipFill>
      </dgm:spPr>
    </dgm:pt>
    <dgm:pt modelId="{69F69CDE-D086-4947-AC66-6887C95868A5}" type="pres">
      <dgm:prSet presAssocID="{314E3E97-03D8-448A-AADC-C178458B2CCC}" presName="sibTrans" presStyleCnt="0"/>
      <dgm:spPr/>
    </dgm:pt>
    <dgm:pt modelId="{92143432-C115-432B-A663-3B5D885DADD9}" type="pres">
      <dgm:prSet presAssocID="{B03F813C-252B-405E-BFFC-6AA5A782D781}" presName="composite" presStyleCnt="0"/>
      <dgm:spPr/>
    </dgm:pt>
    <dgm:pt modelId="{EDA48F32-D77A-4D07-96EF-B0C1619A7321}" type="pres">
      <dgm:prSet presAssocID="{B03F813C-252B-405E-BFFC-6AA5A782D781}" presName="rect1" presStyleLbl="trAlignAcc1" presStyleIdx="3" presStyleCnt="4">
        <dgm:presLayoutVars>
          <dgm:bulletEnabled val="1"/>
        </dgm:presLayoutVars>
      </dgm:prSet>
      <dgm:spPr/>
    </dgm:pt>
    <dgm:pt modelId="{D6D45DE8-EA52-41D4-82A7-790974E60DE3}" type="pres">
      <dgm:prSet presAssocID="{B03F813C-252B-405E-BFFC-6AA5A782D781}" presName="rect2" presStyleLbl="fgImgPlace1" presStyleIdx="3" presStyleCnt="4"/>
      <dgm:spPr>
        <a:blipFill rotWithShape="1">
          <a:blip xmlns:r="http://schemas.openxmlformats.org/officeDocument/2006/relationships" r:embed="rId4"/>
          <a:stretch>
            <a:fillRect/>
          </a:stretch>
        </a:blipFill>
      </dgm:spPr>
    </dgm:pt>
  </dgm:ptLst>
  <dgm:cxnLst>
    <dgm:cxn modelId="{F6D8030F-848A-4147-94A6-9DEE25E05F7A}" type="presOf" srcId="{2A2904CA-96DA-4ABB-BCC7-6A515BBA5637}" destId="{D538F7DF-0007-4418-A81D-1D0656B4DFE0}" srcOrd="0" destOrd="0" presId="urn:microsoft.com/office/officeart/2008/layout/PictureStrips"/>
    <dgm:cxn modelId="{80FEE921-2DE8-4B91-8C97-C9E4CA79C62F}" srcId="{86FF1A3E-6482-4B5A-BD99-6C55209D8D16}" destId="{2A2904CA-96DA-4ABB-BCC7-6A515BBA5637}" srcOrd="0" destOrd="0" parTransId="{3668F4CF-696A-46C7-811B-1D5529169CA4}" sibTransId="{4E53902C-0E4D-45B4-BE7D-4E40E11BD242}"/>
    <dgm:cxn modelId="{966EF14B-0917-4597-A7B8-D0F25C699071}" srcId="{86FF1A3E-6482-4B5A-BD99-6C55209D8D16}" destId="{06744FE6-06FF-42DD-94B1-BCE70D398228}" srcOrd="1" destOrd="0" parTransId="{937639D2-013B-4738-9732-88A1A4028756}" sibTransId="{F1924D7E-7A54-4252-8C51-CA89DFE1A201}"/>
    <dgm:cxn modelId="{BA3F1B87-ECA7-42D3-A33C-CF8B96A13E67}" srcId="{86FF1A3E-6482-4B5A-BD99-6C55209D8D16}" destId="{E329F54E-74DE-4768-8C54-CD866B66FC53}" srcOrd="2" destOrd="0" parTransId="{DEC7903D-7FBD-47AF-99FD-B3D0000C6006}" sibTransId="{314E3E97-03D8-448A-AADC-C178458B2CCC}"/>
    <dgm:cxn modelId="{3A5F8F8E-EFB0-4FB0-93FD-28B574E72D10}" type="presOf" srcId="{E329F54E-74DE-4768-8C54-CD866B66FC53}" destId="{D5711EC2-6A0C-4C19-B0BE-D091D846ECFC}" srcOrd="0" destOrd="0" presId="urn:microsoft.com/office/officeart/2008/layout/PictureStrips"/>
    <dgm:cxn modelId="{A9978BB4-4C99-4865-A7BD-7A07A8745F41}" type="presOf" srcId="{86FF1A3E-6482-4B5A-BD99-6C55209D8D16}" destId="{E63E8230-40E1-49A1-BEA1-22DA4D695724}" srcOrd="0" destOrd="0" presId="urn:microsoft.com/office/officeart/2008/layout/PictureStrips"/>
    <dgm:cxn modelId="{74A486C9-F774-4BD3-86E4-A26927B6D86E}" type="presOf" srcId="{B03F813C-252B-405E-BFFC-6AA5A782D781}" destId="{EDA48F32-D77A-4D07-96EF-B0C1619A7321}" srcOrd="0" destOrd="0" presId="urn:microsoft.com/office/officeart/2008/layout/PictureStrips"/>
    <dgm:cxn modelId="{246264CD-1A51-47AD-81A4-0C46A5F40E43}" type="presOf" srcId="{06744FE6-06FF-42DD-94B1-BCE70D398228}" destId="{685C2896-5166-4548-B85D-67505CA75B6C}" srcOrd="0" destOrd="0" presId="urn:microsoft.com/office/officeart/2008/layout/PictureStrips"/>
    <dgm:cxn modelId="{CAC297DF-8E95-4D55-91F7-1817F0A30F64}" srcId="{86FF1A3E-6482-4B5A-BD99-6C55209D8D16}" destId="{B03F813C-252B-405E-BFFC-6AA5A782D781}" srcOrd="3" destOrd="0" parTransId="{FF883B28-DD13-41A9-B0E7-0C4F81BE1FD3}" sibTransId="{EB1585B0-BB53-4FB2-BE64-C594C78903DF}"/>
    <dgm:cxn modelId="{17B22B22-5BFE-42B4-ADD3-5F8FB80B8EE7}" type="presParOf" srcId="{E63E8230-40E1-49A1-BEA1-22DA4D695724}" destId="{D23B5164-5E25-4143-8C7F-6534627BF1BC}" srcOrd="0" destOrd="0" presId="urn:microsoft.com/office/officeart/2008/layout/PictureStrips"/>
    <dgm:cxn modelId="{25842B73-E831-4BBC-81E8-70F63B74BC62}" type="presParOf" srcId="{D23B5164-5E25-4143-8C7F-6534627BF1BC}" destId="{D538F7DF-0007-4418-A81D-1D0656B4DFE0}" srcOrd="0" destOrd="0" presId="urn:microsoft.com/office/officeart/2008/layout/PictureStrips"/>
    <dgm:cxn modelId="{F5163D67-30BC-458D-9E33-BD3543369DA5}" type="presParOf" srcId="{D23B5164-5E25-4143-8C7F-6534627BF1BC}" destId="{3610A09F-BAAD-4C3F-9FF7-D3CD0180BD17}" srcOrd="1" destOrd="0" presId="urn:microsoft.com/office/officeart/2008/layout/PictureStrips"/>
    <dgm:cxn modelId="{E88A396A-E5F9-4859-975F-2EEB6F5ED6D0}" type="presParOf" srcId="{E63E8230-40E1-49A1-BEA1-22DA4D695724}" destId="{2F0BCAE0-881D-454A-858F-507EE6318D11}" srcOrd="1" destOrd="0" presId="urn:microsoft.com/office/officeart/2008/layout/PictureStrips"/>
    <dgm:cxn modelId="{15111445-6B1A-497C-AB74-2F1DB2BBCA1E}" type="presParOf" srcId="{E63E8230-40E1-49A1-BEA1-22DA4D695724}" destId="{DC719608-4936-4043-BC61-96E4AF40BDAD}" srcOrd="2" destOrd="0" presId="urn:microsoft.com/office/officeart/2008/layout/PictureStrips"/>
    <dgm:cxn modelId="{9B76CBE5-B1A7-4107-B876-A52E31B2F78E}" type="presParOf" srcId="{DC719608-4936-4043-BC61-96E4AF40BDAD}" destId="{685C2896-5166-4548-B85D-67505CA75B6C}" srcOrd="0" destOrd="0" presId="urn:microsoft.com/office/officeart/2008/layout/PictureStrips"/>
    <dgm:cxn modelId="{0709DBFE-64F2-4142-80A2-08A1E2820124}" type="presParOf" srcId="{DC719608-4936-4043-BC61-96E4AF40BDAD}" destId="{A527AEA1-04AB-455E-84BC-8352C9B05C87}" srcOrd="1" destOrd="0" presId="urn:microsoft.com/office/officeart/2008/layout/PictureStrips"/>
    <dgm:cxn modelId="{C35EA89F-68D3-4D44-8AFD-FB738AD52992}" type="presParOf" srcId="{E63E8230-40E1-49A1-BEA1-22DA4D695724}" destId="{B2132C94-E056-4031-BFC2-CAB72878A20F}" srcOrd="3" destOrd="0" presId="urn:microsoft.com/office/officeart/2008/layout/PictureStrips"/>
    <dgm:cxn modelId="{7425F4A6-08F8-47A5-A5C9-81B8491C0CAD}" type="presParOf" srcId="{E63E8230-40E1-49A1-BEA1-22DA4D695724}" destId="{E239256C-5959-40DE-A813-8A377D041DB3}" srcOrd="4" destOrd="0" presId="urn:microsoft.com/office/officeart/2008/layout/PictureStrips"/>
    <dgm:cxn modelId="{F0E70AC7-E99B-44D8-B0E5-87A18120554A}" type="presParOf" srcId="{E239256C-5959-40DE-A813-8A377D041DB3}" destId="{D5711EC2-6A0C-4C19-B0BE-D091D846ECFC}" srcOrd="0" destOrd="0" presId="urn:microsoft.com/office/officeart/2008/layout/PictureStrips"/>
    <dgm:cxn modelId="{71D8271D-F2AC-43E5-8E07-644818DB2830}" type="presParOf" srcId="{E239256C-5959-40DE-A813-8A377D041DB3}" destId="{83D381FA-A4D9-414D-B83B-835DB0B0E332}" srcOrd="1" destOrd="0" presId="urn:microsoft.com/office/officeart/2008/layout/PictureStrips"/>
    <dgm:cxn modelId="{F8D40C13-E10C-4F59-888A-9FE0BD0B6971}" type="presParOf" srcId="{E63E8230-40E1-49A1-BEA1-22DA4D695724}" destId="{69F69CDE-D086-4947-AC66-6887C95868A5}" srcOrd="5" destOrd="0" presId="urn:microsoft.com/office/officeart/2008/layout/PictureStrips"/>
    <dgm:cxn modelId="{B780340E-0F54-4533-8514-8DC0283BDE0B}" type="presParOf" srcId="{E63E8230-40E1-49A1-BEA1-22DA4D695724}" destId="{92143432-C115-432B-A663-3B5D885DADD9}" srcOrd="6" destOrd="0" presId="urn:microsoft.com/office/officeart/2008/layout/PictureStrips"/>
    <dgm:cxn modelId="{F95D01CB-9360-4A06-81E2-4E4CA93717AA}" type="presParOf" srcId="{92143432-C115-432B-A663-3B5D885DADD9}" destId="{EDA48F32-D77A-4D07-96EF-B0C1619A7321}" srcOrd="0" destOrd="0" presId="urn:microsoft.com/office/officeart/2008/layout/PictureStrips"/>
    <dgm:cxn modelId="{9580B104-E524-4DAE-8199-EC2FB2F76AD9}" type="presParOf" srcId="{92143432-C115-432B-A663-3B5D885DADD9}" destId="{D6D45DE8-EA52-41D4-82A7-790974E60DE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B305E4-8955-4C6E-8087-0176FD5B65C9}" type="doc">
      <dgm:prSet loTypeId="urn:microsoft.com/office/officeart/2005/8/layout/cycle1" loCatId="cycle" qsTypeId="urn:microsoft.com/office/officeart/2005/8/quickstyle/simple2" qsCatId="simple" csTypeId="urn:microsoft.com/office/officeart/2005/8/colors/colorful4" csCatId="colorful" phldr="1"/>
      <dgm:spPr/>
      <dgm:t>
        <a:bodyPr/>
        <a:lstStyle/>
        <a:p>
          <a:endParaRPr lang="es-CO"/>
        </a:p>
      </dgm:t>
    </dgm:pt>
    <dgm:pt modelId="{E39EDFF1-CBA4-40F2-88B1-546CE4D32814}">
      <dgm:prSet phldrT="[Texto]" custT="1"/>
      <dgm:spPr/>
      <dgm:t>
        <a:bodyPr/>
        <a:lstStyle/>
        <a:p>
          <a:r>
            <a:rPr lang="es-ES" sz="1600" dirty="0" err="1"/>
            <a:t>Lack</a:t>
          </a:r>
          <a:r>
            <a:rPr lang="es-ES" sz="1600" dirty="0"/>
            <a:t> of </a:t>
          </a:r>
          <a:r>
            <a:rPr lang="es-ES" sz="1600" dirty="0" err="1"/>
            <a:t>breastfeeding</a:t>
          </a:r>
          <a:endParaRPr lang="es-CO" sz="1600" dirty="0">
            <a:latin typeface="Arial" pitchFamily="34" charset="0"/>
            <a:cs typeface="Arial" pitchFamily="34" charset="0"/>
          </a:endParaRPr>
        </a:p>
      </dgm:t>
    </dgm:pt>
    <dgm:pt modelId="{1D366428-0C3C-4455-B516-45BAAC5C35FB}" type="parTrans" cxnId="{307687FA-72AD-45A1-8651-5E664053B5BB}">
      <dgm:prSet/>
      <dgm:spPr/>
      <dgm:t>
        <a:bodyPr/>
        <a:lstStyle/>
        <a:p>
          <a:endParaRPr lang="es-CO" sz="4400">
            <a:latin typeface="Arial" pitchFamily="34" charset="0"/>
            <a:cs typeface="Arial" pitchFamily="34" charset="0"/>
          </a:endParaRPr>
        </a:p>
      </dgm:t>
    </dgm:pt>
    <dgm:pt modelId="{8EA9F39E-BE0E-4F2A-8A01-12EB2DC875C1}" type="sibTrans" cxnId="{307687FA-72AD-45A1-8651-5E664053B5BB}">
      <dgm:prSet/>
      <dgm:spPr/>
      <dgm:t>
        <a:bodyPr/>
        <a:lstStyle/>
        <a:p>
          <a:endParaRPr lang="es-CO" sz="4400">
            <a:latin typeface="Arial" pitchFamily="34" charset="0"/>
            <a:cs typeface="Arial" pitchFamily="34" charset="0"/>
          </a:endParaRPr>
        </a:p>
      </dgm:t>
    </dgm:pt>
    <dgm:pt modelId="{1E9193AF-5693-45E4-ABDC-B4A8FA576A7E}">
      <dgm:prSet phldrT="[Texto]" custT="1"/>
      <dgm:spPr/>
      <dgm:t>
        <a:bodyPr/>
        <a:lstStyle/>
        <a:p>
          <a:r>
            <a:rPr lang="es-ES" sz="1600" dirty="0" err="1"/>
            <a:t>Low</a:t>
          </a:r>
          <a:r>
            <a:rPr lang="es-ES" sz="1600" dirty="0"/>
            <a:t> </a:t>
          </a:r>
          <a:r>
            <a:rPr lang="es-ES" sz="1600" dirty="0" err="1"/>
            <a:t>birth</a:t>
          </a:r>
          <a:r>
            <a:rPr lang="es-ES" sz="1600" dirty="0"/>
            <a:t> </a:t>
          </a:r>
          <a:r>
            <a:rPr lang="es-ES" sz="1600" dirty="0" err="1"/>
            <a:t>weight</a:t>
          </a:r>
          <a:endParaRPr lang="es-CO" sz="1600" dirty="0">
            <a:latin typeface="Arial" pitchFamily="34" charset="0"/>
            <a:cs typeface="Arial" pitchFamily="34" charset="0"/>
          </a:endParaRPr>
        </a:p>
      </dgm:t>
    </dgm:pt>
    <dgm:pt modelId="{401027AD-CDAF-4068-9D36-7226BAA4BEA9}" type="parTrans" cxnId="{C75D83E0-1DB5-406F-894A-4DCEB6DB2517}">
      <dgm:prSet/>
      <dgm:spPr/>
      <dgm:t>
        <a:bodyPr/>
        <a:lstStyle/>
        <a:p>
          <a:endParaRPr lang="es-CO" sz="4400">
            <a:latin typeface="Arial" pitchFamily="34" charset="0"/>
            <a:cs typeface="Arial" pitchFamily="34" charset="0"/>
          </a:endParaRPr>
        </a:p>
      </dgm:t>
    </dgm:pt>
    <dgm:pt modelId="{2C484A57-FC6C-4D05-B4EF-B8D26B9F63F8}" type="sibTrans" cxnId="{C75D83E0-1DB5-406F-894A-4DCEB6DB2517}">
      <dgm:prSet/>
      <dgm:spPr/>
      <dgm:t>
        <a:bodyPr/>
        <a:lstStyle/>
        <a:p>
          <a:endParaRPr lang="es-CO" sz="4400">
            <a:latin typeface="Arial" pitchFamily="34" charset="0"/>
            <a:cs typeface="Arial" pitchFamily="34" charset="0"/>
          </a:endParaRPr>
        </a:p>
      </dgm:t>
    </dgm:pt>
    <dgm:pt modelId="{0AE4CFBB-DDA9-4B5C-800B-744E9C96C7BB}">
      <dgm:prSet phldrT="[Texto]" custT="1"/>
      <dgm:spPr/>
      <dgm:t>
        <a:bodyPr/>
        <a:lstStyle/>
        <a:p>
          <a:r>
            <a:rPr lang="es-ES" sz="1600" dirty="0" err="1"/>
            <a:t>Under</a:t>
          </a:r>
          <a:r>
            <a:rPr lang="es-ES" sz="1600" dirty="0"/>
            <a:t> 12 </a:t>
          </a:r>
          <a:r>
            <a:rPr lang="es-ES" sz="1600" dirty="0" err="1"/>
            <a:t>months</a:t>
          </a:r>
          <a:endParaRPr lang="es-CO" sz="1600" dirty="0">
            <a:latin typeface="Arial" pitchFamily="34" charset="0"/>
            <a:cs typeface="Arial" pitchFamily="34" charset="0"/>
          </a:endParaRPr>
        </a:p>
      </dgm:t>
    </dgm:pt>
    <dgm:pt modelId="{A1502401-5954-4129-AFE8-4B3AC420FD50}" type="parTrans" cxnId="{1220AAC1-0D9C-48DB-AE96-B912E0D51B95}">
      <dgm:prSet/>
      <dgm:spPr/>
      <dgm:t>
        <a:bodyPr/>
        <a:lstStyle/>
        <a:p>
          <a:endParaRPr lang="es-CO" sz="4400">
            <a:latin typeface="Arial" pitchFamily="34" charset="0"/>
            <a:cs typeface="Arial" pitchFamily="34" charset="0"/>
          </a:endParaRPr>
        </a:p>
      </dgm:t>
    </dgm:pt>
    <dgm:pt modelId="{942FC004-C85A-436A-AE14-75E75E4EA521}" type="sibTrans" cxnId="{1220AAC1-0D9C-48DB-AE96-B912E0D51B95}">
      <dgm:prSet/>
      <dgm:spPr/>
      <dgm:t>
        <a:bodyPr/>
        <a:lstStyle/>
        <a:p>
          <a:endParaRPr lang="es-CO" sz="4400">
            <a:latin typeface="Arial" pitchFamily="34" charset="0"/>
            <a:cs typeface="Arial" pitchFamily="34" charset="0"/>
          </a:endParaRPr>
        </a:p>
      </dgm:t>
    </dgm:pt>
    <dgm:pt modelId="{D040AECE-CF2D-4E1F-820F-DEA4F4E052F1}">
      <dgm:prSet phldrT="[Texto]" custT="1"/>
      <dgm:spPr/>
      <dgm:t>
        <a:bodyPr/>
        <a:lstStyle/>
        <a:p>
          <a:r>
            <a:rPr lang="es-ES" sz="1600" dirty="0" err="1"/>
            <a:t>Attendance</a:t>
          </a:r>
          <a:r>
            <a:rPr lang="es-ES" sz="1600" dirty="0"/>
            <a:t> at </a:t>
          </a:r>
          <a:r>
            <a:rPr lang="es-ES" sz="1600" dirty="0" err="1"/>
            <a:t>day</a:t>
          </a:r>
          <a:r>
            <a:rPr lang="es-ES" sz="1600" dirty="0"/>
            <a:t> </a:t>
          </a:r>
          <a:r>
            <a:rPr lang="es-ES" sz="1600" dirty="0" err="1"/>
            <a:t>care</a:t>
          </a:r>
          <a:endParaRPr lang="es-CO" sz="1600" dirty="0">
            <a:latin typeface="Arial" pitchFamily="34" charset="0"/>
            <a:cs typeface="Arial" pitchFamily="34" charset="0"/>
          </a:endParaRPr>
        </a:p>
      </dgm:t>
    </dgm:pt>
    <dgm:pt modelId="{80E3EE27-6626-480A-960B-78793F464D5D}" type="parTrans" cxnId="{21276FF8-0427-49F7-B220-1D3A81402F41}">
      <dgm:prSet/>
      <dgm:spPr/>
      <dgm:t>
        <a:bodyPr/>
        <a:lstStyle/>
        <a:p>
          <a:endParaRPr lang="es-CO" sz="4400">
            <a:latin typeface="Arial" pitchFamily="34" charset="0"/>
            <a:cs typeface="Arial" pitchFamily="34" charset="0"/>
          </a:endParaRPr>
        </a:p>
      </dgm:t>
    </dgm:pt>
    <dgm:pt modelId="{B5D025C4-7DB8-41DE-8990-7807CE8E1348}" type="sibTrans" cxnId="{21276FF8-0427-49F7-B220-1D3A81402F41}">
      <dgm:prSet/>
      <dgm:spPr/>
      <dgm:t>
        <a:bodyPr/>
        <a:lstStyle/>
        <a:p>
          <a:endParaRPr lang="es-CO" sz="4400">
            <a:latin typeface="Arial" pitchFamily="34" charset="0"/>
            <a:cs typeface="Arial" pitchFamily="34" charset="0"/>
          </a:endParaRPr>
        </a:p>
      </dgm:t>
    </dgm:pt>
    <dgm:pt modelId="{BE358FB9-845F-45C1-8D26-20992F1CC386}">
      <dgm:prSet phldrT="[Texto]" custT="1"/>
      <dgm:spPr/>
      <dgm:t>
        <a:bodyPr/>
        <a:lstStyle/>
        <a:p>
          <a:r>
            <a:rPr lang="es-ES" sz="1600" dirty="0" err="1"/>
            <a:t>overcrowding</a:t>
          </a:r>
          <a:endParaRPr lang="es-CO" sz="1600" dirty="0">
            <a:latin typeface="Arial" pitchFamily="34" charset="0"/>
            <a:cs typeface="Arial" pitchFamily="34" charset="0"/>
          </a:endParaRPr>
        </a:p>
      </dgm:t>
    </dgm:pt>
    <dgm:pt modelId="{383F5AE6-6F60-4052-83BF-BAD6868C7A55}" type="parTrans" cxnId="{672B90BF-4D1D-4647-8A07-A94360F3B822}">
      <dgm:prSet/>
      <dgm:spPr/>
      <dgm:t>
        <a:bodyPr/>
        <a:lstStyle/>
        <a:p>
          <a:endParaRPr lang="es-CO" sz="4400">
            <a:latin typeface="Arial" pitchFamily="34" charset="0"/>
            <a:cs typeface="Arial" pitchFamily="34" charset="0"/>
          </a:endParaRPr>
        </a:p>
      </dgm:t>
    </dgm:pt>
    <dgm:pt modelId="{59B9F726-62A6-4E10-991B-F8F9F682F68F}" type="sibTrans" cxnId="{672B90BF-4D1D-4647-8A07-A94360F3B822}">
      <dgm:prSet/>
      <dgm:spPr/>
      <dgm:t>
        <a:bodyPr/>
        <a:lstStyle/>
        <a:p>
          <a:endParaRPr lang="es-CO" sz="4400">
            <a:latin typeface="Arial" pitchFamily="34" charset="0"/>
            <a:cs typeface="Arial" pitchFamily="34" charset="0"/>
          </a:endParaRPr>
        </a:p>
      </dgm:t>
    </dgm:pt>
    <dgm:pt modelId="{BD86FB84-C538-47AC-B8E2-14C440918E5D}">
      <dgm:prSet phldrT="[Texto]" custT="1"/>
      <dgm:spPr/>
      <dgm:t>
        <a:bodyPr/>
        <a:lstStyle/>
        <a:p>
          <a:r>
            <a:rPr lang="es-ES" sz="1600" dirty="0" err="1"/>
            <a:t>Low</a:t>
          </a:r>
          <a:r>
            <a:rPr lang="es-ES" sz="1600" dirty="0"/>
            <a:t> </a:t>
          </a:r>
          <a:r>
            <a:rPr lang="es-ES" sz="1600" dirty="0" err="1"/>
            <a:t>socioeconomic</a:t>
          </a:r>
          <a:r>
            <a:rPr lang="es-ES" sz="1600" dirty="0"/>
            <a:t> status</a:t>
          </a:r>
          <a:endParaRPr lang="es-CO" sz="1600" dirty="0">
            <a:latin typeface="Arial" pitchFamily="34" charset="0"/>
            <a:cs typeface="Arial" pitchFamily="34" charset="0"/>
          </a:endParaRPr>
        </a:p>
      </dgm:t>
    </dgm:pt>
    <dgm:pt modelId="{224B240C-1EB2-4370-9F1B-57836726F0A3}" type="parTrans" cxnId="{B16FD79C-3B54-4CFB-A39F-554B19F407A7}">
      <dgm:prSet/>
      <dgm:spPr/>
      <dgm:t>
        <a:bodyPr/>
        <a:lstStyle/>
        <a:p>
          <a:endParaRPr lang="es-CO" sz="4400">
            <a:latin typeface="Arial" pitchFamily="34" charset="0"/>
            <a:cs typeface="Arial" pitchFamily="34" charset="0"/>
          </a:endParaRPr>
        </a:p>
      </dgm:t>
    </dgm:pt>
    <dgm:pt modelId="{5357FCB4-ADCC-411A-8523-7F432ABE18EC}" type="sibTrans" cxnId="{B16FD79C-3B54-4CFB-A39F-554B19F407A7}">
      <dgm:prSet/>
      <dgm:spPr/>
      <dgm:t>
        <a:bodyPr/>
        <a:lstStyle/>
        <a:p>
          <a:endParaRPr lang="es-CO" sz="4400">
            <a:latin typeface="Arial" pitchFamily="34" charset="0"/>
            <a:cs typeface="Arial" pitchFamily="34" charset="0"/>
          </a:endParaRPr>
        </a:p>
      </dgm:t>
    </dgm:pt>
    <dgm:pt modelId="{F1DC159C-EDBC-41D1-AC3E-800B7DAE6D3A}">
      <dgm:prSet phldrT="[Texto]" custT="1"/>
      <dgm:spPr/>
      <dgm:t>
        <a:bodyPr/>
        <a:lstStyle/>
        <a:p>
          <a:r>
            <a:rPr lang="es-ES" sz="1600" dirty="0" err="1"/>
            <a:t>prematurity</a:t>
          </a:r>
          <a:endParaRPr lang="es-CO" sz="1600" dirty="0">
            <a:latin typeface="Arial" pitchFamily="34" charset="0"/>
            <a:cs typeface="Arial" pitchFamily="34" charset="0"/>
          </a:endParaRPr>
        </a:p>
      </dgm:t>
    </dgm:pt>
    <dgm:pt modelId="{50DA5F7B-5D68-439F-8D23-6F6E0D809EA4}" type="parTrans" cxnId="{DD582AC1-6216-4711-9AC4-FD9086D26EF0}">
      <dgm:prSet/>
      <dgm:spPr/>
      <dgm:t>
        <a:bodyPr/>
        <a:lstStyle/>
        <a:p>
          <a:endParaRPr lang="es-CO" sz="4400">
            <a:latin typeface="Arial" pitchFamily="34" charset="0"/>
            <a:cs typeface="Arial" pitchFamily="34" charset="0"/>
          </a:endParaRPr>
        </a:p>
      </dgm:t>
    </dgm:pt>
    <dgm:pt modelId="{F5E41014-ABE1-4149-B40D-DCC4A9BE1483}" type="sibTrans" cxnId="{DD582AC1-6216-4711-9AC4-FD9086D26EF0}">
      <dgm:prSet/>
      <dgm:spPr/>
      <dgm:t>
        <a:bodyPr/>
        <a:lstStyle/>
        <a:p>
          <a:endParaRPr lang="es-CO" sz="4400">
            <a:latin typeface="Arial" pitchFamily="34" charset="0"/>
            <a:cs typeface="Arial" pitchFamily="34" charset="0"/>
          </a:endParaRPr>
        </a:p>
      </dgm:t>
    </dgm:pt>
    <dgm:pt modelId="{EC6AE11E-1757-4F96-9A44-BE996504AB29}">
      <dgm:prSet phldrT="[Texto]" custT="1"/>
      <dgm:spPr/>
      <dgm:t>
        <a:bodyPr/>
        <a:lstStyle/>
        <a:p>
          <a:r>
            <a:rPr lang="es-ES" sz="1600" dirty="0"/>
            <a:t>Smoking in </a:t>
          </a:r>
          <a:r>
            <a:rPr lang="es-ES" sz="1600" dirty="0" err="1"/>
            <a:t>parents</a:t>
          </a:r>
          <a:endParaRPr lang="es-CO" sz="1600" dirty="0">
            <a:latin typeface="Arial" pitchFamily="34" charset="0"/>
            <a:cs typeface="Arial" pitchFamily="34" charset="0"/>
          </a:endParaRPr>
        </a:p>
      </dgm:t>
    </dgm:pt>
    <dgm:pt modelId="{F15DDB96-0CF9-451C-B59E-572680CEC520}" type="sibTrans" cxnId="{5A07AFC1-A017-41A4-B800-A8052476C87E}">
      <dgm:prSet/>
      <dgm:spPr/>
      <dgm:t>
        <a:bodyPr/>
        <a:lstStyle/>
        <a:p>
          <a:endParaRPr lang="es-CO" sz="4400">
            <a:latin typeface="Arial" pitchFamily="34" charset="0"/>
            <a:cs typeface="Arial" pitchFamily="34" charset="0"/>
          </a:endParaRPr>
        </a:p>
      </dgm:t>
    </dgm:pt>
    <dgm:pt modelId="{A1B33045-FAED-4082-8A9E-4B925EF9EDFC}" type="parTrans" cxnId="{5A07AFC1-A017-41A4-B800-A8052476C87E}">
      <dgm:prSet/>
      <dgm:spPr/>
      <dgm:t>
        <a:bodyPr/>
        <a:lstStyle/>
        <a:p>
          <a:endParaRPr lang="es-CO" sz="4400">
            <a:latin typeface="Arial" pitchFamily="34" charset="0"/>
            <a:cs typeface="Arial" pitchFamily="34" charset="0"/>
          </a:endParaRPr>
        </a:p>
      </dgm:t>
    </dgm:pt>
    <dgm:pt modelId="{760F04F9-E083-4324-8E7A-E4F1119BBAA4}">
      <dgm:prSet phldrT="[Texto]" custT="1"/>
      <dgm:spPr/>
      <dgm:t>
        <a:bodyPr/>
        <a:lstStyle/>
        <a:p>
          <a:r>
            <a:rPr lang="es-ES" sz="1600" dirty="0" err="1"/>
            <a:t>immunodeficiencies</a:t>
          </a:r>
          <a:endParaRPr lang="es-CO" sz="1600" dirty="0">
            <a:latin typeface="Arial" pitchFamily="34" charset="0"/>
            <a:cs typeface="Arial" pitchFamily="34" charset="0"/>
          </a:endParaRPr>
        </a:p>
      </dgm:t>
    </dgm:pt>
    <dgm:pt modelId="{2BBFB767-6D5D-495E-BFA4-172405EDF9D2}" type="sibTrans" cxnId="{1D65FF73-9774-47E7-9A18-199A44F13172}">
      <dgm:prSet/>
      <dgm:spPr/>
      <dgm:t>
        <a:bodyPr/>
        <a:lstStyle/>
        <a:p>
          <a:endParaRPr lang="es-CO" sz="4400">
            <a:latin typeface="Arial" pitchFamily="34" charset="0"/>
            <a:cs typeface="Arial" pitchFamily="34" charset="0"/>
          </a:endParaRPr>
        </a:p>
      </dgm:t>
    </dgm:pt>
    <dgm:pt modelId="{B10F66A9-0C8F-4EA7-8B3C-3EC6CAAF95FC}" type="parTrans" cxnId="{1D65FF73-9774-47E7-9A18-199A44F13172}">
      <dgm:prSet/>
      <dgm:spPr/>
      <dgm:t>
        <a:bodyPr/>
        <a:lstStyle/>
        <a:p>
          <a:endParaRPr lang="es-CO" sz="4400">
            <a:latin typeface="Arial" pitchFamily="34" charset="0"/>
            <a:cs typeface="Arial" pitchFamily="34" charset="0"/>
          </a:endParaRPr>
        </a:p>
      </dgm:t>
    </dgm:pt>
    <dgm:pt modelId="{078785DA-9592-4AA2-B1AE-731A42CAAC8E}" type="pres">
      <dgm:prSet presAssocID="{A9B305E4-8955-4C6E-8087-0176FD5B65C9}" presName="cycle" presStyleCnt="0">
        <dgm:presLayoutVars>
          <dgm:dir/>
          <dgm:resizeHandles val="exact"/>
        </dgm:presLayoutVars>
      </dgm:prSet>
      <dgm:spPr/>
    </dgm:pt>
    <dgm:pt modelId="{0F386863-B3F8-43DA-9B30-E9C87C8BB67A}" type="pres">
      <dgm:prSet presAssocID="{E39EDFF1-CBA4-40F2-88B1-546CE4D32814}" presName="dummy" presStyleCnt="0"/>
      <dgm:spPr/>
    </dgm:pt>
    <dgm:pt modelId="{E8896128-92F0-4601-B643-EA2310435380}" type="pres">
      <dgm:prSet presAssocID="{E39EDFF1-CBA4-40F2-88B1-546CE4D32814}" presName="node" presStyleLbl="revTx" presStyleIdx="0" presStyleCnt="9" custRadScaleRad="99894" custRadScaleInc="-2496">
        <dgm:presLayoutVars>
          <dgm:bulletEnabled val="1"/>
        </dgm:presLayoutVars>
      </dgm:prSet>
      <dgm:spPr/>
    </dgm:pt>
    <dgm:pt modelId="{184B2E9E-E93F-47A1-BCF0-8B3E072EA94E}" type="pres">
      <dgm:prSet presAssocID="{8EA9F39E-BE0E-4F2A-8A01-12EB2DC875C1}" presName="sibTrans" presStyleLbl="node1" presStyleIdx="0" presStyleCnt="9"/>
      <dgm:spPr/>
    </dgm:pt>
    <dgm:pt modelId="{92728448-97B4-4724-A98F-D90599C2ABFD}" type="pres">
      <dgm:prSet presAssocID="{EC6AE11E-1757-4F96-9A44-BE996504AB29}" presName="dummy" presStyleCnt="0"/>
      <dgm:spPr/>
    </dgm:pt>
    <dgm:pt modelId="{8E855F52-385E-48FD-90BA-4FA955D4DB7A}" type="pres">
      <dgm:prSet presAssocID="{EC6AE11E-1757-4F96-9A44-BE996504AB29}" presName="node" presStyleLbl="revTx" presStyleIdx="1" presStyleCnt="9">
        <dgm:presLayoutVars>
          <dgm:bulletEnabled val="1"/>
        </dgm:presLayoutVars>
      </dgm:prSet>
      <dgm:spPr/>
    </dgm:pt>
    <dgm:pt modelId="{F16DDC8F-8B33-48EA-86F6-9136FE65F643}" type="pres">
      <dgm:prSet presAssocID="{F15DDB96-0CF9-451C-B59E-572680CEC520}" presName="sibTrans" presStyleLbl="node1" presStyleIdx="1" presStyleCnt="9"/>
      <dgm:spPr/>
    </dgm:pt>
    <dgm:pt modelId="{5E6D7158-29D9-4DA0-8C88-C6018CB160E3}" type="pres">
      <dgm:prSet presAssocID="{1E9193AF-5693-45E4-ABDC-B4A8FA576A7E}" presName="dummy" presStyleCnt="0"/>
      <dgm:spPr/>
    </dgm:pt>
    <dgm:pt modelId="{DC8B95F9-A4BD-4C74-BFB0-C4F45142018E}" type="pres">
      <dgm:prSet presAssocID="{1E9193AF-5693-45E4-ABDC-B4A8FA576A7E}" presName="node" presStyleLbl="revTx" presStyleIdx="2" presStyleCnt="9">
        <dgm:presLayoutVars>
          <dgm:bulletEnabled val="1"/>
        </dgm:presLayoutVars>
      </dgm:prSet>
      <dgm:spPr/>
    </dgm:pt>
    <dgm:pt modelId="{0CAEAE8C-CC6B-4C88-BB36-1D5628A4DBE6}" type="pres">
      <dgm:prSet presAssocID="{2C484A57-FC6C-4D05-B4EF-B8D26B9F63F8}" presName="sibTrans" presStyleLbl="node1" presStyleIdx="2" presStyleCnt="9"/>
      <dgm:spPr/>
    </dgm:pt>
    <dgm:pt modelId="{90DC5A8F-5C73-4F73-93A6-FFC2EF862C7B}" type="pres">
      <dgm:prSet presAssocID="{0AE4CFBB-DDA9-4B5C-800B-744E9C96C7BB}" presName="dummy" presStyleCnt="0"/>
      <dgm:spPr/>
    </dgm:pt>
    <dgm:pt modelId="{FC50D342-A182-4164-AE6A-9DE0D79F594E}" type="pres">
      <dgm:prSet presAssocID="{0AE4CFBB-DDA9-4B5C-800B-744E9C96C7BB}" presName="node" presStyleLbl="revTx" presStyleIdx="3" presStyleCnt="9" custRadScaleRad="98664" custRadScaleInc="886">
        <dgm:presLayoutVars>
          <dgm:bulletEnabled val="1"/>
        </dgm:presLayoutVars>
      </dgm:prSet>
      <dgm:spPr/>
    </dgm:pt>
    <dgm:pt modelId="{83CC5552-4A9E-46D9-9B52-A865688F00FF}" type="pres">
      <dgm:prSet presAssocID="{942FC004-C85A-436A-AE14-75E75E4EA521}" presName="sibTrans" presStyleLbl="node1" presStyleIdx="3" presStyleCnt="9"/>
      <dgm:spPr/>
    </dgm:pt>
    <dgm:pt modelId="{CB7FFD82-FCEE-40D5-BBCE-53515BB5D3DF}" type="pres">
      <dgm:prSet presAssocID="{BE358FB9-845F-45C1-8D26-20992F1CC386}" presName="dummy" presStyleCnt="0"/>
      <dgm:spPr/>
    </dgm:pt>
    <dgm:pt modelId="{654738FB-7584-4686-814E-E09B6C1FB12D}" type="pres">
      <dgm:prSet presAssocID="{BE358FB9-845F-45C1-8D26-20992F1CC386}" presName="node" presStyleLbl="revTx" presStyleIdx="4" presStyleCnt="9">
        <dgm:presLayoutVars>
          <dgm:bulletEnabled val="1"/>
        </dgm:presLayoutVars>
      </dgm:prSet>
      <dgm:spPr/>
    </dgm:pt>
    <dgm:pt modelId="{C442C904-7BDA-4573-B239-428C66226359}" type="pres">
      <dgm:prSet presAssocID="{59B9F726-62A6-4E10-991B-F8F9F682F68F}" presName="sibTrans" presStyleLbl="node1" presStyleIdx="4" presStyleCnt="9"/>
      <dgm:spPr/>
    </dgm:pt>
    <dgm:pt modelId="{15F2A8FD-5A8C-495B-A582-C10ED2AF41FF}" type="pres">
      <dgm:prSet presAssocID="{BD86FB84-C538-47AC-B8E2-14C440918E5D}" presName="dummy" presStyleCnt="0"/>
      <dgm:spPr/>
    </dgm:pt>
    <dgm:pt modelId="{38D5C010-A701-4EE1-B533-6221627C0A11}" type="pres">
      <dgm:prSet presAssocID="{BD86FB84-C538-47AC-B8E2-14C440918E5D}" presName="node" presStyleLbl="revTx" presStyleIdx="5" presStyleCnt="9">
        <dgm:presLayoutVars>
          <dgm:bulletEnabled val="1"/>
        </dgm:presLayoutVars>
      </dgm:prSet>
      <dgm:spPr/>
    </dgm:pt>
    <dgm:pt modelId="{56606FB6-E04F-49F3-876E-1C9A5FD54FAF}" type="pres">
      <dgm:prSet presAssocID="{5357FCB4-ADCC-411A-8523-7F432ABE18EC}" presName="sibTrans" presStyleLbl="node1" presStyleIdx="5" presStyleCnt="9"/>
      <dgm:spPr/>
    </dgm:pt>
    <dgm:pt modelId="{565D9A9A-2CC5-4C2E-89C4-E64B48E68AD1}" type="pres">
      <dgm:prSet presAssocID="{F1DC159C-EDBC-41D1-AC3E-800B7DAE6D3A}" presName="dummy" presStyleCnt="0"/>
      <dgm:spPr/>
    </dgm:pt>
    <dgm:pt modelId="{8D61730E-572F-4AEB-9967-C902AA737337}" type="pres">
      <dgm:prSet presAssocID="{F1DC159C-EDBC-41D1-AC3E-800B7DAE6D3A}" presName="node" presStyleLbl="revTx" presStyleIdx="6" presStyleCnt="9">
        <dgm:presLayoutVars>
          <dgm:bulletEnabled val="1"/>
        </dgm:presLayoutVars>
      </dgm:prSet>
      <dgm:spPr/>
    </dgm:pt>
    <dgm:pt modelId="{AA437893-D53C-4F95-B17E-D683C109D115}" type="pres">
      <dgm:prSet presAssocID="{F5E41014-ABE1-4149-B40D-DCC4A9BE1483}" presName="sibTrans" presStyleLbl="node1" presStyleIdx="6" presStyleCnt="9"/>
      <dgm:spPr/>
    </dgm:pt>
    <dgm:pt modelId="{C9CEBCA0-577B-4C57-88D4-3BBB4699F475}" type="pres">
      <dgm:prSet presAssocID="{760F04F9-E083-4324-8E7A-E4F1119BBAA4}" presName="dummy" presStyleCnt="0"/>
      <dgm:spPr/>
    </dgm:pt>
    <dgm:pt modelId="{6C60C5C1-D32F-41AD-8ED9-760E85D36220}" type="pres">
      <dgm:prSet presAssocID="{760F04F9-E083-4324-8E7A-E4F1119BBAA4}" presName="node" presStyleLbl="revTx" presStyleIdx="7" presStyleCnt="9">
        <dgm:presLayoutVars>
          <dgm:bulletEnabled val="1"/>
        </dgm:presLayoutVars>
      </dgm:prSet>
      <dgm:spPr/>
    </dgm:pt>
    <dgm:pt modelId="{D1F71FC6-2715-4CB6-964A-2E9021F47D72}" type="pres">
      <dgm:prSet presAssocID="{2BBFB767-6D5D-495E-BFA4-172405EDF9D2}" presName="sibTrans" presStyleLbl="node1" presStyleIdx="7" presStyleCnt="9"/>
      <dgm:spPr/>
    </dgm:pt>
    <dgm:pt modelId="{0FE436D5-60C1-4F41-A7DD-1416C9061F73}" type="pres">
      <dgm:prSet presAssocID="{D040AECE-CF2D-4E1F-820F-DEA4F4E052F1}" presName="dummy" presStyleCnt="0"/>
      <dgm:spPr/>
    </dgm:pt>
    <dgm:pt modelId="{5F11F8DE-AE63-4E43-B208-F47785515B1D}" type="pres">
      <dgm:prSet presAssocID="{D040AECE-CF2D-4E1F-820F-DEA4F4E052F1}" presName="node" presStyleLbl="revTx" presStyleIdx="8" presStyleCnt="9">
        <dgm:presLayoutVars>
          <dgm:bulletEnabled val="1"/>
        </dgm:presLayoutVars>
      </dgm:prSet>
      <dgm:spPr/>
    </dgm:pt>
    <dgm:pt modelId="{820D54AE-65C4-423A-B546-28964E383AC6}" type="pres">
      <dgm:prSet presAssocID="{B5D025C4-7DB8-41DE-8990-7807CE8E1348}" presName="sibTrans" presStyleLbl="node1" presStyleIdx="8" presStyleCnt="9"/>
      <dgm:spPr/>
    </dgm:pt>
  </dgm:ptLst>
  <dgm:cxnLst>
    <dgm:cxn modelId="{034EBC13-2300-4660-B268-672DAB7C9D11}" type="presOf" srcId="{A9B305E4-8955-4C6E-8087-0176FD5B65C9}" destId="{078785DA-9592-4AA2-B1AE-731A42CAAC8E}" srcOrd="0" destOrd="0" presId="urn:microsoft.com/office/officeart/2005/8/layout/cycle1"/>
    <dgm:cxn modelId="{319EDC34-D0AB-464A-9437-97929A769B33}" type="presOf" srcId="{D040AECE-CF2D-4E1F-820F-DEA4F4E052F1}" destId="{5F11F8DE-AE63-4E43-B208-F47785515B1D}" srcOrd="0" destOrd="0" presId="urn:microsoft.com/office/officeart/2005/8/layout/cycle1"/>
    <dgm:cxn modelId="{C8DA9239-9722-4EC5-A7A2-7BE4B4A6662A}" type="presOf" srcId="{59B9F726-62A6-4E10-991B-F8F9F682F68F}" destId="{C442C904-7BDA-4573-B239-428C66226359}" srcOrd="0" destOrd="0" presId="urn:microsoft.com/office/officeart/2005/8/layout/cycle1"/>
    <dgm:cxn modelId="{DF09FC39-982E-43B6-A350-F66A7A0B87D3}" type="presOf" srcId="{760F04F9-E083-4324-8E7A-E4F1119BBAA4}" destId="{6C60C5C1-D32F-41AD-8ED9-760E85D36220}" srcOrd="0" destOrd="0" presId="urn:microsoft.com/office/officeart/2005/8/layout/cycle1"/>
    <dgm:cxn modelId="{E059705E-44A6-4577-A7DA-6A681625052E}" type="presOf" srcId="{F1DC159C-EDBC-41D1-AC3E-800B7DAE6D3A}" destId="{8D61730E-572F-4AEB-9967-C902AA737337}" srcOrd="0" destOrd="0" presId="urn:microsoft.com/office/officeart/2005/8/layout/cycle1"/>
    <dgm:cxn modelId="{9E0C924C-AEE3-416E-95A0-DCD086F93757}" type="presOf" srcId="{BD86FB84-C538-47AC-B8E2-14C440918E5D}" destId="{38D5C010-A701-4EE1-B533-6221627C0A11}" srcOrd="0" destOrd="0" presId="urn:microsoft.com/office/officeart/2005/8/layout/cycle1"/>
    <dgm:cxn modelId="{BC83A14F-136B-4FCA-9B16-68C5D449A4FB}" type="presOf" srcId="{942FC004-C85A-436A-AE14-75E75E4EA521}" destId="{83CC5552-4A9E-46D9-9B52-A865688F00FF}" srcOrd="0" destOrd="0" presId="urn:microsoft.com/office/officeart/2005/8/layout/cycle1"/>
    <dgm:cxn modelId="{1D65FF73-9774-47E7-9A18-199A44F13172}" srcId="{A9B305E4-8955-4C6E-8087-0176FD5B65C9}" destId="{760F04F9-E083-4324-8E7A-E4F1119BBAA4}" srcOrd="7" destOrd="0" parTransId="{B10F66A9-0C8F-4EA7-8B3C-3EC6CAAF95FC}" sibTransId="{2BBFB767-6D5D-495E-BFA4-172405EDF9D2}"/>
    <dgm:cxn modelId="{81154B76-C965-44DA-B869-B0E2FD0F7E6D}" type="presOf" srcId="{EC6AE11E-1757-4F96-9A44-BE996504AB29}" destId="{8E855F52-385E-48FD-90BA-4FA955D4DB7A}" srcOrd="0" destOrd="0" presId="urn:microsoft.com/office/officeart/2005/8/layout/cycle1"/>
    <dgm:cxn modelId="{E80FFC8D-D553-4107-A3D0-070896C21CBD}" type="presOf" srcId="{5357FCB4-ADCC-411A-8523-7F432ABE18EC}" destId="{56606FB6-E04F-49F3-876E-1C9A5FD54FAF}" srcOrd="0" destOrd="0" presId="urn:microsoft.com/office/officeart/2005/8/layout/cycle1"/>
    <dgm:cxn modelId="{127E838E-02BC-4E43-AD08-6325120BE6EA}" type="presOf" srcId="{F15DDB96-0CF9-451C-B59E-572680CEC520}" destId="{F16DDC8F-8B33-48EA-86F6-9136FE65F643}" srcOrd="0" destOrd="0" presId="urn:microsoft.com/office/officeart/2005/8/layout/cycle1"/>
    <dgm:cxn modelId="{6D8FB691-FAE5-4292-873A-7BC2118A6EAB}" type="presOf" srcId="{F5E41014-ABE1-4149-B40D-DCC4A9BE1483}" destId="{AA437893-D53C-4F95-B17E-D683C109D115}" srcOrd="0" destOrd="0" presId="urn:microsoft.com/office/officeart/2005/8/layout/cycle1"/>
    <dgm:cxn modelId="{B16FD79C-3B54-4CFB-A39F-554B19F407A7}" srcId="{A9B305E4-8955-4C6E-8087-0176FD5B65C9}" destId="{BD86FB84-C538-47AC-B8E2-14C440918E5D}" srcOrd="5" destOrd="0" parTransId="{224B240C-1EB2-4370-9F1B-57836726F0A3}" sibTransId="{5357FCB4-ADCC-411A-8523-7F432ABE18EC}"/>
    <dgm:cxn modelId="{1BA35EA0-1B72-4BFC-82AB-0DE09F7CA9D5}" type="presOf" srcId="{0AE4CFBB-DDA9-4B5C-800B-744E9C96C7BB}" destId="{FC50D342-A182-4164-AE6A-9DE0D79F594E}" srcOrd="0" destOrd="0" presId="urn:microsoft.com/office/officeart/2005/8/layout/cycle1"/>
    <dgm:cxn modelId="{3E18ABA6-980A-4C61-9FB8-2CD2145ADCAD}" type="presOf" srcId="{E39EDFF1-CBA4-40F2-88B1-546CE4D32814}" destId="{E8896128-92F0-4601-B643-EA2310435380}" srcOrd="0" destOrd="0" presId="urn:microsoft.com/office/officeart/2005/8/layout/cycle1"/>
    <dgm:cxn modelId="{672B90BF-4D1D-4647-8A07-A94360F3B822}" srcId="{A9B305E4-8955-4C6E-8087-0176FD5B65C9}" destId="{BE358FB9-845F-45C1-8D26-20992F1CC386}" srcOrd="4" destOrd="0" parTransId="{383F5AE6-6F60-4052-83BF-BAD6868C7A55}" sibTransId="{59B9F726-62A6-4E10-991B-F8F9F682F68F}"/>
    <dgm:cxn modelId="{DD582AC1-6216-4711-9AC4-FD9086D26EF0}" srcId="{A9B305E4-8955-4C6E-8087-0176FD5B65C9}" destId="{F1DC159C-EDBC-41D1-AC3E-800B7DAE6D3A}" srcOrd="6" destOrd="0" parTransId="{50DA5F7B-5D68-439F-8D23-6F6E0D809EA4}" sibTransId="{F5E41014-ABE1-4149-B40D-DCC4A9BE1483}"/>
    <dgm:cxn modelId="{1220AAC1-0D9C-48DB-AE96-B912E0D51B95}" srcId="{A9B305E4-8955-4C6E-8087-0176FD5B65C9}" destId="{0AE4CFBB-DDA9-4B5C-800B-744E9C96C7BB}" srcOrd="3" destOrd="0" parTransId="{A1502401-5954-4129-AFE8-4B3AC420FD50}" sibTransId="{942FC004-C85A-436A-AE14-75E75E4EA521}"/>
    <dgm:cxn modelId="{5A07AFC1-A017-41A4-B800-A8052476C87E}" srcId="{A9B305E4-8955-4C6E-8087-0176FD5B65C9}" destId="{EC6AE11E-1757-4F96-9A44-BE996504AB29}" srcOrd="1" destOrd="0" parTransId="{A1B33045-FAED-4082-8A9E-4B925EF9EDFC}" sibTransId="{F15DDB96-0CF9-451C-B59E-572680CEC520}"/>
    <dgm:cxn modelId="{2D40CDC4-9BE4-474C-A025-FC8FE6AC9EA1}" type="presOf" srcId="{2C484A57-FC6C-4D05-B4EF-B8D26B9F63F8}" destId="{0CAEAE8C-CC6B-4C88-BB36-1D5628A4DBE6}" srcOrd="0" destOrd="0" presId="urn:microsoft.com/office/officeart/2005/8/layout/cycle1"/>
    <dgm:cxn modelId="{26E0ADCE-8986-4877-A450-4951D4B16B1D}" type="presOf" srcId="{BE358FB9-845F-45C1-8D26-20992F1CC386}" destId="{654738FB-7584-4686-814E-E09B6C1FB12D}" srcOrd="0" destOrd="0" presId="urn:microsoft.com/office/officeart/2005/8/layout/cycle1"/>
    <dgm:cxn modelId="{221307D7-9818-4603-8CC8-C057AA434509}" type="presOf" srcId="{2BBFB767-6D5D-495E-BFA4-172405EDF9D2}" destId="{D1F71FC6-2715-4CB6-964A-2E9021F47D72}" srcOrd="0" destOrd="0" presId="urn:microsoft.com/office/officeart/2005/8/layout/cycle1"/>
    <dgm:cxn modelId="{BCB479DC-A895-4DBE-8D64-BF03D8924D6C}" type="presOf" srcId="{1E9193AF-5693-45E4-ABDC-B4A8FA576A7E}" destId="{DC8B95F9-A4BD-4C74-BFB0-C4F45142018E}" srcOrd="0" destOrd="0" presId="urn:microsoft.com/office/officeart/2005/8/layout/cycle1"/>
    <dgm:cxn modelId="{C75D83E0-1DB5-406F-894A-4DCEB6DB2517}" srcId="{A9B305E4-8955-4C6E-8087-0176FD5B65C9}" destId="{1E9193AF-5693-45E4-ABDC-B4A8FA576A7E}" srcOrd="2" destOrd="0" parTransId="{401027AD-CDAF-4068-9D36-7226BAA4BEA9}" sibTransId="{2C484A57-FC6C-4D05-B4EF-B8D26B9F63F8}"/>
    <dgm:cxn modelId="{C2AA10E4-C458-49DF-AF1F-6D5A4A07FA0B}" type="presOf" srcId="{8EA9F39E-BE0E-4F2A-8A01-12EB2DC875C1}" destId="{184B2E9E-E93F-47A1-BCF0-8B3E072EA94E}" srcOrd="0" destOrd="0" presId="urn:microsoft.com/office/officeart/2005/8/layout/cycle1"/>
    <dgm:cxn modelId="{4BEB66F3-D840-4BCF-974B-4A918B546909}" type="presOf" srcId="{B5D025C4-7DB8-41DE-8990-7807CE8E1348}" destId="{820D54AE-65C4-423A-B546-28964E383AC6}" srcOrd="0" destOrd="0" presId="urn:microsoft.com/office/officeart/2005/8/layout/cycle1"/>
    <dgm:cxn modelId="{21276FF8-0427-49F7-B220-1D3A81402F41}" srcId="{A9B305E4-8955-4C6E-8087-0176FD5B65C9}" destId="{D040AECE-CF2D-4E1F-820F-DEA4F4E052F1}" srcOrd="8" destOrd="0" parTransId="{80E3EE27-6626-480A-960B-78793F464D5D}" sibTransId="{B5D025C4-7DB8-41DE-8990-7807CE8E1348}"/>
    <dgm:cxn modelId="{307687FA-72AD-45A1-8651-5E664053B5BB}" srcId="{A9B305E4-8955-4C6E-8087-0176FD5B65C9}" destId="{E39EDFF1-CBA4-40F2-88B1-546CE4D32814}" srcOrd="0" destOrd="0" parTransId="{1D366428-0C3C-4455-B516-45BAAC5C35FB}" sibTransId="{8EA9F39E-BE0E-4F2A-8A01-12EB2DC875C1}"/>
    <dgm:cxn modelId="{2D19471D-CD89-48EC-AB82-C9CD46374A08}" type="presParOf" srcId="{078785DA-9592-4AA2-B1AE-731A42CAAC8E}" destId="{0F386863-B3F8-43DA-9B30-E9C87C8BB67A}" srcOrd="0" destOrd="0" presId="urn:microsoft.com/office/officeart/2005/8/layout/cycle1"/>
    <dgm:cxn modelId="{9E73D8BA-21E5-4B09-8FCB-BBE1699A5438}" type="presParOf" srcId="{078785DA-9592-4AA2-B1AE-731A42CAAC8E}" destId="{E8896128-92F0-4601-B643-EA2310435380}" srcOrd="1" destOrd="0" presId="urn:microsoft.com/office/officeart/2005/8/layout/cycle1"/>
    <dgm:cxn modelId="{CEECA84E-88BB-4498-8595-7736A94318F5}" type="presParOf" srcId="{078785DA-9592-4AA2-B1AE-731A42CAAC8E}" destId="{184B2E9E-E93F-47A1-BCF0-8B3E072EA94E}" srcOrd="2" destOrd="0" presId="urn:microsoft.com/office/officeart/2005/8/layout/cycle1"/>
    <dgm:cxn modelId="{AEC8611E-5055-45D1-996F-98677C23233E}" type="presParOf" srcId="{078785DA-9592-4AA2-B1AE-731A42CAAC8E}" destId="{92728448-97B4-4724-A98F-D90599C2ABFD}" srcOrd="3" destOrd="0" presId="urn:microsoft.com/office/officeart/2005/8/layout/cycle1"/>
    <dgm:cxn modelId="{1AC5894B-23B9-45AE-9334-5A7FADD7F50B}" type="presParOf" srcId="{078785DA-9592-4AA2-B1AE-731A42CAAC8E}" destId="{8E855F52-385E-48FD-90BA-4FA955D4DB7A}" srcOrd="4" destOrd="0" presId="urn:microsoft.com/office/officeart/2005/8/layout/cycle1"/>
    <dgm:cxn modelId="{665A84AF-758B-4CAA-A247-46FDECDE12E3}" type="presParOf" srcId="{078785DA-9592-4AA2-B1AE-731A42CAAC8E}" destId="{F16DDC8F-8B33-48EA-86F6-9136FE65F643}" srcOrd="5" destOrd="0" presId="urn:microsoft.com/office/officeart/2005/8/layout/cycle1"/>
    <dgm:cxn modelId="{B0EEE4B5-BED5-4069-85E9-533CE7F4687A}" type="presParOf" srcId="{078785DA-9592-4AA2-B1AE-731A42CAAC8E}" destId="{5E6D7158-29D9-4DA0-8C88-C6018CB160E3}" srcOrd="6" destOrd="0" presId="urn:microsoft.com/office/officeart/2005/8/layout/cycle1"/>
    <dgm:cxn modelId="{6168BE52-0467-43D6-B87E-51533882784A}" type="presParOf" srcId="{078785DA-9592-4AA2-B1AE-731A42CAAC8E}" destId="{DC8B95F9-A4BD-4C74-BFB0-C4F45142018E}" srcOrd="7" destOrd="0" presId="urn:microsoft.com/office/officeart/2005/8/layout/cycle1"/>
    <dgm:cxn modelId="{A2CF4214-FC22-40EF-9C5E-C2A92A98B8E8}" type="presParOf" srcId="{078785DA-9592-4AA2-B1AE-731A42CAAC8E}" destId="{0CAEAE8C-CC6B-4C88-BB36-1D5628A4DBE6}" srcOrd="8" destOrd="0" presId="urn:microsoft.com/office/officeart/2005/8/layout/cycle1"/>
    <dgm:cxn modelId="{2A83A0AC-25F9-445B-852E-DF5426145E20}" type="presParOf" srcId="{078785DA-9592-4AA2-B1AE-731A42CAAC8E}" destId="{90DC5A8F-5C73-4F73-93A6-FFC2EF862C7B}" srcOrd="9" destOrd="0" presId="urn:microsoft.com/office/officeart/2005/8/layout/cycle1"/>
    <dgm:cxn modelId="{BD65D6BF-D7C6-4B58-8887-612C59A4721E}" type="presParOf" srcId="{078785DA-9592-4AA2-B1AE-731A42CAAC8E}" destId="{FC50D342-A182-4164-AE6A-9DE0D79F594E}" srcOrd="10" destOrd="0" presId="urn:microsoft.com/office/officeart/2005/8/layout/cycle1"/>
    <dgm:cxn modelId="{5387B67C-7C2C-436A-8423-86B6FA263520}" type="presParOf" srcId="{078785DA-9592-4AA2-B1AE-731A42CAAC8E}" destId="{83CC5552-4A9E-46D9-9B52-A865688F00FF}" srcOrd="11" destOrd="0" presId="urn:microsoft.com/office/officeart/2005/8/layout/cycle1"/>
    <dgm:cxn modelId="{7A12B871-AB00-4C2D-A037-349AC66EDBE2}" type="presParOf" srcId="{078785DA-9592-4AA2-B1AE-731A42CAAC8E}" destId="{CB7FFD82-FCEE-40D5-BBCE-53515BB5D3DF}" srcOrd="12" destOrd="0" presId="urn:microsoft.com/office/officeart/2005/8/layout/cycle1"/>
    <dgm:cxn modelId="{B87F5D6F-86F0-4C21-BF55-D76220988E31}" type="presParOf" srcId="{078785DA-9592-4AA2-B1AE-731A42CAAC8E}" destId="{654738FB-7584-4686-814E-E09B6C1FB12D}" srcOrd="13" destOrd="0" presId="urn:microsoft.com/office/officeart/2005/8/layout/cycle1"/>
    <dgm:cxn modelId="{568EA21F-3054-42DE-8D25-205466E5B50B}" type="presParOf" srcId="{078785DA-9592-4AA2-B1AE-731A42CAAC8E}" destId="{C442C904-7BDA-4573-B239-428C66226359}" srcOrd="14" destOrd="0" presId="urn:microsoft.com/office/officeart/2005/8/layout/cycle1"/>
    <dgm:cxn modelId="{03A79DA9-4FBD-4FA7-BA90-9E772CA56005}" type="presParOf" srcId="{078785DA-9592-4AA2-B1AE-731A42CAAC8E}" destId="{15F2A8FD-5A8C-495B-A582-C10ED2AF41FF}" srcOrd="15" destOrd="0" presId="urn:microsoft.com/office/officeart/2005/8/layout/cycle1"/>
    <dgm:cxn modelId="{2DAAA6E2-74FC-43AD-AE62-738D207EEB98}" type="presParOf" srcId="{078785DA-9592-4AA2-B1AE-731A42CAAC8E}" destId="{38D5C010-A701-4EE1-B533-6221627C0A11}" srcOrd="16" destOrd="0" presId="urn:microsoft.com/office/officeart/2005/8/layout/cycle1"/>
    <dgm:cxn modelId="{CD811061-A5EB-4596-BC0D-730A7E327B08}" type="presParOf" srcId="{078785DA-9592-4AA2-B1AE-731A42CAAC8E}" destId="{56606FB6-E04F-49F3-876E-1C9A5FD54FAF}" srcOrd="17" destOrd="0" presId="urn:microsoft.com/office/officeart/2005/8/layout/cycle1"/>
    <dgm:cxn modelId="{86360AE6-CB79-4AEA-8F85-30A9627FB471}" type="presParOf" srcId="{078785DA-9592-4AA2-B1AE-731A42CAAC8E}" destId="{565D9A9A-2CC5-4C2E-89C4-E64B48E68AD1}" srcOrd="18" destOrd="0" presId="urn:microsoft.com/office/officeart/2005/8/layout/cycle1"/>
    <dgm:cxn modelId="{2A6DE470-E117-45B3-AD01-CFAF1E90F6E3}" type="presParOf" srcId="{078785DA-9592-4AA2-B1AE-731A42CAAC8E}" destId="{8D61730E-572F-4AEB-9967-C902AA737337}" srcOrd="19" destOrd="0" presId="urn:microsoft.com/office/officeart/2005/8/layout/cycle1"/>
    <dgm:cxn modelId="{5C45B9BD-2728-41D5-B621-7F03242BB4B2}" type="presParOf" srcId="{078785DA-9592-4AA2-B1AE-731A42CAAC8E}" destId="{AA437893-D53C-4F95-B17E-D683C109D115}" srcOrd="20" destOrd="0" presId="urn:microsoft.com/office/officeart/2005/8/layout/cycle1"/>
    <dgm:cxn modelId="{0CAC5532-A0D1-4F77-A36D-0E3AD07A5305}" type="presParOf" srcId="{078785DA-9592-4AA2-B1AE-731A42CAAC8E}" destId="{C9CEBCA0-577B-4C57-88D4-3BBB4699F475}" srcOrd="21" destOrd="0" presId="urn:microsoft.com/office/officeart/2005/8/layout/cycle1"/>
    <dgm:cxn modelId="{6C90BA44-75EC-4735-B734-54F51EDFC05D}" type="presParOf" srcId="{078785DA-9592-4AA2-B1AE-731A42CAAC8E}" destId="{6C60C5C1-D32F-41AD-8ED9-760E85D36220}" srcOrd="22" destOrd="0" presId="urn:microsoft.com/office/officeart/2005/8/layout/cycle1"/>
    <dgm:cxn modelId="{6765283D-2020-4F9E-84A3-D911F4D1D25A}" type="presParOf" srcId="{078785DA-9592-4AA2-B1AE-731A42CAAC8E}" destId="{D1F71FC6-2715-4CB6-964A-2E9021F47D72}" srcOrd="23" destOrd="0" presId="urn:microsoft.com/office/officeart/2005/8/layout/cycle1"/>
    <dgm:cxn modelId="{420A6200-1DD4-4E67-9B0F-9F040CF69A74}" type="presParOf" srcId="{078785DA-9592-4AA2-B1AE-731A42CAAC8E}" destId="{0FE436D5-60C1-4F41-A7DD-1416C9061F73}" srcOrd="24" destOrd="0" presId="urn:microsoft.com/office/officeart/2005/8/layout/cycle1"/>
    <dgm:cxn modelId="{2B015EA0-5A6B-442A-A162-5EB0531766D7}" type="presParOf" srcId="{078785DA-9592-4AA2-B1AE-731A42CAAC8E}" destId="{5F11F8DE-AE63-4E43-B208-F47785515B1D}" srcOrd="25" destOrd="0" presId="urn:microsoft.com/office/officeart/2005/8/layout/cycle1"/>
    <dgm:cxn modelId="{5BC91241-0CCE-4AC5-9435-C41F1A6BD18B}" type="presParOf" srcId="{078785DA-9592-4AA2-B1AE-731A42CAAC8E}" destId="{820D54AE-65C4-423A-B546-28964E383AC6}" srcOrd="26"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46AE40-3BE7-42BF-95F6-B78C12BA63E9}" type="doc">
      <dgm:prSet loTypeId="urn:microsoft.com/office/officeart/2005/8/layout/process5" loCatId="process" qsTypeId="urn:microsoft.com/office/officeart/2005/8/quickstyle/3d5" qsCatId="3D" csTypeId="urn:microsoft.com/office/officeart/2005/8/colors/colorful1#1" csCatId="colorful" phldr="1"/>
      <dgm:spPr/>
      <dgm:t>
        <a:bodyPr/>
        <a:lstStyle/>
        <a:p>
          <a:endParaRPr lang="es-CO"/>
        </a:p>
      </dgm:t>
    </dgm:pt>
    <dgm:pt modelId="{ECC72274-E4A1-47DF-90FA-4F21DBDA0EE7}">
      <dgm:prSet phldrT="[Texto]"/>
      <dgm:spPr/>
      <dgm:t>
        <a:bodyPr/>
        <a:lstStyle/>
        <a:p>
          <a:r>
            <a:rPr lang="es-ES" dirty="0" err="1"/>
            <a:t>cyanosis</a:t>
          </a:r>
          <a:endParaRPr lang="es-CO" dirty="0"/>
        </a:p>
      </dgm:t>
    </dgm:pt>
    <dgm:pt modelId="{F73574AE-1969-4E21-8731-9CD1AFE64352}" type="parTrans" cxnId="{BCA21FFE-A5E5-4238-8BED-ADB94116BC2F}">
      <dgm:prSet/>
      <dgm:spPr/>
      <dgm:t>
        <a:bodyPr/>
        <a:lstStyle/>
        <a:p>
          <a:endParaRPr lang="es-CO"/>
        </a:p>
      </dgm:t>
    </dgm:pt>
    <dgm:pt modelId="{8191A4D9-5ADF-4B6E-A72D-BA9A393C7E7F}" type="sibTrans" cxnId="{BCA21FFE-A5E5-4238-8BED-ADB94116BC2F}">
      <dgm:prSet/>
      <dgm:spPr/>
      <dgm:t>
        <a:bodyPr/>
        <a:lstStyle/>
        <a:p>
          <a:endParaRPr lang="es-CO"/>
        </a:p>
      </dgm:t>
    </dgm:pt>
    <dgm:pt modelId="{8CE9A907-D94D-4D6E-98C2-7009C0FF9FC9}">
      <dgm:prSet phldrT="[Texto]"/>
      <dgm:spPr/>
      <dgm:t>
        <a:bodyPr/>
        <a:lstStyle/>
        <a:p>
          <a:r>
            <a:rPr lang="es-ES" dirty="0" err="1"/>
            <a:t>Shortness</a:t>
          </a:r>
          <a:r>
            <a:rPr lang="es-ES" dirty="0"/>
            <a:t> of </a:t>
          </a:r>
          <a:r>
            <a:rPr lang="es-ES" dirty="0" err="1"/>
            <a:t>breath</a:t>
          </a:r>
          <a:endParaRPr lang="es-CO" dirty="0"/>
        </a:p>
      </dgm:t>
    </dgm:pt>
    <dgm:pt modelId="{5EF10FF3-07F7-4EE8-90C8-11E963CDE3D4}" type="parTrans" cxnId="{BB5CBE62-071F-43FE-BAFC-A66FE70794CE}">
      <dgm:prSet/>
      <dgm:spPr/>
      <dgm:t>
        <a:bodyPr/>
        <a:lstStyle/>
        <a:p>
          <a:endParaRPr lang="es-CO"/>
        </a:p>
      </dgm:t>
    </dgm:pt>
    <dgm:pt modelId="{19EBCF77-5C4E-46D9-B285-D042E3E9B07D}" type="sibTrans" cxnId="{BB5CBE62-071F-43FE-BAFC-A66FE70794CE}">
      <dgm:prSet/>
      <dgm:spPr/>
      <dgm:t>
        <a:bodyPr/>
        <a:lstStyle/>
        <a:p>
          <a:endParaRPr lang="es-CO"/>
        </a:p>
      </dgm:t>
    </dgm:pt>
    <dgm:pt modelId="{8F762840-19E4-451A-8DB7-0E3F7FD6FD2B}">
      <dgm:prSet phldrT="[Texto]"/>
      <dgm:spPr/>
      <dgm:t>
        <a:bodyPr/>
        <a:lstStyle/>
        <a:p>
          <a:r>
            <a:rPr lang="es-ES" dirty="0" err="1"/>
            <a:t>Cough</a:t>
          </a:r>
          <a:r>
            <a:rPr lang="es-ES" dirty="0"/>
            <a:t> </a:t>
          </a:r>
          <a:endParaRPr lang="es-CO" dirty="0"/>
        </a:p>
      </dgm:t>
    </dgm:pt>
    <dgm:pt modelId="{F039487B-9B6F-465C-B69E-56927A1DB3C6}" type="parTrans" cxnId="{4631D218-1061-4A3E-97DD-87AC73C09825}">
      <dgm:prSet/>
      <dgm:spPr/>
      <dgm:t>
        <a:bodyPr/>
        <a:lstStyle/>
        <a:p>
          <a:endParaRPr lang="es-CO"/>
        </a:p>
      </dgm:t>
    </dgm:pt>
    <dgm:pt modelId="{54D00255-EF0A-40BE-A080-4201C6D4D975}" type="sibTrans" cxnId="{4631D218-1061-4A3E-97DD-87AC73C09825}">
      <dgm:prSet/>
      <dgm:spPr/>
      <dgm:t>
        <a:bodyPr/>
        <a:lstStyle/>
        <a:p>
          <a:endParaRPr lang="es-CO"/>
        </a:p>
      </dgm:t>
    </dgm:pt>
    <dgm:pt modelId="{A9784F5E-C119-4E6F-B81D-7E17C0C1318C}">
      <dgm:prSet phldrT="[Texto]"/>
      <dgm:spPr/>
      <dgm:t>
        <a:bodyPr/>
        <a:lstStyle/>
        <a:p>
          <a:r>
            <a:rPr lang="es-ES" dirty="0" err="1"/>
            <a:t>chest</a:t>
          </a:r>
          <a:r>
            <a:rPr lang="es-ES" dirty="0"/>
            <a:t>  </a:t>
          </a:r>
          <a:r>
            <a:rPr lang="es-ES" dirty="0" err="1"/>
            <a:t>indrawing</a:t>
          </a:r>
          <a:r>
            <a:rPr lang="es-ES" dirty="0"/>
            <a:t> </a:t>
          </a:r>
          <a:endParaRPr lang="es-CO" dirty="0"/>
        </a:p>
      </dgm:t>
    </dgm:pt>
    <dgm:pt modelId="{26C00564-C7A8-44C8-B253-9AEAA527A433}" type="parTrans" cxnId="{58C95903-E7CC-48B6-9E69-624C70B635B3}">
      <dgm:prSet/>
      <dgm:spPr/>
      <dgm:t>
        <a:bodyPr/>
        <a:lstStyle/>
        <a:p>
          <a:endParaRPr lang="es-CO"/>
        </a:p>
      </dgm:t>
    </dgm:pt>
    <dgm:pt modelId="{CD71ADE3-FE6A-4586-9792-D23B282ED88D}" type="sibTrans" cxnId="{58C95903-E7CC-48B6-9E69-624C70B635B3}">
      <dgm:prSet/>
      <dgm:spPr/>
      <dgm:t>
        <a:bodyPr/>
        <a:lstStyle/>
        <a:p>
          <a:endParaRPr lang="es-CO"/>
        </a:p>
      </dgm:t>
    </dgm:pt>
    <dgm:pt modelId="{73A6B91C-05D8-4F94-9A61-08ED59D00219}">
      <dgm:prSet phldrT="[Texto]"/>
      <dgm:spPr/>
      <dgm:t>
        <a:bodyPr/>
        <a:lstStyle/>
        <a:p>
          <a:r>
            <a:rPr lang="es-ES" dirty="0"/>
            <a:t>Fatigue </a:t>
          </a:r>
          <a:r>
            <a:rPr lang="es-CO" dirty="0"/>
            <a:t> </a:t>
          </a:r>
        </a:p>
      </dgm:t>
    </dgm:pt>
    <dgm:pt modelId="{143399CB-0F75-4FA4-AF1E-7F02A11AF93A}" type="parTrans" cxnId="{715941C2-3398-4B64-8FB3-B8E1785BE3F6}">
      <dgm:prSet/>
      <dgm:spPr/>
      <dgm:t>
        <a:bodyPr/>
        <a:lstStyle/>
        <a:p>
          <a:endParaRPr lang="es-CO"/>
        </a:p>
      </dgm:t>
    </dgm:pt>
    <dgm:pt modelId="{116BBC12-2C06-4280-A47F-45B6AD6146FA}" type="sibTrans" cxnId="{715941C2-3398-4B64-8FB3-B8E1785BE3F6}">
      <dgm:prSet/>
      <dgm:spPr/>
      <dgm:t>
        <a:bodyPr/>
        <a:lstStyle/>
        <a:p>
          <a:endParaRPr lang="es-CO"/>
        </a:p>
      </dgm:t>
    </dgm:pt>
    <dgm:pt modelId="{E388BC26-CCC0-45CD-8BB8-E65ACC9B21D6}">
      <dgm:prSet phldrT="[Texto]"/>
      <dgm:spPr/>
      <dgm:t>
        <a:bodyPr/>
        <a:lstStyle/>
        <a:p>
          <a:r>
            <a:rPr lang="es-ES" dirty="0" err="1"/>
            <a:t>Fever</a:t>
          </a:r>
          <a:r>
            <a:rPr lang="es-ES" dirty="0"/>
            <a:t> </a:t>
          </a:r>
          <a:r>
            <a:rPr lang="es-CO" dirty="0"/>
            <a:t> </a:t>
          </a:r>
        </a:p>
      </dgm:t>
    </dgm:pt>
    <dgm:pt modelId="{DE15737E-B34E-4156-B194-5ED2AEC17BB1}" type="parTrans" cxnId="{9DFC7C34-C37D-4087-9FFD-398CBF982C3A}">
      <dgm:prSet/>
      <dgm:spPr/>
      <dgm:t>
        <a:bodyPr/>
        <a:lstStyle/>
        <a:p>
          <a:endParaRPr lang="es-CO"/>
        </a:p>
      </dgm:t>
    </dgm:pt>
    <dgm:pt modelId="{44F01619-F9CF-4EA3-925C-E2064BD12E8B}" type="sibTrans" cxnId="{9DFC7C34-C37D-4087-9FFD-398CBF982C3A}">
      <dgm:prSet/>
      <dgm:spPr/>
      <dgm:t>
        <a:bodyPr/>
        <a:lstStyle/>
        <a:p>
          <a:endParaRPr lang="es-CO"/>
        </a:p>
      </dgm:t>
    </dgm:pt>
    <dgm:pt modelId="{E4F8FD7E-239D-4E5B-B079-86A91D74B91E}">
      <dgm:prSet phldrT="[Texto]"/>
      <dgm:spPr/>
      <dgm:t>
        <a:bodyPr/>
        <a:lstStyle/>
        <a:p>
          <a:r>
            <a:rPr lang="es-ES" dirty="0"/>
            <a:t>Nasal </a:t>
          </a:r>
          <a:r>
            <a:rPr lang="es-ES" dirty="0" err="1"/>
            <a:t>flaring</a:t>
          </a:r>
          <a:r>
            <a:rPr lang="es-ES" dirty="0"/>
            <a:t> in </a:t>
          </a:r>
          <a:r>
            <a:rPr lang="es-ES" dirty="0" err="1"/>
            <a:t>infants</a:t>
          </a:r>
          <a:endParaRPr lang="es-CO" dirty="0"/>
        </a:p>
      </dgm:t>
    </dgm:pt>
    <dgm:pt modelId="{3C904372-7A0B-4B58-AE7C-9D8B929E01B4}" type="parTrans" cxnId="{1EBB980D-BB19-4C16-8FFA-8CF8FBD27E5A}">
      <dgm:prSet/>
      <dgm:spPr/>
      <dgm:t>
        <a:bodyPr/>
        <a:lstStyle/>
        <a:p>
          <a:endParaRPr lang="es-CO"/>
        </a:p>
      </dgm:t>
    </dgm:pt>
    <dgm:pt modelId="{5DE9527F-469F-4D15-BD27-BB2C4392B876}" type="sibTrans" cxnId="{1EBB980D-BB19-4C16-8FFA-8CF8FBD27E5A}">
      <dgm:prSet/>
      <dgm:spPr/>
      <dgm:t>
        <a:bodyPr/>
        <a:lstStyle/>
        <a:p>
          <a:endParaRPr lang="es-CO"/>
        </a:p>
      </dgm:t>
    </dgm:pt>
    <dgm:pt modelId="{E01B8E70-8FD7-4EA8-8F29-45AF2E9F1315}">
      <dgm:prSet phldrT="[Texto]"/>
      <dgm:spPr/>
      <dgm:t>
        <a:bodyPr/>
        <a:lstStyle/>
        <a:p>
          <a:r>
            <a:rPr lang="es-ES" dirty="0" err="1"/>
            <a:t>Tachypnea</a:t>
          </a:r>
          <a:r>
            <a:rPr lang="es-ES" dirty="0"/>
            <a:t> </a:t>
          </a:r>
          <a:r>
            <a:rPr lang="es-CO" dirty="0"/>
            <a:t> </a:t>
          </a:r>
        </a:p>
      </dgm:t>
    </dgm:pt>
    <dgm:pt modelId="{DFC5A53C-9D09-4301-9C20-418DC4E18693}" type="parTrans" cxnId="{8FEDF033-5FF6-4E1D-89BD-A39A77CB9A30}">
      <dgm:prSet/>
      <dgm:spPr/>
      <dgm:t>
        <a:bodyPr/>
        <a:lstStyle/>
        <a:p>
          <a:endParaRPr lang="es-CO"/>
        </a:p>
      </dgm:t>
    </dgm:pt>
    <dgm:pt modelId="{26D91EA0-803E-40C0-ABC6-A96C1B14E723}" type="sibTrans" cxnId="{8FEDF033-5FF6-4E1D-89BD-A39A77CB9A30}">
      <dgm:prSet/>
      <dgm:spPr/>
      <dgm:t>
        <a:bodyPr/>
        <a:lstStyle/>
        <a:p>
          <a:endParaRPr lang="es-CO"/>
        </a:p>
      </dgm:t>
    </dgm:pt>
    <dgm:pt modelId="{1347BB56-E4F5-4A2B-8739-9C9D33B70E8E}" type="pres">
      <dgm:prSet presAssocID="{4446AE40-3BE7-42BF-95F6-B78C12BA63E9}" presName="diagram" presStyleCnt="0">
        <dgm:presLayoutVars>
          <dgm:dir/>
          <dgm:resizeHandles val="exact"/>
        </dgm:presLayoutVars>
      </dgm:prSet>
      <dgm:spPr/>
    </dgm:pt>
    <dgm:pt modelId="{1C61ABF2-AA92-4190-9D22-CD21AABA661B}" type="pres">
      <dgm:prSet presAssocID="{ECC72274-E4A1-47DF-90FA-4F21DBDA0EE7}" presName="node" presStyleLbl="node1" presStyleIdx="0" presStyleCnt="8">
        <dgm:presLayoutVars>
          <dgm:bulletEnabled val="1"/>
        </dgm:presLayoutVars>
      </dgm:prSet>
      <dgm:spPr/>
    </dgm:pt>
    <dgm:pt modelId="{3426C8B8-2099-4111-843B-103883CE6B3C}" type="pres">
      <dgm:prSet presAssocID="{8191A4D9-5ADF-4B6E-A72D-BA9A393C7E7F}" presName="sibTrans" presStyleLbl="sibTrans2D1" presStyleIdx="0" presStyleCnt="7"/>
      <dgm:spPr/>
    </dgm:pt>
    <dgm:pt modelId="{7F068E8E-1E00-4A94-857E-65D9F1F44ED4}" type="pres">
      <dgm:prSet presAssocID="{8191A4D9-5ADF-4B6E-A72D-BA9A393C7E7F}" presName="connectorText" presStyleLbl="sibTrans2D1" presStyleIdx="0" presStyleCnt="7"/>
      <dgm:spPr/>
    </dgm:pt>
    <dgm:pt modelId="{2592CB43-7F74-466E-898B-58061F6622F2}" type="pres">
      <dgm:prSet presAssocID="{8CE9A907-D94D-4D6E-98C2-7009C0FF9FC9}" presName="node" presStyleLbl="node1" presStyleIdx="1" presStyleCnt="8">
        <dgm:presLayoutVars>
          <dgm:bulletEnabled val="1"/>
        </dgm:presLayoutVars>
      </dgm:prSet>
      <dgm:spPr/>
    </dgm:pt>
    <dgm:pt modelId="{8196E5AB-3D9F-4782-93F6-9D91ADBB1BFD}" type="pres">
      <dgm:prSet presAssocID="{19EBCF77-5C4E-46D9-B285-D042E3E9B07D}" presName="sibTrans" presStyleLbl="sibTrans2D1" presStyleIdx="1" presStyleCnt="7"/>
      <dgm:spPr/>
    </dgm:pt>
    <dgm:pt modelId="{36E036C1-88A5-4978-ADB3-FF64B68E0A0C}" type="pres">
      <dgm:prSet presAssocID="{19EBCF77-5C4E-46D9-B285-D042E3E9B07D}" presName="connectorText" presStyleLbl="sibTrans2D1" presStyleIdx="1" presStyleCnt="7"/>
      <dgm:spPr/>
    </dgm:pt>
    <dgm:pt modelId="{A00447FF-DF49-4F49-882D-84966BBA618C}" type="pres">
      <dgm:prSet presAssocID="{8F762840-19E4-451A-8DB7-0E3F7FD6FD2B}" presName="node" presStyleLbl="node1" presStyleIdx="2" presStyleCnt="8">
        <dgm:presLayoutVars>
          <dgm:bulletEnabled val="1"/>
        </dgm:presLayoutVars>
      </dgm:prSet>
      <dgm:spPr/>
    </dgm:pt>
    <dgm:pt modelId="{E99D5255-D6F8-4169-9A23-FA03952EFBB5}" type="pres">
      <dgm:prSet presAssocID="{54D00255-EF0A-40BE-A080-4201C6D4D975}" presName="sibTrans" presStyleLbl="sibTrans2D1" presStyleIdx="2" presStyleCnt="7"/>
      <dgm:spPr/>
    </dgm:pt>
    <dgm:pt modelId="{3C399F6B-1C6F-41A3-AF22-E7E786737B5A}" type="pres">
      <dgm:prSet presAssocID="{54D00255-EF0A-40BE-A080-4201C6D4D975}" presName="connectorText" presStyleLbl="sibTrans2D1" presStyleIdx="2" presStyleCnt="7"/>
      <dgm:spPr/>
    </dgm:pt>
    <dgm:pt modelId="{28FD2871-EC5A-440B-B7A2-C8B7D5AD32D3}" type="pres">
      <dgm:prSet presAssocID="{A9784F5E-C119-4E6F-B81D-7E17C0C1318C}" presName="node" presStyleLbl="node1" presStyleIdx="3" presStyleCnt="8">
        <dgm:presLayoutVars>
          <dgm:bulletEnabled val="1"/>
        </dgm:presLayoutVars>
      </dgm:prSet>
      <dgm:spPr/>
    </dgm:pt>
    <dgm:pt modelId="{6CD424FC-F4D4-49D8-9EB7-11F5AA2A4C6F}" type="pres">
      <dgm:prSet presAssocID="{CD71ADE3-FE6A-4586-9792-D23B282ED88D}" presName="sibTrans" presStyleLbl="sibTrans2D1" presStyleIdx="3" presStyleCnt="7"/>
      <dgm:spPr/>
    </dgm:pt>
    <dgm:pt modelId="{D4F00AB2-502E-4BC4-8E46-45B10F8859A4}" type="pres">
      <dgm:prSet presAssocID="{CD71ADE3-FE6A-4586-9792-D23B282ED88D}" presName="connectorText" presStyleLbl="sibTrans2D1" presStyleIdx="3" presStyleCnt="7"/>
      <dgm:spPr/>
    </dgm:pt>
    <dgm:pt modelId="{35B385D0-0369-49E7-B576-51BD863F6CCC}" type="pres">
      <dgm:prSet presAssocID="{73A6B91C-05D8-4F94-9A61-08ED59D00219}" presName="node" presStyleLbl="node1" presStyleIdx="4" presStyleCnt="8">
        <dgm:presLayoutVars>
          <dgm:bulletEnabled val="1"/>
        </dgm:presLayoutVars>
      </dgm:prSet>
      <dgm:spPr/>
    </dgm:pt>
    <dgm:pt modelId="{06D7A949-5A2D-4018-BD1F-11411E46D0F5}" type="pres">
      <dgm:prSet presAssocID="{116BBC12-2C06-4280-A47F-45B6AD6146FA}" presName="sibTrans" presStyleLbl="sibTrans2D1" presStyleIdx="4" presStyleCnt="7"/>
      <dgm:spPr/>
    </dgm:pt>
    <dgm:pt modelId="{6C6E7D93-D8E3-4627-B3B1-00260BB4DB64}" type="pres">
      <dgm:prSet presAssocID="{116BBC12-2C06-4280-A47F-45B6AD6146FA}" presName="connectorText" presStyleLbl="sibTrans2D1" presStyleIdx="4" presStyleCnt="7"/>
      <dgm:spPr/>
    </dgm:pt>
    <dgm:pt modelId="{B97145FD-8A45-4729-9351-B9799D4A497F}" type="pres">
      <dgm:prSet presAssocID="{E388BC26-CCC0-45CD-8BB8-E65ACC9B21D6}" presName="node" presStyleLbl="node1" presStyleIdx="5" presStyleCnt="8">
        <dgm:presLayoutVars>
          <dgm:bulletEnabled val="1"/>
        </dgm:presLayoutVars>
      </dgm:prSet>
      <dgm:spPr/>
    </dgm:pt>
    <dgm:pt modelId="{17244533-F67A-4BAB-B1CB-9A6922C894B2}" type="pres">
      <dgm:prSet presAssocID="{44F01619-F9CF-4EA3-925C-E2064BD12E8B}" presName="sibTrans" presStyleLbl="sibTrans2D1" presStyleIdx="5" presStyleCnt="7"/>
      <dgm:spPr/>
    </dgm:pt>
    <dgm:pt modelId="{4E0B94E2-A406-4688-B07B-9136AD5F7BED}" type="pres">
      <dgm:prSet presAssocID="{44F01619-F9CF-4EA3-925C-E2064BD12E8B}" presName="connectorText" presStyleLbl="sibTrans2D1" presStyleIdx="5" presStyleCnt="7"/>
      <dgm:spPr/>
    </dgm:pt>
    <dgm:pt modelId="{E0141912-FB66-456A-A406-70A16FBD9363}" type="pres">
      <dgm:prSet presAssocID="{E4F8FD7E-239D-4E5B-B079-86A91D74B91E}" presName="node" presStyleLbl="node1" presStyleIdx="6" presStyleCnt="8">
        <dgm:presLayoutVars>
          <dgm:bulletEnabled val="1"/>
        </dgm:presLayoutVars>
      </dgm:prSet>
      <dgm:spPr/>
    </dgm:pt>
    <dgm:pt modelId="{E47B2C39-3768-4E03-9AD7-21B2A7BB6C13}" type="pres">
      <dgm:prSet presAssocID="{5DE9527F-469F-4D15-BD27-BB2C4392B876}" presName="sibTrans" presStyleLbl="sibTrans2D1" presStyleIdx="6" presStyleCnt="7"/>
      <dgm:spPr/>
    </dgm:pt>
    <dgm:pt modelId="{4C6392AD-AB20-4BFB-92BD-57D11DE90CD5}" type="pres">
      <dgm:prSet presAssocID="{5DE9527F-469F-4D15-BD27-BB2C4392B876}" presName="connectorText" presStyleLbl="sibTrans2D1" presStyleIdx="6" presStyleCnt="7"/>
      <dgm:spPr/>
    </dgm:pt>
    <dgm:pt modelId="{77CCA1F0-7B0A-40FC-8996-C840B5DD1641}" type="pres">
      <dgm:prSet presAssocID="{E01B8E70-8FD7-4EA8-8F29-45AF2E9F1315}" presName="node" presStyleLbl="node1" presStyleIdx="7" presStyleCnt="8">
        <dgm:presLayoutVars>
          <dgm:bulletEnabled val="1"/>
        </dgm:presLayoutVars>
      </dgm:prSet>
      <dgm:spPr/>
    </dgm:pt>
  </dgm:ptLst>
  <dgm:cxnLst>
    <dgm:cxn modelId="{58C95903-E7CC-48B6-9E69-624C70B635B3}" srcId="{4446AE40-3BE7-42BF-95F6-B78C12BA63E9}" destId="{A9784F5E-C119-4E6F-B81D-7E17C0C1318C}" srcOrd="3" destOrd="0" parTransId="{26C00564-C7A8-44C8-B253-9AEAA527A433}" sibTransId="{CD71ADE3-FE6A-4586-9792-D23B282ED88D}"/>
    <dgm:cxn modelId="{1EBB980D-BB19-4C16-8FFA-8CF8FBD27E5A}" srcId="{4446AE40-3BE7-42BF-95F6-B78C12BA63E9}" destId="{E4F8FD7E-239D-4E5B-B079-86A91D74B91E}" srcOrd="6" destOrd="0" parTransId="{3C904372-7A0B-4B58-AE7C-9D8B929E01B4}" sibTransId="{5DE9527F-469F-4D15-BD27-BB2C4392B876}"/>
    <dgm:cxn modelId="{4631D218-1061-4A3E-97DD-87AC73C09825}" srcId="{4446AE40-3BE7-42BF-95F6-B78C12BA63E9}" destId="{8F762840-19E4-451A-8DB7-0E3F7FD6FD2B}" srcOrd="2" destOrd="0" parTransId="{F039487B-9B6F-465C-B69E-56927A1DB3C6}" sibTransId="{54D00255-EF0A-40BE-A080-4201C6D4D975}"/>
    <dgm:cxn modelId="{3B83D91A-3A0B-4E8D-99F7-763CFDCE49FF}" type="presOf" srcId="{116BBC12-2C06-4280-A47F-45B6AD6146FA}" destId="{06D7A949-5A2D-4018-BD1F-11411E46D0F5}" srcOrd="0" destOrd="0" presId="urn:microsoft.com/office/officeart/2005/8/layout/process5"/>
    <dgm:cxn modelId="{A8E5221C-F2A0-44A3-AA3B-8BE70B7E0931}" type="presOf" srcId="{8F762840-19E4-451A-8DB7-0E3F7FD6FD2B}" destId="{A00447FF-DF49-4F49-882D-84966BBA618C}" srcOrd="0" destOrd="0" presId="urn:microsoft.com/office/officeart/2005/8/layout/process5"/>
    <dgm:cxn modelId="{F0BF681D-2C02-452D-AAF0-C89B044C8F65}" type="presOf" srcId="{8191A4D9-5ADF-4B6E-A72D-BA9A393C7E7F}" destId="{7F068E8E-1E00-4A94-857E-65D9F1F44ED4}" srcOrd="1" destOrd="0" presId="urn:microsoft.com/office/officeart/2005/8/layout/process5"/>
    <dgm:cxn modelId="{DD672F2B-34EB-4089-9C3F-D03356E79682}" type="presOf" srcId="{54D00255-EF0A-40BE-A080-4201C6D4D975}" destId="{E99D5255-D6F8-4169-9A23-FA03952EFBB5}" srcOrd="0" destOrd="0" presId="urn:microsoft.com/office/officeart/2005/8/layout/process5"/>
    <dgm:cxn modelId="{11C0AC2D-06F2-428C-BC29-D641E5ACEA7E}" type="presOf" srcId="{ECC72274-E4A1-47DF-90FA-4F21DBDA0EE7}" destId="{1C61ABF2-AA92-4190-9D22-CD21AABA661B}" srcOrd="0" destOrd="0" presId="urn:microsoft.com/office/officeart/2005/8/layout/process5"/>
    <dgm:cxn modelId="{6E0E9D2F-C76A-4D7F-8C32-2E91FECAFDD8}" type="presOf" srcId="{4446AE40-3BE7-42BF-95F6-B78C12BA63E9}" destId="{1347BB56-E4F5-4A2B-8739-9C9D33B70E8E}" srcOrd="0" destOrd="0" presId="urn:microsoft.com/office/officeart/2005/8/layout/process5"/>
    <dgm:cxn modelId="{8FEDF033-5FF6-4E1D-89BD-A39A77CB9A30}" srcId="{4446AE40-3BE7-42BF-95F6-B78C12BA63E9}" destId="{E01B8E70-8FD7-4EA8-8F29-45AF2E9F1315}" srcOrd="7" destOrd="0" parTransId="{DFC5A53C-9D09-4301-9C20-418DC4E18693}" sibTransId="{26D91EA0-803E-40C0-ABC6-A96C1B14E723}"/>
    <dgm:cxn modelId="{9DFC7C34-C37D-4087-9FFD-398CBF982C3A}" srcId="{4446AE40-3BE7-42BF-95F6-B78C12BA63E9}" destId="{E388BC26-CCC0-45CD-8BB8-E65ACC9B21D6}" srcOrd="5" destOrd="0" parTransId="{DE15737E-B34E-4156-B194-5ED2AEC17BB1}" sibTransId="{44F01619-F9CF-4EA3-925C-E2064BD12E8B}"/>
    <dgm:cxn modelId="{7A7FF837-E89F-4419-9F3E-E1F8F1654A4C}" type="presOf" srcId="{19EBCF77-5C4E-46D9-B285-D042E3E9B07D}" destId="{36E036C1-88A5-4978-ADB3-FF64B68E0A0C}" srcOrd="1" destOrd="0" presId="urn:microsoft.com/office/officeart/2005/8/layout/process5"/>
    <dgm:cxn modelId="{D471B640-ED4D-41AC-93AA-1ABE9FB2FA6D}" type="presOf" srcId="{116BBC12-2C06-4280-A47F-45B6AD6146FA}" destId="{6C6E7D93-D8E3-4627-B3B1-00260BB4DB64}" srcOrd="1" destOrd="0" presId="urn:microsoft.com/office/officeart/2005/8/layout/process5"/>
    <dgm:cxn modelId="{DBC49B41-7C89-4B7D-820C-326AB08F19CD}" type="presOf" srcId="{E4F8FD7E-239D-4E5B-B079-86A91D74B91E}" destId="{E0141912-FB66-456A-A406-70A16FBD9363}" srcOrd="0" destOrd="0" presId="urn:microsoft.com/office/officeart/2005/8/layout/process5"/>
    <dgm:cxn modelId="{BB5CBE62-071F-43FE-BAFC-A66FE70794CE}" srcId="{4446AE40-3BE7-42BF-95F6-B78C12BA63E9}" destId="{8CE9A907-D94D-4D6E-98C2-7009C0FF9FC9}" srcOrd="1" destOrd="0" parTransId="{5EF10FF3-07F7-4EE8-90C8-11E963CDE3D4}" sibTransId="{19EBCF77-5C4E-46D9-B285-D042E3E9B07D}"/>
    <dgm:cxn modelId="{9AD25E45-AE65-4B47-A41B-C9673F844453}" type="presOf" srcId="{CD71ADE3-FE6A-4586-9792-D23B282ED88D}" destId="{D4F00AB2-502E-4BC4-8E46-45B10F8859A4}" srcOrd="1" destOrd="0" presId="urn:microsoft.com/office/officeart/2005/8/layout/process5"/>
    <dgm:cxn modelId="{3F89216D-1116-444B-9F3C-99349210BAB6}" type="presOf" srcId="{CD71ADE3-FE6A-4586-9792-D23B282ED88D}" destId="{6CD424FC-F4D4-49D8-9EB7-11F5AA2A4C6F}" srcOrd="0" destOrd="0" presId="urn:microsoft.com/office/officeart/2005/8/layout/process5"/>
    <dgm:cxn modelId="{A65A6387-341B-468A-A122-4FA6D87C43A9}" type="presOf" srcId="{A9784F5E-C119-4E6F-B81D-7E17C0C1318C}" destId="{28FD2871-EC5A-440B-B7A2-C8B7D5AD32D3}" srcOrd="0" destOrd="0" presId="urn:microsoft.com/office/officeart/2005/8/layout/process5"/>
    <dgm:cxn modelId="{506F5787-F74B-4F5A-A6A4-2F4C43B13A63}" type="presOf" srcId="{8191A4D9-5ADF-4B6E-A72D-BA9A393C7E7F}" destId="{3426C8B8-2099-4111-843B-103883CE6B3C}" srcOrd="0" destOrd="0" presId="urn:microsoft.com/office/officeart/2005/8/layout/process5"/>
    <dgm:cxn modelId="{2648BE8A-B82C-4A9C-BD35-EDA5C3F32087}" type="presOf" srcId="{5DE9527F-469F-4D15-BD27-BB2C4392B876}" destId="{E47B2C39-3768-4E03-9AD7-21B2A7BB6C13}" srcOrd="0" destOrd="0" presId="urn:microsoft.com/office/officeart/2005/8/layout/process5"/>
    <dgm:cxn modelId="{35699593-F00C-4CC4-A887-B81C4A0F3562}" type="presOf" srcId="{5DE9527F-469F-4D15-BD27-BB2C4392B876}" destId="{4C6392AD-AB20-4BFB-92BD-57D11DE90CD5}" srcOrd="1" destOrd="0" presId="urn:microsoft.com/office/officeart/2005/8/layout/process5"/>
    <dgm:cxn modelId="{C0221BA1-FCAE-47C6-B9A4-93F7A1C13B78}" type="presOf" srcId="{E388BC26-CCC0-45CD-8BB8-E65ACC9B21D6}" destId="{B97145FD-8A45-4729-9351-B9799D4A497F}" srcOrd="0" destOrd="0" presId="urn:microsoft.com/office/officeart/2005/8/layout/process5"/>
    <dgm:cxn modelId="{A56DC3A5-BD1F-434D-9FA9-7D25D03CD31C}" type="presOf" srcId="{19EBCF77-5C4E-46D9-B285-D042E3E9B07D}" destId="{8196E5AB-3D9F-4782-93F6-9D91ADBB1BFD}" srcOrd="0" destOrd="0" presId="urn:microsoft.com/office/officeart/2005/8/layout/process5"/>
    <dgm:cxn modelId="{0E98B9AB-ACC8-45F7-8E21-3A775EE52139}" type="presOf" srcId="{73A6B91C-05D8-4F94-9A61-08ED59D00219}" destId="{35B385D0-0369-49E7-B576-51BD863F6CCC}" srcOrd="0" destOrd="0" presId="urn:microsoft.com/office/officeart/2005/8/layout/process5"/>
    <dgm:cxn modelId="{715941C2-3398-4B64-8FB3-B8E1785BE3F6}" srcId="{4446AE40-3BE7-42BF-95F6-B78C12BA63E9}" destId="{73A6B91C-05D8-4F94-9A61-08ED59D00219}" srcOrd="4" destOrd="0" parTransId="{143399CB-0F75-4FA4-AF1E-7F02A11AF93A}" sibTransId="{116BBC12-2C06-4280-A47F-45B6AD6146FA}"/>
    <dgm:cxn modelId="{9F07D7C3-8FF7-4877-ACBE-7C994B69CFFF}" type="presOf" srcId="{54D00255-EF0A-40BE-A080-4201C6D4D975}" destId="{3C399F6B-1C6F-41A3-AF22-E7E786737B5A}" srcOrd="1" destOrd="0" presId="urn:microsoft.com/office/officeart/2005/8/layout/process5"/>
    <dgm:cxn modelId="{549059D9-FE5F-428D-80D8-6CC1B8AC6060}" type="presOf" srcId="{8CE9A907-D94D-4D6E-98C2-7009C0FF9FC9}" destId="{2592CB43-7F74-466E-898B-58061F6622F2}" srcOrd="0" destOrd="0" presId="urn:microsoft.com/office/officeart/2005/8/layout/process5"/>
    <dgm:cxn modelId="{9DC113EE-C4F9-4E3D-8CE5-BA0E41D26542}" type="presOf" srcId="{44F01619-F9CF-4EA3-925C-E2064BD12E8B}" destId="{17244533-F67A-4BAB-B1CB-9A6922C894B2}" srcOrd="0" destOrd="0" presId="urn:microsoft.com/office/officeart/2005/8/layout/process5"/>
    <dgm:cxn modelId="{91C5D3F0-DABA-45D4-A537-1B78B56A59C4}" type="presOf" srcId="{44F01619-F9CF-4EA3-925C-E2064BD12E8B}" destId="{4E0B94E2-A406-4688-B07B-9136AD5F7BED}" srcOrd="1" destOrd="0" presId="urn:microsoft.com/office/officeart/2005/8/layout/process5"/>
    <dgm:cxn modelId="{AB8A4AFB-EEC8-4C94-A404-6DA0319221A2}" type="presOf" srcId="{E01B8E70-8FD7-4EA8-8F29-45AF2E9F1315}" destId="{77CCA1F0-7B0A-40FC-8996-C840B5DD1641}" srcOrd="0" destOrd="0" presId="urn:microsoft.com/office/officeart/2005/8/layout/process5"/>
    <dgm:cxn modelId="{BCA21FFE-A5E5-4238-8BED-ADB94116BC2F}" srcId="{4446AE40-3BE7-42BF-95F6-B78C12BA63E9}" destId="{ECC72274-E4A1-47DF-90FA-4F21DBDA0EE7}" srcOrd="0" destOrd="0" parTransId="{F73574AE-1969-4E21-8731-9CD1AFE64352}" sibTransId="{8191A4D9-5ADF-4B6E-A72D-BA9A393C7E7F}"/>
    <dgm:cxn modelId="{424F6AF3-9374-4E9D-9CD9-355325AA4E94}" type="presParOf" srcId="{1347BB56-E4F5-4A2B-8739-9C9D33B70E8E}" destId="{1C61ABF2-AA92-4190-9D22-CD21AABA661B}" srcOrd="0" destOrd="0" presId="urn:microsoft.com/office/officeart/2005/8/layout/process5"/>
    <dgm:cxn modelId="{DAA3F89B-9833-47FC-BAA0-A35E8BE2A6CB}" type="presParOf" srcId="{1347BB56-E4F5-4A2B-8739-9C9D33B70E8E}" destId="{3426C8B8-2099-4111-843B-103883CE6B3C}" srcOrd="1" destOrd="0" presId="urn:microsoft.com/office/officeart/2005/8/layout/process5"/>
    <dgm:cxn modelId="{5AE1EE34-1B0B-4EDC-8971-637D2642170F}" type="presParOf" srcId="{3426C8B8-2099-4111-843B-103883CE6B3C}" destId="{7F068E8E-1E00-4A94-857E-65D9F1F44ED4}" srcOrd="0" destOrd="0" presId="urn:microsoft.com/office/officeart/2005/8/layout/process5"/>
    <dgm:cxn modelId="{F7C79D57-1C98-443B-84C3-78D3905AE8D2}" type="presParOf" srcId="{1347BB56-E4F5-4A2B-8739-9C9D33B70E8E}" destId="{2592CB43-7F74-466E-898B-58061F6622F2}" srcOrd="2" destOrd="0" presId="urn:microsoft.com/office/officeart/2005/8/layout/process5"/>
    <dgm:cxn modelId="{BC35DE6D-67E8-4445-8715-DD99CE5EC871}" type="presParOf" srcId="{1347BB56-E4F5-4A2B-8739-9C9D33B70E8E}" destId="{8196E5AB-3D9F-4782-93F6-9D91ADBB1BFD}" srcOrd="3" destOrd="0" presId="urn:microsoft.com/office/officeart/2005/8/layout/process5"/>
    <dgm:cxn modelId="{D238B985-DE0C-4FBE-8EDD-1F907E413E30}" type="presParOf" srcId="{8196E5AB-3D9F-4782-93F6-9D91ADBB1BFD}" destId="{36E036C1-88A5-4978-ADB3-FF64B68E0A0C}" srcOrd="0" destOrd="0" presId="urn:microsoft.com/office/officeart/2005/8/layout/process5"/>
    <dgm:cxn modelId="{224D771C-EC1E-4199-8002-83C87F6775F6}" type="presParOf" srcId="{1347BB56-E4F5-4A2B-8739-9C9D33B70E8E}" destId="{A00447FF-DF49-4F49-882D-84966BBA618C}" srcOrd="4" destOrd="0" presId="urn:microsoft.com/office/officeart/2005/8/layout/process5"/>
    <dgm:cxn modelId="{83ADE69E-2704-4032-B1D5-E89F8856F24E}" type="presParOf" srcId="{1347BB56-E4F5-4A2B-8739-9C9D33B70E8E}" destId="{E99D5255-D6F8-4169-9A23-FA03952EFBB5}" srcOrd="5" destOrd="0" presId="urn:microsoft.com/office/officeart/2005/8/layout/process5"/>
    <dgm:cxn modelId="{09D15BBE-08AC-4A6F-A45E-6F6393588E21}" type="presParOf" srcId="{E99D5255-D6F8-4169-9A23-FA03952EFBB5}" destId="{3C399F6B-1C6F-41A3-AF22-E7E786737B5A}" srcOrd="0" destOrd="0" presId="urn:microsoft.com/office/officeart/2005/8/layout/process5"/>
    <dgm:cxn modelId="{85EEA95F-5958-4C59-982B-01FD10F68717}" type="presParOf" srcId="{1347BB56-E4F5-4A2B-8739-9C9D33B70E8E}" destId="{28FD2871-EC5A-440B-B7A2-C8B7D5AD32D3}" srcOrd="6" destOrd="0" presId="urn:microsoft.com/office/officeart/2005/8/layout/process5"/>
    <dgm:cxn modelId="{11B725EF-0DAD-4771-8236-59B79A60DD67}" type="presParOf" srcId="{1347BB56-E4F5-4A2B-8739-9C9D33B70E8E}" destId="{6CD424FC-F4D4-49D8-9EB7-11F5AA2A4C6F}" srcOrd="7" destOrd="0" presId="urn:microsoft.com/office/officeart/2005/8/layout/process5"/>
    <dgm:cxn modelId="{A255D0D6-BCD1-4F56-A7FE-54D83BF6DB3C}" type="presParOf" srcId="{6CD424FC-F4D4-49D8-9EB7-11F5AA2A4C6F}" destId="{D4F00AB2-502E-4BC4-8E46-45B10F8859A4}" srcOrd="0" destOrd="0" presId="urn:microsoft.com/office/officeart/2005/8/layout/process5"/>
    <dgm:cxn modelId="{C2843C8D-427F-40A9-9B39-E53EC18E8C94}" type="presParOf" srcId="{1347BB56-E4F5-4A2B-8739-9C9D33B70E8E}" destId="{35B385D0-0369-49E7-B576-51BD863F6CCC}" srcOrd="8" destOrd="0" presId="urn:microsoft.com/office/officeart/2005/8/layout/process5"/>
    <dgm:cxn modelId="{2A0B8D4E-5643-4E8A-AD6F-0C9803AFB2DD}" type="presParOf" srcId="{1347BB56-E4F5-4A2B-8739-9C9D33B70E8E}" destId="{06D7A949-5A2D-4018-BD1F-11411E46D0F5}" srcOrd="9" destOrd="0" presId="urn:microsoft.com/office/officeart/2005/8/layout/process5"/>
    <dgm:cxn modelId="{A3FCA267-0DA7-40FF-9318-849EB660920F}" type="presParOf" srcId="{06D7A949-5A2D-4018-BD1F-11411E46D0F5}" destId="{6C6E7D93-D8E3-4627-B3B1-00260BB4DB64}" srcOrd="0" destOrd="0" presId="urn:microsoft.com/office/officeart/2005/8/layout/process5"/>
    <dgm:cxn modelId="{05A00BAD-9ED3-4B29-880D-968F90B9B418}" type="presParOf" srcId="{1347BB56-E4F5-4A2B-8739-9C9D33B70E8E}" destId="{B97145FD-8A45-4729-9351-B9799D4A497F}" srcOrd="10" destOrd="0" presId="urn:microsoft.com/office/officeart/2005/8/layout/process5"/>
    <dgm:cxn modelId="{874AFF24-1B54-4F1F-A889-3326A15E608C}" type="presParOf" srcId="{1347BB56-E4F5-4A2B-8739-9C9D33B70E8E}" destId="{17244533-F67A-4BAB-B1CB-9A6922C894B2}" srcOrd="11" destOrd="0" presId="urn:microsoft.com/office/officeart/2005/8/layout/process5"/>
    <dgm:cxn modelId="{C171F70C-83D7-49D1-A572-CCCFFEDBE4FB}" type="presParOf" srcId="{17244533-F67A-4BAB-B1CB-9A6922C894B2}" destId="{4E0B94E2-A406-4688-B07B-9136AD5F7BED}" srcOrd="0" destOrd="0" presId="urn:microsoft.com/office/officeart/2005/8/layout/process5"/>
    <dgm:cxn modelId="{CB2CC894-8079-41B7-BB46-C812AC3FD98E}" type="presParOf" srcId="{1347BB56-E4F5-4A2B-8739-9C9D33B70E8E}" destId="{E0141912-FB66-456A-A406-70A16FBD9363}" srcOrd="12" destOrd="0" presId="urn:microsoft.com/office/officeart/2005/8/layout/process5"/>
    <dgm:cxn modelId="{89CD393E-14AB-46DB-AC43-269D3B0212B8}" type="presParOf" srcId="{1347BB56-E4F5-4A2B-8739-9C9D33B70E8E}" destId="{E47B2C39-3768-4E03-9AD7-21B2A7BB6C13}" srcOrd="13" destOrd="0" presId="urn:microsoft.com/office/officeart/2005/8/layout/process5"/>
    <dgm:cxn modelId="{BD5A7C7E-7D57-4B64-A5D5-AB67E20428EC}" type="presParOf" srcId="{E47B2C39-3768-4E03-9AD7-21B2A7BB6C13}" destId="{4C6392AD-AB20-4BFB-92BD-57D11DE90CD5}" srcOrd="0" destOrd="0" presId="urn:microsoft.com/office/officeart/2005/8/layout/process5"/>
    <dgm:cxn modelId="{4D593B00-F2D5-425F-A7E3-A0C50B28CE84}" type="presParOf" srcId="{1347BB56-E4F5-4A2B-8739-9C9D33B70E8E}" destId="{77CCA1F0-7B0A-40FC-8996-C840B5DD1641}"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B38574-4424-4339-91BB-1CBCC52EA431}" type="doc">
      <dgm:prSet loTypeId="urn:microsoft.com/office/officeart/2005/8/layout/venn1" loCatId="relationship" qsTypeId="urn:microsoft.com/office/officeart/2005/8/quickstyle/simple3" qsCatId="simple" csTypeId="urn:microsoft.com/office/officeart/2005/8/colors/colorful2" csCatId="colorful" phldr="1"/>
      <dgm:spPr/>
    </dgm:pt>
    <dgm:pt modelId="{E7B5FB74-A41A-4592-957E-14F9C9525CD2}">
      <dgm:prSet phldrT="[Texto]"/>
      <dgm:spPr>
        <a:ln w="57150"/>
      </dgm:spPr>
      <dgm:t>
        <a:bodyPr/>
        <a:lstStyle/>
        <a:p>
          <a:r>
            <a:rPr lang="es-ES" dirty="0" err="1"/>
            <a:t>Liquid</a:t>
          </a:r>
          <a:r>
            <a:rPr lang="es-ES" dirty="0"/>
            <a:t> </a:t>
          </a:r>
          <a:r>
            <a:rPr lang="es-ES" dirty="0" err="1"/>
            <a:t>holder</a:t>
          </a:r>
          <a:endParaRPr lang="es-CO" dirty="0"/>
        </a:p>
      </dgm:t>
    </dgm:pt>
    <dgm:pt modelId="{191F7731-E6B2-4FCC-842A-EFFC35A5B5CC}" type="parTrans" cxnId="{43D58E17-FD3F-4254-B9D0-6FCD835EFD65}">
      <dgm:prSet/>
      <dgm:spPr/>
      <dgm:t>
        <a:bodyPr/>
        <a:lstStyle/>
        <a:p>
          <a:endParaRPr lang="es-CO"/>
        </a:p>
      </dgm:t>
    </dgm:pt>
    <dgm:pt modelId="{7A135D97-CC1F-4052-AB8F-7ECF48266E6D}" type="sibTrans" cxnId="{43D58E17-FD3F-4254-B9D0-6FCD835EFD65}">
      <dgm:prSet/>
      <dgm:spPr/>
      <dgm:t>
        <a:bodyPr/>
        <a:lstStyle/>
        <a:p>
          <a:endParaRPr lang="es-CO"/>
        </a:p>
      </dgm:t>
    </dgm:pt>
    <dgm:pt modelId="{D3712AE9-72F1-4D92-8011-A1A7943650C5}">
      <dgm:prSet phldrT="[Texto]"/>
      <dgm:spPr>
        <a:ln w="57150"/>
      </dgm:spPr>
      <dgm:t>
        <a:bodyPr/>
        <a:lstStyle/>
        <a:p>
          <a:r>
            <a:rPr lang="es-ES" dirty="0" err="1"/>
            <a:t>oxygen</a:t>
          </a:r>
          <a:endParaRPr lang="es-CO" dirty="0"/>
        </a:p>
      </dgm:t>
    </dgm:pt>
    <dgm:pt modelId="{CB3D0955-2BF2-43BF-B4F5-0F12FFC8DA48}" type="parTrans" cxnId="{B4955D35-3AC1-405F-B158-6C9531A7FCDC}">
      <dgm:prSet/>
      <dgm:spPr/>
      <dgm:t>
        <a:bodyPr/>
        <a:lstStyle/>
        <a:p>
          <a:endParaRPr lang="es-CO"/>
        </a:p>
      </dgm:t>
    </dgm:pt>
    <dgm:pt modelId="{23A0E00E-27BA-4C88-9DAD-BE3590222BF8}" type="sibTrans" cxnId="{B4955D35-3AC1-405F-B158-6C9531A7FCDC}">
      <dgm:prSet/>
      <dgm:spPr/>
      <dgm:t>
        <a:bodyPr/>
        <a:lstStyle/>
        <a:p>
          <a:endParaRPr lang="es-CO"/>
        </a:p>
      </dgm:t>
    </dgm:pt>
    <dgm:pt modelId="{0D6BE28D-059D-48A0-B599-8B575296E72F}">
      <dgm:prSet phldrT="[Texto]"/>
      <dgm:spPr>
        <a:ln w="57150"/>
      </dgm:spPr>
      <dgm:t>
        <a:bodyPr/>
        <a:lstStyle/>
        <a:p>
          <a:r>
            <a:rPr lang="es-ES" dirty="0" err="1"/>
            <a:t>nutritional</a:t>
          </a:r>
          <a:r>
            <a:rPr lang="es-ES" dirty="0"/>
            <a:t> </a:t>
          </a:r>
          <a:r>
            <a:rPr lang="es-ES" dirty="0" err="1"/>
            <a:t>support</a:t>
          </a:r>
          <a:endParaRPr lang="es-CO" dirty="0"/>
        </a:p>
      </dgm:t>
    </dgm:pt>
    <dgm:pt modelId="{96D92310-4D31-4107-93CA-A7157D5A49A2}" type="parTrans" cxnId="{7C3828D7-35E8-4842-8D56-81BA9DD85FE7}">
      <dgm:prSet/>
      <dgm:spPr/>
      <dgm:t>
        <a:bodyPr/>
        <a:lstStyle/>
        <a:p>
          <a:endParaRPr lang="es-CO"/>
        </a:p>
      </dgm:t>
    </dgm:pt>
    <dgm:pt modelId="{1A454FC3-9648-4306-8BEE-C434EC00ACBF}" type="sibTrans" cxnId="{7C3828D7-35E8-4842-8D56-81BA9DD85FE7}">
      <dgm:prSet/>
      <dgm:spPr/>
      <dgm:t>
        <a:bodyPr/>
        <a:lstStyle/>
        <a:p>
          <a:endParaRPr lang="es-CO"/>
        </a:p>
      </dgm:t>
    </dgm:pt>
    <dgm:pt modelId="{2DD09C5B-72B9-4885-A477-8F86A4B8494B}" type="pres">
      <dgm:prSet presAssocID="{CDB38574-4424-4339-91BB-1CBCC52EA431}" presName="compositeShape" presStyleCnt="0">
        <dgm:presLayoutVars>
          <dgm:chMax val="7"/>
          <dgm:dir/>
          <dgm:resizeHandles val="exact"/>
        </dgm:presLayoutVars>
      </dgm:prSet>
      <dgm:spPr/>
    </dgm:pt>
    <dgm:pt modelId="{82EF0475-3CF5-4AE9-B4DD-E582EA9F32C2}" type="pres">
      <dgm:prSet presAssocID="{E7B5FB74-A41A-4592-957E-14F9C9525CD2}" presName="circ1" presStyleLbl="vennNode1" presStyleIdx="0" presStyleCnt="3"/>
      <dgm:spPr/>
    </dgm:pt>
    <dgm:pt modelId="{AC67D820-F13B-424D-882A-FB7CAC3FF800}" type="pres">
      <dgm:prSet presAssocID="{E7B5FB74-A41A-4592-957E-14F9C9525CD2}" presName="circ1Tx" presStyleLbl="revTx" presStyleIdx="0" presStyleCnt="0">
        <dgm:presLayoutVars>
          <dgm:chMax val="0"/>
          <dgm:chPref val="0"/>
          <dgm:bulletEnabled val="1"/>
        </dgm:presLayoutVars>
      </dgm:prSet>
      <dgm:spPr/>
    </dgm:pt>
    <dgm:pt modelId="{39CF1B3E-9099-4577-A773-ECE6D845EEDC}" type="pres">
      <dgm:prSet presAssocID="{D3712AE9-72F1-4D92-8011-A1A7943650C5}" presName="circ2" presStyleLbl="vennNode1" presStyleIdx="1" presStyleCnt="3"/>
      <dgm:spPr/>
    </dgm:pt>
    <dgm:pt modelId="{C63B4475-2206-4B26-A1D6-19168C90BE48}" type="pres">
      <dgm:prSet presAssocID="{D3712AE9-72F1-4D92-8011-A1A7943650C5}" presName="circ2Tx" presStyleLbl="revTx" presStyleIdx="0" presStyleCnt="0">
        <dgm:presLayoutVars>
          <dgm:chMax val="0"/>
          <dgm:chPref val="0"/>
          <dgm:bulletEnabled val="1"/>
        </dgm:presLayoutVars>
      </dgm:prSet>
      <dgm:spPr/>
    </dgm:pt>
    <dgm:pt modelId="{31F096B6-C8D5-4AC5-9EE2-272EF2AD7841}" type="pres">
      <dgm:prSet presAssocID="{0D6BE28D-059D-48A0-B599-8B575296E72F}" presName="circ3" presStyleLbl="vennNode1" presStyleIdx="2" presStyleCnt="3" custLinFactNeighborX="-14584" custLinFactNeighborY="-148"/>
      <dgm:spPr/>
    </dgm:pt>
    <dgm:pt modelId="{4174D3B2-2345-4BB4-BA64-15CC95730526}" type="pres">
      <dgm:prSet presAssocID="{0D6BE28D-059D-48A0-B599-8B575296E72F}" presName="circ3Tx" presStyleLbl="revTx" presStyleIdx="0" presStyleCnt="0">
        <dgm:presLayoutVars>
          <dgm:chMax val="0"/>
          <dgm:chPref val="0"/>
          <dgm:bulletEnabled val="1"/>
        </dgm:presLayoutVars>
      </dgm:prSet>
      <dgm:spPr/>
    </dgm:pt>
  </dgm:ptLst>
  <dgm:cxnLst>
    <dgm:cxn modelId="{43D58E17-FD3F-4254-B9D0-6FCD835EFD65}" srcId="{CDB38574-4424-4339-91BB-1CBCC52EA431}" destId="{E7B5FB74-A41A-4592-957E-14F9C9525CD2}" srcOrd="0" destOrd="0" parTransId="{191F7731-E6B2-4FCC-842A-EFFC35A5B5CC}" sibTransId="{7A135D97-CC1F-4052-AB8F-7ECF48266E6D}"/>
    <dgm:cxn modelId="{B4955D35-3AC1-405F-B158-6C9531A7FCDC}" srcId="{CDB38574-4424-4339-91BB-1CBCC52EA431}" destId="{D3712AE9-72F1-4D92-8011-A1A7943650C5}" srcOrd="1" destOrd="0" parTransId="{CB3D0955-2BF2-43BF-B4F5-0F12FFC8DA48}" sibTransId="{23A0E00E-27BA-4C88-9DAD-BE3590222BF8}"/>
    <dgm:cxn modelId="{1C7EDB3B-C331-48E4-BBC2-4A1BF65EE8D4}" type="presOf" srcId="{E7B5FB74-A41A-4592-957E-14F9C9525CD2}" destId="{AC67D820-F13B-424D-882A-FB7CAC3FF800}" srcOrd="1" destOrd="0" presId="urn:microsoft.com/office/officeart/2005/8/layout/venn1"/>
    <dgm:cxn modelId="{E141C668-4091-4586-BFE6-FD0AB8605F72}" type="presOf" srcId="{0D6BE28D-059D-48A0-B599-8B575296E72F}" destId="{31F096B6-C8D5-4AC5-9EE2-272EF2AD7841}" srcOrd="0" destOrd="0" presId="urn:microsoft.com/office/officeart/2005/8/layout/venn1"/>
    <dgm:cxn modelId="{83A8B895-2FD7-4371-A3F4-BAC4B3DEA46D}" type="presOf" srcId="{E7B5FB74-A41A-4592-957E-14F9C9525CD2}" destId="{82EF0475-3CF5-4AE9-B4DD-E582EA9F32C2}" srcOrd="0" destOrd="0" presId="urn:microsoft.com/office/officeart/2005/8/layout/venn1"/>
    <dgm:cxn modelId="{B936589E-0BC9-4890-94AF-31BC8C2EA758}" type="presOf" srcId="{0D6BE28D-059D-48A0-B599-8B575296E72F}" destId="{4174D3B2-2345-4BB4-BA64-15CC95730526}" srcOrd="1" destOrd="0" presId="urn:microsoft.com/office/officeart/2005/8/layout/venn1"/>
    <dgm:cxn modelId="{8041E0D4-D734-4512-A2DB-E41896E46625}" type="presOf" srcId="{CDB38574-4424-4339-91BB-1CBCC52EA431}" destId="{2DD09C5B-72B9-4885-A477-8F86A4B8494B}" srcOrd="0" destOrd="0" presId="urn:microsoft.com/office/officeart/2005/8/layout/venn1"/>
    <dgm:cxn modelId="{7C3828D7-35E8-4842-8D56-81BA9DD85FE7}" srcId="{CDB38574-4424-4339-91BB-1CBCC52EA431}" destId="{0D6BE28D-059D-48A0-B599-8B575296E72F}" srcOrd="2" destOrd="0" parTransId="{96D92310-4D31-4107-93CA-A7157D5A49A2}" sibTransId="{1A454FC3-9648-4306-8BEE-C434EC00ACBF}"/>
    <dgm:cxn modelId="{C7AF3DE5-E18A-4892-81E4-4867EAE93173}" type="presOf" srcId="{D3712AE9-72F1-4D92-8011-A1A7943650C5}" destId="{C63B4475-2206-4B26-A1D6-19168C90BE48}" srcOrd="1" destOrd="0" presId="urn:microsoft.com/office/officeart/2005/8/layout/venn1"/>
    <dgm:cxn modelId="{142796EB-5756-4CB7-B13B-4D6697C90F3A}" type="presOf" srcId="{D3712AE9-72F1-4D92-8011-A1A7943650C5}" destId="{39CF1B3E-9099-4577-A773-ECE6D845EEDC}" srcOrd="0" destOrd="0" presId="urn:microsoft.com/office/officeart/2005/8/layout/venn1"/>
    <dgm:cxn modelId="{8BD72F50-BFFD-475C-B2BC-01B5E1F135EF}" type="presParOf" srcId="{2DD09C5B-72B9-4885-A477-8F86A4B8494B}" destId="{82EF0475-3CF5-4AE9-B4DD-E582EA9F32C2}" srcOrd="0" destOrd="0" presId="urn:microsoft.com/office/officeart/2005/8/layout/venn1"/>
    <dgm:cxn modelId="{4DBF5741-3A87-43CD-A6E6-2F02AB242037}" type="presParOf" srcId="{2DD09C5B-72B9-4885-A477-8F86A4B8494B}" destId="{AC67D820-F13B-424D-882A-FB7CAC3FF800}" srcOrd="1" destOrd="0" presId="urn:microsoft.com/office/officeart/2005/8/layout/venn1"/>
    <dgm:cxn modelId="{AB9D5779-5214-449F-8DAB-891F771003DF}" type="presParOf" srcId="{2DD09C5B-72B9-4885-A477-8F86A4B8494B}" destId="{39CF1B3E-9099-4577-A773-ECE6D845EEDC}" srcOrd="2" destOrd="0" presId="urn:microsoft.com/office/officeart/2005/8/layout/venn1"/>
    <dgm:cxn modelId="{9F74EE42-F58D-406C-A575-DC639E6152D1}" type="presParOf" srcId="{2DD09C5B-72B9-4885-A477-8F86A4B8494B}" destId="{C63B4475-2206-4B26-A1D6-19168C90BE48}" srcOrd="3" destOrd="0" presId="urn:microsoft.com/office/officeart/2005/8/layout/venn1"/>
    <dgm:cxn modelId="{4B59D23B-F8BF-418C-AB1A-1C22BA579A0E}" type="presParOf" srcId="{2DD09C5B-72B9-4885-A477-8F86A4B8494B}" destId="{31F096B6-C8D5-4AC5-9EE2-272EF2AD7841}" srcOrd="4" destOrd="0" presId="urn:microsoft.com/office/officeart/2005/8/layout/venn1"/>
    <dgm:cxn modelId="{B8205B7C-65CE-42EB-81A5-ED0857B8D45F}" type="presParOf" srcId="{2DD09C5B-72B9-4885-A477-8F86A4B8494B}" destId="{4174D3B2-2345-4BB4-BA64-15CC95730526}" srcOrd="5" destOrd="0" presId="urn:microsoft.com/office/officeart/2005/8/layout/venn1"/>
  </dgm:cxnLst>
  <dgm:bg>
    <a:effectLst>
      <a:glow rad="228600">
        <a:schemeClr val="accent5">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B38574-4424-4339-91BB-1CBCC52EA431}" type="doc">
      <dgm:prSet loTypeId="urn:microsoft.com/office/officeart/2005/8/layout/venn1" loCatId="relationship" qsTypeId="urn:microsoft.com/office/officeart/2005/8/quickstyle/simple3" qsCatId="simple" csTypeId="urn:microsoft.com/office/officeart/2005/8/colors/colorful2" csCatId="colorful" phldr="1"/>
      <dgm:spPr/>
    </dgm:pt>
    <dgm:pt modelId="{E7B5FB74-A41A-4592-957E-14F9C9525CD2}">
      <dgm:prSet phldrT="[Texto]"/>
      <dgm:spPr/>
      <dgm:t>
        <a:bodyPr/>
        <a:lstStyle/>
        <a:p>
          <a:r>
            <a:rPr lang="es-ES" dirty="0" err="1"/>
            <a:t>Respiratory</a:t>
          </a:r>
          <a:r>
            <a:rPr lang="es-ES" dirty="0"/>
            <a:t> </a:t>
          </a:r>
          <a:r>
            <a:rPr lang="es-ES" dirty="0" err="1"/>
            <a:t>Therapy</a:t>
          </a:r>
          <a:r>
            <a:rPr lang="es-ES" dirty="0"/>
            <a:t> </a:t>
          </a:r>
          <a:endParaRPr lang="es-CO" dirty="0"/>
        </a:p>
      </dgm:t>
    </dgm:pt>
    <dgm:pt modelId="{191F7731-E6B2-4FCC-842A-EFFC35A5B5CC}" type="parTrans" cxnId="{43D58E17-FD3F-4254-B9D0-6FCD835EFD65}">
      <dgm:prSet/>
      <dgm:spPr/>
      <dgm:t>
        <a:bodyPr/>
        <a:lstStyle/>
        <a:p>
          <a:endParaRPr lang="es-CO"/>
        </a:p>
      </dgm:t>
    </dgm:pt>
    <dgm:pt modelId="{7A135D97-CC1F-4052-AB8F-7ECF48266E6D}" type="sibTrans" cxnId="{43D58E17-FD3F-4254-B9D0-6FCD835EFD65}">
      <dgm:prSet/>
      <dgm:spPr/>
      <dgm:t>
        <a:bodyPr/>
        <a:lstStyle/>
        <a:p>
          <a:endParaRPr lang="es-CO"/>
        </a:p>
      </dgm:t>
    </dgm:pt>
    <dgm:pt modelId="{D3712AE9-72F1-4D92-8011-A1A7943650C5}">
      <dgm:prSet phldrT="[Texto]"/>
      <dgm:spPr/>
      <dgm:t>
        <a:bodyPr/>
        <a:lstStyle/>
        <a:p>
          <a:r>
            <a:rPr lang="es-CO" dirty="0" err="1"/>
            <a:t>Antibiotics</a:t>
          </a:r>
          <a:r>
            <a:rPr lang="es-CO" dirty="0"/>
            <a:t> </a:t>
          </a:r>
        </a:p>
      </dgm:t>
    </dgm:pt>
    <dgm:pt modelId="{CB3D0955-2BF2-43BF-B4F5-0F12FFC8DA48}" type="parTrans" cxnId="{B4955D35-3AC1-405F-B158-6C9531A7FCDC}">
      <dgm:prSet/>
      <dgm:spPr/>
      <dgm:t>
        <a:bodyPr/>
        <a:lstStyle/>
        <a:p>
          <a:endParaRPr lang="es-CO"/>
        </a:p>
      </dgm:t>
    </dgm:pt>
    <dgm:pt modelId="{23A0E00E-27BA-4C88-9DAD-BE3590222BF8}" type="sibTrans" cxnId="{B4955D35-3AC1-405F-B158-6C9531A7FCDC}">
      <dgm:prSet/>
      <dgm:spPr/>
      <dgm:t>
        <a:bodyPr/>
        <a:lstStyle/>
        <a:p>
          <a:endParaRPr lang="es-CO"/>
        </a:p>
      </dgm:t>
    </dgm:pt>
    <dgm:pt modelId="{0D6BE28D-059D-48A0-B599-8B575296E72F}">
      <dgm:prSet phldrT="[Texto]"/>
      <dgm:spPr/>
      <dgm:t>
        <a:bodyPr/>
        <a:lstStyle/>
        <a:p>
          <a:r>
            <a:rPr lang="es-ES" dirty="0" err="1"/>
            <a:t>Other</a:t>
          </a:r>
          <a:r>
            <a:rPr lang="es-ES" dirty="0"/>
            <a:t> </a:t>
          </a:r>
          <a:r>
            <a:rPr lang="es-ES" dirty="0" err="1"/>
            <a:t>medicaments</a:t>
          </a:r>
          <a:br>
            <a:rPr lang="es-ES" dirty="0"/>
          </a:br>
          <a:endParaRPr lang="es-CO" dirty="0"/>
        </a:p>
      </dgm:t>
    </dgm:pt>
    <dgm:pt modelId="{96D92310-4D31-4107-93CA-A7157D5A49A2}" type="parTrans" cxnId="{7C3828D7-35E8-4842-8D56-81BA9DD85FE7}">
      <dgm:prSet/>
      <dgm:spPr/>
      <dgm:t>
        <a:bodyPr/>
        <a:lstStyle/>
        <a:p>
          <a:endParaRPr lang="es-CO"/>
        </a:p>
      </dgm:t>
    </dgm:pt>
    <dgm:pt modelId="{1A454FC3-9648-4306-8BEE-C434EC00ACBF}" type="sibTrans" cxnId="{7C3828D7-35E8-4842-8D56-81BA9DD85FE7}">
      <dgm:prSet/>
      <dgm:spPr/>
      <dgm:t>
        <a:bodyPr/>
        <a:lstStyle/>
        <a:p>
          <a:endParaRPr lang="es-CO"/>
        </a:p>
      </dgm:t>
    </dgm:pt>
    <dgm:pt modelId="{2DD09C5B-72B9-4885-A477-8F86A4B8494B}" type="pres">
      <dgm:prSet presAssocID="{CDB38574-4424-4339-91BB-1CBCC52EA431}" presName="compositeShape" presStyleCnt="0">
        <dgm:presLayoutVars>
          <dgm:chMax val="7"/>
          <dgm:dir/>
          <dgm:resizeHandles val="exact"/>
        </dgm:presLayoutVars>
      </dgm:prSet>
      <dgm:spPr/>
    </dgm:pt>
    <dgm:pt modelId="{82EF0475-3CF5-4AE9-B4DD-E582EA9F32C2}" type="pres">
      <dgm:prSet presAssocID="{E7B5FB74-A41A-4592-957E-14F9C9525CD2}" presName="circ1" presStyleLbl="vennNode1" presStyleIdx="0" presStyleCnt="3"/>
      <dgm:spPr/>
    </dgm:pt>
    <dgm:pt modelId="{AC67D820-F13B-424D-882A-FB7CAC3FF800}" type="pres">
      <dgm:prSet presAssocID="{E7B5FB74-A41A-4592-957E-14F9C9525CD2}" presName="circ1Tx" presStyleLbl="revTx" presStyleIdx="0" presStyleCnt="0">
        <dgm:presLayoutVars>
          <dgm:chMax val="0"/>
          <dgm:chPref val="0"/>
          <dgm:bulletEnabled val="1"/>
        </dgm:presLayoutVars>
      </dgm:prSet>
      <dgm:spPr/>
    </dgm:pt>
    <dgm:pt modelId="{39CF1B3E-9099-4577-A773-ECE6D845EEDC}" type="pres">
      <dgm:prSet presAssocID="{D3712AE9-72F1-4D92-8011-A1A7943650C5}" presName="circ2" presStyleLbl="vennNode1" presStyleIdx="1" presStyleCnt="3"/>
      <dgm:spPr/>
    </dgm:pt>
    <dgm:pt modelId="{C63B4475-2206-4B26-A1D6-19168C90BE48}" type="pres">
      <dgm:prSet presAssocID="{D3712AE9-72F1-4D92-8011-A1A7943650C5}" presName="circ2Tx" presStyleLbl="revTx" presStyleIdx="0" presStyleCnt="0">
        <dgm:presLayoutVars>
          <dgm:chMax val="0"/>
          <dgm:chPref val="0"/>
          <dgm:bulletEnabled val="1"/>
        </dgm:presLayoutVars>
      </dgm:prSet>
      <dgm:spPr/>
    </dgm:pt>
    <dgm:pt modelId="{31F096B6-C8D5-4AC5-9EE2-272EF2AD7841}" type="pres">
      <dgm:prSet presAssocID="{0D6BE28D-059D-48A0-B599-8B575296E72F}" presName="circ3" presStyleLbl="vennNode1" presStyleIdx="2" presStyleCnt="3"/>
      <dgm:spPr/>
    </dgm:pt>
    <dgm:pt modelId="{4174D3B2-2345-4BB4-BA64-15CC95730526}" type="pres">
      <dgm:prSet presAssocID="{0D6BE28D-059D-48A0-B599-8B575296E72F}" presName="circ3Tx" presStyleLbl="revTx" presStyleIdx="0" presStyleCnt="0">
        <dgm:presLayoutVars>
          <dgm:chMax val="0"/>
          <dgm:chPref val="0"/>
          <dgm:bulletEnabled val="1"/>
        </dgm:presLayoutVars>
      </dgm:prSet>
      <dgm:spPr/>
    </dgm:pt>
  </dgm:ptLst>
  <dgm:cxnLst>
    <dgm:cxn modelId="{92A37301-A3EB-4AA3-BBEE-CD040A4B2D7A}" type="presOf" srcId="{0D6BE28D-059D-48A0-B599-8B575296E72F}" destId="{4174D3B2-2345-4BB4-BA64-15CC95730526}" srcOrd="1" destOrd="0" presId="urn:microsoft.com/office/officeart/2005/8/layout/venn1"/>
    <dgm:cxn modelId="{43D58E17-FD3F-4254-B9D0-6FCD835EFD65}" srcId="{CDB38574-4424-4339-91BB-1CBCC52EA431}" destId="{E7B5FB74-A41A-4592-957E-14F9C9525CD2}" srcOrd="0" destOrd="0" parTransId="{191F7731-E6B2-4FCC-842A-EFFC35A5B5CC}" sibTransId="{7A135D97-CC1F-4052-AB8F-7ECF48266E6D}"/>
    <dgm:cxn modelId="{B4955D35-3AC1-405F-B158-6C9531A7FCDC}" srcId="{CDB38574-4424-4339-91BB-1CBCC52EA431}" destId="{D3712AE9-72F1-4D92-8011-A1A7943650C5}" srcOrd="1" destOrd="0" parTransId="{CB3D0955-2BF2-43BF-B4F5-0F12FFC8DA48}" sibTransId="{23A0E00E-27BA-4C88-9DAD-BE3590222BF8}"/>
    <dgm:cxn modelId="{1CD0E76C-0C3E-4FD9-B519-4CCF489E63D9}" type="presOf" srcId="{CDB38574-4424-4339-91BB-1CBCC52EA431}" destId="{2DD09C5B-72B9-4885-A477-8F86A4B8494B}" srcOrd="0" destOrd="0" presId="urn:microsoft.com/office/officeart/2005/8/layout/venn1"/>
    <dgm:cxn modelId="{117A7E92-6228-4094-A614-B4EDC03BEF49}" type="presOf" srcId="{D3712AE9-72F1-4D92-8011-A1A7943650C5}" destId="{39CF1B3E-9099-4577-A773-ECE6D845EEDC}" srcOrd="0" destOrd="0" presId="urn:microsoft.com/office/officeart/2005/8/layout/venn1"/>
    <dgm:cxn modelId="{942C6EA6-FC7D-4B2C-A941-C466D4F937C8}" type="presOf" srcId="{0D6BE28D-059D-48A0-B599-8B575296E72F}" destId="{31F096B6-C8D5-4AC5-9EE2-272EF2AD7841}" srcOrd="0" destOrd="0" presId="urn:microsoft.com/office/officeart/2005/8/layout/venn1"/>
    <dgm:cxn modelId="{5F2E55A6-CCBF-4F2D-A337-5C4235DABAEA}" type="presOf" srcId="{D3712AE9-72F1-4D92-8011-A1A7943650C5}" destId="{C63B4475-2206-4B26-A1D6-19168C90BE48}" srcOrd="1" destOrd="0" presId="urn:microsoft.com/office/officeart/2005/8/layout/venn1"/>
    <dgm:cxn modelId="{ECE1E6CB-2F52-4B2B-9E75-A72105AB2318}" type="presOf" srcId="{E7B5FB74-A41A-4592-957E-14F9C9525CD2}" destId="{AC67D820-F13B-424D-882A-FB7CAC3FF800}" srcOrd="1" destOrd="0" presId="urn:microsoft.com/office/officeart/2005/8/layout/venn1"/>
    <dgm:cxn modelId="{7C3828D7-35E8-4842-8D56-81BA9DD85FE7}" srcId="{CDB38574-4424-4339-91BB-1CBCC52EA431}" destId="{0D6BE28D-059D-48A0-B599-8B575296E72F}" srcOrd="2" destOrd="0" parTransId="{96D92310-4D31-4107-93CA-A7157D5A49A2}" sibTransId="{1A454FC3-9648-4306-8BEE-C434EC00ACBF}"/>
    <dgm:cxn modelId="{835FD6D9-D1BC-4CFE-86EB-0BCD7DDE670C}" type="presOf" srcId="{E7B5FB74-A41A-4592-957E-14F9C9525CD2}" destId="{82EF0475-3CF5-4AE9-B4DD-E582EA9F32C2}" srcOrd="0" destOrd="0" presId="urn:microsoft.com/office/officeart/2005/8/layout/venn1"/>
    <dgm:cxn modelId="{6249FD61-3C10-48C3-8C3B-B158D04082EE}" type="presParOf" srcId="{2DD09C5B-72B9-4885-A477-8F86A4B8494B}" destId="{82EF0475-3CF5-4AE9-B4DD-E582EA9F32C2}" srcOrd="0" destOrd="0" presId="urn:microsoft.com/office/officeart/2005/8/layout/venn1"/>
    <dgm:cxn modelId="{7229BEF7-7EEB-429B-A6C0-BDA0BCC7E53B}" type="presParOf" srcId="{2DD09C5B-72B9-4885-A477-8F86A4B8494B}" destId="{AC67D820-F13B-424D-882A-FB7CAC3FF800}" srcOrd="1" destOrd="0" presId="urn:microsoft.com/office/officeart/2005/8/layout/venn1"/>
    <dgm:cxn modelId="{B7E08073-EE79-442A-A1B2-F46F920372D5}" type="presParOf" srcId="{2DD09C5B-72B9-4885-A477-8F86A4B8494B}" destId="{39CF1B3E-9099-4577-A773-ECE6D845EEDC}" srcOrd="2" destOrd="0" presId="urn:microsoft.com/office/officeart/2005/8/layout/venn1"/>
    <dgm:cxn modelId="{C2FDF763-8B67-47E8-9767-3731A1B1A0B1}" type="presParOf" srcId="{2DD09C5B-72B9-4885-A477-8F86A4B8494B}" destId="{C63B4475-2206-4B26-A1D6-19168C90BE48}" srcOrd="3" destOrd="0" presId="urn:microsoft.com/office/officeart/2005/8/layout/venn1"/>
    <dgm:cxn modelId="{C215A135-68B1-41AA-AC24-108BA2C4F239}" type="presParOf" srcId="{2DD09C5B-72B9-4885-A477-8F86A4B8494B}" destId="{31F096B6-C8D5-4AC5-9EE2-272EF2AD7841}" srcOrd="4" destOrd="0" presId="urn:microsoft.com/office/officeart/2005/8/layout/venn1"/>
    <dgm:cxn modelId="{5FAED5CB-F234-40A3-9FD0-3A81769178D5}" type="presParOf" srcId="{2DD09C5B-72B9-4885-A477-8F86A4B8494B}" destId="{4174D3B2-2345-4BB4-BA64-15CC9573052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725AC-9F67-4C9F-93D9-931BFDA782AB}">
      <dsp:nvSpPr>
        <dsp:cNvPr id="0" name=""/>
        <dsp:cNvSpPr/>
      </dsp:nvSpPr>
      <dsp:spPr>
        <a:xfrm>
          <a:off x="0" y="0"/>
          <a:ext cx="6916368" cy="1836204"/>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kern="1200" dirty="0"/>
            <a:t>The child's respiratory tract is relatively short and compact, allowing bacteria and other microorganisms easily reach the lungs.</a:t>
          </a:r>
          <a:endParaRPr lang="es-CO" sz="2100" kern="1200" dirty="0"/>
        </a:p>
      </dsp:txBody>
      <dsp:txXfrm>
        <a:off x="53781" y="53781"/>
        <a:ext cx="4934960" cy="1728642"/>
      </dsp:txXfrm>
    </dsp:sp>
    <dsp:sp modelId="{047F5FA7-CAC0-47EF-9FA1-D399F6EF5DBE}">
      <dsp:nvSpPr>
        <dsp:cNvPr id="0" name=""/>
        <dsp:cNvSpPr/>
      </dsp:nvSpPr>
      <dsp:spPr>
        <a:xfrm>
          <a:off x="610267" y="2142237"/>
          <a:ext cx="6916368" cy="1836204"/>
        </a:xfrm>
        <a:prstGeom prst="roundRect">
          <a:avLst>
            <a:gd name="adj" fmla="val 1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kern="1200" dirty="0"/>
            <a:t>The alveoli contain fewer children than adults, thus encouraging greater congestion and loss of gas exchange. However, due to the speed of your metabolism, you need more oxygen than the adult.</a:t>
          </a:r>
          <a:endParaRPr lang="es-CO" sz="2100" kern="1200" dirty="0"/>
        </a:p>
      </dsp:txBody>
      <dsp:txXfrm>
        <a:off x="664048" y="2196018"/>
        <a:ext cx="5005006" cy="1728642"/>
      </dsp:txXfrm>
    </dsp:sp>
    <dsp:sp modelId="{1C8342D2-08EB-4767-AEFA-F48F8EE28FD5}">
      <dsp:nvSpPr>
        <dsp:cNvPr id="0" name=""/>
        <dsp:cNvSpPr/>
      </dsp:nvSpPr>
      <dsp:spPr>
        <a:xfrm>
          <a:off x="1220535" y="4284475"/>
          <a:ext cx="6916368" cy="1836204"/>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kern="1200" dirty="0"/>
            <a:t>The mucous membranes of the child are loosely attached to the airway, therefore easily irritated causing edema and cough.</a:t>
          </a:r>
          <a:endParaRPr lang="es-CO" sz="2100" kern="1200" dirty="0"/>
        </a:p>
      </dsp:txBody>
      <dsp:txXfrm>
        <a:off x="1274316" y="4338256"/>
        <a:ext cx="5005006" cy="1728642"/>
      </dsp:txXfrm>
    </dsp:sp>
    <dsp:sp modelId="{54D2DDC8-CDA7-497C-A238-E2BAEB0D6812}">
      <dsp:nvSpPr>
        <dsp:cNvPr id="0" name=""/>
        <dsp:cNvSpPr/>
      </dsp:nvSpPr>
      <dsp:spPr>
        <a:xfrm>
          <a:off x="5722835" y="1392454"/>
          <a:ext cx="1193532" cy="1193532"/>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a:off x="5991380" y="1392454"/>
        <a:ext cx="656442" cy="898133"/>
      </dsp:txXfrm>
    </dsp:sp>
    <dsp:sp modelId="{C6147402-26C2-4E15-A5DA-466651FE2A99}">
      <dsp:nvSpPr>
        <dsp:cNvPr id="0" name=""/>
        <dsp:cNvSpPr/>
      </dsp:nvSpPr>
      <dsp:spPr>
        <a:xfrm>
          <a:off x="6333103" y="3522451"/>
          <a:ext cx="1193532" cy="1193532"/>
        </a:xfrm>
        <a:prstGeom prst="downArrow">
          <a:avLst>
            <a:gd name="adj1" fmla="val 55000"/>
            <a:gd name="adj2" fmla="val 45000"/>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a:off x="6601648" y="3522451"/>
        <a:ext cx="656442" cy="898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C0E3D-3A70-4275-B2E2-D69B3795CB09}">
      <dsp:nvSpPr>
        <dsp:cNvPr id="0" name=""/>
        <dsp:cNvSpPr/>
      </dsp:nvSpPr>
      <dsp:spPr>
        <a:xfrm>
          <a:off x="0" y="0"/>
          <a:ext cx="6916368" cy="2754306"/>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kern="1200" dirty="0"/>
            <a:t>The caliber of the airways in children is smaller, which facilitates airway obstruction if for any reason an excess of mucus or edema</a:t>
          </a:r>
          <a:r>
            <a:rPr lang="es-CO" sz="2600" kern="1200" dirty="0"/>
            <a:t>.</a:t>
          </a:r>
        </a:p>
      </dsp:txBody>
      <dsp:txXfrm>
        <a:off x="80671" y="80671"/>
        <a:ext cx="4069578" cy="2592964"/>
      </dsp:txXfrm>
    </dsp:sp>
    <dsp:sp modelId="{ABF1872C-50A8-4F4E-B624-833BAA7EEB05}">
      <dsp:nvSpPr>
        <dsp:cNvPr id="0" name=""/>
        <dsp:cNvSpPr/>
      </dsp:nvSpPr>
      <dsp:spPr>
        <a:xfrm>
          <a:off x="1220535" y="3366374"/>
          <a:ext cx="6916368" cy="2754306"/>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kern="1200" dirty="0"/>
            <a:t>In children, the larynx is located two or three vertebrae higher than in adults, thereby increasing the risk of obstruction by aspiration.</a:t>
          </a:r>
          <a:endParaRPr lang="es-CO" sz="2600" kern="1200" dirty="0"/>
        </a:p>
      </dsp:txBody>
      <dsp:txXfrm>
        <a:off x="1301206" y="3447045"/>
        <a:ext cx="3744191" cy="2592964"/>
      </dsp:txXfrm>
    </dsp:sp>
    <dsp:sp modelId="{7C9BE316-7A96-47C4-8702-0556A442AF93}">
      <dsp:nvSpPr>
        <dsp:cNvPr id="0" name=""/>
        <dsp:cNvSpPr/>
      </dsp:nvSpPr>
      <dsp:spPr>
        <a:xfrm>
          <a:off x="5126069" y="2165190"/>
          <a:ext cx="1790298" cy="1790298"/>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a:off x="5528886" y="2165190"/>
        <a:ext cx="984664" cy="1347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8F7DF-0007-4418-A81D-1D0656B4DFE0}">
      <dsp:nvSpPr>
        <dsp:cNvPr id="0" name=""/>
        <dsp:cNvSpPr/>
      </dsp:nvSpPr>
      <dsp:spPr>
        <a:xfrm>
          <a:off x="156230" y="1523118"/>
          <a:ext cx="3672070" cy="1147522"/>
        </a:xfrm>
        <a:prstGeom prst="rect">
          <a:avLst/>
        </a:prstGeom>
        <a:solidFill>
          <a:schemeClr val="lt1">
            <a:alpha val="55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77255"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err="1"/>
            <a:t>Respiratory</a:t>
          </a:r>
          <a:r>
            <a:rPr lang="es-ES" sz="2300" kern="1200" dirty="0"/>
            <a:t> </a:t>
          </a:r>
          <a:r>
            <a:rPr lang="es-ES" sz="2300" kern="1200" dirty="0" err="1"/>
            <a:t>Syncytial</a:t>
          </a:r>
          <a:r>
            <a:rPr lang="es-ES" sz="2300" kern="1200" dirty="0"/>
            <a:t> Virus</a:t>
          </a:r>
          <a:br>
            <a:rPr lang="es-ES" sz="2300" kern="1200" dirty="0"/>
          </a:br>
          <a:endParaRPr lang="es-CO" sz="2300" kern="1200" dirty="0"/>
        </a:p>
      </dsp:txBody>
      <dsp:txXfrm>
        <a:off x="156230" y="1523118"/>
        <a:ext cx="3672070" cy="1147522"/>
      </dsp:txXfrm>
    </dsp:sp>
    <dsp:sp modelId="{3610A09F-BAAD-4C3F-9FF7-D3CD0180BD17}">
      <dsp:nvSpPr>
        <dsp:cNvPr id="0" name=""/>
        <dsp:cNvSpPr/>
      </dsp:nvSpPr>
      <dsp:spPr>
        <a:xfrm>
          <a:off x="3227" y="1357365"/>
          <a:ext cx="803265" cy="1204898"/>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5C2896-5166-4548-B85D-67505CA75B6C}">
      <dsp:nvSpPr>
        <dsp:cNvPr id="0" name=""/>
        <dsp:cNvSpPr/>
      </dsp:nvSpPr>
      <dsp:spPr>
        <a:xfrm>
          <a:off x="4245581" y="1523118"/>
          <a:ext cx="3672070" cy="1147522"/>
        </a:xfrm>
        <a:prstGeom prst="rect">
          <a:avLst/>
        </a:prstGeom>
        <a:solidFill>
          <a:schemeClr val="lt1">
            <a:alpha val="55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77255"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t>Adenovirus </a:t>
          </a:r>
        </a:p>
      </dsp:txBody>
      <dsp:txXfrm>
        <a:off x="4245581" y="1523118"/>
        <a:ext cx="3672070" cy="1147522"/>
      </dsp:txXfrm>
    </dsp:sp>
    <dsp:sp modelId="{A527AEA1-04AB-455E-84BC-8352C9B05C87}">
      <dsp:nvSpPr>
        <dsp:cNvPr id="0" name=""/>
        <dsp:cNvSpPr/>
      </dsp:nvSpPr>
      <dsp:spPr>
        <a:xfrm>
          <a:off x="4092578" y="1357365"/>
          <a:ext cx="803265" cy="1204898"/>
        </a:xfrm>
        <a:prstGeom prst="rect">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711EC2-6A0C-4C19-B0BE-D091D846ECFC}">
      <dsp:nvSpPr>
        <dsp:cNvPr id="0" name=""/>
        <dsp:cNvSpPr/>
      </dsp:nvSpPr>
      <dsp:spPr>
        <a:xfrm>
          <a:off x="156230" y="2967720"/>
          <a:ext cx="3672070" cy="1147522"/>
        </a:xfrm>
        <a:prstGeom prst="rect">
          <a:avLst/>
        </a:prstGeom>
        <a:solidFill>
          <a:schemeClr val="lt1">
            <a:alpha val="55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77255"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a:t>Influenza</a:t>
          </a:r>
        </a:p>
      </dsp:txBody>
      <dsp:txXfrm>
        <a:off x="156230" y="2967720"/>
        <a:ext cx="3672070" cy="1147522"/>
      </dsp:txXfrm>
    </dsp:sp>
    <dsp:sp modelId="{83D381FA-A4D9-414D-B83B-835DB0B0E332}">
      <dsp:nvSpPr>
        <dsp:cNvPr id="0" name=""/>
        <dsp:cNvSpPr/>
      </dsp:nvSpPr>
      <dsp:spPr>
        <a:xfrm>
          <a:off x="3227" y="2801967"/>
          <a:ext cx="803265" cy="1204898"/>
        </a:xfrm>
        <a:prstGeom prst="rect">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DA48F32-D77A-4D07-96EF-B0C1619A7321}">
      <dsp:nvSpPr>
        <dsp:cNvPr id="0" name=""/>
        <dsp:cNvSpPr/>
      </dsp:nvSpPr>
      <dsp:spPr>
        <a:xfrm>
          <a:off x="4245581" y="2967720"/>
          <a:ext cx="3672070" cy="1147522"/>
        </a:xfrm>
        <a:prstGeom prst="rect">
          <a:avLst/>
        </a:prstGeom>
        <a:solidFill>
          <a:schemeClr val="lt1">
            <a:alpha val="55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77255"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dirty="0" err="1"/>
            <a:t>Parainfluenza</a:t>
          </a:r>
          <a:r>
            <a:rPr lang="es-CO" sz="2300" kern="1200" dirty="0"/>
            <a:t> </a:t>
          </a:r>
        </a:p>
      </dsp:txBody>
      <dsp:txXfrm>
        <a:off x="4245581" y="2967720"/>
        <a:ext cx="3672070" cy="1147522"/>
      </dsp:txXfrm>
    </dsp:sp>
    <dsp:sp modelId="{D6D45DE8-EA52-41D4-82A7-790974E60DE3}">
      <dsp:nvSpPr>
        <dsp:cNvPr id="0" name=""/>
        <dsp:cNvSpPr/>
      </dsp:nvSpPr>
      <dsp:spPr>
        <a:xfrm>
          <a:off x="4092578" y="2801967"/>
          <a:ext cx="803265" cy="1204898"/>
        </a:xfrm>
        <a:prstGeom prst="rect">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96128-92F0-4601-B643-EA2310435380}">
      <dsp:nvSpPr>
        <dsp:cNvPr id="0" name=""/>
        <dsp:cNvSpPr/>
      </dsp:nvSpPr>
      <dsp:spPr>
        <a:xfrm>
          <a:off x="4464494" y="6"/>
          <a:ext cx="860562" cy="86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Lack</a:t>
          </a:r>
          <a:r>
            <a:rPr lang="es-ES" sz="1600" kern="1200" dirty="0"/>
            <a:t> of </a:t>
          </a:r>
          <a:r>
            <a:rPr lang="es-ES" sz="1600" kern="1200" dirty="0" err="1"/>
            <a:t>breastfeeding</a:t>
          </a:r>
          <a:endParaRPr lang="es-CO" sz="1600" kern="1200" dirty="0">
            <a:latin typeface="Arial" pitchFamily="34" charset="0"/>
            <a:cs typeface="Arial" pitchFamily="34" charset="0"/>
          </a:endParaRPr>
        </a:p>
      </dsp:txBody>
      <dsp:txXfrm>
        <a:off x="4464494" y="6"/>
        <a:ext cx="860562" cy="860562"/>
      </dsp:txXfrm>
    </dsp:sp>
    <dsp:sp modelId="{184B2E9E-E93F-47A1-BCF0-8B3E072EA94E}">
      <dsp:nvSpPr>
        <dsp:cNvPr id="0" name=""/>
        <dsp:cNvSpPr/>
      </dsp:nvSpPr>
      <dsp:spPr>
        <a:xfrm>
          <a:off x="1148460" y="96547"/>
          <a:ext cx="5707628" cy="5707628"/>
        </a:xfrm>
        <a:prstGeom prst="circularArrow">
          <a:avLst>
            <a:gd name="adj1" fmla="val 2940"/>
            <a:gd name="adj2" fmla="val 179937"/>
            <a:gd name="adj3" fmla="val 18926017"/>
            <a:gd name="adj4" fmla="val 17980380"/>
            <a:gd name="adj5" fmla="val 343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E855F52-385E-48FD-90BA-4FA955D4DB7A}">
      <dsp:nvSpPr>
        <dsp:cNvPr id="0" name=""/>
        <dsp:cNvSpPr/>
      </dsp:nvSpPr>
      <dsp:spPr>
        <a:xfrm>
          <a:off x="5880200" y="1177473"/>
          <a:ext cx="860562" cy="86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Smoking in </a:t>
          </a:r>
          <a:r>
            <a:rPr lang="es-ES" sz="1600" kern="1200" dirty="0" err="1"/>
            <a:t>parents</a:t>
          </a:r>
          <a:endParaRPr lang="es-CO" sz="1600" kern="1200" dirty="0">
            <a:latin typeface="Arial" pitchFamily="34" charset="0"/>
            <a:cs typeface="Arial" pitchFamily="34" charset="0"/>
          </a:endParaRPr>
        </a:p>
      </dsp:txBody>
      <dsp:txXfrm>
        <a:off x="5880200" y="1177473"/>
        <a:ext cx="860562" cy="860562"/>
      </dsp:txXfrm>
    </dsp:sp>
    <dsp:sp modelId="{F16DDC8F-8B33-48EA-86F6-9136FE65F643}">
      <dsp:nvSpPr>
        <dsp:cNvPr id="0" name=""/>
        <dsp:cNvSpPr/>
      </dsp:nvSpPr>
      <dsp:spPr>
        <a:xfrm>
          <a:off x="1142629" y="89950"/>
          <a:ext cx="5707628" cy="5707628"/>
        </a:xfrm>
        <a:prstGeom prst="circularArrow">
          <a:avLst>
            <a:gd name="adj1" fmla="val 2940"/>
            <a:gd name="adj2" fmla="val 179937"/>
            <a:gd name="adj3" fmla="val 21463435"/>
            <a:gd name="adj4" fmla="val 20411160"/>
            <a:gd name="adj5" fmla="val 3430"/>
          </a:avLst>
        </a:prstGeom>
        <a:solidFill>
          <a:schemeClr val="accent4">
            <a:hueOff val="-558096"/>
            <a:satOff val="3362"/>
            <a:lumOff val="27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C8B95F9-A4BD-4C74-BFB0-C4F45142018E}">
      <dsp:nvSpPr>
        <dsp:cNvPr id="0" name=""/>
        <dsp:cNvSpPr/>
      </dsp:nvSpPr>
      <dsp:spPr>
        <a:xfrm>
          <a:off x="6197589" y="2977474"/>
          <a:ext cx="860562" cy="86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Low</a:t>
          </a:r>
          <a:r>
            <a:rPr lang="es-ES" sz="1600" kern="1200" dirty="0"/>
            <a:t> </a:t>
          </a:r>
          <a:r>
            <a:rPr lang="es-ES" sz="1600" kern="1200" dirty="0" err="1"/>
            <a:t>birth</a:t>
          </a:r>
          <a:r>
            <a:rPr lang="es-ES" sz="1600" kern="1200" dirty="0"/>
            <a:t> </a:t>
          </a:r>
          <a:r>
            <a:rPr lang="es-ES" sz="1600" kern="1200" dirty="0" err="1"/>
            <a:t>weight</a:t>
          </a:r>
          <a:endParaRPr lang="es-CO" sz="1600" kern="1200" dirty="0">
            <a:latin typeface="Arial" pitchFamily="34" charset="0"/>
            <a:cs typeface="Arial" pitchFamily="34" charset="0"/>
          </a:endParaRPr>
        </a:p>
      </dsp:txBody>
      <dsp:txXfrm>
        <a:off x="6197589" y="2977474"/>
        <a:ext cx="860562" cy="860562"/>
      </dsp:txXfrm>
    </dsp:sp>
    <dsp:sp modelId="{0CAEAE8C-CC6B-4C88-BB36-1D5628A4DBE6}">
      <dsp:nvSpPr>
        <dsp:cNvPr id="0" name=""/>
        <dsp:cNvSpPr/>
      </dsp:nvSpPr>
      <dsp:spPr>
        <a:xfrm>
          <a:off x="1184668" y="-20594"/>
          <a:ext cx="5707628" cy="5707628"/>
        </a:xfrm>
        <a:prstGeom prst="circularArrow">
          <a:avLst>
            <a:gd name="adj1" fmla="val 2940"/>
            <a:gd name="adj2" fmla="val 179937"/>
            <a:gd name="adj3" fmla="val 2196203"/>
            <a:gd name="adj4" fmla="val 1325360"/>
            <a:gd name="adj5" fmla="val 3430"/>
          </a:avLst>
        </a:prstGeom>
        <a:solidFill>
          <a:schemeClr val="accent4">
            <a:hueOff val="-1116192"/>
            <a:satOff val="6725"/>
            <a:lumOff val="5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C50D342-A182-4164-AE6A-9DE0D79F594E}">
      <dsp:nvSpPr>
        <dsp:cNvPr id="0" name=""/>
        <dsp:cNvSpPr/>
      </dsp:nvSpPr>
      <dsp:spPr>
        <a:xfrm>
          <a:off x="5256590" y="4536513"/>
          <a:ext cx="860562" cy="86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Under</a:t>
          </a:r>
          <a:r>
            <a:rPr lang="es-ES" sz="1600" kern="1200" dirty="0"/>
            <a:t> 12 </a:t>
          </a:r>
          <a:r>
            <a:rPr lang="es-ES" sz="1600" kern="1200" dirty="0" err="1"/>
            <a:t>months</a:t>
          </a:r>
          <a:endParaRPr lang="es-CO" sz="1600" kern="1200" dirty="0">
            <a:latin typeface="Arial" pitchFamily="34" charset="0"/>
            <a:cs typeface="Arial" pitchFamily="34" charset="0"/>
          </a:endParaRPr>
        </a:p>
      </dsp:txBody>
      <dsp:txXfrm>
        <a:off x="5256590" y="4536513"/>
        <a:ext cx="860562" cy="860562"/>
      </dsp:txXfrm>
    </dsp:sp>
    <dsp:sp modelId="{83CC5552-4A9E-46D9-9B52-A865688F00FF}">
      <dsp:nvSpPr>
        <dsp:cNvPr id="0" name=""/>
        <dsp:cNvSpPr/>
      </dsp:nvSpPr>
      <dsp:spPr>
        <a:xfrm>
          <a:off x="1036054" y="109565"/>
          <a:ext cx="5707628" cy="5707628"/>
        </a:xfrm>
        <a:prstGeom prst="circularArrow">
          <a:avLst>
            <a:gd name="adj1" fmla="val 2940"/>
            <a:gd name="adj2" fmla="val 179937"/>
            <a:gd name="adj3" fmla="val 4524626"/>
            <a:gd name="adj4" fmla="val 3554198"/>
            <a:gd name="adj5" fmla="val 3430"/>
          </a:avLst>
        </a:prstGeom>
        <a:solidFill>
          <a:schemeClr val="accent4">
            <a:hueOff val="-1674289"/>
            <a:satOff val="10087"/>
            <a:lumOff val="8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54738FB-7584-4686-814E-E09B6C1FB12D}">
      <dsp:nvSpPr>
        <dsp:cNvPr id="0" name=""/>
        <dsp:cNvSpPr/>
      </dsp:nvSpPr>
      <dsp:spPr>
        <a:xfrm>
          <a:off x="3566162" y="5185503"/>
          <a:ext cx="860562" cy="86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overcrowding</a:t>
          </a:r>
          <a:endParaRPr lang="es-CO" sz="1600" kern="1200" dirty="0">
            <a:latin typeface="Arial" pitchFamily="34" charset="0"/>
            <a:cs typeface="Arial" pitchFamily="34" charset="0"/>
          </a:endParaRPr>
        </a:p>
      </dsp:txBody>
      <dsp:txXfrm>
        <a:off x="3566162" y="5185503"/>
        <a:ext cx="860562" cy="860562"/>
      </dsp:txXfrm>
    </dsp:sp>
    <dsp:sp modelId="{C442C904-7BDA-4573-B239-428C66226359}">
      <dsp:nvSpPr>
        <dsp:cNvPr id="0" name=""/>
        <dsp:cNvSpPr/>
      </dsp:nvSpPr>
      <dsp:spPr>
        <a:xfrm>
          <a:off x="1142629" y="89950"/>
          <a:ext cx="5707628" cy="5707628"/>
        </a:xfrm>
        <a:prstGeom prst="circularArrow">
          <a:avLst>
            <a:gd name="adj1" fmla="val 2940"/>
            <a:gd name="adj2" fmla="val 179937"/>
            <a:gd name="adj3" fmla="val 6948070"/>
            <a:gd name="adj4" fmla="val 5956009"/>
            <a:gd name="adj5" fmla="val 3430"/>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8D5C010-A701-4EE1-B533-6221627C0A11}">
      <dsp:nvSpPr>
        <dsp:cNvPr id="0" name=""/>
        <dsp:cNvSpPr/>
      </dsp:nvSpPr>
      <dsp:spPr>
        <a:xfrm>
          <a:off x="1848621" y="4560369"/>
          <a:ext cx="860562" cy="86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Low</a:t>
          </a:r>
          <a:r>
            <a:rPr lang="es-ES" sz="1600" kern="1200" dirty="0"/>
            <a:t> </a:t>
          </a:r>
          <a:r>
            <a:rPr lang="es-ES" sz="1600" kern="1200" dirty="0" err="1"/>
            <a:t>socioeconomic</a:t>
          </a:r>
          <a:r>
            <a:rPr lang="es-ES" sz="1600" kern="1200" dirty="0"/>
            <a:t> status</a:t>
          </a:r>
          <a:endParaRPr lang="es-CO" sz="1600" kern="1200" dirty="0">
            <a:latin typeface="Arial" pitchFamily="34" charset="0"/>
            <a:cs typeface="Arial" pitchFamily="34" charset="0"/>
          </a:endParaRPr>
        </a:p>
      </dsp:txBody>
      <dsp:txXfrm>
        <a:off x="1848621" y="4560369"/>
        <a:ext cx="860562" cy="860562"/>
      </dsp:txXfrm>
    </dsp:sp>
    <dsp:sp modelId="{56606FB6-E04F-49F3-876E-1C9A5FD54FAF}">
      <dsp:nvSpPr>
        <dsp:cNvPr id="0" name=""/>
        <dsp:cNvSpPr/>
      </dsp:nvSpPr>
      <dsp:spPr>
        <a:xfrm>
          <a:off x="1142629" y="89950"/>
          <a:ext cx="5707628" cy="5707628"/>
        </a:xfrm>
        <a:prstGeom prst="circularArrow">
          <a:avLst>
            <a:gd name="adj1" fmla="val 2940"/>
            <a:gd name="adj2" fmla="val 179937"/>
            <a:gd name="adj3" fmla="val 9446877"/>
            <a:gd name="adj4" fmla="val 8566216"/>
            <a:gd name="adj5" fmla="val 3430"/>
          </a:avLst>
        </a:prstGeom>
        <a:solidFill>
          <a:schemeClr val="accent4">
            <a:hueOff val="-2790481"/>
            <a:satOff val="16812"/>
            <a:lumOff val="13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D61730E-572F-4AEB-9967-C902AA737337}">
      <dsp:nvSpPr>
        <dsp:cNvPr id="0" name=""/>
        <dsp:cNvSpPr/>
      </dsp:nvSpPr>
      <dsp:spPr>
        <a:xfrm>
          <a:off x="934736" y="2977474"/>
          <a:ext cx="860562" cy="86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prematurity</a:t>
          </a:r>
          <a:endParaRPr lang="es-CO" sz="1600" kern="1200" dirty="0">
            <a:latin typeface="Arial" pitchFamily="34" charset="0"/>
            <a:cs typeface="Arial" pitchFamily="34" charset="0"/>
          </a:endParaRPr>
        </a:p>
      </dsp:txBody>
      <dsp:txXfrm>
        <a:off x="934736" y="2977474"/>
        <a:ext cx="860562" cy="860562"/>
      </dsp:txXfrm>
    </dsp:sp>
    <dsp:sp modelId="{AA437893-D53C-4F95-B17E-D683C109D115}">
      <dsp:nvSpPr>
        <dsp:cNvPr id="0" name=""/>
        <dsp:cNvSpPr/>
      </dsp:nvSpPr>
      <dsp:spPr>
        <a:xfrm>
          <a:off x="1142629" y="89950"/>
          <a:ext cx="5707628" cy="5707628"/>
        </a:xfrm>
        <a:prstGeom prst="circularArrow">
          <a:avLst>
            <a:gd name="adj1" fmla="val 2940"/>
            <a:gd name="adj2" fmla="val 179937"/>
            <a:gd name="adj3" fmla="val 11808904"/>
            <a:gd name="adj4" fmla="val 10756628"/>
            <a:gd name="adj5" fmla="val 3430"/>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C60C5C1-D32F-41AD-8ED9-760E85D36220}">
      <dsp:nvSpPr>
        <dsp:cNvPr id="0" name=""/>
        <dsp:cNvSpPr/>
      </dsp:nvSpPr>
      <dsp:spPr>
        <a:xfrm>
          <a:off x="1252125" y="1177473"/>
          <a:ext cx="860562" cy="86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immunodeficiencies</a:t>
          </a:r>
          <a:endParaRPr lang="es-CO" sz="1600" kern="1200" dirty="0">
            <a:latin typeface="Arial" pitchFamily="34" charset="0"/>
            <a:cs typeface="Arial" pitchFamily="34" charset="0"/>
          </a:endParaRPr>
        </a:p>
      </dsp:txBody>
      <dsp:txXfrm>
        <a:off x="1252125" y="1177473"/>
        <a:ext cx="860562" cy="860562"/>
      </dsp:txXfrm>
    </dsp:sp>
    <dsp:sp modelId="{D1F71FC6-2715-4CB6-964A-2E9021F47D72}">
      <dsp:nvSpPr>
        <dsp:cNvPr id="0" name=""/>
        <dsp:cNvSpPr/>
      </dsp:nvSpPr>
      <dsp:spPr>
        <a:xfrm>
          <a:off x="1142629" y="89950"/>
          <a:ext cx="5707628" cy="5707628"/>
        </a:xfrm>
        <a:prstGeom prst="circularArrow">
          <a:avLst>
            <a:gd name="adj1" fmla="val 2940"/>
            <a:gd name="adj2" fmla="val 179937"/>
            <a:gd name="adj3" fmla="val 14207935"/>
            <a:gd name="adj4" fmla="val 13282718"/>
            <a:gd name="adj5" fmla="val 3430"/>
          </a:avLst>
        </a:prstGeom>
        <a:solidFill>
          <a:schemeClr val="accent4">
            <a:hueOff val="-3906673"/>
            <a:satOff val="23537"/>
            <a:lumOff val="18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F11F8DE-AE63-4E43-B208-F47785515B1D}">
      <dsp:nvSpPr>
        <dsp:cNvPr id="0" name=""/>
        <dsp:cNvSpPr/>
      </dsp:nvSpPr>
      <dsp:spPr>
        <a:xfrm>
          <a:off x="2652277" y="2605"/>
          <a:ext cx="860562" cy="86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Attendance</a:t>
          </a:r>
          <a:r>
            <a:rPr lang="es-ES" sz="1600" kern="1200" dirty="0"/>
            <a:t> at </a:t>
          </a:r>
          <a:r>
            <a:rPr lang="es-ES" sz="1600" kern="1200" dirty="0" err="1"/>
            <a:t>day</a:t>
          </a:r>
          <a:r>
            <a:rPr lang="es-ES" sz="1600" kern="1200" dirty="0"/>
            <a:t> </a:t>
          </a:r>
          <a:r>
            <a:rPr lang="es-ES" sz="1600" kern="1200" dirty="0" err="1"/>
            <a:t>care</a:t>
          </a:r>
          <a:endParaRPr lang="es-CO" sz="1600" kern="1200" dirty="0">
            <a:latin typeface="Arial" pitchFamily="34" charset="0"/>
            <a:cs typeface="Arial" pitchFamily="34" charset="0"/>
          </a:endParaRPr>
        </a:p>
      </dsp:txBody>
      <dsp:txXfrm>
        <a:off x="2652277" y="2605"/>
        <a:ext cx="860562" cy="860562"/>
      </dsp:txXfrm>
    </dsp:sp>
    <dsp:sp modelId="{820D54AE-65C4-423A-B546-28964E383AC6}">
      <dsp:nvSpPr>
        <dsp:cNvPr id="0" name=""/>
        <dsp:cNvSpPr/>
      </dsp:nvSpPr>
      <dsp:spPr>
        <a:xfrm>
          <a:off x="1134681" y="91400"/>
          <a:ext cx="5707628" cy="5707628"/>
        </a:xfrm>
        <a:prstGeom prst="circularArrow">
          <a:avLst>
            <a:gd name="adj1" fmla="val 2940"/>
            <a:gd name="adj2" fmla="val 179937"/>
            <a:gd name="adj3" fmla="val 16635757"/>
            <a:gd name="adj4" fmla="val 15584756"/>
            <a:gd name="adj5" fmla="val 3430"/>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1ABF2-AA92-4190-9D22-CD21AABA661B}">
      <dsp:nvSpPr>
        <dsp:cNvPr id="0" name=""/>
        <dsp:cNvSpPr/>
      </dsp:nvSpPr>
      <dsp:spPr>
        <a:xfrm>
          <a:off x="298460" y="637"/>
          <a:ext cx="1861167" cy="1116700"/>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err="1"/>
            <a:t>cyanosis</a:t>
          </a:r>
          <a:endParaRPr lang="es-CO" sz="2500" kern="1200" dirty="0"/>
        </a:p>
      </dsp:txBody>
      <dsp:txXfrm>
        <a:off x="331167" y="33344"/>
        <a:ext cx="1795753" cy="1051286"/>
      </dsp:txXfrm>
    </dsp:sp>
    <dsp:sp modelId="{3426C8B8-2099-4111-843B-103883CE6B3C}">
      <dsp:nvSpPr>
        <dsp:cNvPr id="0" name=""/>
        <dsp:cNvSpPr/>
      </dsp:nvSpPr>
      <dsp:spPr>
        <a:xfrm>
          <a:off x="2323411" y="328203"/>
          <a:ext cx="394567" cy="461569"/>
        </a:xfrm>
        <a:prstGeom prst="rightArrow">
          <a:avLst>
            <a:gd name="adj1" fmla="val 60000"/>
            <a:gd name="adj2" fmla="val 50000"/>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p>
      </dsp:txBody>
      <dsp:txXfrm>
        <a:off x="2323411" y="420517"/>
        <a:ext cx="276197" cy="276941"/>
      </dsp:txXfrm>
    </dsp:sp>
    <dsp:sp modelId="{2592CB43-7F74-466E-898B-58061F6622F2}">
      <dsp:nvSpPr>
        <dsp:cNvPr id="0" name=""/>
        <dsp:cNvSpPr/>
      </dsp:nvSpPr>
      <dsp:spPr>
        <a:xfrm>
          <a:off x="2904096" y="637"/>
          <a:ext cx="1861167" cy="1116700"/>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err="1"/>
            <a:t>Shortness</a:t>
          </a:r>
          <a:r>
            <a:rPr lang="es-ES" sz="2500" kern="1200" dirty="0"/>
            <a:t> of </a:t>
          </a:r>
          <a:r>
            <a:rPr lang="es-ES" sz="2500" kern="1200" dirty="0" err="1"/>
            <a:t>breath</a:t>
          </a:r>
          <a:endParaRPr lang="es-CO" sz="2500" kern="1200" dirty="0"/>
        </a:p>
      </dsp:txBody>
      <dsp:txXfrm>
        <a:off x="2936803" y="33344"/>
        <a:ext cx="1795753" cy="1051286"/>
      </dsp:txXfrm>
    </dsp:sp>
    <dsp:sp modelId="{8196E5AB-3D9F-4782-93F6-9D91ADBB1BFD}">
      <dsp:nvSpPr>
        <dsp:cNvPr id="0" name=""/>
        <dsp:cNvSpPr/>
      </dsp:nvSpPr>
      <dsp:spPr>
        <a:xfrm>
          <a:off x="4929046" y="328203"/>
          <a:ext cx="394567" cy="461569"/>
        </a:xfrm>
        <a:prstGeom prs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p>
      </dsp:txBody>
      <dsp:txXfrm>
        <a:off x="4929046" y="420517"/>
        <a:ext cx="276197" cy="276941"/>
      </dsp:txXfrm>
    </dsp:sp>
    <dsp:sp modelId="{A00447FF-DF49-4F49-882D-84966BBA618C}">
      <dsp:nvSpPr>
        <dsp:cNvPr id="0" name=""/>
        <dsp:cNvSpPr/>
      </dsp:nvSpPr>
      <dsp:spPr>
        <a:xfrm>
          <a:off x="5509731" y="637"/>
          <a:ext cx="1861167" cy="1116700"/>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err="1"/>
            <a:t>Cough</a:t>
          </a:r>
          <a:r>
            <a:rPr lang="es-ES" sz="2500" kern="1200" dirty="0"/>
            <a:t> </a:t>
          </a:r>
          <a:endParaRPr lang="es-CO" sz="2500" kern="1200" dirty="0"/>
        </a:p>
      </dsp:txBody>
      <dsp:txXfrm>
        <a:off x="5542438" y="33344"/>
        <a:ext cx="1795753" cy="1051286"/>
      </dsp:txXfrm>
    </dsp:sp>
    <dsp:sp modelId="{E99D5255-D6F8-4169-9A23-FA03952EFBB5}">
      <dsp:nvSpPr>
        <dsp:cNvPr id="0" name=""/>
        <dsp:cNvSpPr/>
      </dsp:nvSpPr>
      <dsp:spPr>
        <a:xfrm rot="5400000">
          <a:off x="6243031" y="1247620"/>
          <a:ext cx="394567" cy="461569"/>
        </a:xfrm>
        <a:prstGeom prst="rightArrow">
          <a:avLst>
            <a:gd name="adj1" fmla="val 60000"/>
            <a:gd name="adj2" fmla="val 5000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p>
      </dsp:txBody>
      <dsp:txXfrm rot="-5400000">
        <a:off x="6301844" y="1281121"/>
        <a:ext cx="276941" cy="276197"/>
      </dsp:txXfrm>
    </dsp:sp>
    <dsp:sp modelId="{28FD2871-EC5A-440B-B7A2-C8B7D5AD32D3}">
      <dsp:nvSpPr>
        <dsp:cNvPr id="0" name=""/>
        <dsp:cNvSpPr/>
      </dsp:nvSpPr>
      <dsp:spPr>
        <a:xfrm>
          <a:off x="5509731" y="1861805"/>
          <a:ext cx="1861167" cy="111670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err="1"/>
            <a:t>chest</a:t>
          </a:r>
          <a:r>
            <a:rPr lang="es-ES" sz="2500" kern="1200" dirty="0"/>
            <a:t>  </a:t>
          </a:r>
          <a:r>
            <a:rPr lang="es-ES" sz="2500" kern="1200" dirty="0" err="1"/>
            <a:t>indrawing</a:t>
          </a:r>
          <a:r>
            <a:rPr lang="es-ES" sz="2500" kern="1200" dirty="0"/>
            <a:t> </a:t>
          </a:r>
          <a:endParaRPr lang="es-CO" sz="2500" kern="1200" dirty="0"/>
        </a:p>
      </dsp:txBody>
      <dsp:txXfrm>
        <a:off x="5542438" y="1894512"/>
        <a:ext cx="1795753" cy="1051286"/>
      </dsp:txXfrm>
    </dsp:sp>
    <dsp:sp modelId="{6CD424FC-F4D4-49D8-9EB7-11F5AA2A4C6F}">
      <dsp:nvSpPr>
        <dsp:cNvPr id="0" name=""/>
        <dsp:cNvSpPr/>
      </dsp:nvSpPr>
      <dsp:spPr>
        <a:xfrm rot="10800000">
          <a:off x="4951380" y="2189371"/>
          <a:ext cx="394567" cy="461569"/>
        </a:xfrm>
        <a:prstGeom prst="rightArrow">
          <a:avLst>
            <a:gd name="adj1" fmla="val 60000"/>
            <a:gd name="adj2" fmla="val 50000"/>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p>
      </dsp:txBody>
      <dsp:txXfrm rot="10800000">
        <a:off x="5069750" y="2281685"/>
        <a:ext cx="276197" cy="276941"/>
      </dsp:txXfrm>
    </dsp:sp>
    <dsp:sp modelId="{35B385D0-0369-49E7-B576-51BD863F6CCC}">
      <dsp:nvSpPr>
        <dsp:cNvPr id="0" name=""/>
        <dsp:cNvSpPr/>
      </dsp:nvSpPr>
      <dsp:spPr>
        <a:xfrm>
          <a:off x="2904096" y="1861805"/>
          <a:ext cx="1861167" cy="1116700"/>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Fatigue </a:t>
          </a:r>
          <a:r>
            <a:rPr lang="es-CO" sz="2500" kern="1200" dirty="0"/>
            <a:t> </a:t>
          </a:r>
        </a:p>
      </dsp:txBody>
      <dsp:txXfrm>
        <a:off x="2936803" y="1894512"/>
        <a:ext cx="1795753" cy="1051286"/>
      </dsp:txXfrm>
    </dsp:sp>
    <dsp:sp modelId="{06D7A949-5A2D-4018-BD1F-11411E46D0F5}">
      <dsp:nvSpPr>
        <dsp:cNvPr id="0" name=""/>
        <dsp:cNvSpPr/>
      </dsp:nvSpPr>
      <dsp:spPr>
        <a:xfrm rot="10800000">
          <a:off x="2345745" y="2189371"/>
          <a:ext cx="394567" cy="461569"/>
        </a:xfrm>
        <a:prstGeom prst="rightArrow">
          <a:avLst>
            <a:gd name="adj1" fmla="val 60000"/>
            <a:gd name="adj2" fmla="val 50000"/>
          </a:avLst>
        </a:prstGeom>
        <a:solidFill>
          <a:schemeClr val="accent6">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p>
      </dsp:txBody>
      <dsp:txXfrm rot="10800000">
        <a:off x="2464115" y="2281685"/>
        <a:ext cx="276197" cy="276941"/>
      </dsp:txXfrm>
    </dsp:sp>
    <dsp:sp modelId="{B97145FD-8A45-4729-9351-B9799D4A497F}">
      <dsp:nvSpPr>
        <dsp:cNvPr id="0" name=""/>
        <dsp:cNvSpPr/>
      </dsp:nvSpPr>
      <dsp:spPr>
        <a:xfrm>
          <a:off x="298460" y="1861805"/>
          <a:ext cx="1861167" cy="1116700"/>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err="1"/>
            <a:t>Fever</a:t>
          </a:r>
          <a:r>
            <a:rPr lang="es-ES" sz="2500" kern="1200" dirty="0"/>
            <a:t> </a:t>
          </a:r>
          <a:r>
            <a:rPr lang="es-CO" sz="2500" kern="1200" dirty="0"/>
            <a:t> </a:t>
          </a:r>
        </a:p>
      </dsp:txBody>
      <dsp:txXfrm>
        <a:off x="331167" y="1894512"/>
        <a:ext cx="1795753" cy="1051286"/>
      </dsp:txXfrm>
    </dsp:sp>
    <dsp:sp modelId="{17244533-F67A-4BAB-B1CB-9A6922C894B2}">
      <dsp:nvSpPr>
        <dsp:cNvPr id="0" name=""/>
        <dsp:cNvSpPr/>
      </dsp:nvSpPr>
      <dsp:spPr>
        <a:xfrm rot="5400000">
          <a:off x="1031761" y="3108788"/>
          <a:ext cx="394567" cy="461569"/>
        </a:xfrm>
        <a:prstGeom prst="rightArrow">
          <a:avLst>
            <a:gd name="adj1" fmla="val 60000"/>
            <a:gd name="adj2" fmla="val 50000"/>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p>
      </dsp:txBody>
      <dsp:txXfrm rot="-5400000">
        <a:off x="1090574" y="3142289"/>
        <a:ext cx="276941" cy="276197"/>
      </dsp:txXfrm>
    </dsp:sp>
    <dsp:sp modelId="{E0141912-FB66-456A-A406-70A16FBD9363}">
      <dsp:nvSpPr>
        <dsp:cNvPr id="0" name=""/>
        <dsp:cNvSpPr/>
      </dsp:nvSpPr>
      <dsp:spPr>
        <a:xfrm>
          <a:off x="298460" y="3722973"/>
          <a:ext cx="1861167" cy="1116700"/>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Nasal </a:t>
          </a:r>
          <a:r>
            <a:rPr lang="es-ES" sz="2500" kern="1200" dirty="0" err="1"/>
            <a:t>flaring</a:t>
          </a:r>
          <a:r>
            <a:rPr lang="es-ES" sz="2500" kern="1200" dirty="0"/>
            <a:t> in </a:t>
          </a:r>
          <a:r>
            <a:rPr lang="es-ES" sz="2500" kern="1200" dirty="0" err="1"/>
            <a:t>infants</a:t>
          </a:r>
          <a:endParaRPr lang="es-CO" sz="2500" kern="1200" dirty="0"/>
        </a:p>
      </dsp:txBody>
      <dsp:txXfrm>
        <a:off x="331167" y="3755680"/>
        <a:ext cx="1795753" cy="1051286"/>
      </dsp:txXfrm>
    </dsp:sp>
    <dsp:sp modelId="{E47B2C39-3768-4E03-9AD7-21B2A7BB6C13}">
      <dsp:nvSpPr>
        <dsp:cNvPr id="0" name=""/>
        <dsp:cNvSpPr/>
      </dsp:nvSpPr>
      <dsp:spPr>
        <a:xfrm>
          <a:off x="2323411" y="4050539"/>
          <a:ext cx="394567" cy="461569"/>
        </a:xfrm>
        <a:prstGeom prs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O" sz="1900" kern="1200"/>
        </a:p>
      </dsp:txBody>
      <dsp:txXfrm>
        <a:off x="2323411" y="4142853"/>
        <a:ext cx="276197" cy="276941"/>
      </dsp:txXfrm>
    </dsp:sp>
    <dsp:sp modelId="{77CCA1F0-7B0A-40FC-8996-C840B5DD1641}">
      <dsp:nvSpPr>
        <dsp:cNvPr id="0" name=""/>
        <dsp:cNvSpPr/>
      </dsp:nvSpPr>
      <dsp:spPr>
        <a:xfrm>
          <a:off x="2904096" y="3722973"/>
          <a:ext cx="1861167" cy="1116700"/>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err="1"/>
            <a:t>Tachypnea</a:t>
          </a:r>
          <a:r>
            <a:rPr lang="es-ES" sz="2500" kern="1200" dirty="0"/>
            <a:t> </a:t>
          </a:r>
          <a:r>
            <a:rPr lang="es-CO" sz="2500" kern="1200" dirty="0"/>
            <a:t> </a:t>
          </a:r>
        </a:p>
      </dsp:txBody>
      <dsp:txXfrm>
        <a:off x="2936803" y="3755680"/>
        <a:ext cx="1795753" cy="10512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F0475-3CF5-4AE9-B4DD-E582EA9F32C2}">
      <dsp:nvSpPr>
        <dsp:cNvPr id="0" name=""/>
        <dsp:cNvSpPr/>
      </dsp:nvSpPr>
      <dsp:spPr>
        <a:xfrm>
          <a:off x="1031195" y="594347"/>
          <a:ext cx="2857816" cy="2857816"/>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w="57150">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ES" sz="3100" kern="1200" dirty="0" err="1"/>
            <a:t>Liquid</a:t>
          </a:r>
          <a:r>
            <a:rPr lang="es-ES" sz="3100" kern="1200" dirty="0"/>
            <a:t> </a:t>
          </a:r>
          <a:r>
            <a:rPr lang="es-ES" sz="3100" kern="1200" dirty="0" err="1"/>
            <a:t>holder</a:t>
          </a:r>
          <a:endParaRPr lang="es-CO" sz="3100" kern="1200" dirty="0"/>
        </a:p>
      </dsp:txBody>
      <dsp:txXfrm>
        <a:off x="1412237" y="1094465"/>
        <a:ext cx="2095732" cy="1286017"/>
      </dsp:txXfrm>
    </dsp:sp>
    <dsp:sp modelId="{39CF1B3E-9099-4577-A773-ECE6D845EEDC}">
      <dsp:nvSpPr>
        <dsp:cNvPr id="0" name=""/>
        <dsp:cNvSpPr/>
      </dsp:nvSpPr>
      <dsp:spPr>
        <a:xfrm>
          <a:off x="2062391" y="2380483"/>
          <a:ext cx="2857816" cy="2857816"/>
        </a:xfrm>
        <a:prstGeom prst="ellipse">
          <a:avLst/>
        </a:prstGeom>
        <a:gradFill rotWithShape="0">
          <a:gsLst>
            <a:gs pos="0">
              <a:schemeClr val="accent2">
                <a:alpha val="50000"/>
                <a:hueOff val="2340759"/>
                <a:satOff val="-2919"/>
                <a:lumOff val="686"/>
                <a:alphaOff val="0"/>
                <a:tint val="50000"/>
                <a:satMod val="300000"/>
              </a:schemeClr>
            </a:gs>
            <a:gs pos="35000">
              <a:schemeClr val="accent2">
                <a:alpha val="50000"/>
                <a:hueOff val="2340759"/>
                <a:satOff val="-2919"/>
                <a:lumOff val="686"/>
                <a:alphaOff val="0"/>
                <a:tint val="37000"/>
                <a:satMod val="300000"/>
              </a:schemeClr>
            </a:gs>
            <a:gs pos="100000">
              <a:schemeClr val="accent2">
                <a:alpha val="50000"/>
                <a:hueOff val="2340759"/>
                <a:satOff val="-2919"/>
                <a:lumOff val="686"/>
                <a:alphaOff val="0"/>
                <a:tint val="15000"/>
                <a:satMod val="350000"/>
              </a:schemeClr>
            </a:gs>
          </a:gsLst>
          <a:lin ang="16200000" scaled="1"/>
        </a:gradFill>
        <a:ln w="57150">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ES" sz="3100" kern="1200" dirty="0" err="1"/>
            <a:t>oxygen</a:t>
          </a:r>
          <a:endParaRPr lang="es-CO" sz="3100" kern="1200" dirty="0"/>
        </a:p>
      </dsp:txBody>
      <dsp:txXfrm>
        <a:off x="2936406" y="3118752"/>
        <a:ext cx="1714690" cy="1571799"/>
      </dsp:txXfrm>
    </dsp:sp>
    <dsp:sp modelId="{31F096B6-C8D5-4AC5-9EE2-272EF2AD7841}">
      <dsp:nvSpPr>
        <dsp:cNvPr id="0" name=""/>
        <dsp:cNvSpPr/>
      </dsp:nvSpPr>
      <dsp:spPr>
        <a:xfrm>
          <a:off x="0" y="2376253"/>
          <a:ext cx="2857816" cy="2857816"/>
        </a:xfrm>
        <a:prstGeom prst="ellipse">
          <a:avLst/>
        </a:prstGeom>
        <a:gradFill rotWithShape="0">
          <a:gsLst>
            <a:gs pos="0">
              <a:schemeClr val="accent2">
                <a:alpha val="50000"/>
                <a:hueOff val="4681519"/>
                <a:satOff val="-5839"/>
                <a:lumOff val="1373"/>
                <a:alphaOff val="0"/>
                <a:tint val="50000"/>
                <a:satMod val="300000"/>
              </a:schemeClr>
            </a:gs>
            <a:gs pos="35000">
              <a:schemeClr val="accent2">
                <a:alpha val="50000"/>
                <a:hueOff val="4681519"/>
                <a:satOff val="-5839"/>
                <a:lumOff val="1373"/>
                <a:alphaOff val="0"/>
                <a:tint val="37000"/>
                <a:satMod val="300000"/>
              </a:schemeClr>
            </a:gs>
            <a:gs pos="100000">
              <a:schemeClr val="accent2">
                <a:alpha val="50000"/>
                <a:hueOff val="4681519"/>
                <a:satOff val="-5839"/>
                <a:lumOff val="1373"/>
                <a:alphaOff val="0"/>
                <a:tint val="15000"/>
                <a:satMod val="350000"/>
              </a:schemeClr>
            </a:gs>
          </a:gsLst>
          <a:lin ang="16200000" scaled="1"/>
        </a:gradFill>
        <a:ln w="57150">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ES" sz="3100" kern="1200" dirty="0" err="1"/>
            <a:t>nutritional</a:t>
          </a:r>
          <a:r>
            <a:rPr lang="es-ES" sz="3100" kern="1200" dirty="0"/>
            <a:t> </a:t>
          </a:r>
          <a:r>
            <a:rPr lang="es-ES" sz="3100" kern="1200" dirty="0" err="1"/>
            <a:t>support</a:t>
          </a:r>
          <a:endParaRPr lang="es-CO" sz="3100" kern="1200" dirty="0"/>
        </a:p>
      </dsp:txBody>
      <dsp:txXfrm>
        <a:off x="269111" y="3114523"/>
        <a:ext cx="1714690" cy="1571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F0475-3CF5-4AE9-B4DD-E582EA9F32C2}">
      <dsp:nvSpPr>
        <dsp:cNvPr id="0" name=""/>
        <dsp:cNvSpPr/>
      </dsp:nvSpPr>
      <dsp:spPr>
        <a:xfrm>
          <a:off x="1031195" y="594347"/>
          <a:ext cx="2857816" cy="2857816"/>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S" sz="2400" kern="1200" dirty="0" err="1"/>
            <a:t>Respiratory</a:t>
          </a:r>
          <a:r>
            <a:rPr lang="es-ES" sz="2400" kern="1200" dirty="0"/>
            <a:t> </a:t>
          </a:r>
          <a:r>
            <a:rPr lang="es-ES" sz="2400" kern="1200" dirty="0" err="1"/>
            <a:t>Therapy</a:t>
          </a:r>
          <a:r>
            <a:rPr lang="es-ES" sz="2400" kern="1200" dirty="0"/>
            <a:t> </a:t>
          </a:r>
          <a:endParaRPr lang="es-CO" sz="2400" kern="1200" dirty="0"/>
        </a:p>
      </dsp:txBody>
      <dsp:txXfrm>
        <a:off x="1412237" y="1094465"/>
        <a:ext cx="2095732" cy="1286017"/>
      </dsp:txXfrm>
    </dsp:sp>
    <dsp:sp modelId="{39CF1B3E-9099-4577-A773-ECE6D845EEDC}">
      <dsp:nvSpPr>
        <dsp:cNvPr id="0" name=""/>
        <dsp:cNvSpPr/>
      </dsp:nvSpPr>
      <dsp:spPr>
        <a:xfrm>
          <a:off x="2062391" y="2380483"/>
          <a:ext cx="2857816" cy="2857816"/>
        </a:xfrm>
        <a:prstGeom prst="ellipse">
          <a:avLst/>
        </a:prstGeom>
        <a:gradFill rotWithShape="0">
          <a:gsLst>
            <a:gs pos="0">
              <a:schemeClr val="accent2">
                <a:alpha val="50000"/>
                <a:hueOff val="2340759"/>
                <a:satOff val="-2919"/>
                <a:lumOff val="686"/>
                <a:alphaOff val="0"/>
                <a:tint val="50000"/>
                <a:satMod val="300000"/>
              </a:schemeClr>
            </a:gs>
            <a:gs pos="35000">
              <a:schemeClr val="accent2">
                <a:alpha val="50000"/>
                <a:hueOff val="2340759"/>
                <a:satOff val="-2919"/>
                <a:lumOff val="686"/>
                <a:alphaOff val="0"/>
                <a:tint val="37000"/>
                <a:satMod val="300000"/>
              </a:schemeClr>
            </a:gs>
            <a:gs pos="100000">
              <a:schemeClr val="accent2">
                <a:alpha val="50000"/>
                <a:hueOff val="2340759"/>
                <a:satOff val="-2919"/>
                <a:lumOff val="68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CO" sz="2400" kern="1200" dirty="0" err="1"/>
            <a:t>Antibiotics</a:t>
          </a:r>
          <a:r>
            <a:rPr lang="es-CO" sz="2400" kern="1200" dirty="0"/>
            <a:t> </a:t>
          </a:r>
        </a:p>
      </dsp:txBody>
      <dsp:txXfrm>
        <a:off x="2936406" y="3118752"/>
        <a:ext cx="1714690" cy="1571799"/>
      </dsp:txXfrm>
    </dsp:sp>
    <dsp:sp modelId="{31F096B6-C8D5-4AC5-9EE2-272EF2AD7841}">
      <dsp:nvSpPr>
        <dsp:cNvPr id="0" name=""/>
        <dsp:cNvSpPr/>
      </dsp:nvSpPr>
      <dsp:spPr>
        <a:xfrm>
          <a:off x="0" y="2380483"/>
          <a:ext cx="2857816" cy="2857816"/>
        </a:xfrm>
        <a:prstGeom prst="ellipse">
          <a:avLst/>
        </a:prstGeom>
        <a:gradFill rotWithShape="0">
          <a:gsLst>
            <a:gs pos="0">
              <a:schemeClr val="accent2">
                <a:alpha val="50000"/>
                <a:hueOff val="4681519"/>
                <a:satOff val="-5839"/>
                <a:lumOff val="1373"/>
                <a:alphaOff val="0"/>
                <a:tint val="50000"/>
                <a:satMod val="300000"/>
              </a:schemeClr>
            </a:gs>
            <a:gs pos="35000">
              <a:schemeClr val="accent2">
                <a:alpha val="50000"/>
                <a:hueOff val="4681519"/>
                <a:satOff val="-5839"/>
                <a:lumOff val="1373"/>
                <a:alphaOff val="0"/>
                <a:tint val="37000"/>
                <a:satMod val="300000"/>
              </a:schemeClr>
            </a:gs>
            <a:gs pos="100000">
              <a:schemeClr val="accent2">
                <a:alpha val="50000"/>
                <a:hueOff val="4681519"/>
                <a:satOff val="-5839"/>
                <a:lumOff val="137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S" sz="2400" kern="1200" dirty="0" err="1"/>
            <a:t>Other</a:t>
          </a:r>
          <a:r>
            <a:rPr lang="es-ES" sz="2400" kern="1200" dirty="0"/>
            <a:t> </a:t>
          </a:r>
          <a:r>
            <a:rPr lang="es-ES" sz="2400" kern="1200" dirty="0" err="1"/>
            <a:t>medicaments</a:t>
          </a:r>
          <a:br>
            <a:rPr lang="es-ES" sz="2400" kern="1200" dirty="0"/>
          </a:br>
          <a:endParaRPr lang="es-CO" sz="2400" kern="1200" dirty="0"/>
        </a:p>
      </dsp:txBody>
      <dsp:txXfrm>
        <a:off x="269111" y="3118752"/>
        <a:ext cx="1714690" cy="15717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310004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399260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283886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48918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345180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427556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214410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415305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123935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230473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28251D7-C74F-4165-82C8-570A30B88D8E}" type="datetimeFigureOut">
              <a:rPr lang="es-CO" smtClean="0"/>
              <a:pPr/>
              <a:t>13/08/2021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2488B0-36FA-4CBE-B924-20FF156C1FF4}" type="slidenum">
              <a:rPr lang="es-CO" smtClean="0"/>
              <a:pPr/>
              <a:t>‹#›</a:t>
            </a:fld>
            <a:endParaRPr lang="es-CO"/>
          </a:p>
        </p:txBody>
      </p:sp>
    </p:spTree>
    <p:extLst>
      <p:ext uri="{BB962C8B-B14F-4D97-AF65-F5344CB8AC3E}">
        <p14:creationId xmlns:p14="http://schemas.microsoft.com/office/powerpoint/2010/main" val="136379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251D7-C74F-4165-82C8-570A30B88D8E}" type="datetimeFigureOut">
              <a:rPr lang="es-CO" smtClean="0"/>
              <a:pPr/>
              <a:t>13/08/2021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488B0-36FA-4CBE-B924-20FF156C1FF4}" type="slidenum">
              <a:rPr lang="es-CO" smtClean="0"/>
              <a:pPr/>
              <a:t>‹#›</a:t>
            </a:fld>
            <a:endParaRPr lang="es-CO"/>
          </a:p>
        </p:txBody>
      </p:sp>
    </p:spTree>
    <p:extLst>
      <p:ext uri="{BB962C8B-B14F-4D97-AF65-F5344CB8AC3E}">
        <p14:creationId xmlns:p14="http://schemas.microsoft.com/office/powerpoint/2010/main" val="7357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ursingservices.com.co/index.php?action=view&amp;module=paemodule&amp;planid=1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nlm.nih.gov/medlineplus/spanish/ency/article/000959.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0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rot="21052560">
            <a:off x="1851541" y="899060"/>
            <a:ext cx="4536504" cy="1470025"/>
          </a:xfrm>
        </p:spPr>
        <p:txBody>
          <a:bodyPr/>
          <a:lstStyle/>
          <a:p>
            <a:r>
              <a:rPr lang="es-CO" b="1" dirty="0">
                <a:effectLst>
                  <a:glow rad="228600">
                    <a:schemeClr val="accent2">
                      <a:satMod val="175000"/>
                      <a:alpha val="40000"/>
                    </a:schemeClr>
                  </a:glow>
                </a:effectLst>
              </a:rPr>
              <a:t>BRONCHIOLITIS</a:t>
            </a:r>
          </a:p>
        </p:txBody>
      </p:sp>
      <p:sp>
        <p:nvSpPr>
          <p:cNvPr id="3" name="2 Subtítulo"/>
          <p:cNvSpPr>
            <a:spLocks noGrp="1"/>
          </p:cNvSpPr>
          <p:nvPr>
            <p:ph type="subTitle" idx="1"/>
          </p:nvPr>
        </p:nvSpPr>
        <p:spPr>
          <a:xfrm>
            <a:off x="3779912" y="4844752"/>
            <a:ext cx="3054636" cy="1752600"/>
          </a:xfrm>
        </p:spPr>
        <p:txBody>
          <a:bodyPr>
            <a:noAutofit/>
          </a:bodyPr>
          <a:lstStyle/>
          <a:p>
            <a:r>
              <a:rPr lang="es-ES" sz="2000" dirty="0">
                <a:solidFill>
                  <a:schemeClr val="tx1"/>
                </a:solidFill>
                <a:effectLst>
                  <a:glow rad="228600">
                    <a:schemeClr val="accent2">
                      <a:satMod val="175000"/>
                      <a:alpha val="40000"/>
                    </a:schemeClr>
                  </a:glow>
                </a:effectLst>
              </a:rPr>
              <a:t>Ms. Nirali soni </a:t>
            </a:r>
          </a:p>
          <a:p>
            <a:r>
              <a:rPr lang="es-ES" sz="2000" dirty="0">
                <a:solidFill>
                  <a:schemeClr val="tx1"/>
                </a:solidFill>
                <a:effectLst>
                  <a:glow rad="228600">
                    <a:schemeClr val="accent2">
                      <a:satMod val="175000"/>
                      <a:alpha val="40000"/>
                    </a:schemeClr>
                  </a:glow>
                </a:effectLst>
              </a:rPr>
              <a:t>M.Sc Nursing Tutor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05381">
            <a:off x="3531470" y="2384732"/>
            <a:ext cx="1627187" cy="170021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588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58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CO" b="1" dirty="0">
                <a:effectLst>
                  <a:glow rad="228600">
                    <a:schemeClr val="accent6">
                      <a:satMod val="175000"/>
                      <a:alpha val="40000"/>
                    </a:schemeClr>
                  </a:glow>
                </a:effectLst>
              </a:rPr>
              <a:t>DIAGNOSIS</a:t>
            </a:r>
          </a:p>
        </p:txBody>
      </p:sp>
      <p:sp>
        <p:nvSpPr>
          <p:cNvPr id="3" name="2 Marcador de contenido"/>
          <p:cNvSpPr>
            <a:spLocks noGrp="1"/>
          </p:cNvSpPr>
          <p:nvPr>
            <p:ph idx="1"/>
          </p:nvPr>
        </p:nvSpPr>
        <p:spPr>
          <a:xfrm>
            <a:off x="1115616" y="2550604"/>
            <a:ext cx="4402832" cy="2548880"/>
          </a:xfrm>
        </p:spPr>
        <p:txBody>
          <a:bodyPr>
            <a:normAutofit/>
          </a:bodyPr>
          <a:lstStyle/>
          <a:p>
            <a:r>
              <a:rPr lang="es-ES" sz="6000" dirty="0" err="1"/>
              <a:t>Asthma</a:t>
            </a:r>
            <a:r>
              <a:rPr lang="es-ES" sz="6000" dirty="0"/>
              <a:t> </a:t>
            </a:r>
          </a:p>
          <a:p>
            <a:r>
              <a:rPr lang="es-ES" sz="6000" dirty="0" err="1"/>
              <a:t>Pneumonia</a:t>
            </a:r>
            <a:r>
              <a:rPr lang="es-ES" sz="6000" dirty="0"/>
              <a:t> </a:t>
            </a:r>
          </a:p>
          <a:p>
            <a:pPr marL="0" indent="0">
              <a:buNone/>
            </a:pPr>
            <a:endParaRPr lang="es-CO"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1412776"/>
            <a:ext cx="339532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07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CO" b="1" dirty="0">
                <a:effectLst>
                  <a:glow rad="228600">
                    <a:schemeClr val="accent1">
                      <a:satMod val="175000"/>
                      <a:alpha val="40000"/>
                    </a:schemeClr>
                  </a:glow>
                </a:effectLst>
              </a:rPr>
              <a:t>TREATMEN</a:t>
            </a:r>
          </a:p>
        </p:txBody>
      </p:sp>
      <p:sp>
        <p:nvSpPr>
          <p:cNvPr id="3" name="2 Marcador de contenido"/>
          <p:cNvSpPr>
            <a:spLocks noGrp="1"/>
          </p:cNvSpPr>
          <p:nvPr>
            <p:ph idx="1"/>
          </p:nvPr>
        </p:nvSpPr>
        <p:spPr>
          <a:xfrm>
            <a:off x="457200" y="1600200"/>
            <a:ext cx="7355160" cy="4525963"/>
          </a:xfrm>
        </p:spPr>
        <p:txBody>
          <a:bodyPr>
            <a:normAutofit lnSpcReduction="10000"/>
          </a:bodyPr>
          <a:lstStyle/>
          <a:p>
            <a:pPr marL="0" indent="0" algn="just">
              <a:buNone/>
            </a:pPr>
            <a:r>
              <a:rPr lang="en-US" dirty="0"/>
              <a:t>It is important to determine the severity of bronchiolitis in children, according to respiratory compromise, to establish appropriate therapeutic measures.</a:t>
            </a:r>
            <a:br>
              <a:rPr lang="en-US" dirty="0"/>
            </a:br>
            <a:endParaRPr lang="en-US" dirty="0"/>
          </a:p>
          <a:p>
            <a:pPr algn="just">
              <a:buFont typeface="Wingdings" pitchFamily="2" charset="2"/>
              <a:buChar char="q"/>
            </a:pPr>
            <a:r>
              <a:rPr lang="en-US" dirty="0"/>
              <a:t>Mild bronchiolitis can be managed at home </a:t>
            </a:r>
          </a:p>
          <a:p>
            <a:pPr algn="just">
              <a:buFont typeface="Wingdings" pitchFamily="2" charset="2"/>
              <a:buChar char="q"/>
            </a:pPr>
            <a:r>
              <a:rPr lang="en-US" dirty="0"/>
              <a:t>Moderate or severe bronchiolitis should always be hospitalized</a:t>
            </a:r>
            <a:endParaRPr lang="en-US" dirty="0">
              <a:effectLs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0"/>
            <a:ext cx="11876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6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3088790736"/>
              </p:ext>
            </p:extLst>
          </p:nvPr>
        </p:nvGraphicFramePr>
        <p:xfrm>
          <a:off x="3980663" y="332656"/>
          <a:ext cx="492020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404664"/>
            <a:ext cx="357083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9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269476948"/>
              </p:ext>
            </p:extLst>
          </p:nvPr>
        </p:nvGraphicFramePr>
        <p:xfrm>
          <a:off x="4067944" y="512676"/>
          <a:ext cx="492020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516935"/>
            <a:ext cx="357083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76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CO" b="1" dirty="0">
                <a:effectLst>
                  <a:glow rad="228600">
                    <a:schemeClr val="accent5">
                      <a:satMod val="175000"/>
                      <a:alpha val="40000"/>
                    </a:schemeClr>
                  </a:glow>
                </a:effectLst>
              </a:rPr>
              <a:t> CONCLUDINGS</a:t>
            </a:r>
          </a:p>
        </p:txBody>
      </p:sp>
      <p:sp>
        <p:nvSpPr>
          <p:cNvPr id="3" name="2 Marcador de contenido"/>
          <p:cNvSpPr>
            <a:spLocks noGrp="1"/>
          </p:cNvSpPr>
          <p:nvPr>
            <p:ph idx="1"/>
          </p:nvPr>
        </p:nvSpPr>
        <p:spPr/>
        <p:txBody>
          <a:bodyPr>
            <a:normAutofit fontScale="92500" lnSpcReduction="20000"/>
          </a:bodyPr>
          <a:lstStyle/>
          <a:p>
            <a:pPr algn="just"/>
            <a:r>
              <a:rPr lang="en-US" dirty="0"/>
              <a:t>Acute respiratory infections in children are common and are a major cause of morbidity and mortality. </a:t>
            </a:r>
          </a:p>
          <a:p>
            <a:pPr marL="0" indent="0" algn="just">
              <a:buNone/>
            </a:pPr>
            <a:endParaRPr lang="en-US" dirty="0"/>
          </a:p>
          <a:p>
            <a:pPr algn="just"/>
            <a:r>
              <a:rPr lang="en-US" dirty="0"/>
              <a:t>The nurse must know the actions, care, the procedures to be used to give quality care.</a:t>
            </a:r>
          </a:p>
          <a:p>
            <a:pPr algn="just"/>
            <a:endParaRPr lang="en-US" dirty="0"/>
          </a:p>
          <a:p>
            <a:pPr algn="just"/>
            <a:r>
              <a:rPr lang="en-US" dirty="0"/>
              <a:t>In children there are anatomical differences in the respiratory system that are contributing factors to the problems.</a:t>
            </a:r>
            <a:endParaRPr lang="es-CO" dirty="0"/>
          </a:p>
        </p:txBody>
      </p:sp>
    </p:spTree>
    <p:extLst>
      <p:ext uri="{BB962C8B-B14F-4D97-AF65-F5344CB8AC3E}">
        <p14:creationId xmlns:p14="http://schemas.microsoft.com/office/powerpoint/2010/main" val="210317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CO" b="1" dirty="0">
                <a:effectLst>
                  <a:glow rad="228600">
                    <a:schemeClr val="accent6">
                      <a:satMod val="175000"/>
                      <a:alpha val="40000"/>
                    </a:schemeClr>
                  </a:glow>
                </a:effectLst>
              </a:rPr>
              <a:t>BIBLIOGRAPHIC</a:t>
            </a:r>
          </a:p>
        </p:txBody>
      </p:sp>
      <p:sp>
        <p:nvSpPr>
          <p:cNvPr id="3" name="2 Marcador de contenido"/>
          <p:cNvSpPr>
            <a:spLocks noGrp="1"/>
          </p:cNvSpPr>
          <p:nvPr>
            <p:ph idx="1"/>
          </p:nvPr>
        </p:nvSpPr>
        <p:spPr/>
        <p:txBody>
          <a:bodyPr>
            <a:normAutofit/>
          </a:bodyPr>
          <a:lstStyle/>
          <a:p>
            <a:pPr lvl="0"/>
            <a:r>
              <a:rPr lang="es-CO" dirty="0"/>
              <a:t> </a:t>
            </a:r>
            <a:r>
              <a:rPr lang="es-CO" u="sng" dirty="0">
                <a:solidFill>
                  <a:srgbClr val="0000CC"/>
                </a:solidFill>
                <a:hlinkClick r:id="rId3"/>
              </a:rPr>
              <a:t>http://nursingservices.com.co/index.php?action=view&amp;module=paemodule&amp;planid=11</a:t>
            </a:r>
            <a:endParaRPr lang="es-CO" u="sng" dirty="0">
              <a:solidFill>
                <a:srgbClr val="0000CC"/>
              </a:solidFill>
            </a:endParaRPr>
          </a:p>
          <a:p>
            <a:pPr marL="0" indent="0">
              <a:buNone/>
            </a:pPr>
            <a:endParaRPr lang="es-CO" u="sng" dirty="0">
              <a:solidFill>
                <a:srgbClr val="0000CC"/>
              </a:solidFill>
            </a:endParaRPr>
          </a:p>
          <a:p>
            <a:pPr lvl="0"/>
            <a:r>
              <a:rPr lang="es-CO" u="sng" dirty="0">
                <a:solidFill>
                  <a:srgbClr val="0000CC"/>
                </a:solidFill>
                <a:hlinkClick r:id="rId4"/>
              </a:rPr>
              <a:t>http://www.nlm.nih.gov/medlineplus/spanish/ency/article/000959.htm</a:t>
            </a:r>
            <a:endParaRPr lang="es-CO" u="sng" dirty="0">
              <a:solidFill>
                <a:srgbClr val="0000CC"/>
              </a:solidFill>
            </a:endParaRPr>
          </a:p>
          <a:p>
            <a:pPr marL="0" indent="0">
              <a:buNone/>
            </a:pPr>
            <a:endParaRPr lang="es-CO" u="sng" dirty="0">
              <a:solidFill>
                <a:srgbClr val="0000CC"/>
              </a:solidFill>
            </a:endParaRPr>
          </a:p>
          <a:p>
            <a:pPr lvl="0"/>
            <a:r>
              <a:rPr lang="es-CO" u="sng" dirty="0">
                <a:solidFill>
                  <a:srgbClr val="0000CC"/>
                </a:solidFill>
              </a:rPr>
              <a:t>CABRERA G. </a:t>
            </a:r>
            <a:r>
              <a:rPr lang="es-CO" u="sng" dirty="0" err="1">
                <a:solidFill>
                  <a:srgbClr val="0000CC"/>
                </a:solidFill>
              </a:rPr>
              <a:t>Nursing</a:t>
            </a:r>
            <a:r>
              <a:rPr lang="es-CO" u="sng" dirty="0">
                <a:solidFill>
                  <a:srgbClr val="0000CC"/>
                </a:solidFill>
              </a:rPr>
              <a:t> Manual</a:t>
            </a:r>
          </a:p>
        </p:txBody>
      </p:sp>
    </p:spTree>
    <p:extLst>
      <p:ext uri="{BB962C8B-B14F-4D97-AF65-F5344CB8AC3E}">
        <p14:creationId xmlns:p14="http://schemas.microsoft.com/office/powerpoint/2010/main" val="331350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t0.gstatic.com/images?q=tbn:ANd9GcQ1m5ZA2vdwrM6dO4qt443AtQ77ZxNiD38-Eq05jnErhw4ViIed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2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7200" y="476672"/>
            <a:ext cx="8229600" cy="3384376"/>
          </a:xfrm>
        </p:spPr>
        <p:txBody>
          <a:bodyPr/>
          <a:lstStyle/>
          <a:p>
            <a:pPr marL="0" indent="0" algn="just">
              <a:buNone/>
            </a:pPr>
            <a:r>
              <a:rPr lang="en-US" dirty="0"/>
              <a:t>Acute respiratory infections (ARI) are infectious diseases of the airways with changes less than 15 days and is sometimes complicated by pneumonia. The IRA is an important public health problem because the disease are highest in the world.</a:t>
            </a:r>
            <a:endParaRPr lang="en-US" dirty="0">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149080"/>
            <a:ext cx="685020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92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1985528373"/>
              </p:ext>
            </p:extLst>
          </p:nvPr>
        </p:nvGraphicFramePr>
        <p:xfrm>
          <a:off x="395536" y="404664"/>
          <a:ext cx="813690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328" y="404662"/>
            <a:ext cx="1495136" cy="190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3" y="4581128"/>
            <a:ext cx="1185862"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98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1278486795"/>
              </p:ext>
            </p:extLst>
          </p:nvPr>
        </p:nvGraphicFramePr>
        <p:xfrm>
          <a:off x="395536" y="404664"/>
          <a:ext cx="813690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476672"/>
            <a:ext cx="158417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789040"/>
            <a:ext cx="129614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04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CO" b="1" dirty="0">
                <a:effectLst>
                  <a:glow rad="228600">
                    <a:schemeClr val="accent3">
                      <a:satMod val="175000"/>
                      <a:alpha val="40000"/>
                    </a:schemeClr>
                  </a:glow>
                </a:effectLst>
              </a:rPr>
              <a:t>BRONCHIOLITIS</a:t>
            </a:r>
          </a:p>
        </p:txBody>
      </p:sp>
      <p:sp>
        <p:nvSpPr>
          <p:cNvPr id="3" name="2 Marcador de contenido"/>
          <p:cNvSpPr>
            <a:spLocks noGrp="1"/>
          </p:cNvSpPr>
          <p:nvPr>
            <p:ph idx="1"/>
          </p:nvPr>
        </p:nvSpPr>
        <p:spPr>
          <a:xfrm>
            <a:off x="504191" y="2060848"/>
            <a:ext cx="4042792" cy="2980928"/>
          </a:xfrm>
        </p:spPr>
        <p:txBody>
          <a:bodyPr>
            <a:normAutofit lnSpcReduction="10000"/>
          </a:bodyPr>
          <a:lstStyle/>
          <a:p>
            <a:pPr marL="0" indent="0" algn="just">
              <a:buNone/>
            </a:pPr>
            <a:r>
              <a:rPr lang="en-US" dirty="0"/>
              <a:t>It is a diffuse swelling and acute lower respiratory, infectious, clinically expressed by obstruction of small airways.</a:t>
            </a:r>
            <a:endParaRPr lang="en-US" dirty="0">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6690">
            <a:off x="5783194" y="1650992"/>
            <a:ext cx="2602786" cy="424138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167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58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CO" b="1" dirty="0">
                <a:effectLst>
                  <a:glow rad="228600">
                    <a:schemeClr val="accent4">
                      <a:satMod val="175000"/>
                      <a:alpha val="40000"/>
                    </a:schemeClr>
                  </a:glow>
                </a:effectLst>
              </a:rPr>
              <a:t>EPIDEMIOLOGY</a:t>
            </a:r>
          </a:p>
        </p:txBody>
      </p:sp>
      <p:sp>
        <p:nvSpPr>
          <p:cNvPr id="3" name="2 Marcador de contenido"/>
          <p:cNvSpPr>
            <a:spLocks noGrp="1"/>
          </p:cNvSpPr>
          <p:nvPr>
            <p:ph idx="1"/>
          </p:nvPr>
        </p:nvSpPr>
        <p:spPr>
          <a:xfrm>
            <a:off x="465121" y="4689140"/>
            <a:ext cx="4042792" cy="1008112"/>
          </a:xfrm>
          <a:ln w="57150"/>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en-US" sz="1800" dirty="0"/>
              <a:t>Bronchiolitis mainly affects children under 1 </a:t>
            </a:r>
            <a:r>
              <a:rPr lang="en-US" sz="1800" dirty="0" err="1"/>
              <a:t>yearsThere</a:t>
            </a:r>
            <a:r>
              <a:rPr lang="en-US" sz="1800" dirty="0"/>
              <a:t> is a slight predominance in man than girls.</a:t>
            </a:r>
          </a:p>
          <a:p>
            <a:pPr marL="0" indent="0">
              <a:buNone/>
            </a:pPr>
            <a:endParaRPr lang="es-CO" dirty="0"/>
          </a:p>
        </p:txBody>
      </p:sp>
      <p:sp>
        <p:nvSpPr>
          <p:cNvPr id="7" name="2 Marcador de contenido"/>
          <p:cNvSpPr txBox="1">
            <a:spLocks/>
          </p:cNvSpPr>
          <p:nvPr/>
        </p:nvSpPr>
        <p:spPr>
          <a:xfrm>
            <a:off x="4893318" y="1700808"/>
            <a:ext cx="4042792" cy="936104"/>
          </a:xfrm>
          <a:prstGeom prst="rect">
            <a:avLst/>
          </a:prstGeom>
          <a:ln w="57150"/>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800" dirty="0"/>
              <a:t>Bronchiolitis affects 10% of infants during an epidemic, of which 15-20% will require hospitalization</a:t>
            </a:r>
            <a:endParaRPr lang="en-US" sz="1800" dirty="0">
              <a:effectLst/>
            </a:endParaRPr>
          </a:p>
        </p:txBody>
      </p:sp>
      <p:sp>
        <p:nvSpPr>
          <p:cNvPr id="4" name="3 Flecha doblada hacia arriba"/>
          <p:cNvSpPr/>
          <p:nvPr/>
        </p:nvSpPr>
        <p:spPr>
          <a:xfrm rot="10800000">
            <a:off x="3268837" y="1844824"/>
            <a:ext cx="1594520" cy="2581944"/>
          </a:xfrm>
          <a:prstGeom prst="ben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CO"/>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609" y="3429000"/>
            <a:ext cx="259228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259228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51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58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2363295968"/>
              </p:ext>
            </p:extLst>
          </p:nvPr>
        </p:nvGraphicFramePr>
        <p:xfrm>
          <a:off x="683568" y="980728"/>
          <a:ext cx="792088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3657029" y="836712"/>
            <a:ext cx="2103012" cy="646331"/>
          </a:xfrm>
          <a:prstGeom prst="rect">
            <a:avLst/>
          </a:prstGeom>
          <a:noFill/>
        </p:spPr>
        <p:txBody>
          <a:bodyPr wrap="none" lIns="91440" tIns="45720" rIns="91440" bIns="45720">
            <a:spAutoFit/>
          </a:bodyPr>
          <a:lstStyle/>
          <a:p>
            <a:pPr algn="ctr"/>
            <a:r>
              <a:rPr lang="es-E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2">
                      <a:satMod val="175000"/>
                      <a:alpha val="40000"/>
                    </a:schemeClr>
                  </a:glow>
                </a:effectLst>
              </a:rPr>
              <a:t>ETIOLOGY</a:t>
            </a:r>
          </a:p>
        </p:txBody>
      </p:sp>
    </p:spTree>
    <p:extLst>
      <p:ext uri="{BB962C8B-B14F-4D97-AF65-F5344CB8AC3E}">
        <p14:creationId xmlns:p14="http://schemas.microsoft.com/office/powerpoint/2010/main" val="120378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58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444866939"/>
              </p:ext>
            </p:extLst>
          </p:nvPr>
        </p:nvGraphicFramePr>
        <p:xfrm>
          <a:off x="611560" y="332656"/>
          <a:ext cx="7992888"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4215" y="1535576"/>
            <a:ext cx="1656184" cy="20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2589" y="2944558"/>
            <a:ext cx="1506948" cy="184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804248" y="6093296"/>
            <a:ext cx="1962012" cy="461665"/>
          </a:xfrm>
          <a:prstGeom prst="rect">
            <a:avLst/>
          </a:prstGeom>
        </p:spPr>
        <p:txBody>
          <a:bodyPr wrap="none">
            <a:spAutoFit/>
          </a:bodyPr>
          <a:lstStyle/>
          <a:p>
            <a:r>
              <a:rPr lang="es-ES" sz="2400" b="1" dirty="0">
                <a:effectLst>
                  <a:glow rad="228600">
                    <a:schemeClr val="accent4">
                      <a:satMod val="175000"/>
                      <a:alpha val="40000"/>
                    </a:schemeClr>
                  </a:glow>
                </a:effectLst>
              </a:rPr>
              <a:t>RISK FACTORS</a:t>
            </a:r>
          </a:p>
        </p:txBody>
      </p:sp>
    </p:spTree>
    <p:extLst>
      <p:ext uri="{BB962C8B-B14F-4D97-AF65-F5344CB8AC3E}">
        <p14:creationId xmlns:p14="http://schemas.microsoft.com/office/powerpoint/2010/main" val="307830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58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2372702231"/>
              </p:ext>
            </p:extLst>
          </p:nvPr>
        </p:nvGraphicFramePr>
        <p:xfrm>
          <a:off x="1223120" y="1493461"/>
          <a:ext cx="7669360"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2732332" y="332656"/>
            <a:ext cx="3679341" cy="523220"/>
          </a:xfrm>
          <a:prstGeom prst="rect">
            <a:avLst/>
          </a:prstGeom>
          <a:noFill/>
        </p:spPr>
        <p:txBody>
          <a:bodyPr wrap="none" lIns="91440" tIns="45720" rIns="91440" bIns="45720">
            <a:spAutoFit/>
          </a:bodyPr>
          <a:lstStyle/>
          <a:p>
            <a:pPr algn="ct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SIGNS AND SYMPTOMS</a:t>
            </a: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321109"/>
            <a:ext cx="144016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6425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444</Words>
  <Application>Microsoft Office PowerPoint</Application>
  <PresentationFormat>On-screen Show (4:3)</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Tema de Office</vt:lpstr>
      <vt:lpstr>BRONCHIOLITIS</vt:lpstr>
      <vt:lpstr>PowerPoint Presentation</vt:lpstr>
      <vt:lpstr>PowerPoint Presentation</vt:lpstr>
      <vt:lpstr>PowerPoint Presentation</vt:lpstr>
      <vt:lpstr>BRONCHIOLITIS</vt:lpstr>
      <vt:lpstr>EPIDEMIOLOGY</vt:lpstr>
      <vt:lpstr>PowerPoint Presentation</vt:lpstr>
      <vt:lpstr>PowerPoint Presentation</vt:lpstr>
      <vt:lpstr>PowerPoint Presentation</vt:lpstr>
      <vt:lpstr>DIAGNOSIS</vt:lpstr>
      <vt:lpstr>TREATMEN</vt:lpstr>
      <vt:lpstr>PowerPoint Presentation</vt:lpstr>
      <vt:lpstr>PowerPoint Presentation</vt:lpstr>
      <vt:lpstr> CONCLUDINGS</vt:lpstr>
      <vt:lpstr>BIBLIOGRAPHIC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BRONQUIOLITIS</dc:title>
  <dc:creator>usuario</dc:creator>
  <cp:lastModifiedBy>Harshil soni</cp:lastModifiedBy>
  <cp:revision>48</cp:revision>
  <dcterms:created xsi:type="dcterms:W3CDTF">2012-02-02T02:31:21Z</dcterms:created>
  <dcterms:modified xsi:type="dcterms:W3CDTF">2021-08-13T04:26:04Z</dcterms:modified>
</cp:coreProperties>
</file>