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21"/>
  </p:notesMasterIdLst>
  <p:sldIdLst>
    <p:sldId id="256" r:id="rId2"/>
    <p:sldId id="349" r:id="rId3"/>
    <p:sldId id="258" r:id="rId4"/>
    <p:sldId id="259" r:id="rId5"/>
    <p:sldId id="261" r:id="rId6"/>
    <p:sldId id="262" r:id="rId7"/>
    <p:sldId id="263" r:id="rId8"/>
    <p:sldId id="267" r:id="rId9"/>
    <p:sldId id="268" r:id="rId10"/>
    <p:sldId id="269" r:id="rId11"/>
    <p:sldId id="296" r:id="rId12"/>
    <p:sldId id="273" r:id="rId13"/>
    <p:sldId id="274" r:id="rId14"/>
    <p:sldId id="275" r:id="rId15"/>
    <p:sldId id="276" r:id="rId16"/>
    <p:sldId id="347" r:id="rId17"/>
    <p:sldId id="278" r:id="rId18"/>
    <p:sldId id="279" r:id="rId19"/>
    <p:sldId id="34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82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-5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CBD0B-05A5-421C-BF2A-23AD7DECA61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2F0C75-AFB1-44AD-8373-6655E2158D83}">
      <dgm:prSet phldrT="[Text]"/>
      <dgm:spPr/>
      <dgm:t>
        <a:bodyPr/>
        <a:lstStyle/>
        <a:p>
          <a:r>
            <a:rPr lang="en-US" smtClean="0"/>
            <a:t>CLASSIFICATION</a:t>
          </a:r>
          <a:endParaRPr lang="en-US" dirty="0"/>
        </a:p>
      </dgm:t>
    </dgm:pt>
    <dgm:pt modelId="{5F6E4763-588D-4701-BD1E-33ED310AFF45}" type="parTrans" cxnId="{64520555-2847-4697-8D0A-F4F215E66BB8}">
      <dgm:prSet/>
      <dgm:spPr/>
      <dgm:t>
        <a:bodyPr/>
        <a:lstStyle/>
        <a:p>
          <a:endParaRPr lang="en-US"/>
        </a:p>
      </dgm:t>
    </dgm:pt>
    <dgm:pt modelId="{3FC0B66F-B282-4201-BCA7-9C33688C6802}" type="sibTrans" cxnId="{64520555-2847-4697-8D0A-F4F215E66BB8}">
      <dgm:prSet/>
      <dgm:spPr/>
      <dgm:t>
        <a:bodyPr/>
        <a:lstStyle/>
        <a:p>
          <a:endParaRPr lang="en-US"/>
        </a:p>
      </dgm:t>
    </dgm:pt>
    <dgm:pt modelId="{1651EDE7-B2C9-4566-8500-BB0B0B3206A7}">
      <dgm:prSet phldrT="[Text]" custT="1"/>
      <dgm:spPr/>
      <dgm:t>
        <a:bodyPr/>
        <a:lstStyle/>
        <a:p>
          <a:r>
            <a:rPr lang="en-US" sz="36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site of infections of respiratory tract</a:t>
          </a:r>
          <a:endParaRPr lang="en-US" sz="3600" b="1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gm:t>
    </dgm:pt>
    <dgm:pt modelId="{A22194C9-0AD7-4722-9BAC-0D68E12A458E}" type="parTrans" cxnId="{F0D8FE6D-AC64-491F-A1E3-993D03423F7A}">
      <dgm:prSet/>
      <dgm:spPr/>
      <dgm:t>
        <a:bodyPr/>
        <a:lstStyle/>
        <a:p>
          <a:endParaRPr lang="en-US"/>
        </a:p>
      </dgm:t>
    </dgm:pt>
    <dgm:pt modelId="{01FDBDD7-AEDF-4450-88B9-AE37F56BC853}" type="sibTrans" cxnId="{F0D8FE6D-AC64-491F-A1E3-993D03423F7A}">
      <dgm:prSet/>
      <dgm:spPr/>
      <dgm:t>
        <a:bodyPr/>
        <a:lstStyle/>
        <a:p>
          <a:endParaRPr lang="en-US"/>
        </a:p>
      </dgm:t>
    </dgm:pt>
    <dgm:pt modelId="{CF72D228-85DA-44F0-BCD8-704C9ACB2D9D}">
      <dgm:prSet phldrT="[Text]" custT="1"/>
      <dgm:spPr>
        <a:solidFill>
          <a:srgbClr val="0070C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anatomical involvement of lung 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325F16-A7F6-4AA2-8803-796E1BE50996}" type="parTrans" cxnId="{AA3EDE1F-C5B7-4F97-B053-D25295CF88BA}">
      <dgm:prSet/>
      <dgm:spPr/>
      <dgm:t>
        <a:bodyPr/>
        <a:lstStyle/>
        <a:p>
          <a:endParaRPr lang="en-US"/>
        </a:p>
      </dgm:t>
    </dgm:pt>
    <dgm:pt modelId="{319FA3C3-E18C-4559-ACFC-35B9E597A999}" type="sibTrans" cxnId="{AA3EDE1F-C5B7-4F97-B053-D25295CF88BA}">
      <dgm:prSet/>
      <dgm:spPr/>
      <dgm:t>
        <a:bodyPr/>
        <a:lstStyle/>
        <a:p>
          <a:endParaRPr lang="en-US"/>
        </a:p>
      </dgm:t>
    </dgm:pt>
    <dgm:pt modelId="{E6AEF8CD-005E-4AD4-BCDE-7616DBC08B3D}">
      <dgm:prSet phldrT="[Text]" custT="1"/>
      <dgm:spPr>
        <a:solidFill>
          <a:srgbClr val="18682B"/>
        </a:solidFill>
      </dgm:spPr>
      <dgm:t>
        <a:bodyPr/>
        <a:lstStyle/>
        <a:p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severity of infections</a:t>
          </a:r>
          <a:endParaRPr lang="en-US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6561C-1F6C-40BA-9768-A7D67520CCBC}" type="parTrans" cxnId="{78ECD7D0-F26A-427D-A1D3-FAB8D13D650B}">
      <dgm:prSet/>
      <dgm:spPr/>
      <dgm:t>
        <a:bodyPr/>
        <a:lstStyle/>
        <a:p>
          <a:endParaRPr lang="en-US"/>
        </a:p>
      </dgm:t>
    </dgm:pt>
    <dgm:pt modelId="{D91E9996-4061-4FF0-B5B2-F0837CA60A55}" type="sibTrans" cxnId="{78ECD7D0-F26A-427D-A1D3-FAB8D13D650B}">
      <dgm:prSet/>
      <dgm:spPr/>
      <dgm:t>
        <a:bodyPr/>
        <a:lstStyle/>
        <a:p>
          <a:endParaRPr lang="en-US"/>
        </a:p>
      </dgm:t>
    </dgm:pt>
    <dgm:pt modelId="{406E4231-072E-49B6-8E98-04B6FCA97B3B}" type="pres">
      <dgm:prSet presAssocID="{B8DCBD0B-05A5-421C-BF2A-23AD7DECA6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BCE044-EE07-41A3-8484-9203A3AC74DE}" type="pres">
      <dgm:prSet presAssocID="{1F2F0C75-AFB1-44AD-8373-6655E2158D83}" presName="root1" presStyleCnt="0"/>
      <dgm:spPr/>
      <dgm:t>
        <a:bodyPr/>
        <a:lstStyle/>
        <a:p>
          <a:endParaRPr lang="en-US"/>
        </a:p>
      </dgm:t>
    </dgm:pt>
    <dgm:pt modelId="{9D336BBC-54AA-477D-A16C-23991466B28C}" type="pres">
      <dgm:prSet presAssocID="{1F2F0C75-AFB1-44AD-8373-6655E2158D83}" presName="LevelOneTextNode" presStyleLbl="node0" presStyleIdx="0" presStyleCnt="1" custScaleY="89377" custLinFactNeighborX="-96428" custLinFactNeighborY="4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09005F-E2B2-4D3D-A855-7A9450B1C244}" type="pres">
      <dgm:prSet presAssocID="{1F2F0C75-AFB1-44AD-8373-6655E2158D83}" presName="level2hierChild" presStyleCnt="0"/>
      <dgm:spPr/>
      <dgm:t>
        <a:bodyPr/>
        <a:lstStyle/>
        <a:p>
          <a:endParaRPr lang="en-US"/>
        </a:p>
      </dgm:t>
    </dgm:pt>
    <dgm:pt modelId="{6313E097-00FB-4DD2-94A1-FC6B585B2838}" type="pres">
      <dgm:prSet presAssocID="{A22194C9-0AD7-4722-9BAC-0D68E12A458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51009FC-21E9-4A54-B4CE-9ADC2D229B33}" type="pres">
      <dgm:prSet presAssocID="{A22194C9-0AD7-4722-9BAC-0D68E12A458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2451198-34CA-46CD-AAA0-6C587A90EC45}" type="pres">
      <dgm:prSet presAssocID="{1651EDE7-B2C9-4566-8500-BB0B0B3206A7}" presName="root2" presStyleCnt="0"/>
      <dgm:spPr/>
      <dgm:t>
        <a:bodyPr/>
        <a:lstStyle/>
        <a:p>
          <a:endParaRPr lang="en-US"/>
        </a:p>
      </dgm:t>
    </dgm:pt>
    <dgm:pt modelId="{03D52255-7507-41A7-9338-18C74424AF5D}" type="pres">
      <dgm:prSet presAssocID="{1651EDE7-B2C9-4566-8500-BB0B0B3206A7}" presName="LevelTwoTextNode" presStyleLbl="node2" presStyleIdx="0" presStyleCnt="3" custScaleX="83328" custLinFactNeighborX="-27147" custLinFactNeighborY="-193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5A20AC-7F09-4B92-A71E-1A7485AE7829}" type="pres">
      <dgm:prSet presAssocID="{1651EDE7-B2C9-4566-8500-BB0B0B3206A7}" presName="level3hierChild" presStyleCnt="0"/>
      <dgm:spPr/>
      <dgm:t>
        <a:bodyPr/>
        <a:lstStyle/>
        <a:p>
          <a:endParaRPr lang="en-US"/>
        </a:p>
      </dgm:t>
    </dgm:pt>
    <dgm:pt modelId="{8B2A1167-1641-4CBD-9202-18A6194CE40A}" type="pres">
      <dgm:prSet presAssocID="{9D325F16-A7F6-4AA2-8803-796E1BE5099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E894C55-F238-4019-BC70-1D7DF4B9CCE4}" type="pres">
      <dgm:prSet presAssocID="{9D325F16-A7F6-4AA2-8803-796E1BE5099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1A1EB44-9B97-431A-B794-D1ADA7FE3869}" type="pres">
      <dgm:prSet presAssocID="{CF72D228-85DA-44F0-BCD8-704C9ACB2D9D}" presName="root2" presStyleCnt="0"/>
      <dgm:spPr/>
      <dgm:t>
        <a:bodyPr/>
        <a:lstStyle/>
        <a:p>
          <a:endParaRPr lang="en-US"/>
        </a:p>
      </dgm:t>
    </dgm:pt>
    <dgm:pt modelId="{258C315C-ECC5-45FB-8AB3-D512B84E6651}" type="pres">
      <dgm:prSet presAssocID="{CF72D228-85DA-44F0-BCD8-704C9ACB2D9D}" presName="LevelTwoTextNode" presStyleLbl="node2" presStyleIdx="1" presStyleCnt="3" custScaleX="83382" custLinFactNeighborX="-25715" custLinFactNeighborY="14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66316-5D29-4386-9583-6B8ADCEB1011}" type="pres">
      <dgm:prSet presAssocID="{CF72D228-85DA-44F0-BCD8-704C9ACB2D9D}" presName="level3hierChild" presStyleCnt="0"/>
      <dgm:spPr/>
      <dgm:t>
        <a:bodyPr/>
        <a:lstStyle/>
        <a:p>
          <a:endParaRPr lang="en-US"/>
        </a:p>
      </dgm:t>
    </dgm:pt>
    <dgm:pt modelId="{57E6D15D-660F-4959-80C8-81CF710544C0}" type="pres">
      <dgm:prSet presAssocID="{DA46561C-1F6C-40BA-9768-A7D67520CCB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BB0216F-9A82-44BB-8CEF-76A100878271}" type="pres">
      <dgm:prSet presAssocID="{DA46561C-1F6C-40BA-9768-A7D67520CCB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F8A43AB-33D8-4F63-BE48-98466CCDE4FC}" type="pres">
      <dgm:prSet presAssocID="{E6AEF8CD-005E-4AD4-BCDE-7616DBC08B3D}" presName="root2" presStyleCnt="0"/>
      <dgm:spPr/>
      <dgm:t>
        <a:bodyPr/>
        <a:lstStyle/>
        <a:p>
          <a:endParaRPr lang="en-US"/>
        </a:p>
      </dgm:t>
    </dgm:pt>
    <dgm:pt modelId="{3509523A-AD98-4AFF-A621-606F5311CF7A}" type="pres">
      <dgm:prSet presAssocID="{E6AEF8CD-005E-4AD4-BCDE-7616DBC08B3D}" presName="LevelTwoTextNode" presStyleLbl="node2" presStyleIdx="2" presStyleCnt="3" custScaleX="83382" custLinFactNeighborX="-23981" custLinFactNeighborY="223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BDBC9-81EF-4EEE-A31C-B90281EF816D}" type="pres">
      <dgm:prSet presAssocID="{E6AEF8CD-005E-4AD4-BCDE-7616DBC08B3D}" presName="level3hierChild" presStyleCnt="0"/>
      <dgm:spPr/>
      <dgm:t>
        <a:bodyPr/>
        <a:lstStyle/>
        <a:p>
          <a:endParaRPr lang="en-US"/>
        </a:p>
      </dgm:t>
    </dgm:pt>
  </dgm:ptLst>
  <dgm:cxnLst>
    <dgm:cxn modelId="{83295168-F182-46FD-8309-AB9D47F0BF05}" type="presOf" srcId="{E6AEF8CD-005E-4AD4-BCDE-7616DBC08B3D}" destId="{3509523A-AD98-4AFF-A621-606F5311CF7A}" srcOrd="0" destOrd="0" presId="urn:microsoft.com/office/officeart/2008/layout/HorizontalMultiLevelHierarchy"/>
    <dgm:cxn modelId="{776BF606-F039-42BA-955D-3C1CBAA054CC}" type="presOf" srcId="{CF72D228-85DA-44F0-BCD8-704C9ACB2D9D}" destId="{258C315C-ECC5-45FB-8AB3-D512B84E6651}" srcOrd="0" destOrd="0" presId="urn:microsoft.com/office/officeart/2008/layout/HorizontalMultiLevelHierarchy"/>
    <dgm:cxn modelId="{B2814460-CF4B-47AC-ACDB-92717062D9C2}" type="presOf" srcId="{A22194C9-0AD7-4722-9BAC-0D68E12A458E}" destId="{6313E097-00FB-4DD2-94A1-FC6B585B2838}" srcOrd="0" destOrd="0" presId="urn:microsoft.com/office/officeart/2008/layout/HorizontalMultiLevelHierarchy"/>
    <dgm:cxn modelId="{20906B49-7BCC-4BA4-8F10-DDA0088BC54A}" type="presOf" srcId="{9D325F16-A7F6-4AA2-8803-796E1BE50996}" destId="{9E894C55-F238-4019-BC70-1D7DF4B9CCE4}" srcOrd="1" destOrd="0" presId="urn:microsoft.com/office/officeart/2008/layout/HorizontalMultiLevelHierarchy"/>
    <dgm:cxn modelId="{A14C3ED8-CC21-4AF8-B8B5-395193338700}" type="presOf" srcId="{A22194C9-0AD7-4722-9BAC-0D68E12A458E}" destId="{351009FC-21E9-4A54-B4CE-9ADC2D229B33}" srcOrd="1" destOrd="0" presId="urn:microsoft.com/office/officeart/2008/layout/HorizontalMultiLevelHierarchy"/>
    <dgm:cxn modelId="{637BC688-4E43-4B26-8FA1-D00DE6199D58}" type="presOf" srcId="{9D325F16-A7F6-4AA2-8803-796E1BE50996}" destId="{8B2A1167-1641-4CBD-9202-18A6194CE40A}" srcOrd="0" destOrd="0" presId="urn:microsoft.com/office/officeart/2008/layout/HorizontalMultiLevelHierarchy"/>
    <dgm:cxn modelId="{AA3EDE1F-C5B7-4F97-B053-D25295CF88BA}" srcId="{1F2F0C75-AFB1-44AD-8373-6655E2158D83}" destId="{CF72D228-85DA-44F0-BCD8-704C9ACB2D9D}" srcOrd="1" destOrd="0" parTransId="{9D325F16-A7F6-4AA2-8803-796E1BE50996}" sibTransId="{319FA3C3-E18C-4559-ACFC-35B9E597A999}"/>
    <dgm:cxn modelId="{85BF9C46-DD98-45BC-BE0E-9011FDC4F242}" type="presOf" srcId="{DA46561C-1F6C-40BA-9768-A7D67520CCBC}" destId="{57E6D15D-660F-4959-80C8-81CF710544C0}" srcOrd="0" destOrd="0" presId="urn:microsoft.com/office/officeart/2008/layout/HorizontalMultiLevelHierarchy"/>
    <dgm:cxn modelId="{78ECD7D0-F26A-427D-A1D3-FAB8D13D650B}" srcId="{1F2F0C75-AFB1-44AD-8373-6655E2158D83}" destId="{E6AEF8CD-005E-4AD4-BCDE-7616DBC08B3D}" srcOrd="2" destOrd="0" parTransId="{DA46561C-1F6C-40BA-9768-A7D67520CCBC}" sibTransId="{D91E9996-4061-4FF0-B5B2-F0837CA60A55}"/>
    <dgm:cxn modelId="{AB1F3049-81DB-46F2-9281-D36AF4F7D3A8}" type="presOf" srcId="{1F2F0C75-AFB1-44AD-8373-6655E2158D83}" destId="{9D336BBC-54AA-477D-A16C-23991466B28C}" srcOrd="0" destOrd="0" presId="urn:microsoft.com/office/officeart/2008/layout/HorizontalMultiLevelHierarchy"/>
    <dgm:cxn modelId="{64520555-2847-4697-8D0A-F4F215E66BB8}" srcId="{B8DCBD0B-05A5-421C-BF2A-23AD7DECA61C}" destId="{1F2F0C75-AFB1-44AD-8373-6655E2158D83}" srcOrd="0" destOrd="0" parTransId="{5F6E4763-588D-4701-BD1E-33ED310AFF45}" sibTransId="{3FC0B66F-B282-4201-BCA7-9C33688C6802}"/>
    <dgm:cxn modelId="{DA44FD76-EDD6-49F0-965D-CDF4C112F47E}" type="presOf" srcId="{1651EDE7-B2C9-4566-8500-BB0B0B3206A7}" destId="{03D52255-7507-41A7-9338-18C74424AF5D}" srcOrd="0" destOrd="0" presId="urn:microsoft.com/office/officeart/2008/layout/HorizontalMultiLevelHierarchy"/>
    <dgm:cxn modelId="{B2957EFF-232A-4692-B278-0A3DA4698FD6}" type="presOf" srcId="{DA46561C-1F6C-40BA-9768-A7D67520CCBC}" destId="{4BB0216F-9A82-44BB-8CEF-76A100878271}" srcOrd="1" destOrd="0" presId="urn:microsoft.com/office/officeart/2008/layout/HorizontalMultiLevelHierarchy"/>
    <dgm:cxn modelId="{F0D8FE6D-AC64-491F-A1E3-993D03423F7A}" srcId="{1F2F0C75-AFB1-44AD-8373-6655E2158D83}" destId="{1651EDE7-B2C9-4566-8500-BB0B0B3206A7}" srcOrd="0" destOrd="0" parTransId="{A22194C9-0AD7-4722-9BAC-0D68E12A458E}" sibTransId="{01FDBDD7-AEDF-4450-88B9-AE37F56BC853}"/>
    <dgm:cxn modelId="{4F041886-EB52-4977-9FD8-9BE4D0295A9D}" type="presOf" srcId="{B8DCBD0B-05A5-421C-BF2A-23AD7DECA61C}" destId="{406E4231-072E-49B6-8E98-04B6FCA97B3B}" srcOrd="0" destOrd="0" presId="urn:microsoft.com/office/officeart/2008/layout/HorizontalMultiLevelHierarchy"/>
    <dgm:cxn modelId="{F15CC3A5-0307-48FC-ABD6-5705CCC66DE3}" type="presParOf" srcId="{406E4231-072E-49B6-8E98-04B6FCA97B3B}" destId="{77BCE044-EE07-41A3-8484-9203A3AC74DE}" srcOrd="0" destOrd="0" presId="urn:microsoft.com/office/officeart/2008/layout/HorizontalMultiLevelHierarchy"/>
    <dgm:cxn modelId="{AAAB0027-5932-463B-9AEA-DD2A77DF1072}" type="presParOf" srcId="{77BCE044-EE07-41A3-8484-9203A3AC74DE}" destId="{9D336BBC-54AA-477D-A16C-23991466B28C}" srcOrd="0" destOrd="0" presId="urn:microsoft.com/office/officeart/2008/layout/HorizontalMultiLevelHierarchy"/>
    <dgm:cxn modelId="{B469C511-91CA-4EF0-9FF8-326077461CD6}" type="presParOf" srcId="{77BCE044-EE07-41A3-8484-9203A3AC74DE}" destId="{6609005F-E2B2-4D3D-A855-7A9450B1C244}" srcOrd="1" destOrd="0" presId="urn:microsoft.com/office/officeart/2008/layout/HorizontalMultiLevelHierarchy"/>
    <dgm:cxn modelId="{D6CBB30D-41C9-47FC-B6C6-92A36FAA426E}" type="presParOf" srcId="{6609005F-E2B2-4D3D-A855-7A9450B1C244}" destId="{6313E097-00FB-4DD2-94A1-FC6B585B2838}" srcOrd="0" destOrd="0" presId="urn:microsoft.com/office/officeart/2008/layout/HorizontalMultiLevelHierarchy"/>
    <dgm:cxn modelId="{C57A92FA-E45B-4DEE-9ACE-B78F39B64D4C}" type="presParOf" srcId="{6313E097-00FB-4DD2-94A1-FC6B585B2838}" destId="{351009FC-21E9-4A54-B4CE-9ADC2D229B33}" srcOrd="0" destOrd="0" presId="urn:microsoft.com/office/officeart/2008/layout/HorizontalMultiLevelHierarchy"/>
    <dgm:cxn modelId="{F02456D7-8032-43E7-AA99-21EE7C6F2FDE}" type="presParOf" srcId="{6609005F-E2B2-4D3D-A855-7A9450B1C244}" destId="{22451198-34CA-46CD-AAA0-6C587A90EC45}" srcOrd="1" destOrd="0" presId="urn:microsoft.com/office/officeart/2008/layout/HorizontalMultiLevelHierarchy"/>
    <dgm:cxn modelId="{A0EDF7D8-3D03-4A09-8CB8-4BF553E826B6}" type="presParOf" srcId="{22451198-34CA-46CD-AAA0-6C587A90EC45}" destId="{03D52255-7507-41A7-9338-18C74424AF5D}" srcOrd="0" destOrd="0" presId="urn:microsoft.com/office/officeart/2008/layout/HorizontalMultiLevelHierarchy"/>
    <dgm:cxn modelId="{90DAC4F1-57FD-4D50-AFED-6057640AD97F}" type="presParOf" srcId="{22451198-34CA-46CD-AAA0-6C587A90EC45}" destId="{975A20AC-7F09-4B92-A71E-1A7485AE7829}" srcOrd="1" destOrd="0" presId="urn:microsoft.com/office/officeart/2008/layout/HorizontalMultiLevelHierarchy"/>
    <dgm:cxn modelId="{50A6DEB1-5E47-48F9-A795-CE872914291D}" type="presParOf" srcId="{6609005F-E2B2-4D3D-A855-7A9450B1C244}" destId="{8B2A1167-1641-4CBD-9202-18A6194CE40A}" srcOrd="2" destOrd="0" presId="urn:microsoft.com/office/officeart/2008/layout/HorizontalMultiLevelHierarchy"/>
    <dgm:cxn modelId="{81555E66-A35C-42E8-8517-378EBAC5442E}" type="presParOf" srcId="{8B2A1167-1641-4CBD-9202-18A6194CE40A}" destId="{9E894C55-F238-4019-BC70-1D7DF4B9CCE4}" srcOrd="0" destOrd="0" presId="urn:microsoft.com/office/officeart/2008/layout/HorizontalMultiLevelHierarchy"/>
    <dgm:cxn modelId="{52D6913C-69C5-442C-9125-2947E0F40425}" type="presParOf" srcId="{6609005F-E2B2-4D3D-A855-7A9450B1C244}" destId="{21A1EB44-9B97-431A-B794-D1ADA7FE3869}" srcOrd="3" destOrd="0" presId="urn:microsoft.com/office/officeart/2008/layout/HorizontalMultiLevelHierarchy"/>
    <dgm:cxn modelId="{CF3FDDEA-7CBD-4FB4-83E8-4E08EB49B075}" type="presParOf" srcId="{21A1EB44-9B97-431A-B794-D1ADA7FE3869}" destId="{258C315C-ECC5-45FB-8AB3-D512B84E6651}" srcOrd="0" destOrd="0" presId="urn:microsoft.com/office/officeart/2008/layout/HorizontalMultiLevelHierarchy"/>
    <dgm:cxn modelId="{2E4EF5EF-61D8-4BD8-AB2C-BB624A5099FD}" type="presParOf" srcId="{21A1EB44-9B97-431A-B794-D1ADA7FE3869}" destId="{8E366316-5D29-4386-9583-6B8ADCEB1011}" srcOrd="1" destOrd="0" presId="urn:microsoft.com/office/officeart/2008/layout/HorizontalMultiLevelHierarchy"/>
    <dgm:cxn modelId="{051FDFA9-B56B-448F-82E7-DB11066D4CE2}" type="presParOf" srcId="{6609005F-E2B2-4D3D-A855-7A9450B1C244}" destId="{57E6D15D-660F-4959-80C8-81CF710544C0}" srcOrd="4" destOrd="0" presId="urn:microsoft.com/office/officeart/2008/layout/HorizontalMultiLevelHierarchy"/>
    <dgm:cxn modelId="{87E3AFCC-3E04-44B3-B2B6-3ADE436EF7FA}" type="presParOf" srcId="{57E6D15D-660F-4959-80C8-81CF710544C0}" destId="{4BB0216F-9A82-44BB-8CEF-76A100878271}" srcOrd="0" destOrd="0" presId="urn:microsoft.com/office/officeart/2008/layout/HorizontalMultiLevelHierarchy"/>
    <dgm:cxn modelId="{C6ADDE19-09D6-4DF8-B35B-2313F58BFD19}" type="presParOf" srcId="{6609005F-E2B2-4D3D-A855-7A9450B1C244}" destId="{1F8A43AB-33D8-4F63-BE48-98466CCDE4FC}" srcOrd="5" destOrd="0" presId="urn:microsoft.com/office/officeart/2008/layout/HorizontalMultiLevelHierarchy"/>
    <dgm:cxn modelId="{3BDE332E-9177-4953-96FC-6A70C648E64C}" type="presParOf" srcId="{1F8A43AB-33D8-4F63-BE48-98466CCDE4FC}" destId="{3509523A-AD98-4AFF-A621-606F5311CF7A}" srcOrd="0" destOrd="0" presId="urn:microsoft.com/office/officeart/2008/layout/HorizontalMultiLevelHierarchy"/>
    <dgm:cxn modelId="{D4F66D35-AB86-4107-918F-EF3DE827044C}" type="presParOf" srcId="{1F8A43AB-33D8-4F63-BE48-98466CCDE4FC}" destId="{CC1BDBC9-81EF-4EEE-A31C-B90281EF81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CB130-9DE5-4819-B011-F5237B84A28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7A353B5-45FF-4742-BB83-D3A8BB54E58B}">
      <dgm:prSet phldrT="[Text]" custT="1"/>
      <dgm:spPr/>
      <dgm:t>
        <a:bodyPr/>
        <a:lstStyle/>
        <a:p>
          <a:r>
            <a:rPr lang="en-US" sz="4000" b="1" dirty="0" smtClean="0">
              <a:latin typeface="Agency FB" panose="020B0503020202020204" pitchFamily="34" charset="0"/>
            </a:rPr>
            <a:t>causative organisms </a:t>
          </a:r>
          <a:endParaRPr lang="en-US" sz="4000" dirty="0">
            <a:latin typeface="Agency FB" panose="020B0503020202020204" pitchFamily="34" charset="0"/>
          </a:endParaRPr>
        </a:p>
      </dgm:t>
    </dgm:pt>
    <dgm:pt modelId="{F81901F4-6048-4524-92BE-EFF6D87E05C9}" type="parTrans" cxnId="{8D068AC3-1105-4EE2-B734-1429C603E92B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64D4C16A-0A21-4C36-B36E-6B3BA3D8A475}" type="sibTrans" cxnId="{8D068AC3-1105-4EE2-B734-1429C603E92B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5FA3D98A-C058-432D-95AE-7353EC1C86B4}">
      <dgm:prSet phldrT="[Text]" custT="1"/>
      <dgm:spPr/>
      <dgm:t>
        <a:bodyPr/>
        <a:lstStyle/>
        <a:p>
          <a:r>
            <a:rPr lang="en-US" sz="3600" dirty="0" smtClean="0">
              <a:latin typeface="Agency FB" panose="020B0503020202020204" pitchFamily="34" charset="0"/>
            </a:rPr>
            <a:t>Bacteria</a:t>
          </a:r>
          <a:endParaRPr lang="en-US" sz="3600" dirty="0">
            <a:latin typeface="Agency FB" panose="020B0503020202020204" pitchFamily="34" charset="0"/>
          </a:endParaRPr>
        </a:p>
      </dgm:t>
    </dgm:pt>
    <dgm:pt modelId="{A7D6ED8B-C9E4-4FD5-A890-B42DEEC4F574}" type="parTrans" cxnId="{CEA9C656-7359-4081-BC01-4E1536E9E12D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07AA81DF-D8C2-4744-B2FE-7D864B7B1A04}" type="sibTrans" cxnId="{CEA9C656-7359-4081-BC01-4E1536E9E12D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330BB5D0-3E9B-4E9B-8FFB-847BEC33338A}">
      <dgm:prSet phldrT="[Text]" custT="1"/>
      <dgm:spPr/>
      <dgm:t>
        <a:bodyPr/>
        <a:lstStyle/>
        <a:p>
          <a:r>
            <a:rPr lang="en-US" sz="4000" dirty="0" smtClean="0">
              <a:latin typeface="Agency FB" panose="020B0503020202020204" pitchFamily="34" charset="0"/>
            </a:rPr>
            <a:t>Virus</a:t>
          </a:r>
          <a:endParaRPr lang="en-US" sz="4000" dirty="0">
            <a:latin typeface="Agency FB" panose="020B0503020202020204" pitchFamily="34" charset="0"/>
          </a:endParaRPr>
        </a:p>
      </dgm:t>
    </dgm:pt>
    <dgm:pt modelId="{9445886F-DFC6-40F2-9920-CF6CEA94743A}" type="parTrans" cxnId="{9FE6F209-AE9D-4235-B184-EF58958D1D9D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FAC8DDF6-3391-44A0-B8BC-14C9CD379B66}" type="sibTrans" cxnId="{9FE6F209-AE9D-4235-B184-EF58958D1D9D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D9B454AA-3F61-4BAF-85C6-BB84337FBFCD}">
      <dgm:prSet phldrT="[Text]" custT="1"/>
      <dgm:spPr/>
      <dgm:t>
        <a:bodyPr/>
        <a:lstStyle/>
        <a:p>
          <a:r>
            <a:rPr lang="en-US" sz="3600" dirty="0" smtClean="0">
              <a:latin typeface="Agency FB" panose="020B0503020202020204" pitchFamily="34" charset="0"/>
            </a:rPr>
            <a:t>Mycoplasma </a:t>
          </a:r>
          <a:endParaRPr lang="en-US" sz="3600" dirty="0">
            <a:latin typeface="Agency FB" panose="020B0503020202020204" pitchFamily="34" charset="0"/>
          </a:endParaRPr>
        </a:p>
      </dgm:t>
    </dgm:pt>
    <dgm:pt modelId="{491E14EB-354D-49CF-950C-24262AA9F2E3}" type="parTrans" cxnId="{745FAC90-90DB-4054-A7EF-521BA933C2A1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D4500E5E-4943-48FA-8B0E-FEA30B2E2A70}" type="sibTrans" cxnId="{745FAC90-90DB-4054-A7EF-521BA933C2A1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DDC05073-8EFA-408C-BBDA-308C0AE8836C}">
      <dgm:prSet/>
      <dgm:spPr/>
      <dgm:t>
        <a:bodyPr/>
        <a:lstStyle/>
        <a:p>
          <a:endParaRPr lang="en-US"/>
        </a:p>
      </dgm:t>
    </dgm:pt>
    <dgm:pt modelId="{091FB1F3-DD3A-4EB7-983C-916D8AE54196}" type="parTrans" cxnId="{FB0463E0-41A8-4E81-97B5-F9F832D13749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5A533106-61B6-4DDF-9AA3-5AEDFD69EBB9}" type="sibTrans" cxnId="{FB0463E0-41A8-4E81-97B5-F9F832D13749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0F7766E0-1BE1-4350-8157-440DB0615C04}">
      <dgm:prSet/>
      <dgm:spPr/>
      <dgm:t>
        <a:bodyPr/>
        <a:lstStyle/>
        <a:p>
          <a:endParaRPr lang="en-US"/>
        </a:p>
      </dgm:t>
    </dgm:pt>
    <dgm:pt modelId="{1E6C2FE1-B386-4F27-96BC-5A530EF97E80}" type="parTrans" cxnId="{817A5F69-9CC8-48C8-8ACC-98E7FAF52B56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56EDD936-572A-459A-AAD1-20D2286F4BCF}" type="sibTrans" cxnId="{817A5F69-9CC8-48C8-8ACC-98E7FAF52B56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23EABEAF-5B06-4648-B2F8-6D430C623197}">
      <dgm:prSet phldrT="[Text]" custT="1"/>
      <dgm:spPr/>
      <dgm:t>
        <a:bodyPr/>
        <a:lstStyle/>
        <a:p>
          <a:r>
            <a:rPr lang="en-US" sz="3600" dirty="0" smtClean="0">
              <a:latin typeface="Agency FB" panose="020B0503020202020204" pitchFamily="34" charset="0"/>
            </a:rPr>
            <a:t>Fungal </a:t>
          </a:r>
          <a:endParaRPr lang="en-US" sz="3600" dirty="0">
            <a:latin typeface="Agency FB" panose="020B0503020202020204" pitchFamily="34" charset="0"/>
          </a:endParaRPr>
        </a:p>
      </dgm:t>
    </dgm:pt>
    <dgm:pt modelId="{AA26027C-60D1-4EB2-AAAC-F836A6351FDB}" type="parTrans" cxnId="{EE91DC25-400F-461C-AF02-CB1ECBBCC17F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5CDA3AD6-45A4-476A-97B9-D9B688C77C19}" type="sibTrans" cxnId="{EE91DC25-400F-461C-AF02-CB1ECBBCC17F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443EACED-42FA-442B-97CA-A62C3BD70A17}">
      <dgm:prSet phldrT="[Text]" custT="1"/>
      <dgm:spPr/>
      <dgm:t>
        <a:bodyPr/>
        <a:lstStyle/>
        <a:p>
          <a:r>
            <a:rPr lang="en-US" sz="3600" dirty="0" smtClean="0">
              <a:latin typeface="Agency FB" panose="020B0503020202020204" pitchFamily="34" charset="0"/>
            </a:rPr>
            <a:t>Protozoa</a:t>
          </a:r>
          <a:endParaRPr lang="en-US" sz="3600" dirty="0">
            <a:latin typeface="Agency FB" panose="020B0503020202020204" pitchFamily="34" charset="0"/>
          </a:endParaRPr>
        </a:p>
      </dgm:t>
    </dgm:pt>
    <dgm:pt modelId="{1A368BC9-3A5D-46B5-8709-C63E54772281}" type="parTrans" cxnId="{E523ADEA-2EDA-436A-8A90-7667C48374FF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B3DAF6E3-8B8B-41BD-B53D-4CE735DBCEB6}" type="sibTrans" cxnId="{E523ADEA-2EDA-436A-8A90-7667C48374FF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468AAF43-88D7-443E-B2E1-CB2CB66AF00F}">
      <dgm:prSet phldrT="[Text]" custT="1"/>
      <dgm:spPr/>
      <dgm:t>
        <a:bodyPr/>
        <a:lstStyle/>
        <a:p>
          <a:r>
            <a:rPr lang="en-US" sz="3600" dirty="0" smtClean="0">
              <a:latin typeface="Agency FB" panose="020B0503020202020204" pitchFamily="34" charset="0"/>
            </a:rPr>
            <a:t>Rickettsia</a:t>
          </a:r>
          <a:endParaRPr lang="en-US" sz="3600" dirty="0">
            <a:latin typeface="Agency FB" panose="020B0503020202020204" pitchFamily="34" charset="0"/>
          </a:endParaRPr>
        </a:p>
      </dgm:t>
    </dgm:pt>
    <dgm:pt modelId="{21EF29EE-84EE-4360-AC58-2F38F2BEB3E0}" type="parTrans" cxnId="{1130DDF5-5E54-4FAF-A646-94FF0D348DB8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E014710A-CFD6-4A13-8BD0-D913D8E84774}" type="sibTrans" cxnId="{1130DDF5-5E54-4FAF-A646-94FF0D348DB8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23AD319E-24D6-4CC2-9448-1CB3331A5933}">
      <dgm:prSet phldrT="[Text]" custT="1"/>
      <dgm:spPr/>
      <dgm:t>
        <a:bodyPr/>
        <a:lstStyle/>
        <a:p>
          <a:r>
            <a:rPr lang="en-US" sz="3600" dirty="0" smtClean="0">
              <a:latin typeface="Agency FB" panose="020B0503020202020204" pitchFamily="34" charset="0"/>
            </a:rPr>
            <a:t>Miscellaneous</a:t>
          </a:r>
          <a:endParaRPr lang="en-US" sz="3600" dirty="0">
            <a:latin typeface="Agency FB" panose="020B0503020202020204" pitchFamily="34" charset="0"/>
          </a:endParaRPr>
        </a:p>
      </dgm:t>
    </dgm:pt>
    <dgm:pt modelId="{B1CD35B4-8660-4DCF-9A35-B585FAB98607}" type="parTrans" cxnId="{F78E9E23-14B9-4D25-B00B-12F4BE2A9D54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D766301A-C082-4B18-850B-928F31578EF7}" type="sibTrans" cxnId="{F78E9E23-14B9-4D25-B00B-12F4BE2A9D54}">
      <dgm:prSet/>
      <dgm:spPr/>
      <dgm:t>
        <a:bodyPr/>
        <a:lstStyle/>
        <a:p>
          <a:endParaRPr lang="en-US" sz="2400">
            <a:latin typeface="Agency FB" panose="020B0503020202020204" pitchFamily="34" charset="0"/>
          </a:endParaRPr>
        </a:p>
      </dgm:t>
    </dgm:pt>
    <dgm:pt modelId="{0871A8CA-5115-43BB-8EB8-EB9330869C56}" type="pres">
      <dgm:prSet presAssocID="{F52CB130-9DE5-4819-B011-F5237B84A2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6BAC0-7FED-4AB9-BE94-2902D77DD11A}" type="pres">
      <dgm:prSet presAssocID="{C7A353B5-45FF-4742-BB83-D3A8BB54E58B}" presName="centerShape" presStyleLbl="node0" presStyleIdx="0" presStyleCnt="1"/>
      <dgm:spPr/>
      <dgm:t>
        <a:bodyPr/>
        <a:lstStyle/>
        <a:p>
          <a:endParaRPr lang="en-US"/>
        </a:p>
      </dgm:t>
    </dgm:pt>
    <dgm:pt modelId="{1A6BD4C6-5C77-4C66-B4F7-5A5A76448D9B}" type="pres">
      <dgm:prSet presAssocID="{A7D6ED8B-C9E4-4FD5-A890-B42DEEC4F574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7687D90C-7557-4AFF-83F9-DDB221E15F97}" type="pres">
      <dgm:prSet presAssocID="{5FA3D98A-C058-432D-95AE-7353EC1C86B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86062-3D4F-4B61-AD7B-CE94BEF39900}" type="pres">
      <dgm:prSet presAssocID="{9445886F-DFC6-40F2-9920-CF6CEA94743A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8BBBBDBF-CE83-414D-9F3C-6879C33A2A14}" type="pres">
      <dgm:prSet presAssocID="{330BB5D0-3E9B-4E9B-8FFB-847BEC33338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5048E-B393-4336-AD2D-5759481B17A0}" type="pres">
      <dgm:prSet presAssocID="{491E14EB-354D-49CF-950C-24262AA9F2E3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F558DA51-5B30-4FCE-9C0C-B095C17AE091}" type="pres">
      <dgm:prSet presAssocID="{D9B454AA-3F61-4BAF-85C6-BB84337FBFCD}" presName="node" presStyleLbl="node1" presStyleIdx="2" presStyleCnt="7" custScaleX="105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C38FE-2667-47D1-9384-825CFE377B16}" type="pres">
      <dgm:prSet presAssocID="{AA26027C-60D1-4EB2-AAAC-F836A6351FD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92B16390-ADB5-4831-9F55-F2C82B87F343}" type="pres">
      <dgm:prSet presAssocID="{23EABEAF-5B06-4648-B2F8-6D430C62319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1CFB7-CAF9-4A1F-B0A0-8B9398E5F7C8}" type="pres">
      <dgm:prSet presAssocID="{1A368BC9-3A5D-46B5-8709-C63E54772281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A7792507-A73D-4EA0-9372-18BFEECE1048}" type="pres">
      <dgm:prSet presAssocID="{443EACED-42FA-442B-97CA-A62C3BD70A1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2E76B-33C3-461A-95F2-4501B8DD8BD5}" type="pres">
      <dgm:prSet presAssocID="{21EF29EE-84EE-4360-AC58-2F38F2BEB3E0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F8EDB48E-E620-4D9D-850F-FA33FC6615CE}" type="pres">
      <dgm:prSet presAssocID="{468AAF43-88D7-443E-B2E1-CB2CB66AF00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D4E44-7E8E-4BE9-AB61-F732E8FB9B17}" type="pres">
      <dgm:prSet presAssocID="{B1CD35B4-8660-4DCF-9A35-B585FAB98607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F3FB1D2F-4840-429C-B851-9F92D071E390}" type="pres">
      <dgm:prSet presAssocID="{23AD319E-24D6-4CC2-9448-1CB3331A5933}" presName="node" presStyleLbl="node1" presStyleIdx="6" presStyleCnt="7" custScaleX="118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4873D4-07FB-435C-9903-8F8875CF4E13}" type="presOf" srcId="{468AAF43-88D7-443E-B2E1-CB2CB66AF00F}" destId="{F8EDB48E-E620-4D9D-850F-FA33FC6615CE}" srcOrd="0" destOrd="0" presId="urn:microsoft.com/office/officeart/2005/8/layout/radial4"/>
    <dgm:cxn modelId="{8D068AC3-1105-4EE2-B734-1429C603E92B}" srcId="{F52CB130-9DE5-4819-B011-F5237B84A282}" destId="{C7A353B5-45FF-4742-BB83-D3A8BB54E58B}" srcOrd="0" destOrd="0" parTransId="{F81901F4-6048-4524-92BE-EFF6D87E05C9}" sibTransId="{64D4C16A-0A21-4C36-B36E-6B3BA3D8A475}"/>
    <dgm:cxn modelId="{B1364F3B-55A0-4ABF-A64B-01EA6AAE6309}" type="presOf" srcId="{330BB5D0-3E9B-4E9B-8FFB-847BEC33338A}" destId="{8BBBBDBF-CE83-414D-9F3C-6879C33A2A14}" srcOrd="0" destOrd="0" presId="urn:microsoft.com/office/officeart/2005/8/layout/radial4"/>
    <dgm:cxn modelId="{9FE6F209-AE9D-4235-B184-EF58958D1D9D}" srcId="{C7A353B5-45FF-4742-BB83-D3A8BB54E58B}" destId="{330BB5D0-3E9B-4E9B-8FFB-847BEC33338A}" srcOrd="1" destOrd="0" parTransId="{9445886F-DFC6-40F2-9920-CF6CEA94743A}" sibTransId="{FAC8DDF6-3391-44A0-B8BC-14C9CD379B66}"/>
    <dgm:cxn modelId="{2420F79E-7B1C-44E7-8120-F09D25E84E17}" type="presOf" srcId="{23AD319E-24D6-4CC2-9448-1CB3331A5933}" destId="{F3FB1D2F-4840-429C-B851-9F92D071E390}" srcOrd="0" destOrd="0" presId="urn:microsoft.com/office/officeart/2005/8/layout/radial4"/>
    <dgm:cxn modelId="{4D24D8C2-4DEC-4ABB-A0C6-825CB96EA87D}" type="presOf" srcId="{D9B454AA-3F61-4BAF-85C6-BB84337FBFCD}" destId="{F558DA51-5B30-4FCE-9C0C-B095C17AE091}" srcOrd="0" destOrd="0" presId="urn:microsoft.com/office/officeart/2005/8/layout/radial4"/>
    <dgm:cxn modelId="{6038FDD3-C6B2-4887-A001-C6416813AB22}" type="presOf" srcId="{9445886F-DFC6-40F2-9920-CF6CEA94743A}" destId="{47986062-3D4F-4B61-AD7B-CE94BEF39900}" srcOrd="0" destOrd="0" presId="urn:microsoft.com/office/officeart/2005/8/layout/radial4"/>
    <dgm:cxn modelId="{229D420A-C6A0-40F6-A33E-7DC0F17BECC3}" type="presOf" srcId="{491E14EB-354D-49CF-950C-24262AA9F2E3}" destId="{5CF5048E-B393-4336-AD2D-5759481B17A0}" srcOrd="0" destOrd="0" presId="urn:microsoft.com/office/officeart/2005/8/layout/radial4"/>
    <dgm:cxn modelId="{F6051D10-68A4-4FDC-8CB5-2ECCBC825937}" type="presOf" srcId="{A7D6ED8B-C9E4-4FD5-A890-B42DEEC4F574}" destId="{1A6BD4C6-5C77-4C66-B4F7-5A5A76448D9B}" srcOrd="0" destOrd="0" presId="urn:microsoft.com/office/officeart/2005/8/layout/radial4"/>
    <dgm:cxn modelId="{FB0463E0-41A8-4E81-97B5-F9F832D13749}" srcId="{F52CB130-9DE5-4819-B011-F5237B84A282}" destId="{DDC05073-8EFA-408C-BBDA-308C0AE8836C}" srcOrd="2" destOrd="0" parTransId="{091FB1F3-DD3A-4EB7-983C-916D8AE54196}" sibTransId="{5A533106-61B6-4DDF-9AA3-5AEDFD69EBB9}"/>
    <dgm:cxn modelId="{CEA9C656-7359-4081-BC01-4E1536E9E12D}" srcId="{C7A353B5-45FF-4742-BB83-D3A8BB54E58B}" destId="{5FA3D98A-C058-432D-95AE-7353EC1C86B4}" srcOrd="0" destOrd="0" parTransId="{A7D6ED8B-C9E4-4FD5-A890-B42DEEC4F574}" sibTransId="{07AA81DF-D8C2-4744-B2FE-7D864B7B1A04}"/>
    <dgm:cxn modelId="{C948BD85-3604-4805-B457-B4B809AF1584}" type="presOf" srcId="{C7A353B5-45FF-4742-BB83-D3A8BB54E58B}" destId="{C676BAC0-7FED-4AB9-BE94-2902D77DD11A}" srcOrd="0" destOrd="0" presId="urn:microsoft.com/office/officeart/2005/8/layout/radial4"/>
    <dgm:cxn modelId="{F78E9E23-14B9-4D25-B00B-12F4BE2A9D54}" srcId="{C7A353B5-45FF-4742-BB83-D3A8BB54E58B}" destId="{23AD319E-24D6-4CC2-9448-1CB3331A5933}" srcOrd="6" destOrd="0" parTransId="{B1CD35B4-8660-4DCF-9A35-B585FAB98607}" sibTransId="{D766301A-C082-4B18-850B-928F31578EF7}"/>
    <dgm:cxn modelId="{F74D0076-CBEB-48C6-9391-89E5A4249B24}" type="presOf" srcId="{1A368BC9-3A5D-46B5-8709-C63E54772281}" destId="{0341CFB7-CAF9-4A1F-B0A0-8B9398E5F7C8}" srcOrd="0" destOrd="0" presId="urn:microsoft.com/office/officeart/2005/8/layout/radial4"/>
    <dgm:cxn modelId="{1130DDF5-5E54-4FAF-A646-94FF0D348DB8}" srcId="{C7A353B5-45FF-4742-BB83-D3A8BB54E58B}" destId="{468AAF43-88D7-443E-B2E1-CB2CB66AF00F}" srcOrd="5" destOrd="0" parTransId="{21EF29EE-84EE-4360-AC58-2F38F2BEB3E0}" sibTransId="{E014710A-CFD6-4A13-8BD0-D913D8E84774}"/>
    <dgm:cxn modelId="{9B0DE4E2-DC8E-47EE-87F9-1DC3FB6CD06E}" type="presOf" srcId="{AA26027C-60D1-4EB2-AAAC-F836A6351FDB}" destId="{607C38FE-2667-47D1-9384-825CFE377B16}" srcOrd="0" destOrd="0" presId="urn:microsoft.com/office/officeart/2005/8/layout/radial4"/>
    <dgm:cxn modelId="{7125BC70-BB1B-441E-85D4-B6191EEEBC55}" type="presOf" srcId="{23EABEAF-5B06-4648-B2F8-6D430C623197}" destId="{92B16390-ADB5-4831-9F55-F2C82B87F343}" srcOrd="0" destOrd="0" presId="urn:microsoft.com/office/officeart/2005/8/layout/radial4"/>
    <dgm:cxn modelId="{745FAC90-90DB-4054-A7EF-521BA933C2A1}" srcId="{C7A353B5-45FF-4742-BB83-D3A8BB54E58B}" destId="{D9B454AA-3F61-4BAF-85C6-BB84337FBFCD}" srcOrd="2" destOrd="0" parTransId="{491E14EB-354D-49CF-950C-24262AA9F2E3}" sibTransId="{D4500E5E-4943-48FA-8B0E-FEA30B2E2A70}"/>
    <dgm:cxn modelId="{973BB2F4-3A7C-461D-9ADF-B2B56BF678F7}" type="presOf" srcId="{443EACED-42FA-442B-97CA-A62C3BD70A17}" destId="{A7792507-A73D-4EA0-9372-18BFEECE1048}" srcOrd="0" destOrd="0" presId="urn:microsoft.com/office/officeart/2005/8/layout/radial4"/>
    <dgm:cxn modelId="{EE91DC25-400F-461C-AF02-CB1ECBBCC17F}" srcId="{C7A353B5-45FF-4742-BB83-D3A8BB54E58B}" destId="{23EABEAF-5B06-4648-B2F8-6D430C623197}" srcOrd="3" destOrd="0" parTransId="{AA26027C-60D1-4EB2-AAAC-F836A6351FDB}" sibTransId="{5CDA3AD6-45A4-476A-97B9-D9B688C77C19}"/>
    <dgm:cxn modelId="{817A5F69-9CC8-48C8-8ACC-98E7FAF52B56}" srcId="{F52CB130-9DE5-4819-B011-F5237B84A282}" destId="{0F7766E0-1BE1-4350-8157-440DB0615C04}" srcOrd="1" destOrd="0" parTransId="{1E6C2FE1-B386-4F27-96BC-5A530EF97E80}" sibTransId="{56EDD936-572A-459A-AAD1-20D2286F4BCF}"/>
    <dgm:cxn modelId="{7FF401F6-D878-4D4D-A018-F6E85B79943A}" type="presOf" srcId="{B1CD35B4-8660-4DCF-9A35-B585FAB98607}" destId="{79CD4E44-7E8E-4BE9-AB61-F732E8FB9B17}" srcOrd="0" destOrd="0" presId="urn:microsoft.com/office/officeart/2005/8/layout/radial4"/>
    <dgm:cxn modelId="{D066F98A-7994-4994-82CE-5266B0EDA8CE}" type="presOf" srcId="{F52CB130-9DE5-4819-B011-F5237B84A282}" destId="{0871A8CA-5115-43BB-8EB8-EB9330869C56}" srcOrd="0" destOrd="0" presId="urn:microsoft.com/office/officeart/2005/8/layout/radial4"/>
    <dgm:cxn modelId="{E523ADEA-2EDA-436A-8A90-7667C48374FF}" srcId="{C7A353B5-45FF-4742-BB83-D3A8BB54E58B}" destId="{443EACED-42FA-442B-97CA-A62C3BD70A17}" srcOrd="4" destOrd="0" parTransId="{1A368BC9-3A5D-46B5-8709-C63E54772281}" sibTransId="{B3DAF6E3-8B8B-41BD-B53D-4CE735DBCEB6}"/>
    <dgm:cxn modelId="{AE3C2625-FF5B-481E-A840-33ACE06A2415}" type="presOf" srcId="{5FA3D98A-C058-432D-95AE-7353EC1C86B4}" destId="{7687D90C-7557-4AFF-83F9-DDB221E15F97}" srcOrd="0" destOrd="0" presId="urn:microsoft.com/office/officeart/2005/8/layout/radial4"/>
    <dgm:cxn modelId="{6E039B75-211E-4708-B8CC-72822461638B}" type="presOf" srcId="{21EF29EE-84EE-4360-AC58-2F38F2BEB3E0}" destId="{6452E76B-33C3-461A-95F2-4501B8DD8BD5}" srcOrd="0" destOrd="0" presId="urn:microsoft.com/office/officeart/2005/8/layout/radial4"/>
    <dgm:cxn modelId="{2856BA13-202F-437B-8FB0-CD4C36B2683A}" type="presParOf" srcId="{0871A8CA-5115-43BB-8EB8-EB9330869C56}" destId="{C676BAC0-7FED-4AB9-BE94-2902D77DD11A}" srcOrd="0" destOrd="0" presId="urn:microsoft.com/office/officeart/2005/8/layout/radial4"/>
    <dgm:cxn modelId="{17D147B2-5AE0-4D14-8FC7-19B467F788E8}" type="presParOf" srcId="{0871A8CA-5115-43BB-8EB8-EB9330869C56}" destId="{1A6BD4C6-5C77-4C66-B4F7-5A5A76448D9B}" srcOrd="1" destOrd="0" presId="urn:microsoft.com/office/officeart/2005/8/layout/radial4"/>
    <dgm:cxn modelId="{5EC7F3AB-4CE0-4F6C-9DDD-9755FF07372F}" type="presParOf" srcId="{0871A8CA-5115-43BB-8EB8-EB9330869C56}" destId="{7687D90C-7557-4AFF-83F9-DDB221E15F97}" srcOrd="2" destOrd="0" presId="urn:microsoft.com/office/officeart/2005/8/layout/radial4"/>
    <dgm:cxn modelId="{B9B29174-8334-4CD6-88E7-58FC166826B2}" type="presParOf" srcId="{0871A8CA-5115-43BB-8EB8-EB9330869C56}" destId="{47986062-3D4F-4B61-AD7B-CE94BEF39900}" srcOrd="3" destOrd="0" presId="urn:microsoft.com/office/officeart/2005/8/layout/radial4"/>
    <dgm:cxn modelId="{0F265F4D-0F3A-436A-A054-8B5AAAB77DB3}" type="presParOf" srcId="{0871A8CA-5115-43BB-8EB8-EB9330869C56}" destId="{8BBBBDBF-CE83-414D-9F3C-6879C33A2A14}" srcOrd="4" destOrd="0" presId="urn:microsoft.com/office/officeart/2005/8/layout/radial4"/>
    <dgm:cxn modelId="{24F04A1C-B738-4688-8DED-DB3B77C986F9}" type="presParOf" srcId="{0871A8CA-5115-43BB-8EB8-EB9330869C56}" destId="{5CF5048E-B393-4336-AD2D-5759481B17A0}" srcOrd="5" destOrd="0" presId="urn:microsoft.com/office/officeart/2005/8/layout/radial4"/>
    <dgm:cxn modelId="{741BF944-F59A-47A2-AE1A-01169B24A705}" type="presParOf" srcId="{0871A8CA-5115-43BB-8EB8-EB9330869C56}" destId="{F558DA51-5B30-4FCE-9C0C-B095C17AE091}" srcOrd="6" destOrd="0" presId="urn:microsoft.com/office/officeart/2005/8/layout/radial4"/>
    <dgm:cxn modelId="{12BFB63D-11ED-467C-8B0D-D94FD0619530}" type="presParOf" srcId="{0871A8CA-5115-43BB-8EB8-EB9330869C56}" destId="{607C38FE-2667-47D1-9384-825CFE377B16}" srcOrd="7" destOrd="0" presId="urn:microsoft.com/office/officeart/2005/8/layout/radial4"/>
    <dgm:cxn modelId="{AFD3DF51-685A-4553-9834-EE984F468361}" type="presParOf" srcId="{0871A8CA-5115-43BB-8EB8-EB9330869C56}" destId="{92B16390-ADB5-4831-9F55-F2C82B87F343}" srcOrd="8" destOrd="0" presId="urn:microsoft.com/office/officeart/2005/8/layout/radial4"/>
    <dgm:cxn modelId="{312045C2-B8E7-4E79-B7C5-E1DA2A7D1ECB}" type="presParOf" srcId="{0871A8CA-5115-43BB-8EB8-EB9330869C56}" destId="{0341CFB7-CAF9-4A1F-B0A0-8B9398E5F7C8}" srcOrd="9" destOrd="0" presId="urn:microsoft.com/office/officeart/2005/8/layout/radial4"/>
    <dgm:cxn modelId="{CC8C3C1D-A3F1-402F-90E8-49C3AB19757D}" type="presParOf" srcId="{0871A8CA-5115-43BB-8EB8-EB9330869C56}" destId="{A7792507-A73D-4EA0-9372-18BFEECE1048}" srcOrd="10" destOrd="0" presId="urn:microsoft.com/office/officeart/2005/8/layout/radial4"/>
    <dgm:cxn modelId="{3BD8709F-F980-4C14-BA8C-7DCFDA3D7BE0}" type="presParOf" srcId="{0871A8CA-5115-43BB-8EB8-EB9330869C56}" destId="{6452E76B-33C3-461A-95F2-4501B8DD8BD5}" srcOrd="11" destOrd="0" presId="urn:microsoft.com/office/officeart/2005/8/layout/radial4"/>
    <dgm:cxn modelId="{B7A79C0D-80EB-43FD-A66B-4F73BFE9E57C}" type="presParOf" srcId="{0871A8CA-5115-43BB-8EB8-EB9330869C56}" destId="{F8EDB48E-E620-4D9D-850F-FA33FC6615CE}" srcOrd="12" destOrd="0" presId="urn:microsoft.com/office/officeart/2005/8/layout/radial4"/>
    <dgm:cxn modelId="{AD497394-1D95-4C0E-9D78-60DAD1BA295B}" type="presParOf" srcId="{0871A8CA-5115-43BB-8EB8-EB9330869C56}" destId="{79CD4E44-7E8E-4BE9-AB61-F732E8FB9B17}" srcOrd="13" destOrd="0" presId="urn:microsoft.com/office/officeart/2005/8/layout/radial4"/>
    <dgm:cxn modelId="{22A43037-46FD-48EA-B9AE-AB70CD06BC20}" type="presParOf" srcId="{0871A8CA-5115-43BB-8EB8-EB9330869C56}" destId="{F3FB1D2F-4840-429C-B851-9F92D071E390}" srcOrd="14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F2FE7-2872-4F17-89B9-290339857B74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E70045-EB9A-4663-8FD7-E6BDA85FFAF6}">
      <dgm:prSet phldrT="[Text]" custT="1"/>
      <dgm:spPr/>
      <dgm:t>
        <a:bodyPr/>
        <a:lstStyle/>
        <a:p>
          <a:r>
            <a:rPr lang="en-US" sz="3600" b="1" i="1" u="none" dirty="0" smtClean="0"/>
            <a:t>Preventive Measures of ARI</a:t>
          </a:r>
          <a:endParaRPr lang="en-US" sz="3600" i="1" u="none" dirty="0"/>
        </a:p>
      </dgm:t>
    </dgm:pt>
    <dgm:pt modelId="{D89C5D5E-6134-4127-AD2F-B852D161A2B0}" type="parTrans" cxnId="{F5349EF2-C81A-4AF4-BACE-36ACB4C2137F}">
      <dgm:prSet/>
      <dgm:spPr/>
      <dgm:t>
        <a:bodyPr/>
        <a:lstStyle/>
        <a:p>
          <a:endParaRPr lang="en-US"/>
        </a:p>
      </dgm:t>
    </dgm:pt>
    <dgm:pt modelId="{D0796B7D-AD0C-4863-898B-220EAECF07DB}" type="sibTrans" cxnId="{F5349EF2-C81A-4AF4-BACE-36ACB4C2137F}">
      <dgm:prSet/>
      <dgm:spPr/>
      <dgm:t>
        <a:bodyPr/>
        <a:lstStyle/>
        <a:p>
          <a:endParaRPr lang="en-US"/>
        </a:p>
      </dgm:t>
    </dgm:pt>
    <dgm:pt modelId="{554C5A5C-1B3A-4E79-BDFC-F02329CB7464}">
      <dgm:prSet phldrT="[Text]" custT="1"/>
      <dgm:spPr/>
      <dgm:t>
        <a:bodyPr/>
        <a:lstStyle/>
        <a:p>
          <a:r>
            <a:rPr lang="en-US" sz="2200" b="1" dirty="0" smtClean="0"/>
            <a:t>Good hygienic practices </a:t>
          </a:r>
          <a:endParaRPr lang="en-US" sz="2200" b="1" dirty="0"/>
        </a:p>
      </dgm:t>
    </dgm:pt>
    <dgm:pt modelId="{B2A245DA-92DB-4F1C-A13A-3EA5E58A12A6}" type="parTrans" cxnId="{74181FBA-3C43-46FC-A7B3-D9E7549C8674}">
      <dgm:prSet/>
      <dgm:spPr/>
      <dgm:t>
        <a:bodyPr/>
        <a:lstStyle/>
        <a:p>
          <a:endParaRPr lang="en-US"/>
        </a:p>
      </dgm:t>
    </dgm:pt>
    <dgm:pt modelId="{1EA19159-4334-4034-B1D2-E07606998BDD}" type="sibTrans" cxnId="{74181FBA-3C43-46FC-A7B3-D9E7549C8674}">
      <dgm:prSet/>
      <dgm:spPr/>
      <dgm:t>
        <a:bodyPr/>
        <a:lstStyle/>
        <a:p>
          <a:endParaRPr lang="en-US"/>
        </a:p>
      </dgm:t>
    </dgm:pt>
    <dgm:pt modelId="{23C52588-A06F-423A-BB4A-11D9F82783BE}">
      <dgm:prSet phldrT="[Text]" custT="1"/>
      <dgm:spPr/>
      <dgm:t>
        <a:bodyPr/>
        <a:lstStyle/>
        <a:p>
          <a:r>
            <a:rPr lang="en-US" sz="2200" b="1" dirty="0" smtClean="0"/>
            <a:t>Isolation of the infected patients</a:t>
          </a:r>
          <a:endParaRPr lang="en-US" sz="2200" b="1" dirty="0"/>
        </a:p>
      </dgm:t>
    </dgm:pt>
    <dgm:pt modelId="{856C5B46-651F-436D-ADDD-1A1F5F030815}" type="parTrans" cxnId="{13473544-7593-42AF-BCB0-95829F0C3C08}">
      <dgm:prSet/>
      <dgm:spPr/>
      <dgm:t>
        <a:bodyPr/>
        <a:lstStyle/>
        <a:p>
          <a:endParaRPr lang="en-US"/>
        </a:p>
      </dgm:t>
    </dgm:pt>
    <dgm:pt modelId="{014782A3-DE15-439A-A84E-A1C2D367089C}" type="sibTrans" cxnId="{13473544-7593-42AF-BCB0-95829F0C3C08}">
      <dgm:prSet/>
      <dgm:spPr/>
      <dgm:t>
        <a:bodyPr/>
        <a:lstStyle/>
        <a:p>
          <a:endParaRPr lang="en-US"/>
        </a:p>
      </dgm:t>
    </dgm:pt>
    <dgm:pt modelId="{3E02880C-33BD-4286-BD30-4ED7EBC351C3}">
      <dgm:prSet phldrT="[Text]" phldr="1"/>
      <dgm:spPr/>
      <dgm:t>
        <a:bodyPr/>
        <a:lstStyle/>
        <a:p>
          <a:endParaRPr lang="en-US"/>
        </a:p>
      </dgm:t>
    </dgm:pt>
    <dgm:pt modelId="{D28CC0E3-90AD-4877-860D-6C545D7397A6}" type="parTrans" cxnId="{A4C885A4-2525-467F-A860-88F16CE20CE2}">
      <dgm:prSet/>
      <dgm:spPr/>
      <dgm:t>
        <a:bodyPr/>
        <a:lstStyle/>
        <a:p>
          <a:endParaRPr lang="en-US"/>
        </a:p>
      </dgm:t>
    </dgm:pt>
    <dgm:pt modelId="{721D28E6-B7AE-4262-837D-C56BE5D69EB0}" type="sibTrans" cxnId="{A4C885A4-2525-467F-A860-88F16CE20CE2}">
      <dgm:prSet/>
      <dgm:spPr/>
      <dgm:t>
        <a:bodyPr/>
        <a:lstStyle/>
        <a:p>
          <a:endParaRPr lang="en-US"/>
        </a:p>
      </dgm:t>
    </dgm:pt>
    <dgm:pt modelId="{BA09E6CB-9DFD-4C7F-83A8-2C8C319F30BB}">
      <dgm:prSet phldrT="[Text]" phldr="1"/>
      <dgm:spPr/>
      <dgm:t>
        <a:bodyPr/>
        <a:lstStyle/>
        <a:p>
          <a:endParaRPr lang="en-US"/>
        </a:p>
      </dgm:t>
    </dgm:pt>
    <dgm:pt modelId="{70C68E7D-A432-4E67-985E-ED1796AD6036}" type="parTrans" cxnId="{9D663420-B003-40BD-9BDC-302B4E5C2D78}">
      <dgm:prSet/>
      <dgm:spPr/>
      <dgm:t>
        <a:bodyPr/>
        <a:lstStyle/>
        <a:p>
          <a:endParaRPr lang="en-US"/>
        </a:p>
      </dgm:t>
    </dgm:pt>
    <dgm:pt modelId="{6C1FE6D5-D658-423E-82B9-3F09CB403089}" type="sibTrans" cxnId="{9D663420-B003-40BD-9BDC-302B4E5C2D78}">
      <dgm:prSet/>
      <dgm:spPr/>
      <dgm:t>
        <a:bodyPr/>
        <a:lstStyle/>
        <a:p>
          <a:endParaRPr lang="en-US"/>
        </a:p>
      </dgm:t>
    </dgm:pt>
    <dgm:pt modelId="{10980F52-3DAA-4CF4-AEA6-4244CD0B8535}">
      <dgm:prSet phldrT="[Text]" phldr="1"/>
      <dgm:spPr/>
      <dgm:t>
        <a:bodyPr/>
        <a:lstStyle/>
        <a:p>
          <a:endParaRPr lang="en-US"/>
        </a:p>
      </dgm:t>
    </dgm:pt>
    <dgm:pt modelId="{0FCAF466-D473-49E8-B55E-C88E719E8DDF}" type="parTrans" cxnId="{FA00F450-3E94-4008-8475-569CF75D97B3}">
      <dgm:prSet/>
      <dgm:spPr/>
      <dgm:t>
        <a:bodyPr/>
        <a:lstStyle/>
        <a:p>
          <a:endParaRPr lang="en-US"/>
        </a:p>
      </dgm:t>
    </dgm:pt>
    <dgm:pt modelId="{0F765441-B41D-4CE7-8B80-67B2A2C737B3}" type="sibTrans" cxnId="{FA00F450-3E94-4008-8475-569CF75D97B3}">
      <dgm:prSet/>
      <dgm:spPr/>
      <dgm:t>
        <a:bodyPr/>
        <a:lstStyle/>
        <a:p>
          <a:endParaRPr lang="en-US"/>
        </a:p>
      </dgm:t>
    </dgm:pt>
    <dgm:pt modelId="{C705B0C1-6464-40EC-AE82-6017919CAAF6}">
      <dgm:prSet phldrT="[Text]" phldr="1"/>
      <dgm:spPr/>
      <dgm:t>
        <a:bodyPr/>
        <a:lstStyle/>
        <a:p>
          <a:endParaRPr lang="en-US"/>
        </a:p>
      </dgm:t>
    </dgm:pt>
    <dgm:pt modelId="{979C4DFA-5C3D-44E3-AF9A-6E943BB7F77C}" type="parTrans" cxnId="{6EDC0415-0DFE-46B1-8BEA-2145EDB25447}">
      <dgm:prSet/>
      <dgm:spPr/>
      <dgm:t>
        <a:bodyPr/>
        <a:lstStyle/>
        <a:p>
          <a:endParaRPr lang="en-US"/>
        </a:p>
      </dgm:t>
    </dgm:pt>
    <dgm:pt modelId="{5F41329E-D9B5-4FFC-9766-E11C6BA52FA9}" type="sibTrans" cxnId="{6EDC0415-0DFE-46B1-8BEA-2145EDB25447}">
      <dgm:prSet/>
      <dgm:spPr/>
      <dgm:t>
        <a:bodyPr/>
        <a:lstStyle/>
        <a:p>
          <a:endParaRPr lang="en-US"/>
        </a:p>
      </dgm:t>
    </dgm:pt>
    <dgm:pt modelId="{6F7CD9F3-A280-4A0B-81B1-5D419099711C}">
      <dgm:prSet phldrT="[Text]" phldr="1"/>
      <dgm:spPr/>
      <dgm:t>
        <a:bodyPr/>
        <a:lstStyle/>
        <a:p>
          <a:endParaRPr lang="en-US"/>
        </a:p>
      </dgm:t>
    </dgm:pt>
    <dgm:pt modelId="{98A5FD09-1696-4CDE-9E51-D603E2B4B162}" type="parTrans" cxnId="{9FFCC1A9-5E3C-4441-BDCD-16A05972F32B}">
      <dgm:prSet/>
      <dgm:spPr/>
      <dgm:t>
        <a:bodyPr/>
        <a:lstStyle/>
        <a:p>
          <a:endParaRPr lang="en-US"/>
        </a:p>
      </dgm:t>
    </dgm:pt>
    <dgm:pt modelId="{B1911834-03D0-414B-BCE2-688806DEF6D9}" type="sibTrans" cxnId="{9FFCC1A9-5E3C-4441-BDCD-16A05972F32B}">
      <dgm:prSet/>
      <dgm:spPr/>
      <dgm:t>
        <a:bodyPr/>
        <a:lstStyle/>
        <a:p>
          <a:endParaRPr lang="en-US"/>
        </a:p>
      </dgm:t>
    </dgm:pt>
    <dgm:pt modelId="{B3AABA95-C6D2-4A81-967A-9B40E4F34247}">
      <dgm:prSet phldrT="[Text]" phldr="1"/>
      <dgm:spPr/>
      <dgm:t>
        <a:bodyPr/>
        <a:lstStyle/>
        <a:p>
          <a:endParaRPr lang="en-US"/>
        </a:p>
      </dgm:t>
    </dgm:pt>
    <dgm:pt modelId="{1F66FEEA-1A15-473B-85E0-60B7754DE651}" type="parTrans" cxnId="{3B6CD581-1554-4599-AA23-D6857C32EA73}">
      <dgm:prSet/>
      <dgm:spPr/>
      <dgm:t>
        <a:bodyPr/>
        <a:lstStyle/>
        <a:p>
          <a:endParaRPr lang="en-US"/>
        </a:p>
      </dgm:t>
    </dgm:pt>
    <dgm:pt modelId="{4EC963DE-16D0-4A6C-95D9-A41FBAB8DC2F}" type="sibTrans" cxnId="{3B6CD581-1554-4599-AA23-D6857C32EA73}">
      <dgm:prSet/>
      <dgm:spPr/>
      <dgm:t>
        <a:bodyPr/>
        <a:lstStyle/>
        <a:p>
          <a:endParaRPr lang="en-US"/>
        </a:p>
      </dgm:t>
    </dgm:pt>
    <dgm:pt modelId="{E9B5EA66-3279-436D-BD71-665739A0A801}">
      <dgm:prSet phldrT="[Text]" phldr="1"/>
      <dgm:spPr/>
      <dgm:t>
        <a:bodyPr/>
        <a:lstStyle/>
        <a:p>
          <a:endParaRPr lang="en-US"/>
        </a:p>
      </dgm:t>
    </dgm:pt>
    <dgm:pt modelId="{430A9279-5465-43E6-B2A9-73BA4C914654}" type="parTrans" cxnId="{C38F3C57-5D1B-4085-B5EC-EFB5E69B144B}">
      <dgm:prSet/>
      <dgm:spPr/>
      <dgm:t>
        <a:bodyPr/>
        <a:lstStyle/>
        <a:p>
          <a:endParaRPr lang="en-US"/>
        </a:p>
      </dgm:t>
    </dgm:pt>
    <dgm:pt modelId="{430229DF-CD54-428F-B92D-5F220CC4B7B6}" type="sibTrans" cxnId="{C38F3C57-5D1B-4085-B5EC-EFB5E69B144B}">
      <dgm:prSet/>
      <dgm:spPr/>
      <dgm:t>
        <a:bodyPr/>
        <a:lstStyle/>
        <a:p>
          <a:endParaRPr lang="en-US"/>
        </a:p>
      </dgm:t>
    </dgm:pt>
    <dgm:pt modelId="{A5A46365-0070-4CC2-BF28-E35FCB5CB7D1}">
      <dgm:prSet phldrT="[Text]" phldr="1"/>
      <dgm:spPr/>
      <dgm:t>
        <a:bodyPr/>
        <a:lstStyle/>
        <a:p>
          <a:endParaRPr lang="en-US"/>
        </a:p>
      </dgm:t>
    </dgm:pt>
    <dgm:pt modelId="{5106AD8A-0998-475F-B5B1-48ED8D719318}" type="parTrans" cxnId="{AECBFDC8-E0BF-4D49-AB7A-7D58B03436EC}">
      <dgm:prSet/>
      <dgm:spPr/>
      <dgm:t>
        <a:bodyPr/>
        <a:lstStyle/>
        <a:p>
          <a:endParaRPr lang="en-US"/>
        </a:p>
      </dgm:t>
    </dgm:pt>
    <dgm:pt modelId="{5EE3E638-322C-4555-A61C-E82A107CE2F0}" type="sibTrans" cxnId="{AECBFDC8-E0BF-4D49-AB7A-7D58B03436EC}">
      <dgm:prSet/>
      <dgm:spPr/>
      <dgm:t>
        <a:bodyPr/>
        <a:lstStyle/>
        <a:p>
          <a:endParaRPr lang="en-US"/>
        </a:p>
      </dgm:t>
    </dgm:pt>
    <dgm:pt modelId="{E61455FC-4D79-43E9-BFF6-C15ABFD1C91A}">
      <dgm:prSet phldrT="[Text]" phldr="1"/>
      <dgm:spPr/>
      <dgm:t>
        <a:bodyPr/>
        <a:lstStyle/>
        <a:p>
          <a:endParaRPr lang="en-US"/>
        </a:p>
      </dgm:t>
    </dgm:pt>
    <dgm:pt modelId="{A04E634C-36A0-490F-B287-E98C31558489}" type="parTrans" cxnId="{73946114-5CB0-49BD-AFEF-F3D802A83B56}">
      <dgm:prSet/>
      <dgm:spPr/>
      <dgm:t>
        <a:bodyPr/>
        <a:lstStyle/>
        <a:p>
          <a:endParaRPr lang="en-US"/>
        </a:p>
      </dgm:t>
    </dgm:pt>
    <dgm:pt modelId="{F216A864-B00B-4B65-A1B6-2E7CFD11F775}" type="sibTrans" cxnId="{73946114-5CB0-49BD-AFEF-F3D802A83B56}">
      <dgm:prSet/>
      <dgm:spPr/>
      <dgm:t>
        <a:bodyPr/>
        <a:lstStyle/>
        <a:p>
          <a:endParaRPr lang="en-US"/>
        </a:p>
      </dgm:t>
    </dgm:pt>
    <dgm:pt modelId="{690E4BC3-ADA3-402D-8768-B3DCB862513F}">
      <dgm:prSet phldrT="[Text]" phldr="1"/>
      <dgm:spPr/>
      <dgm:t>
        <a:bodyPr/>
        <a:lstStyle/>
        <a:p>
          <a:endParaRPr lang="en-US"/>
        </a:p>
      </dgm:t>
    </dgm:pt>
    <dgm:pt modelId="{D814D89F-91F6-4A9A-84AB-031F8EB67ABA}" type="parTrans" cxnId="{3657B197-8858-44C4-A07C-E93DEFB5156F}">
      <dgm:prSet/>
      <dgm:spPr/>
      <dgm:t>
        <a:bodyPr/>
        <a:lstStyle/>
        <a:p>
          <a:endParaRPr lang="en-US"/>
        </a:p>
      </dgm:t>
    </dgm:pt>
    <dgm:pt modelId="{23723D6F-F82B-4B8E-82B4-946EBCB3B9AB}" type="sibTrans" cxnId="{3657B197-8858-44C4-A07C-E93DEFB5156F}">
      <dgm:prSet/>
      <dgm:spPr/>
      <dgm:t>
        <a:bodyPr/>
        <a:lstStyle/>
        <a:p>
          <a:endParaRPr lang="en-US"/>
        </a:p>
      </dgm:t>
    </dgm:pt>
    <dgm:pt modelId="{90925340-54AC-4321-9CAF-6525C5839BF2}">
      <dgm:prSet/>
      <dgm:spPr/>
      <dgm:t>
        <a:bodyPr/>
        <a:lstStyle/>
        <a:p>
          <a:endParaRPr lang="en-US"/>
        </a:p>
      </dgm:t>
    </dgm:pt>
    <dgm:pt modelId="{43A5FB10-5290-45E7-9CB3-23582E0E21B7}" type="parTrans" cxnId="{F4B46C8B-F102-45A8-B88C-1EF1C81953FD}">
      <dgm:prSet/>
      <dgm:spPr/>
      <dgm:t>
        <a:bodyPr/>
        <a:lstStyle/>
        <a:p>
          <a:endParaRPr lang="en-US"/>
        </a:p>
      </dgm:t>
    </dgm:pt>
    <dgm:pt modelId="{BABB4FC6-4455-4FDF-AF3C-5117A801D8DD}" type="sibTrans" cxnId="{F4B46C8B-F102-45A8-B88C-1EF1C81953FD}">
      <dgm:prSet/>
      <dgm:spPr/>
      <dgm:t>
        <a:bodyPr/>
        <a:lstStyle/>
        <a:p>
          <a:endParaRPr lang="en-US"/>
        </a:p>
      </dgm:t>
    </dgm:pt>
    <dgm:pt modelId="{5C706CF5-991C-4984-B386-0DD1967E3840}">
      <dgm:prSet/>
      <dgm:spPr/>
      <dgm:t>
        <a:bodyPr/>
        <a:lstStyle/>
        <a:p>
          <a:endParaRPr lang="en-US"/>
        </a:p>
      </dgm:t>
    </dgm:pt>
    <dgm:pt modelId="{214865FA-5D93-4AE5-B10F-489758AFFDF3}" type="parTrans" cxnId="{D5DD7AD2-3AD4-4A29-9957-D470661A7523}">
      <dgm:prSet/>
      <dgm:spPr/>
      <dgm:t>
        <a:bodyPr/>
        <a:lstStyle/>
        <a:p>
          <a:endParaRPr lang="en-US"/>
        </a:p>
      </dgm:t>
    </dgm:pt>
    <dgm:pt modelId="{37FAF105-1B00-4349-8704-41B854AEB6B0}" type="sibTrans" cxnId="{D5DD7AD2-3AD4-4A29-9957-D470661A7523}">
      <dgm:prSet/>
      <dgm:spPr/>
      <dgm:t>
        <a:bodyPr/>
        <a:lstStyle/>
        <a:p>
          <a:endParaRPr lang="en-US"/>
        </a:p>
      </dgm:t>
    </dgm:pt>
    <dgm:pt modelId="{3434C99B-EABC-4D20-BEA2-F2696451EAB8}">
      <dgm:prSet phldrT="[Text]" custT="1"/>
      <dgm:spPr/>
      <dgm:t>
        <a:bodyPr/>
        <a:lstStyle/>
        <a:p>
          <a:r>
            <a:rPr lang="en-US" sz="2200" b="1" dirty="0" smtClean="0"/>
            <a:t>Maintenance of warm, well ventilated environment</a:t>
          </a:r>
          <a:r>
            <a:rPr lang="en-US" sz="2400" dirty="0" smtClean="0"/>
            <a:t>.</a:t>
          </a:r>
          <a:endParaRPr lang="en-US" sz="2400" dirty="0"/>
        </a:p>
      </dgm:t>
    </dgm:pt>
    <dgm:pt modelId="{126D9B14-FB3C-4BF5-9478-38D184F40D94}" type="parTrans" cxnId="{708FC35F-A359-4EA9-8F14-493B5A55892E}">
      <dgm:prSet/>
      <dgm:spPr/>
      <dgm:t>
        <a:bodyPr/>
        <a:lstStyle/>
        <a:p>
          <a:endParaRPr lang="en-US"/>
        </a:p>
      </dgm:t>
    </dgm:pt>
    <dgm:pt modelId="{FB29EF1C-1A90-4686-B43C-EEA8A93F425D}" type="sibTrans" cxnId="{708FC35F-A359-4EA9-8F14-493B5A55892E}">
      <dgm:prSet/>
      <dgm:spPr/>
      <dgm:t>
        <a:bodyPr/>
        <a:lstStyle/>
        <a:p>
          <a:endParaRPr lang="en-US"/>
        </a:p>
      </dgm:t>
    </dgm:pt>
    <dgm:pt modelId="{38AFBE77-7624-4A17-ABAE-07AC795B59CB}">
      <dgm:prSet phldrT="[Text]" custT="1"/>
      <dgm:spPr/>
      <dgm:t>
        <a:bodyPr/>
        <a:lstStyle/>
        <a:p>
          <a:r>
            <a:rPr lang="en-US" sz="2200" b="1" dirty="0" smtClean="0"/>
            <a:t>Special protection during weather variation</a:t>
          </a:r>
          <a:endParaRPr lang="en-US" sz="2200" b="1" dirty="0"/>
        </a:p>
      </dgm:t>
    </dgm:pt>
    <dgm:pt modelId="{E3AD19EF-EE01-4E1C-A199-DC7FB777A2BB}" type="parTrans" cxnId="{0B74C162-F087-43CA-864E-8113C2CBA7F0}">
      <dgm:prSet/>
      <dgm:spPr/>
      <dgm:t>
        <a:bodyPr/>
        <a:lstStyle/>
        <a:p>
          <a:endParaRPr lang="en-US"/>
        </a:p>
      </dgm:t>
    </dgm:pt>
    <dgm:pt modelId="{A43BF04D-0244-43A6-A2B0-140D10167BBC}" type="sibTrans" cxnId="{0B74C162-F087-43CA-864E-8113C2CBA7F0}">
      <dgm:prSet/>
      <dgm:spPr/>
      <dgm:t>
        <a:bodyPr/>
        <a:lstStyle/>
        <a:p>
          <a:endParaRPr lang="en-US"/>
        </a:p>
      </dgm:t>
    </dgm:pt>
    <dgm:pt modelId="{9929055B-E8DC-48A8-BE1A-D51D71DCC69A}">
      <dgm:prSet phldrT="[Text]" custT="1"/>
      <dgm:spPr/>
      <dgm:t>
        <a:bodyPr/>
        <a:lstStyle/>
        <a:p>
          <a:r>
            <a:rPr lang="en-US" sz="2200" b="1" dirty="0" smtClean="0"/>
            <a:t>Appropriate handling and disposal of respiratory secretions</a:t>
          </a:r>
          <a:endParaRPr lang="en-US" sz="2200" b="1" dirty="0"/>
        </a:p>
      </dgm:t>
    </dgm:pt>
    <dgm:pt modelId="{51986FB0-77A6-4BED-AF09-AC2E5E727FE1}" type="parTrans" cxnId="{D374E99B-0845-41B0-8B68-62F5598172F9}">
      <dgm:prSet/>
      <dgm:spPr/>
      <dgm:t>
        <a:bodyPr/>
        <a:lstStyle/>
        <a:p>
          <a:endParaRPr lang="en-US"/>
        </a:p>
      </dgm:t>
    </dgm:pt>
    <dgm:pt modelId="{03A77A5D-10EB-420C-925A-EBF1778FE27A}" type="sibTrans" cxnId="{D374E99B-0845-41B0-8B68-62F5598172F9}">
      <dgm:prSet/>
      <dgm:spPr/>
      <dgm:t>
        <a:bodyPr/>
        <a:lstStyle/>
        <a:p>
          <a:endParaRPr lang="en-US"/>
        </a:p>
      </dgm:t>
    </dgm:pt>
    <dgm:pt modelId="{B311ECB9-7637-4CC8-8046-A1B2AF3E618F}">
      <dgm:prSet phldrT="[Text]" phldr="1"/>
      <dgm:spPr/>
      <dgm:t>
        <a:bodyPr/>
        <a:lstStyle/>
        <a:p>
          <a:endParaRPr lang="en-US"/>
        </a:p>
      </dgm:t>
    </dgm:pt>
    <dgm:pt modelId="{CE238B06-57E2-4674-A23F-54873FA39A46}" type="parTrans" cxnId="{E261FC30-2EDE-4B15-A917-4FD81DDF5049}">
      <dgm:prSet/>
      <dgm:spPr/>
      <dgm:t>
        <a:bodyPr/>
        <a:lstStyle/>
        <a:p>
          <a:endParaRPr lang="en-US"/>
        </a:p>
      </dgm:t>
    </dgm:pt>
    <dgm:pt modelId="{203925AC-9A52-4CBB-ADE9-258DA25523FF}" type="sibTrans" cxnId="{E261FC30-2EDE-4B15-A917-4FD81DDF5049}">
      <dgm:prSet/>
      <dgm:spPr/>
      <dgm:t>
        <a:bodyPr/>
        <a:lstStyle/>
        <a:p>
          <a:endParaRPr lang="en-US"/>
        </a:p>
      </dgm:t>
    </dgm:pt>
    <dgm:pt modelId="{4861C94B-7833-48D1-9FE9-7A0499E4E25C}">
      <dgm:prSet phldrT="[Text]"/>
      <dgm:spPr/>
      <dgm:t>
        <a:bodyPr/>
        <a:lstStyle/>
        <a:p>
          <a:endParaRPr lang="en-US"/>
        </a:p>
      </dgm:t>
    </dgm:pt>
    <dgm:pt modelId="{9D76B7C1-CFE5-4C29-B1D5-9FCB0E95A255}" type="parTrans" cxnId="{C8050C6D-4DA9-431A-9C8B-0E51D0EAEC63}">
      <dgm:prSet/>
      <dgm:spPr/>
      <dgm:t>
        <a:bodyPr/>
        <a:lstStyle/>
        <a:p>
          <a:endParaRPr lang="en-US"/>
        </a:p>
      </dgm:t>
    </dgm:pt>
    <dgm:pt modelId="{ECA39E25-2C4B-4B34-9079-615E23136C67}" type="sibTrans" cxnId="{C8050C6D-4DA9-431A-9C8B-0E51D0EAEC63}">
      <dgm:prSet/>
      <dgm:spPr/>
      <dgm:t>
        <a:bodyPr/>
        <a:lstStyle/>
        <a:p>
          <a:endParaRPr lang="en-US"/>
        </a:p>
      </dgm:t>
    </dgm:pt>
    <dgm:pt modelId="{45AD6AE6-4876-4731-A7B8-DEA20043683E}">
      <dgm:prSet phldrT="[Text]"/>
      <dgm:spPr/>
      <dgm:t>
        <a:bodyPr/>
        <a:lstStyle/>
        <a:p>
          <a:endParaRPr lang="en-US"/>
        </a:p>
      </dgm:t>
    </dgm:pt>
    <dgm:pt modelId="{3D443A6B-E9B9-4360-BAC2-A9356A807910}" type="parTrans" cxnId="{3E5FFE73-BCB1-4C2A-91A5-BA738D6BCC77}">
      <dgm:prSet/>
      <dgm:spPr/>
      <dgm:t>
        <a:bodyPr/>
        <a:lstStyle/>
        <a:p>
          <a:endParaRPr lang="en-US"/>
        </a:p>
      </dgm:t>
    </dgm:pt>
    <dgm:pt modelId="{E3D9603B-C330-4D76-B429-5D39E0C9DE06}" type="sibTrans" cxnId="{3E5FFE73-BCB1-4C2A-91A5-BA738D6BCC77}">
      <dgm:prSet/>
      <dgm:spPr/>
      <dgm:t>
        <a:bodyPr/>
        <a:lstStyle/>
        <a:p>
          <a:endParaRPr lang="en-US"/>
        </a:p>
      </dgm:t>
    </dgm:pt>
    <dgm:pt modelId="{047EC590-C2F3-4C6C-A9C4-57304ED770B4}">
      <dgm:prSet phldrT="[Text]"/>
      <dgm:spPr/>
      <dgm:t>
        <a:bodyPr/>
        <a:lstStyle/>
        <a:p>
          <a:endParaRPr lang="en-US"/>
        </a:p>
      </dgm:t>
    </dgm:pt>
    <dgm:pt modelId="{AE9E7A7E-30BF-4516-A747-23F56E89DA72}" type="parTrans" cxnId="{637E889C-A7A2-4D64-A2F5-80A59C21D15F}">
      <dgm:prSet/>
      <dgm:spPr/>
      <dgm:t>
        <a:bodyPr/>
        <a:lstStyle/>
        <a:p>
          <a:endParaRPr lang="en-US"/>
        </a:p>
      </dgm:t>
    </dgm:pt>
    <dgm:pt modelId="{A91DE0C2-4A41-4C48-9731-4983CD2B3FC2}" type="sibTrans" cxnId="{637E889C-A7A2-4D64-A2F5-80A59C21D15F}">
      <dgm:prSet/>
      <dgm:spPr/>
      <dgm:t>
        <a:bodyPr/>
        <a:lstStyle/>
        <a:p>
          <a:endParaRPr lang="en-US"/>
        </a:p>
      </dgm:t>
    </dgm:pt>
    <dgm:pt modelId="{915F1978-0EB0-44D3-A035-2E684DAD8121}">
      <dgm:prSet phldrT="[Text]"/>
      <dgm:spPr/>
      <dgm:t>
        <a:bodyPr/>
        <a:lstStyle/>
        <a:p>
          <a:endParaRPr lang="en-US"/>
        </a:p>
      </dgm:t>
    </dgm:pt>
    <dgm:pt modelId="{1DC3F119-E6B8-48E9-945D-594FF7A3EC17}" type="parTrans" cxnId="{F0E81118-DAD7-4FD3-BBEA-073DD82B5A3F}">
      <dgm:prSet/>
      <dgm:spPr/>
      <dgm:t>
        <a:bodyPr/>
        <a:lstStyle/>
        <a:p>
          <a:endParaRPr lang="en-US"/>
        </a:p>
      </dgm:t>
    </dgm:pt>
    <dgm:pt modelId="{84CF3F18-BA3C-4D32-815F-F0891A2FD97F}" type="sibTrans" cxnId="{F0E81118-DAD7-4FD3-BBEA-073DD82B5A3F}">
      <dgm:prSet/>
      <dgm:spPr/>
      <dgm:t>
        <a:bodyPr/>
        <a:lstStyle/>
        <a:p>
          <a:endParaRPr lang="en-US"/>
        </a:p>
      </dgm:t>
    </dgm:pt>
    <dgm:pt modelId="{2AAA952E-262B-42E0-A364-07DA82561C33}">
      <dgm:prSet phldrT="[Text]"/>
      <dgm:spPr/>
      <dgm:t>
        <a:bodyPr/>
        <a:lstStyle/>
        <a:p>
          <a:endParaRPr lang="en-US"/>
        </a:p>
      </dgm:t>
    </dgm:pt>
    <dgm:pt modelId="{888BD8FF-C91E-423F-B21B-E36A4D0E5B6C}" type="parTrans" cxnId="{F2126AEC-D476-4A90-8146-1BCF05AAFA8C}">
      <dgm:prSet/>
      <dgm:spPr/>
      <dgm:t>
        <a:bodyPr/>
        <a:lstStyle/>
        <a:p>
          <a:endParaRPr lang="en-US"/>
        </a:p>
      </dgm:t>
    </dgm:pt>
    <dgm:pt modelId="{D9B82561-019A-4840-B096-17C69212D1A9}" type="sibTrans" cxnId="{F2126AEC-D476-4A90-8146-1BCF05AAFA8C}">
      <dgm:prSet/>
      <dgm:spPr/>
      <dgm:t>
        <a:bodyPr/>
        <a:lstStyle/>
        <a:p>
          <a:endParaRPr lang="en-US"/>
        </a:p>
      </dgm:t>
    </dgm:pt>
    <dgm:pt modelId="{F02EC547-02FB-49F3-838C-0CB4FC01A3B2}" type="pres">
      <dgm:prSet presAssocID="{BE6F2FE7-2872-4F17-89B9-290339857B74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EB5782F-3E70-4248-A557-6ECD12078C30}" type="pres">
      <dgm:prSet presAssocID="{13E70045-EB9A-4663-8FD7-E6BDA85FFAF6}" presName="Parent" presStyleLbl="node0" presStyleIdx="0" presStyleCnt="1" custScaleX="92697" custScaleY="81989" custLinFactNeighborX="18572" custLinFactNeighborY="-764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C63D465A-F49C-4EDE-8294-F7AE89D2A602}" type="pres">
      <dgm:prSet presAssocID="{13E70045-EB9A-4663-8FD7-E6BDA85FFAF6}" presName="Accent2" presStyleLbl="node1" presStyleIdx="0" presStyleCnt="19" custLinFactX="-50741" custLinFactY="131566" custLinFactNeighborX="-100000" custLinFactNeighborY="200000"/>
      <dgm:spPr/>
    </dgm:pt>
    <dgm:pt modelId="{331313E9-6935-4D23-AD63-1D321EA91683}" type="pres">
      <dgm:prSet presAssocID="{13E70045-EB9A-4663-8FD7-E6BDA85FFAF6}" presName="Accent3" presStyleLbl="node1" presStyleIdx="1" presStyleCnt="19" custLinFactX="476724" custLinFactY="-100000" custLinFactNeighborX="500000" custLinFactNeighborY="-150355"/>
      <dgm:spPr/>
    </dgm:pt>
    <dgm:pt modelId="{C215F73F-34AB-4499-8474-697B3D136D98}" type="pres">
      <dgm:prSet presAssocID="{13E70045-EB9A-4663-8FD7-E6BDA85FFAF6}" presName="Accent4" presStyleLbl="node1" presStyleIdx="2" presStyleCnt="19" custLinFactX="600000" custLinFactY="-200000" custLinFactNeighborX="623794" custLinFactNeighborY="-203208"/>
      <dgm:spPr/>
    </dgm:pt>
    <dgm:pt modelId="{D316F6FE-F5B1-46AA-A040-E8D2B14E91CC}" type="pres">
      <dgm:prSet presAssocID="{13E70045-EB9A-4663-8FD7-E6BDA85FFAF6}" presName="Accent5" presStyleLbl="node1" presStyleIdx="3" presStyleCnt="19" custLinFactX="586121" custLinFactY="353288" custLinFactNeighborX="600000" custLinFactNeighborY="400000"/>
      <dgm:spPr/>
    </dgm:pt>
    <dgm:pt modelId="{3A18E8AC-9531-4EA4-9051-A139BCBC9A41}" type="pres">
      <dgm:prSet presAssocID="{13E70045-EB9A-4663-8FD7-E6BDA85FFAF6}" presName="Accent6" presStyleLbl="node1" presStyleIdx="4" presStyleCnt="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18262EE-D3B1-402D-8AB7-3D46489D280D}" type="pres">
      <dgm:prSet presAssocID="{554C5A5C-1B3A-4E79-BDFC-F02329CB7464}" presName="Child1" presStyleLbl="node1" presStyleIdx="5" presStyleCnt="19" custScaleX="117704" custScaleY="115572" custLinFactNeighborX="999" custLinFactNeighborY="-2296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1364E88-F874-4DE2-A576-613F12E0600C}" type="pres">
      <dgm:prSet presAssocID="{554C5A5C-1B3A-4E79-BDFC-F02329CB7464}" presName="Accent7" presStyleCnt="0"/>
      <dgm:spPr/>
    </dgm:pt>
    <dgm:pt modelId="{7092EC35-C04F-4383-9D96-246043EAFD93}" type="pres">
      <dgm:prSet presAssocID="{554C5A5C-1B3A-4E79-BDFC-F02329CB7464}" presName="AccentHold1" presStyleLbl="node1" presStyleIdx="6" presStyleCnt="19" custLinFactX="-233291" custLinFactY="-119165" custLinFactNeighborX="-300000" custLinFactNeighborY="-200000"/>
      <dgm:spPr/>
    </dgm:pt>
    <dgm:pt modelId="{82DB75B9-9D2F-415B-A245-346147A74DA1}" type="pres">
      <dgm:prSet presAssocID="{554C5A5C-1B3A-4E79-BDFC-F02329CB7464}" presName="Accent8" presStyleCnt="0"/>
      <dgm:spPr/>
    </dgm:pt>
    <dgm:pt modelId="{E60718A0-BBCF-418D-AF9C-DB61184E7799}" type="pres">
      <dgm:prSet presAssocID="{554C5A5C-1B3A-4E79-BDFC-F02329CB7464}" presName="AccentHold2" presStyleLbl="node1" presStyleIdx="7" presStyleCnt="19" custLinFactX="297653" custLinFactNeighborX="300000" custLinFactNeighborY="-17891"/>
      <dgm:spPr/>
    </dgm:pt>
    <dgm:pt modelId="{865D9867-1E42-48AD-970F-0AFE132EC809}" type="pres">
      <dgm:prSet presAssocID="{23C52588-A06F-423A-BB4A-11D9F82783BE}" presName="Child2" presStyleLbl="node1" presStyleIdx="8" presStyleCnt="19" custScaleX="171965" custScaleY="124224" custLinFactX="85976" custLinFactNeighborX="100000" custLinFactNeighborY="-7489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B5D031E-0966-4865-B26B-157DE1600AA7}" type="pres">
      <dgm:prSet presAssocID="{23C52588-A06F-423A-BB4A-11D9F82783BE}" presName="Accent9" presStyleCnt="0"/>
      <dgm:spPr/>
    </dgm:pt>
    <dgm:pt modelId="{80C4273E-F7D6-4B63-9B28-B3564805DED1}" type="pres">
      <dgm:prSet presAssocID="{23C52588-A06F-423A-BB4A-11D9F82783BE}" presName="AccentHold1" presStyleLbl="node1" presStyleIdx="9" presStyleCnt="19" custLinFactNeighborX="98643" custLinFactNeighborY="-59085"/>
      <dgm:spPr/>
    </dgm:pt>
    <dgm:pt modelId="{D5CE6F8C-0A8D-470C-846E-0325CF801015}" type="pres">
      <dgm:prSet presAssocID="{23C52588-A06F-423A-BB4A-11D9F82783BE}" presName="Accent10" presStyleCnt="0"/>
      <dgm:spPr/>
    </dgm:pt>
    <dgm:pt modelId="{3AA0D3E6-4665-4E6C-B402-515BAD09CD55}" type="pres">
      <dgm:prSet presAssocID="{23C52588-A06F-423A-BB4A-11D9F82783BE}" presName="AccentHold2" presStyleLbl="node1" presStyleIdx="10" presStyleCnt="19"/>
      <dgm:spPr/>
    </dgm:pt>
    <dgm:pt modelId="{53AC35CB-4B79-4200-AE0D-0659C10ED182}" type="pres">
      <dgm:prSet presAssocID="{23C52588-A06F-423A-BB4A-11D9F82783BE}" presName="Accent11" presStyleCnt="0"/>
      <dgm:spPr/>
    </dgm:pt>
    <dgm:pt modelId="{D126C26B-8030-428E-B93B-68B9278E9976}" type="pres">
      <dgm:prSet presAssocID="{23C52588-A06F-423A-BB4A-11D9F82783BE}" presName="AccentHold3" presStyleLbl="node1" presStyleIdx="11" presStyleCnt="19"/>
      <dgm:spPr/>
    </dgm:pt>
    <dgm:pt modelId="{A9B49EF5-BD27-4541-BFEB-616657D3C3C3}" type="pres">
      <dgm:prSet presAssocID="{3434C99B-EABC-4D20-BEA2-F2696451EAB8}" presName="Child3" presStyleLbl="node1" presStyleIdx="12" presStyleCnt="19" custScaleX="165589" custScaleY="121054" custLinFactX="17394" custLinFactNeighborX="100000" custLinFactNeighborY="-704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205E5C-8E36-4118-ACAB-B38F395A5EA5}" type="pres">
      <dgm:prSet presAssocID="{3434C99B-EABC-4D20-BEA2-F2696451EAB8}" presName="Accent12" presStyleCnt="0"/>
      <dgm:spPr/>
    </dgm:pt>
    <dgm:pt modelId="{9BBB6C5A-4C64-4066-AEEE-644ABE5328A3}" type="pres">
      <dgm:prSet presAssocID="{3434C99B-EABC-4D20-BEA2-F2696451EAB8}" presName="AccentHold1" presStyleLbl="node1" presStyleIdx="13" presStyleCnt="19" custLinFactX="200000" custLinFactY="300000" custLinFactNeighborX="246139" custLinFactNeighborY="389326"/>
      <dgm:spPr/>
    </dgm:pt>
    <dgm:pt modelId="{9B93899E-B3BB-4EDF-B7E3-F3CD8C1CB714}" type="pres">
      <dgm:prSet presAssocID="{38AFBE77-7624-4A17-ABAE-07AC795B59CB}" presName="Child4" presStyleLbl="node1" presStyleIdx="14" presStyleCnt="19" custScaleX="175612" custScaleY="102593" custLinFactX="-14922" custLinFactNeighborX="-100000" custLinFactNeighborY="-3784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9307D23-6F69-4A51-9576-423621A95724}" type="pres">
      <dgm:prSet presAssocID="{38AFBE77-7624-4A17-ABAE-07AC795B59CB}" presName="Accent13" presStyleCnt="0"/>
      <dgm:spPr/>
    </dgm:pt>
    <dgm:pt modelId="{A552E003-04F4-4E64-9266-9E8231347CCC}" type="pres">
      <dgm:prSet presAssocID="{38AFBE77-7624-4A17-ABAE-07AC795B59CB}" presName="AccentHold1" presStyleLbl="node1" presStyleIdx="15" presStyleCnt="19" custLinFactX="-700000" custLinFactY="100000" custLinFactNeighborX="-739943" custLinFactNeighborY="142351"/>
      <dgm:spPr/>
    </dgm:pt>
    <dgm:pt modelId="{A3F9AB15-9DCC-41B5-B3F6-BC49F4D60529}" type="pres">
      <dgm:prSet presAssocID="{9929055B-E8DC-48A8-BE1A-D51D71DCC69A}" presName="Child5" presStyleLbl="node1" presStyleIdx="16" presStyleCnt="19" custScaleX="167668" custScaleY="125891" custLinFactNeighborX="81768" custLinFactNeighborY="1459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86B4B9-83C2-4835-AB49-7E15ECC93773}" type="pres">
      <dgm:prSet presAssocID="{9929055B-E8DC-48A8-BE1A-D51D71DCC69A}" presName="Accent15" presStyleCnt="0"/>
      <dgm:spPr/>
    </dgm:pt>
    <dgm:pt modelId="{7F7623EF-96D6-4F0A-9153-31BA1D1D13AE}" type="pres">
      <dgm:prSet presAssocID="{9929055B-E8DC-48A8-BE1A-D51D71DCC69A}" presName="AccentHold2" presStyleLbl="node1" presStyleIdx="17" presStyleCnt="19" custLinFactX="-400000" custLinFactY="100000" custLinFactNeighborX="-403501" custLinFactNeighborY="104085"/>
      <dgm:spPr/>
    </dgm:pt>
    <dgm:pt modelId="{A28E8713-6E08-49D6-9C67-4F004209D7C2}" type="pres">
      <dgm:prSet presAssocID="{9929055B-E8DC-48A8-BE1A-D51D71DCC69A}" presName="Accent16" presStyleCnt="0"/>
      <dgm:spPr/>
    </dgm:pt>
    <dgm:pt modelId="{66367EB8-BD85-46A7-8339-10AAFA74803A}" type="pres">
      <dgm:prSet presAssocID="{9929055B-E8DC-48A8-BE1A-D51D71DCC69A}" presName="AccentHold3" presStyleLbl="node1" presStyleIdx="18" presStyleCnt="19" custLinFactX="300000" custLinFactNeighborX="316443" custLinFactNeighborY="-17007"/>
      <dgm:spPr/>
    </dgm:pt>
  </dgm:ptLst>
  <dgm:cxnLst>
    <dgm:cxn modelId="{D374E99B-0845-41B0-8B68-62F5598172F9}" srcId="{13E70045-EB9A-4663-8FD7-E6BDA85FFAF6}" destId="{9929055B-E8DC-48A8-BE1A-D51D71DCC69A}" srcOrd="4" destOrd="0" parTransId="{51986FB0-77A6-4BED-AF09-AC2E5E727FE1}" sibTransId="{03A77A5D-10EB-420C-925A-EBF1778FE27A}"/>
    <dgm:cxn modelId="{C38F3C57-5D1B-4085-B5EC-EFB5E69B144B}" srcId="{13E70045-EB9A-4663-8FD7-E6BDA85FFAF6}" destId="{E9B5EA66-3279-436D-BD71-665739A0A801}" srcOrd="9" destOrd="0" parTransId="{430A9279-5465-43E6-B2A9-73BA4C914654}" sibTransId="{430229DF-CD54-428F-B92D-5F220CC4B7B6}"/>
    <dgm:cxn modelId="{AE46AE81-C000-45A0-94DE-3C66462AF25E}" type="presOf" srcId="{13E70045-EB9A-4663-8FD7-E6BDA85FFAF6}" destId="{9EB5782F-3E70-4248-A557-6ECD12078C30}" srcOrd="0" destOrd="0" presId="urn:microsoft.com/office/officeart/2009/3/layout/CircleRelationship"/>
    <dgm:cxn modelId="{F2126AEC-D476-4A90-8146-1BCF05AAFA8C}" srcId="{BE6F2FE7-2872-4F17-89B9-290339857B74}" destId="{2AAA952E-262B-42E0-A364-07DA82561C33}" srcOrd="10" destOrd="0" parTransId="{888BD8FF-C91E-423F-B21B-E36A4D0E5B6C}" sibTransId="{D9B82561-019A-4840-B096-17C69212D1A9}"/>
    <dgm:cxn modelId="{166C8A2A-7A25-40D0-A0C9-E1EA388DE7F2}" type="presOf" srcId="{554C5A5C-1B3A-4E79-BDFC-F02329CB7464}" destId="{118262EE-D3B1-402D-8AB7-3D46489D280D}" srcOrd="0" destOrd="0" presId="urn:microsoft.com/office/officeart/2009/3/layout/CircleRelationship"/>
    <dgm:cxn modelId="{65C5A6B5-4A22-4E48-8FB3-C4AFD4664CB8}" type="presOf" srcId="{BE6F2FE7-2872-4F17-89B9-290339857B74}" destId="{F02EC547-02FB-49F3-838C-0CB4FC01A3B2}" srcOrd="0" destOrd="0" presId="urn:microsoft.com/office/officeart/2009/3/layout/CircleRelationship"/>
    <dgm:cxn modelId="{86B30147-A26B-43BD-895A-48210EBA7584}" type="presOf" srcId="{3434C99B-EABC-4D20-BEA2-F2696451EAB8}" destId="{A9B49EF5-BD27-4541-BFEB-616657D3C3C3}" srcOrd="0" destOrd="0" presId="urn:microsoft.com/office/officeart/2009/3/layout/CircleRelationship"/>
    <dgm:cxn modelId="{9FFCC1A9-5E3C-4441-BDCD-16A05972F32B}" srcId="{13E70045-EB9A-4663-8FD7-E6BDA85FFAF6}" destId="{6F7CD9F3-A280-4A0B-81B1-5D419099711C}" srcOrd="12" destOrd="0" parTransId="{98A5FD09-1696-4CDE-9E51-D603E2B4B162}" sibTransId="{B1911834-03D0-414B-BCE2-688806DEF6D9}"/>
    <dgm:cxn modelId="{74181FBA-3C43-46FC-A7B3-D9E7549C8674}" srcId="{13E70045-EB9A-4663-8FD7-E6BDA85FFAF6}" destId="{554C5A5C-1B3A-4E79-BDFC-F02329CB7464}" srcOrd="0" destOrd="0" parTransId="{B2A245DA-92DB-4F1C-A13A-3EA5E58A12A6}" sibTransId="{1EA19159-4334-4034-B1D2-E07606998BDD}"/>
    <dgm:cxn modelId="{F5349EF2-C81A-4AF4-BACE-36ACB4C2137F}" srcId="{BE6F2FE7-2872-4F17-89B9-290339857B74}" destId="{13E70045-EB9A-4663-8FD7-E6BDA85FFAF6}" srcOrd="0" destOrd="0" parTransId="{D89C5D5E-6134-4127-AD2F-B852D161A2B0}" sibTransId="{D0796B7D-AD0C-4863-898B-220EAECF07DB}"/>
    <dgm:cxn modelId="{FA00F450-3E94-4008-8475-569CF75D97B3}" srcId="{13E70045-EB9A-4663-8FD7-E6BDA85FFAF6}" destId="{10980F52-3DAA-4CF4-AEA6-4244CD0B8535}" srcOrd="8" destOrd="0" parTransId="{0FCAF466-D473-49E8-B55E-C88E719E8DDF}" sibTransId="{0F765441-B41D-4CE7-8B80-67B2A2C737B3}"/>
    <dgm:cxn modelId="{39869232-DC46-4BA8-83D1-F94ECE6C2840}" type="presOf" srcId="{38AFBE77-7624-4A17-ABAE-07AC795B59CB}" destId="{9B93899E-B3BB-4EDF-B7E3-F3CD8C1CB714}" srcOrd="0" destOrd="0" presId="urn:microsoft.com/office/officeart/2009/3/layout/CircleRelationship"/>
    <dgm:cxn modelId="{F0E81118-DAD7-4FD3-BBEA-073DD82B5A3F}" srcId="{BE6F2FE7-2872-4F17-89B9-290339857B74}" destId="{915F1978-0EB0-44D3-A035-2E684DAD8121}" srcOrd="9" destOrd="0" parTransId="{1DC3F119-E6B8-48E9-945D-594FF7A3EC17}" sibTransId="{84CF3F18-BA3C-4D32-815F-F0891A2FD97F}"/>
    <dgm:cxn modelId="{2D9B47B1-F062-4757-954E-8157DD8A2588}" type="presOf" srcId="{9929055B-E8DC-48A8-BE1A-D51D71DCC69A}" destId="{A3F9AB15-9DCC-41B5-B3F6-BC49F4D60529}" srcOrd="0" destOrd="0" presId="urn:microsoft.com/office/officeart/2009/3/layout/CircleRelationship"/>
    <dgm:cxn modelId="{3657B197-8858-44C4-A07C-E93DEFB5156F}" srcId="{BE6F2FE7-2872-4F17-89B9-290339857B74}" destId="{690E4BC3-ADA3-402D-8768-B3DCB862513F}" srcOrd="3" destOrd="0" parTransId="{D814D89F-91F6-4A9A-84AB-031F8EB67ABA}" sibTransId="{23723D6F-F82B-4B8E-82B4-946EBCB3B9AB}"/>
    <dgm:cxn modelId="{A4C885A4-2525-467F-A860-88F16CE20CE2}" srcId="{13E70045-EB9A-4663-8FD7-E6BDA85FFAF6}" destId="{3E02880C-33BD-4286-BD30-4ED7EBC351C3}" srcOrd="6" destOrd="0" parTransId="{D28CC0E3-90AD-4877-860D-6C545D7397A6}" sibTransId="{721D28E6-B7AE-4262-837D-C56BE5D69EB0}"/>
    <dgm:cxn modelId="{AECBFDC8-E0BF-4D49-AB7A-7D58B03436EC}" srcId="{13E70045-EB9A-4663-8FD7-E6BDA85FFAF6}" destId="{A5A46365-0070-4CC2-BF28-E35FCB5CB7D1}" srcOrd="10" destOrd="0" parTransId="{5106AD8A-0998-475F-B5B1-48ED8D719318}" sibTransId="{5EE3E638-322C-4555-A61C-E82A107CE2F0}"/>
    <dgm:cxn modelId="{C8050C6D-4DA9-431A-9C8B-0E51D0EAEC63}" srcId="{BE6F2FE7-2872-4F17-89B9-290339857B74}" destId="{4861C94B-7833-48D1-9FE9-7A0499E4E25C}" srcOrd="6" destOrd="0" parTransId="{9D76B7C1-CFE5-4C29-B1D5-9FCB0E95A255}" sibTransId="{ECA39E25-2C4B-4B34-9079-615E23136C67}"/>
    <dgm:cxn modelId="{E261FC30-2EDE-4B15-A917-4FD81DDF5049}" srcId="{13E70045-EB9A-4663-8FD7-E6BDA85FFAF6}" destId="{B311ECB9-7637-4CC8-8046-A1B2AF3E618F}" srcOrd="5" destOrd="0" parTransId="{CE238B06-57E2-4674-A23F-54873FA39A46}" sibTransId="{203925AC-9A52-4CBB-ADE9-258DA25523FF}"/>
    <dgm:cxn modelId="{3E5FFE73-BCB1-4C2A-91A5-BA738D6BCC77}" srcId="{BE6F2FE7-2872-4F17-89B9-290339857B74}" destId="{45AD6AE6-4876-4731-A7B8-DEA20043683E}" srcOrd="7" destOrd="0" parTransId="{3D443A6B-E9B9-4360-BAC2-A9356A807910}" sibTransId="{E3D9603B-C330-4D76-B429-5D39E0C9DE06}"/>
    <dgm:cxn modelId="{EE82C6B4-E3A3-4F08-9C83-3873D5DAD12F}" type="presOf" srcId="{23C52588-A06F-423A-BB4A-11D9F82783BE}" destId="{865D9867-1E42-48AD-970F-0AFE132EC809}" srcOrd="0" destOrd="0" presId="urn:microsoft.com/office/officeart/2009/3/layout/CircleRelationship"/>
    <dgm:cxn modelId="{73946114-5CB0-49BD-AFEF-F3D802A83B56}" srcId="{BE6F2FE7-2872-4F17-89B9-290339857B74}" destId="{E61455FC-4D79-43E9-BFF6-C15ABFD1C91A}" srcOrd="2" destOrd="0" parTransId="{A04E634C-36A0-490F-B287-E98C31558489}" sibTransId="{F216A864-B00B-4B65-A1B6-2E7CFD11F775}"/>
    <dgm:cxn modelId="{F4B46C8B-F102-45A8-B88C-1EF1C81953FD}" srcId="{BE6F2FE7-2872-4F17-89B9-290339857B74}" destId="{90925340-54AC-4321-9CAF-6525C5839BF2}" srcOrd="4" destOrd="0" parTransId="{43A5FB10-5290-45E7-9CB3-23582E0E21B7}" sibTransId="{BABB4FC6-4455-4FDF-AF3C-5117A801D8DD}"/>
    <dgm:cxn modelId="{3B6CD581-1554-4599-AA23-D6857C32EA73}" srcId="{13E70045-EB9A-4663-8FD7-E6BDA85FFAF6}" destId="{B3AABA95-C6D2-4A81-967A-9B40E4F34247}" srcOrd="11" destOrd="0" parTransId="{1F66FEEA-1A15-473B-85E0-60B7754DE651}" sibTransId="{4EC963DE-16D0-4A6C-95D9-A41FBAB8DC2F}"/>
    <dgm:cxn modelId="{0B74C162-F087-43CA-864E-8113C2CBA7F0}" srcId="{13E70045-EB9A-4663-8FD7-E6BDA85FFAF6}" destId="{38AFBE77-7624-4A17-ABAE-07AC795B59CB}" srcOrd="3" destOrd="0" parTransId="{E3AD19EF-EE01-4E1C-A199-DC7FB777A2BB}" sibTransId="{A43BF04D-0244-43A6-A2B0-140D10167BBC}"/>
    <dgm:cxn modelId="{13473544-7593-42AF-BCB0-95829F0C3C08}" srcId="{13E70045-EB9A-4663-8FD7-E6BDA85FFAF6}" destId="{23C52588-A06F-423A-BB4A-11D9F82783BE}" srcOrd="1" destOrd="0" parTransId="{856C5B46-651F-436D-ADDD-1A1F5F030815}" sibTransId="{014782A3-DE15-439A-A84E-A1C2D367089C}"/>
    <dgm:cxn modelId="{637E889C-A7A2-4D64-A2F5-80A59C21D15F}" srcId="{BE6F2FE7-2872-4F17-89B9-290339857B74}" destId="{047EC590-C2F3-4C6C-A9C4-57304ED770B4}" srcOrd="8" destOrd="0" parTransId="{AE9E7A7E-30BF-4516-A747-23F56E89DA72}" sibTransId="{A91DE0C2-4A41-4C48-9731-4983CD2B3FC2}"/>
    <dgm:cxn modelId="{D5DD7AD2-3AD4-4A29-9957-D470661A7523}" srcId="{BE6F2FE7-2872-4F17-89B9-290339857B74}" destId="{5C706CF5-991C-4984-B386-0DD1967E3840}" srcOrd="5" destOrd="0" parTransId="{214865FA-5D93-4AE5-B10F-489758AFFDF3}" sibTransId="{37FAF105-1B00-4349-8704-41B854AEB6B0}"/>
    <dgm:cxn modelId="{9D663420-B003-40BD-9BDC-302B4E5C2D78}" srcId="{13E70045-EB9A-4663-8FD7-E6BDA85FFAF6}" destId="{BA09E6CB-9DFD-4C7F-83A8-2C8C319F30BB}" srcOrd="7" destOrd="0" parTransId="{70C68E7D-A432-4E67-985E-ED1796AD6036}" sibTransId="{6C1FE6D5-D658-423E-82B9-3F09CB403089}"/>
    <dgm:cxn modelId="{6EDC0415-0DFE-46B1-8BEA-2145EDB25447}" srcId="{BE6F2FE7-2872-4F17-89B9-290339857B74}" destId="{C705B0C1-6464-40EC-AE82-6017919CAAF6}" srcOrd="1" destOrd="0" parTransId="{979C4DFA-5C3D-44E3-AF9A-6E943BB7F77C}" sibTransId="{5F41329E-D9B5-4FFC-9766-E11C6BA52FA9}"/>
    <dgm:cxn modelId="{708FC35F-A359-4EA9-8F14-493B5A55892E}" srcId="{13E70045-EB9A-4663-8FD7-E6BDA85FFAF6}" destId="{3434C99B-EABC-4D20-BEA2-F2696451EAB8}" srcOrd="2" destOrd="0" parTransId="{126D9B14-FB3C-4BF5-9478-38D184F40D94}" sibTransId="{FB29EF1C-1A90-4686-B43C-EEA8A93F425D}"/>
    <dgm:cxn modelId="{CCBD1171-C1AD-4593-81C1-9FE227AB9114}" type="presParOf" srcId="{F02EC547-02FB-49F3-838C-0CB4FC01A3B2}" destId="{9EB5782F-3E70-4248-A557-6ECD12078C30}" srcOrd="0" destOrd="0" presId="urn:microsoft.com/office/officeart/2009/3/layout/CircleRelationship"/>
    <dgm:cxn modelId="{D855694F-4E50-4E76-9BB2-2B989CC8755C}" type="presParOf" srcId="{F02EC547-02FB-49F3-838C-0CB4FC01A3B2}" destId="{C63D465A-F49C-4EDE-8294-F7AE89D2A602}" srcOrd="1" destOrd="0" presId="urn:microsoft.com/office/officeart/2009/3/layout/CircleRelationship"/>
    <dgm:cxn modelId="{186DAFD9-FE4D-42B2-8824-97C928B274D6}" type="presParOf" srcId="{F02EC547-02FB-49F3-838C-0CB4FC01A3B2}" destId="{331313E9-6935-4D23-AD63-1D321EA91683}" srcOrd="2" destOrd="0" presId="urn:microsoft.com/office/officeart/2009/3/layout/CircleRelationship"/>
    <dgm:cxn modelId="{8A6EF662-80B7-410F-8E46-0BDCC9ED3403}" type="presParOf" srcId="{F02EC547-02FB-49F3-838C-0CB4FC01A3B2}" destId="{C215F73F-34AB-4499-8474-697B3D136D98}" srcOrd="3" destOrd="0" presId="urn:microsoft.com/office/officeart/2009/3/layout/CircleRelationship"/>
    <dgm:cxn modelId="{2697F258-52EE-43E3-A36A-9D47FE408D8E}" type="presParOf" srcId="{F02EC547-02FB-49F3-838C-0CB4FC01A3B2}" destId="{D316F6FE-F5B1-46AA-A040-E8D2B14E91CC}" srcOrd="4" destOrd="0" presId="urn:microsoft.com/office/officeart/2009/3/layout/CircleRelationship"/>
    <dgm:cxn modelId="{C0A86B77-7BF1-45E0-888E-AA357D3270C5}" type="presParOf" srcId="{F02EC547-02FB-49F3-838C-0CB4FC01A3B2}" destId="{3A18E8AC-9531-4EA4-9051-A139BCBC9A41}" srcOrd="5" destOrd="0" presId="urn:microsoft.com/office/officeart/2009/3/layout/CircleRelationship"/>
    <dgm:cxn modelId="{02B37A9D-164E-4C22-9415-B17CEDAAE2D7}" type="presParOf" srcId="{F02EC547-02FB-49F3-838C-0CB4FC01A3B2}" destId="{118262EE-D3B1-402D-8AB7-3D46489D280D}" srcOrd="6" destOrd="0" presId="urn:microsoft.com/office/officeart/2009/3/layout/CircleRelationship"/>
    <dgm:cxn modelId="{BE797165-0B08-407A-944F-BC4D6302FEF4}" type="presParOf" srcId="{F02EC547-02FB-49F3-838C-0CB4FC01A3B2}" destId="{D1364E88-F874-4DE2-A576-613F12E0600C}" srcOrd="7" destOrd="0" presId="urn:microsoft.com/office/officeart/2009/3/layout/CircleRelationship"/>
    <dgm:cxn modelId="{35141AFF-9EF1-4B81-8D22-202F26B72386}" type="presParOf" srcId="{D1364E88-F874-4DE2-A576-613F12E0600C}" destId="{7092EC35-C04F-4383-9D96-246043EAFD93}" srcOrd="0" destOrd="0" presId="urn:microsoft.com/office/officeart/2009/3/layout/CircleRelationship"/>
    <dgm:cxn modelId="{BBCA3169-45E0-4798-949E-65F784D6F3EA}" type="presParOf" srcId="{F02EC547-02FB-49F3-838C-0CB4FC01A3B2}" destId="{82DB75B9-9D2F-415B-A245-346147A74DA1}" srcOrd="8" destOrd="0" presId="urn:microsoft.com/office/officeart/2009/3/layout/CircleRelationship"/>
    <dgm:cxn modelId="{5FF099C0-627A-46F1-9EF5-FD72DBCBDE7A}" type="presParOf" srcId="{82DB75B9-9D2F-415B-A245-346147A74DA1}" destId="{E60718A0-BBCF-418D-AF9C-DB61184E7799}" srcOrd="0" destOrd="0" presId="urn:microsoft.com/office/officeart/2009/3/layout/CircleRelationship"/>
    <dgm:cxn modelId="{6E599DC1-B0F9-4B65-8A01-03A32FBDBB9A}" type="presParOf" srcId="{F02EC547-02FB-49F3-838C-0CB4FC01A3B2}" destId="{865D9867-1E42-48AD-970F-0AFE132EC809}" srcOrd="9" destOrd="0" presId="urn:microsoft.com/office/officeart/2009/3/layout/CircleRelationship"/>
    <dgm:cxn modelId="{D995AD9A-26F3-4B96-B340-77E80AB8E5D5}" type="presParOf" srcId="{F02EC547-02FB-49F3-838C-0CB4FC01A3B2}" destId="{8B5D031E-0966-4865-B26B-157DE1600AA7}" srcOrd="10" destOrd="0" presId="urn:microsoft.com/office/officeart/2009/3/layout/CircleRelationship"/>
    <dgm:cxn modelId="{17E0D5A1-9739-4C22-A22B-CF0A3D9A174B}" type="presParOf" srcId="{8B5D031E-0966-4865-B26B-157DE1600AA7}" destId="{80C4273E-F7D6-4B63-9B28-B3564805DED1}" srcOrd="0" destOrd="0" presId="urn:microsoft.com/office/officeart/2009/3/layout/CircleRelationship"/>
    <dgm:cxn modelId="{B2DD930E-5168-4B8B-8EE3-2EA6D0DD236A}" type="presParOf" srcId="{F02EC547-02FB-49F3-838C-0CB4FC01A3B2}" destId="{D5CE6F8C-0A8D-470C-846E-0325CF801015}" srcOrd="11" destOrd="0" presId="urn:microsoft.com/office/officeart/2009/3/layout/CircleRelationship"/>
    <dgm:cxn modelId="{3E459186-ED51-4112-9FF8-E27369DDFBA5}" type="presParOf" srcId="{D5CE6F8C-0A8D-470C-846E-0325CF801015}" destId="{3AA0D3E6-4665-4E6C-B402-515BAD09CD55}" srcOrd="0" destOrd="0" presId="urn:microsoft.com/office/officeart/2009/3/layout/CircleRelationship"/>
    <dgm:cxn modelId="{89992429-3EC0-4AA1-9A02-C4CC05921DFB}" type="presParOf" srcId="{F02EC547-02FB-49F3-838C-0CB4FC01A3B2}" destId="{53AC35CB-4B79-4200-AE0D-0659C10ED182}" srcOrd="12" destOrd="0" presId="urn:microsoft.com/office/officeart/2009/3/layout/CircleRelationship"/>
    <dgm:cxn modelId="{3AD6A859-1C0C-4B72-A2F3-B47C0B9CD43B}" type="presParOf" srcId="{53AC35CB-4B79-4200-AE0D-0659C10ED182}" destId="{D126C26B-8030-428E-B93B-68B9278E9976}" srcOrd="0" destOrd="0" presId="urn:microsoft.com/office/officeart/2009/3/layout/CircleRelationship"/>
    <dgm:cxn modelId="{DAB161C4-90D2-430B-861D-6822E978AD67}" type="presParOf" srcId="{F02EC547-02FB-49F3-838C-0CB4FC01A3B2}" destId="{A9B49EF5-BD27-4541-BFEB-616657D3C3C3}" srcOrd="13" destOrd="0" presId="urn:microsoft.com/office/officeart/2009/3/layout/CircleRelationship"/>
    <dgm:cxn modelId="{3B696841-21FF-4F5B-8649-4C9E36809280}" type="presParOf" srcId="{F02EC547-02FB-49F3-838C-0CB4FC01A3B2}" destId="{AF205E5C-8E36-4118-ACAB-B38F395A5EA5}" srcOrd="14" destOrd="0" presId="urn:microsoft.com/office/officeart/2009/3/layout/CircleRelationship"/>
    <dgm:cxn modelId="{89FFF303-7086-426E-A030-C2270F280943}" type="presParOf" srcId="{AF205E5C-8E36-4118-ACAB-B38F395A5EA5}" destId="{9BBB6C5A-4C64-4066-AEEE-644ABE5328A3}" srcOrd="0" destOrd="0" presId="urn:microsoft.com/office/officeart/2009/3/layout/CircleRelationship"/>
    <dgm:cxn modelId="{468C8CF2-1FD5-4C58-A2C0-04B70A4C32C4}" type="presParOf" srcId="{F02EC547-02FB-49F3-838C-0CB4FC01A3B2}" destId="{9B93899E-B3BB-4EDF-B7E3-F3CD8C1CB714}" srcOrd="15" destOrd="0" presId="urn:microsoft.com/office/officeart/2009/3/layout/CircleRelationship"/>
    <dgm:cxn modelId="{869AE52C-1136-4651-9FCB-56ACC679F89C}" type="presParOf" srcId="{F02EC547-02FB-49F3-838C-0CB4FC01A3B2}" destId="{09307D23-6F69-4A51-9576-423621A95724}" srcOrd="16" destOrd="0" presId="urn:microsoft.com/office/officeart/2009/3/layout/CircleRelationship"/>
    <dgm:cxn modelId="{D3113673-2043-4F9A-850E-F9705C5D18BB}" type="presParOf" srcId="{09307D23-6F69-4A51-9576-423621A95724}" destId="{A552E003-04F4-4E64-9266-9E8231347CCC}" srcOrd="0" destOrd="0" presId="urn:microsoft.com/office/officeart/2009/3/layout/CircleRelationship"/>
    <dgm:cxn modelId="{370DA933-4056-4498-8C31-DBA4717117E9}" type="presParOf" srcId="{F02EC547-02FB-49F3-838C-0CB4FC01A3B2}" destId="{A3F9AB15-9DCC-41B5-B3F6-BC49F4D60529}" srcOrd="17" destOrd="0" presId="urn:microsoft.com/office/officeart/2009/3/layout/CircleRelationship"/>
    <dgm:cxn modelId="{734EB3F9-EE42-4235-88C2-66C25083FFAF}" type="presParOf" srcId="{F02EC547-02FB-49F3-838C-0CB4FC01A3B2}" destId="{AD86B4B9-83C2-4835-AB49-7E15ECC93773}" srcOrd="18" destOrd="0" presId="urn:microsoft.com/office/officeart/2009/3/layout/CircleRelationship"/>
    <dgm:cxn modelId="{304C676B-5283-4189-8F7F-5873BF5F4B77}" type="presParOf" srcId="{AD86B4B9-83C2-4835-AB49-7E15ECC93773}" destId="{7F7623EF-96D6-4F0A-9153-31BA1D1D13AE}" srcOrd="0" destOrd="0" presId="urn:microsoft.com/office/officeart/2009/3/layout/CircleRelationship"/>
    <dgm:cxn modelId="{36EBB1E8-51F7-4D34-A730-1DD64AC73658}" type="presParOf" srcId="{F02EC547-02FB-49F3-838C-0CB4FC01A3B2}" destId="{A28E8713-6E08-49D6-9C67-4F004209D7C2}" srcOrd="19" destOrd="0" presId="urn:microsoft.com/office/officeart/2009/3/layout/CircleRelationship"/>
    <dgm:cxn modelId="{61A4C23E-C29B-449E-8754-1D2C2726B482}" type="presParOf" srcId="{A28E8713-6E08-49D6-9C67-4F004209D7C2}" destId="{66367EB8-BD85-46A7-8339-10AAFA74803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6D15D-660F-4959-80C8-81CF710544C0}">
      <dsp:nvSpPr>
        <dsp:cNvPr id="0" name=""/>
        <dsp:cNvSpPr/>
      </dsp:nvSpPr>
      <dsp:spPr>
        <a:xfrm>
          <a:off x="3972168" y="4109212"/>
          <a:ext cx="1200682" cy="1803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0341" y="0"/>
              </a:lnTo>
              <a:lnTo>
                <a:pt x="600341" y="1803545"/>
              </a:lnTo>
              <a:lnTo>
                <a:pt x="1200682" y="18035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518342" y="4956819"/>
        <a:ext cx="108333" cy="108333"/>
      </dsp:txXfrm>
    </dsp:sp>
    <dsp:sp modelId="{8B2A1167-1641-4CBD-9202-18A6194CE40A}">
      <dsp:nvSpPr>
        <dsp:cNvPr id="0" name=""/>
        <dsp:cNvSpPr/>
      </dsp:nvSpPr>
      <dsp:spPr>
        <a:xfrm>
          <a:off x="3972168" y="3810585"/>
          <a:ext cx="1118772" cy="298627"/>
        </a:xfrm>
        <a:custGeom>
          <a:avLst/>
          <a:gdLst/>
          <a:ahLst/>
          <a:cxnLst/>
          <a:rect l="0" t="0" r="0" b="0"/>
          <a:pathLst>
            <a:path>
              <a:moveTo>
                <a:pt x="0" y="298627"/>
              </a:moveTo>
              <a:lnTo>
                <a:pt x="559386" y="298627"/>
              </a:lnTo>
              <a:lnTo>
                <a:pt x="559386" y="0"/>
              </a:lnTo>
              <a:lnTo>
                <a:pt x="111877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02605" y="3930950"/>
        <a:ext cx="57897" cy="57897"/>
      </dsp:txXfrm>
    </dsp:sp>
    <dsp:sp modelId="{6313E097-00FB-4DD2-94A1-FC6B585B2838}">
      <dsp:nvSpPr>
        <dsp:cNvPr id="0" name=""/>
        <dsp:cNvSpPr/>
      </dsp:nvSpPr>
      <dsp:spPr>
        <a:xfrm>
          <a:off x="3972168" y="1711465"/>
          <a:ext cx="1051127" cy="2397747"/>
        </a:xfrm>
        <a:custGeom>
          <a:avLst/>
          <a:gdLst/>
          <a:ahLst/>
          <a:cxnLst/>
          <a:rect l="0" t="0" r="0" b="0"/>
          <a:pathLst>
            <a:path>
              <a:moveTo>
                <a:pt x="0" y="2397747"/>
              </a:moveTo>
              <a:lnTo>
                <a:pt x="525563" y="2397747"/>
              </a:lnTo>
              <a:lnTo>
                <a:pt x="525563" y="0"/>
              </a:lnTo>
              <a:lnTo>
                <a:pt x="105112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32281" y="2844888"/>
        <a:ext cx="130901" cy="130901"/>
      </dsp:txXfrm>
    </dsp:sp>
    <dsp:sp modelId="{9D336BBC-54AA-477D-A16C-23991466B28C}">
      <dsp:nvSpPr>
        <dsp:cNvPr id="0" name=""/>
        <dsp:cNvSpPr/>
      </dsp:nvSpPr>
      <dsp:spPr>
        <a:xfrm rot="16200000">
          <a:off x="-135263" y="3389122"/>
          <a:ext cx="6774682" cy="1440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CLASSIFICATION</a:t>
          </a:r>
          <a:endParaRPr lang="en-US" sz="6500" kern="1200" dirty="0"/>
        </a:p>
      </dsp:txBody>
      <dsp:txXfrm>
        <a:off x="-135263" y="3389122"/>
        <a:ext cx="6774682" cy="1440180"/>
      </dsp:txXfrm>
    </dsp:sp>
    <dsp:sp modelId="{03D52255-7507-41A7-9338-18C74424AF5D}">
      <dsp:nvSpPr>
        <dsp:cNvPr id="0" name=""/>
        <dsp:cNvSpPr/>
      </dsp:nvSpPr>
      <dsp:spPr>
        <a:xfrm>
          <a:off x="5023295" y="991375"/>
          <a:ext cx="3936240" cy="14401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rPr>
            <a:t>site of infections of respiratory tract</a:t>
          </a:r>
          <a:endParaRPr lang="en-US" sz="3600" b="1" kern="1200" dirty="0">
            <a:latin typeface="Times New Roman" panose="02020603050405020304" pitchFamily="18" charset="0"/>
            <a:ea typeface="Tahoma" panose="020B0604030504040204" pitchFamily="34" charset="0"/>
            <a:cs typeface="Times New Roman" panose="02020603050405020304" pitchFamily="18" charset="0"/>
          </a:endParaRPr>
        </a:p>
      </dsp:txBody>
      <dsp:txXfrm>
        <a:off x="5023295" y="991375"/>
        <a:ext cx="3936240" cy="1440180"/>
      </dsp:txXfrm>
    </dsp:sp>
    <dsp:sp modelId="{258C315C-ECC5-45FB-8AB3-D512B84E6651}">
      <dsp:nvSpPr>
        <dsp:cNvPr id="0" name=""/>
        <dsp:cNvSpPr/>
      </dsp:nvSpPr>
      <dsp:spPr>
        <a:xfrm>
          <a:off x="5090940" y="3090495"/>
          <a:ext cx="3938791" cy="1440180"/>
        </a:xfrm>
        <a:prstGeom prst="rect">
          <a:avLst/>
        </a:prstGeom>
        <a:solidFill>
          <a:srgbClr val="0070C0"/>
        </a:solidFill>
        <a:ln>
          <a:solidFill>
            <a:srgbClr val="FFC000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anatomical involvement of lung 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0940" y="3090495"/>
        <a:ext cx="3938791" cy="1440180"/>
      </dsp:txXfrm>
    </dsp:sp>
    <dsp:sp modelId="{3509523A-AD98-4AFF-A621-606F5311CF7A}">
      <dsp:nvSpPr>
        <dsp:cNvPr id="0" name=""/>
        <dsp:cNvSpPr/>
      </dsp:nvSpPr>
      <dsp:spPr>
        <a:xfrm>
          <a:off x="5172850" y="5192668"/>
          <a:ext cx="3938791" cy="1440180"/>
        </a:xfrm>
        <a:prstGeom prst="rect">
          <a:avLst/>
        </a:prstGeom>
        <a:solidFill>
          <a:srgbClr val="18682B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severity of infections</a:t>
          </a:r>
          <a:endParaRPr lang="en-US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2850" y="5192668"/>
        <a:ext cx="3938791" cy="144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6BAC0-7FED-4AB9-BE94-2902D77DD11A}">
      <dsp:nvSpPr>
        <dsp:cNvPr id="0" name=""/>
        <dsp:cNvSpPr/>
      </dsp:nvSpPr>
      <dsp:spPr>
        <a:xfrm>
          <a:off x="4643726" y="3950104"/>
          <a:ext cx="2729269" cy="2729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Agency FB" panose="020B0503020202020204" pitchFamily="34" charset="0"/>
            </a:rPr>
            <a:t>causative organisms </a:t>
          </a:r>
          <a:endParaRPr lang="en-US" sz="4000" kern="1200" dirty="0">
            <a:latin typeface="Agency FB" panose="020B0503020202020204" pitchFamily="34" charset="0"/>
          </a:endParaRPr>
        </a:p>
      </dsp:txBody>
      <dsp:txXfrm>
        <a:off x="5043418" y="4349796"/>
        <a:ext cx="1929885" cy="1929885"/>
      </dsp:txXfrm>
    </dsp:sp>
    <dsp:sp modelId="{1A6BD4C6-5C77-4C66-B4F7-5A5A76448D9B}">
      <dsp:nvSpPr>
        <dsp:cNvPr id="0" name=""/>
        <dsp:cNvSpPr/>
      </dsp:nvSpPr>
      <dsp:spPr>
        <a:xfrm rot="10800000">
          <a:off x="1459980" y="4925818"/>
          <a:ext cx="3008639" cy="7778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D90C-7557-4AFF-83F9-DDB221E15F97}">
      <dsp:nvSpPr>
        <dsp:cNvPr id="0" name=""/>
        <dsp:cNvSpPr/>
      </dsp:nvSpPr>
      <dsp:spPr>
        <a:xfrm>
          <a:off x="504736" y="4550543"/>
          <a:ext cx="1910488" cy="152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gency FB" panose="020B0503020202020204" pitchFamily="34" charset="0"/>
            </a:rPr>
            <a:t>Bacteria</a:t>
          </a:r>
          <a:endParaRPr lang="en-US" sz="3600" kern="1200" dirty="0">
            <a:latin typeface="Agency FB" panose="020B0503020202020204" pitchFamily="34" charset="0"/>
          </a:endParaRPr>
        </a:p>
      </dsp:txBody>
      <dsp:txXfrm>
        <a:off x="549501" y="4595308"/>
        <a:ext cx="1820958" cy="1438861"/>
      </dsp:txXfrm>
    </dsp:sp>
    <dsp:sp modelId="{47986062-3D4F-4B61-AD7B-CE94BEF39900}">
      <dsp:nvSpPr>
        <dsp:cNvPr id="0" name=""/>
        <dsp:cNvSpPr/>
      </dsp:nvSpPr>
      <dsp:spPr>
        <a:xfrm rot="12600000">
          <a:off x="1867807" y="3403787"/>
          <a:ext cx="3008639" cy="7778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BBDBF-CE83-414D-9F3C-6879C33A2A14}">
      <dsp:nvSpPr>
        <dsp:cNvPr id="0" name=""/>
        <dsp:cNvSpPr/>
      </dsp:nvSpPr>
      <dsp:spPr>
        <a:xfrm>
          <a:off x="1114103" y="2276353"/>
          <a:ext cx="1910488" cy="152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Agency FB" panose="020B0503020202020204" pitchFamily="34" charset="0"/>
            </a:rPr>
            <a:t>Virus</a:t>
          </a:r>
          <a:endParaRPr lang="en-US" sz="4000" kern="1200" dirty="0">
            <a:latin typeface="Agency FB" panose="020B0503020202020204" pitchFamily="34" charset="0"/>
          </a:endParaRPr>
        </a:p>
      </dsp:txBody>
      <dsp:txXfrm>
        <a:off x="1158868" y="2321118"/>
        <a:ext cx="1820958" cy="1438861"/>
      </dsp:txXfrm>
    </dsp:sp>
    <dsp:sp modelId="{5CF5048E-B393-4336-AD2D-5759481B17A0}">
      <dsp:nvSpPr>
        <dsp:cNvPr id="0" name=""/>
        <dsp:cNvSpPr/>
      </dsp:nvSpPr>
      <dsp:spPr>
        <a:xfrm rot="14400000">
          <a:off x="2982011" y="2289584"/>
          <a:ext cx="3008639" cy="7778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8DA51-5B30-4FCE-9C0C-B095C17AE091}">
      <dsp:nvSpPr>
        <dsp:cNvPr id="0" name=""/>
        <dsp:cNvSpPr/>
      </dsp:nvSpPr>
      <dsp:spPr>
        <a:xfrm>
          <a:off x="2727305" y="611530"/>
          <a:ext cx="2013731" cy="152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gency FB" panose="020B0503020202020204" pitchFamily="34" charset="0"/>
            </a:rPr>
            <a:t>Mycoplasma </a:t>
          </a:r>
          <a:endParaRPr lang="en-US" sz="3600" kern="1200" dirty="0">
            <a:latin typeface="Agency FB" panose="020B0503020202020204" pitchFamily="34" charset="0"/>
          </a:endParaRPr>
        </a:p>
      </dsp:txBody>
      <dsp:txXfrm>
        <a:off x="2772070" y="656295"/>
        <a:ext cx="1924201" cy="1438861"/>
      </dsp:txXfrm>
    </dsp:sp>
    <dsp:sp modelId="{607C38FE-2667-47D1-9384-825CFE377B16}">
      <dsp:nvSpPr>
        <dsp:cNvPr id="0" name=""/>
        <dsp:cNvSpPr/>
      </dsp:nvSpPr>
      <dsp:spPr>
        <a:xfrm rot="16200000">
          <a:off x="4504041" y="1881757"/>
          <a:ext cx="3008639" cy="7778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16390-ADB5-4831-9F55-F2C82B87F343}">
      <dsp:nvSpPr>
        <dsp:cNvPr id="0" name=""/>
        <dsp:cNvSpPr/>
      </dsp:nvSpPr>
      <dsp:spPr>
        <a:xfrm>
          <a:off x="5053116" y="2163"/>
          <a:ext cx="1910488" cy="152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gency FB" panose="020B0503020202020204" pitchFamily="34" charset="0"/>
            </a:rPr>
            <a:t>Fungal </a:t>
          </a:r>
          <a:endParaRPr lang="en-US" sz="3600" kern="1200" dirty="0">
            <a:latin typeface="Agency FB" panose="020B0503020202020204" pitchFamily="34" charset="0"/>
          </a:endParaRPr>
        </a:p>
      </dsp:txBody>
      <dsp:txXfrm>
        <a:off x="5097881" y="46928"/>
        <a:ext cx="1820958" cy="1438861"/>
      </dsp:txXfrm>
    </dsp:sp>
    <dsp:sp modelId="{0341CFB7-CAF9-4A1F-B0A0-8B9398E5F7C8}">
      <dsp:nvSpPr>
        <dsp:cNvPr id="0" name=""/>
        <dsp:cNvSpPr/>
      </dsp:nvSpPr>
      <dsp:spPr>
        <a:xfrm rot="18000000">
          <a:off x="6026071" y="2289584"/>
          <a:ext cx="3008639" cy="7778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92507-A73D-4EA0-9372-18BFEECE1048}">
      <dsp:nvSpPr>
        <dsp:cNvPr id="0" name=""/>
        <dsp:cNvSpPr/>
      </dsp:nvSpPr>
      <dsp:spPr>
        <a:xfrm>
          <a:off x="7327306" y="611530"/>
          <a:ext cx="1910488" cy="152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gency FB" panose="020B0503020202020204" pitchFamily="34" charset="0"/>
            </a:rPr>
            <a:t>Protozoa</a:t>
          </a:r>
          <a:endParaRPr lang="en-US" sz="3600" kern="1200" dirty="0">
            <a:latin typeface="Agency FB" panose="020B0503020202020204" pitchFamily="34" charset="0"/>
          </a:endParaRPr>
        </a:p>
      </dsp:txBody>
      <dsp:txXfrm>
        <a:off x="7372071" y="656295"/>
        <a:ext cx="1820958" cy="1438861"/>
      </dsp:txXfrm>
    </dsp:sp>
    <dsp:sp modelId="{6452E76B-33C3-461A-95F2-4501B8DD8BD5}">
      <dsp:nvSpPr>
        <dsp:cNvPr id="0" name=""/>
        <dsp:cNvSpPr/>
      </dsp:nvSpPr>
      <dsp:spPr>
        <a:xfrm rot="19800000">
          <a:off x="7140275" y="3403787"/>
          <a:ext cx="3008639" cy="7778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DB48E-E620-4D9D-850F-FA33FC6615CE}">
      <dsp:nvSpPr>
        <dsp:cNvPr id="0" name=""/>
        <dsp:cNvSpPr/>
      </dsp:nvSpPr>
      <dsp:spPr>
        <a:xfrm>
          <a:off x="8992129" y="2276353"/>
          <a:ext cx="1910488" cy="152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gency FB" panose="020B0503020202020204" pitchFamily="34" charset="0"/>
            </a:rPr>
            <a:t>Rickettsia</a:t>
          </a:r>
          <a:endParaRPr lang="en-US" sz="3600" kern="1200" dirty="0">
            <a:latin typeface="Agency FB" panose="020B0503020202020204" pitchFamily="34" charset="0"/>
          </a:endParaRPr>
        </a:p>
      </dsp:txBody>
      <dsp:txXfrm>
        <a:off x="9036894" y="2321118"/>
        <a:ext cx="1820958" cy="1438861"/>
      </dsp:txXfrm>
    </dsp:sp>
    <dsp:sp modelId="{79CD4E44-7E8E-4BE9-AB61-F732E8FB9B17}">
      <dsp:nvSpPr>
        <dsp:cNvPr id="0" name=""/>
        <dsp:cNvSpPr/>
      </dsp:nvSpPr>
      <dsp:spPr>
        <a:xfrm>
          <a:off x="7548101" y="4925818"/>
          <a:ext cx="3008639" cy="7778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B1D2F-4840-429C-B851-9F92D071E390}">
      <dsp:nvSpPr>
        <dsp:cNvPr id="0" name=""/>
        <dsp:cNvSpPr/>
      </dsp:nvSpPr>
      <dsp:spPr>
        <a:xfrm>
          <a:off x="9426219" y="4550543"/>
          <a:ext cx="2261044" cy="15283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gency FB" panose="020B0503020202020204" pitchFamily="34" charset="0"/>
            </a:rPr>
            <a:t>Miscellaneous</a:t>
          </a:r>
          <a:endParaRPr lang="en-US" sz="3600" kern="1200" dirty="0">
            <a:latin typeface="Agency FB" panose="020B0503020202020204" pitchFamily="34" charset="0"/>
          </a:endParaRPr>
        </a:p>
      </dsp:txBody>
      <dsp:txXfrm>
        <a:off x="9470984" y="4595308"/>
        <a:ext cx="2171514" cy="1438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5782F-3E70-4248-A557-6ECD12078C30}">
      <dsp:nvSpPr>
        <dsp:cNvPr id="0" name=""/>
        <dsp:cNvSpPr/>
      </dsp:nvSpPr>
      <dsp:spPr>
        <a:xfrm>
          <a:off x="4146705" y="1679554"/>
          <a:ext cx="3483380" cy="3081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1" u="none" kern="1200" dirty="0" smtClean="0"/>
            <a:t>Preventive Measures of ARI</a:t>
          </a:r>
          <a:endParaRPr lang="en-US" sz="3600" i="1" u="none" kern="1200" dirty="0"/>
        </a:p>
      </dsp:txBody>
      <dsp:txXfrm>
        <a:off x="4656834" y="2130833"/>
        <a:ext cx="2463122" cy="2178965"/>
      </dsp:txXfrm>
    </dsp:sp>
    <dsp:sp modelId="{C63D465A-F49C-4EDE-8294-F7AE89D2A602}">
      <dsp:nvSpPr>
        <dsp:cNvPr id="0" name=""/>
        <dsp:cNvSpPr/>
      </dsp:nvSpPr>
      <dsp:spPr>
        <a:xfrm>
          <a:off x="4010416" y="5853196"/>
          <a:ext cx="302937" cy="302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313E9-6935-4D23-AD63-1D321EA91683}">
      <dsp:nvSpPr>
        <dsp:cNvPr id="0" name=""/>
        <dsp:cNvSpPr/>
      </dsp:nvSpPr>
      <dsp:spPr>
        <a:xfrm>
          <a:off x="10270307" y="2136738"/>
          <a:ext cx="302937" cy="302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5F73F-34AB-4499-8474-697B3D136D98}">
      <dsp:nvSpPr>
        <dsp:cNvPr id="0" name=""/>
        <dsp:cNvSpPr/>
      </dsp:nvSpPr>
      <dsp:spPr>
        <a:xfrm>
          <a:off x="10976728" y="3484112"/>
          <a:ext cx="417791" cy="418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6F6FE-F5B1-46AA-A040-E8D2B14E91CC}">
      <dsp:nvSpPr>
        <dsp:cNvPr id="0" name=""/>
        <dsp:cNvSpPr/>
      </dsp:nvSpPr>
      <dsp:spPr>
        <a:xfrm>
          <a:off x="8145065" y="4074017"/>
          <a:ext cx="302937" cy="302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8E8AC-9531-4EA4-9051-A139BCBC9A41}">
      <dsp:nvSpPr>
        <dsp:cNvPr id="0" name=""/>
        <dsp:cNvSpPr/>
      </dsp:nvSpPr>
      <dsp:spPr>
        <a:xfrm>
          <a:off x="3598338" y="3525743"/>
          <a:ext cx="302937" cy="3029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262EE-D3B1-402D-8AB7-3D46489D280D}">
      <dsp:nvSpPr>
        <dsp:cNvPr id="0" name=""/>
        <dsp:cNvSpPr/>
      </dsp:nvSpPr>
      <dsp:spPr>
        <a:xfrm>
          <a:off x="2016860" y="1578316"/>
          <a:ext cx="1798272" cy="1765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Good hygienic practices </a:t>
          </a:r>
          <a:endParaRPr lang="en-US" sz="2200" b="1" kern="1200" dirty="0"/>
        </a:p>
      </dsp:txBody>
      <dsp:txXfrm>
        <a:off x="2280211" y="1836926"/>
        <a:ext cx="1271570" cy="1248680"/>
      </dsp:txXfrm>
    </dsp:sp>
    <dsp:sp modelId="{7092EC35-C04F-4383-9D96-246043EAFD93}">
      <dsp:nvSpPr>
        <dsp:cNvPr id="0" name=""/>
        <dsp:cNvSpPr/>
      </dsp:nvSpPr>
      <dsp:spPr>
        <a:xfrm>
          <a:off x="2805584" y="470216"/>
          <a:ext cx="417791" cy="418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718A0-BBCF-418D-AF9C-DB61184E7799}">
      <dsp:nvSpPr>
        <dsp:cNvPr id="0" name=""/>
        <dsp:cNvSpPr/>
      </dsp:nvSpPr>
      <dsp:spPr>
        <a:xfrm>
          <a:off x="6795755" y="3888242"/>
          <a:ext cx="755416" cy="755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D9867-1E42-48AD-970F-0AFE132EC809}">
      <dsp:nvSpPr>
        <dsp:cNvPr id="0" name=""/>
        <dsp:cNvSpPr/>
      </dsp:nvSpPr>
      <dsp:spPr>
        <a:xfrm>
          <a:off x="9569025" y="4"/>
          <a:ext cx="2627267" cy="1898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Isolation of the infected patients</a:t>
          </a:r>
          <a:endParaRPr lang="en-US" sz="2200" b="1" kern="1200" dirty="0"/>
        </a:p>
      </dsp:txBody>
      <dsp:txXfrm>
        <a:off x="9953779" y="277974"/>
        <a:ext cx="1857759" cy="1342160"/>
      </dsp:txXfrm>
    </dsp:sp>
    <dsp:sp modelId="{80C4273E-F7D6-4B63-9B28-B3564805DED1}">
      <dsp:nvSpPr>
        <dsp:cNvPr id="0" name=""/>
        <dsp:cNvSpPr/>
      </dsp:nvSpPr>
      <dsp:spPr>
        <a:xfrm>
          <a:off x="7185524" y="2136739"/>
          <a:ext cx="417791" cy="418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0D3E6-4665-4E6C-B402-515BAD09CD55}">
      <dsp:nvSpPr>
        <dsp:cNvPr id="0" name=""/>
        <dsp:cNvSpPr/>
      </dsp:nvSpPr>
      <dsp:spPr>
        <a:xfrm>
          <a:off x="1993462" y="4922741"/>
          <a:ext cx="302937" cy="302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6C26B-8030-428E-B93B-68B9278E9976}">
      <dsp:nvSpPr>
        <dsp:cNvPr id="0" name=""/>
        <dsp:cNvSpPr/>
      </dsp:nvSpPr>
      <dsp:spPr>
        <a:xfrm>
          <a:off x="5012047" y="4491552"/>
          <a:ext cx="302937" cy="302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49EF5-BD27-4541-BFEB-616657D3C3C3}">
      <dsp:nvSpPr>
        <dsp:cNvPr id="0" name=""/>
        <dsp:cNvSpPr/>
      </dsp:nvSpPr>
      <dsp:spPr>
        <a:xfrm>
          <a:off x="9466510" y="3701138"/>
          <a:ext cx="2529855" cy="1849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Maintenance of warm, well ventilated environment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9836999" y="3972015"/>
        <a:ext cx="1788877" cy="1307909"/>
      </dsp:txXfrm>
    </dsp:sp>
    <dsp:sp modelId="{9BBB6C5A-4C64-4066-AEEE-644ABE5328A3}">
      <dsp:nvSpPr>
        <dsp:cNvPr id="0" name=""/>
        <dsp:cNvSpPr/>
      </dsp:nvSpPr>
      <dsp:spPr>
        <a:xfrm>
          <a:off x="9094632" y="6004648"/>
          <a:ext cx="302937" cy="302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3899E-B3BB-4EDF-B7E3-F3CD8C1CB714}">
      <dsp:nvSpPr>
        <dsp:cNvPr id="0" name=""/>
        <dsp:cNvSpPr/>
      </dsp:nvSpPr>
      <dsp:spPr>
        <a:xfrm>
          <a:off x="1455367" y="4679325"/>
          <a:ext cx="2682986" cy="1567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Special protection during weather variation</a:t>
          </a:r>
          <a:endParaRPr lang="en-US" sz="2200" b="1" kern="1200" dirty="0"/>
        </a:p>
      </dsp:txBody>
      <dsp:txXfrm>
        <a:off x="1848281" y="4908893"/>
        <a:ext cx="1897158" cy="1108449"/>
      </dsp:txXfrm>
    </dsp:sp>
    <dsp:sp modelId="{A552E003-04F4-4E64-9266-9E8231347CCC}">
      <dsp:nvSpPr>
        <dsp:cNvPr id="0" name=""/>
        <dsp:cNvSpPr/>
      </dsp:nvSpPr>
      <dsp:spPr>
        <a:xfrm>
          <a:off x="790981" y="5959745"/>
          <a:ext cx="302937" cy="302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9AB15-9DCC-41B5-B3F6-BC49F4D60529}">
      <dsp:nvSpPr>
        <dsp:cNvPr id="0" name=""/>
        <dsp:cNvSpPr/>
      </dsp:nvSpPr>
      <dsp:spPr>
        <a:xfrm>
          <a:off x="5977941" y="114261"/>
          <a:ext cx="2561618" cy="1923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Appropriate handling and disposal of respiratory secretions</a:t>
          </a:r>
          <a:endParaRPr lang="en-US" sz="2200" b="1" kern="1200" dirty="0"/>
        </a:p>
      </dsp:txBody>
      <dsp:txXfrm>
        <a:off x="6353081" y="395961"/>
        <a:ext cx="1811338" cy="1360171"/>
      </dsp:txXfrm>
    </dsp:sp>
    <dsp:sp modelId="{7F7623EF-96D6-4F0A-9153-31BA1D1D13AE}">
      <dsp:nvSpPr>
        <dsp:cNvPr id="0" name=""/>
        <dsp:cNvSpPr/>
      </dsp:nvSpPr>
      <dsp:spPr>
        <a:xfrm>
          <a:off x="927585" y="2363431"/>
          <a:ext cx="302937" cy="302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67EB8-BD85-46A7-8339-10AAFA74803A}">
      <dsp:nvSpPr>
        <dsp:cNvPr id="0" name=""/>
        <dsp:cNvSpPr/>
      </dsp:nvSpPr>
      <dsp:spPr>
        <a:xfrm>
          <a:off x="8756464" y="413595"/>
          <a:ext cx="302937" cy="302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8CD4-74C4-46C7-855F-94432DC891EA}" type="datetimeFigureOut">
              <a:rPr lang="en-US" smtClean="0"/>
              <a:t>19-Jan-21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B0D8B-EAB9-4234-9391-94E51472B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5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0D8B-EAB9-4234-9391-94E51472B8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Ahjheukhyiuyhulkk.klk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0D8B-EAB9-4234-9391-94E51472B8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0D8B-EAB9-4234-9391-94E51472B8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2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3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3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0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9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7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1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24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4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4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19-Jan-21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2197" y="294928"/>
            <a:ext cx="9135812" cy="15884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SUBJECT</a:t>
            </a:r>
            <a:r>
              <a:rPr lang="en-US" sz="49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: </a:t>
            </a:r>
            <a:r>
              <a:rPr lang="en-US" sz="49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CHLD HEALTH NURSING</a:t>
            </a:r>
            <a:br>
              <a:rPr lang="en-US" sz="49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</a:br>
            <a:endParaRPr lang="en-US" sz="4200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254886" cy="1829269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PREPARED BY: </a:t>
            </a:r>
          </a:p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SEVAK CHANDANI J</a:t>
            </a:r>
          </a:p>
          <a:p>
            <a:pPr algn="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	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1" y="2158600"/>
            <a:ext cx="7404967" cy="388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Acute bronchiolitis is manifested as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950" y="1737360"/>
            <a:ext cx="63210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severe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dyspnea and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prostration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Mild Cough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Mild to moderate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fever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Air hunger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Flaring of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alae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nasi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cyanosis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Chest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retraction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Wheezing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Dehydration</a:t>
            </a:r>
          </a:p>
          <a:p>
            <a:pPr marL="342900" marR="0" lvl="0" indent="-342900" algn="just">
              <a:spcBef>
                <a:spcPts val="0"/>
              </a:spcBef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Respiratory acidosis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68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7280" y="1942077"/>
            <a:ext cx="53717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Chest retraction, 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Wheezing, 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Dehydration and 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Respiratory acidosis 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Crepitation and Diminished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breath sound are detected on auscultation.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Diagnostic </a:t>
            </a:r>
            <a:r>
              <a:rPr lang="en-US" b="1" u="sng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latin typeface="Bell MT" panose="02020503060305020303" pitchFamily="18" charset="0"/>
              </a:rPr>
              <a:t>Careful examination of clinical </a:t>
            </a:r>
            <a:r>
              <a:rPr lang="en-US" sz="2800" b="1" dirty="0" smtClean="0">
                <a:latin typeface="Bell MT" panose="02020503060305020303" pitchFamily="18" charset="0"/>
              </a:rPr>
              <a:t>features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latin typeface="Bell MT" panose="02020503060305020303" pitchFamily="18" charset="0"/>
              </a:rPr>
              <a:t>details history taking </a:t>
            </a:r>
            <a:endParaRPr lang="en-US" sz="2800" b="1" dirty="0" smtClean="0">
              <a:latin typeface="Bell MT" panose="02020503060305020303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>
                <a:latin typeface="Bell MT" panose="02020503060305020303" pitchFamily="18" charset="0"/>
              </a:rPr>
              <a:t>Auscultation </a:t>
            </a:r>
            <a:r>
              <a:rPr lang="en-US" sz="2800" b="1" dirty="0">
                <a:latin typeface="Bell MT" panose="02020503060305020303" pitchFamily="18" charset="0"/>
              </a:rPr>
              <a:t>of chest </a:t>
            </a:r>
            <a:r>
              <a:rPr lang="en-US" sz="2800" b="1" dirty="0" smtClean="0">
                <a:latin typeface="Bell MT" panose="02020503060305020303" pitchFamily="18" charset="0"/>
              </a:rPr>
              <a:t>sound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>
                <a:latin typeface="Bell MT" panose="02020503060305020303" pitchFamily="18" charset="0"/>
              </a:rPr>
              <a:t>Only </a:t>
            </a:r>
            <a:r>
              <a:rPr lang="en-US" sz="2800" b="1" dirty="0">
                <a:latin typeface="Bell MT" panose="02020503060305020303" pitchFamily="18" charset="0"/>
              </a:rPr>
              <a:t>in complicated </a:t>
            </a:r>
            <a:r>
              <a:rPr lang="en-US" sz="2800" b="1" dirty="0" smtClean="0">
                <a:latin typeface="Bell MT" panose="02020503060305020303" pitchFamily="18" charset="0"/>
              </a:rPr>
              <a:t>cases blood </a:t>
            </a:r>
            <a:r>
              <a:rPr lang="en-US" sz="2800" b="1" dirty="0">
                <a:latin typeface="Bell MT" panose="02020503060305020303" pitchFamily="18" charset="0"/>
              </a:rPr>
              <a:t>for TC, DC, ESR and chest X-ray can be done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Baskerville Old Face" panose="02020602080505020303" pitchFamily="18" charset="0"/>
              </a:rPr>
              <a:t>Complications</a:t>
            </a:r>
            <a:endParaRPr lang="en-US" b="1" dirty="0">
              <a:latin typeface="Baskerville Old Face" panose="020206020805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50"/>
                </a:solidFill>
              </a:rPr>
              <a:t>Pleural </a:t>
            </a:r>
            <a:r>
              <a:rPr lang="en-US" sz="3200" b="1" dirty="0" smtClean="0">
                <a:solidFill>
                  <a:srgbClr val="00B050"/>
                </a:solidFill>
              </a:rPr>
              <a:t>effusion,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Emphysema</a:t>
            </a:r>
            <a:r>
              <a:rPr lang="en-US" sz="3200" b="1" dirty="0">
                <a:solidFill>
                  <a:srgbClr val="00B050"/>
                </a:solidFill>
              </a:rPr>
              <a:t>, 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Atelectasis</a:t>
            </a:r>
            <a:r>
              <a:rPr lang="en-US" sz="3200" b="1" dirty="0">
                <a:solidFill>
                  <a:srgbClr val="00B050"/>
                </a:solidFill>
              </a:rPr>
              <a:t>, 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Empyema</a:t>
            </a:r>
            <a:r>
              <a:rPr lang="en-US" sz="3200" b="1" dirty="0">
                <a:solidFill>
                  <a:srgbClr val="00B050"/>
                </a:solidFill>
              </a:rPr>
              <a:t>, 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Lung abscess,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B050"/>
                </a:solidFill>
              </a:rPr>
              <a:t>Bronchiectasis</a:t>
            </a:r>
            <a:r>
              <a:rPr lang="en-US" sz="3200" b="1" dirty="0">
                <a:solidFill>
                  <a:srgbClr val="00B050"/>
                </a:solidFill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</a:rPr>
              <a:t>Pyopneumothorox</a:t>
            </a:r>
            <a:endParaRPr lang="en-US" sz="3200" b="1" dirty="0">
              <a:solidFill>
                <a:srgbClr val="00B050"/>
              </a:solidFill>
            </a:endParaRP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00B050"/>
                </a:solidFill>
              </a:rPr>
              <a:t>Pneumatocele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B050"/>
                </a:solidFill>
              </a:rPr>
              <a:t>Otitis media,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5191608" cy="402336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US" sz="3200" b="1" dirty="0" smtClean="0">
                <a:solidFill>
                  <a:srgbClr val="00B050"/>
                </a:solidFill>
              </a:rPr>
              <a:t>Chronic </a:t>
            </a:r>
            <a:r>
              <a:rPr lang="en-US" sz="3200" b="1" dirty="0">
                <a:solidFill>
                  <a:srgbClr val="00B050"/>
                </a:solidFill>
              </a:rPr>
              <a:t>sinusitis, 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US" sz="3200" b="1" dirty="0">
                <a:solidFill>
                  <a:srgbClr val="00B050"/>
                </a:solidFill>
              </a:rPr>
              <a:t>Pericarditis, 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US" sz="3200" b="1" dirty="0">
                <a:solidFill>
                  <a:srgbClr val="00B050"/>
                </a:solidFill>
              </a:rPr>
              <a:t>Congestive cardiac failure, 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US" sz="3200" b="1" dirty="0">
                <a:solidFill>
                  <a:srgbClr val="00B050"/>
                </a:solidFill>
              </a:rPr>
              <a:t>Respiratory failure and paralytic ileus may also develop. 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en-US" sz="3200" b="1" dirty="0">
                <a:solidFill>
                  <a:srgbClr val="00B050"/>
                </a:solidFill>
              </a:rPr>
              <a:t>Metastatic spread may cause meningitis, septic arthritis and </a:t>
            </a:r>
            <a:r>
              <a:rPr lang="en-US" sz="3200" b="1" dirty="0" err="1">
                <a:solidFill>
                  <a:srgbClr val="00B050"/>
                </a:solidFill>
              </a:rPr>
              <a:t>oesteomyelitis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 rot="20250653">
            <a:off x="523741" y="2360837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n-US" sz="80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Management</a:t>
            </a:r>
            <a:r>
              <a:rPr lang="en-US" sz="8000" b="1" i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8000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45" y="1712890"/>
            <a:ext cx="12208745" cy="3296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46" y="0"/>
            <a:ext cx="12208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6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8074"/>
            <a:ext cx="11750721" cy="793750"/>
          </a:xfrm>
        </p:spPr>
        <p:txBody>
          <a:bodyPr>
            <a:normAutofit/>
          </a:bodyPr>
          <a:lstStyle/>
          <a:p>
            <a:r>
              <a:rPr lang="en-US" sz="4000" b="1" i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effective </a:t>
            </a:r>
            <a:r>
              <a:rPr lang="en-US" sz="4400" b="1" i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antibiotic</a:t>
            </a:r>
            <a:r>
              <a:rPr lang="en-US" sz="4000" b="1" i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therapy is given with </a:t>
            </a:r>
            <a:endParaRPr lang="en-US" sz="4000" i="1" u="sng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9779" y="1116683"/>
            <a:ext cx="11632441" cy="539086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3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</a:t>
            </a:r>
            <a:r>
              <a:rPr lang="en-US" sz="3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trimoxazole</a:t>
            </a:r>
            <a:r>
              <a:rPr lang="en-US" sz="3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Amoxiciine</a:t>
            </a: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Penicillin,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Ampicillin,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3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Cloxacillin</a:t>
            </a: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Gentamicin,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3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Amoxycillin</a:t>
            </a: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Chloramphenicol, 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Erythromycin  or cephalo</a:t>
            </a:r>
            <a:r>
              <a:rPr lang="en-US" sz="3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sporin</a:t>
            </a: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3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cefotaxime</a:t>
            </a:r>
            <a:r>
              <a:rPr lang="en-US" sz="3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ceftriaxone </a:t>
            </a:r>
            <a:endParaRPr lang="en-US" sz="3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Bronchodilators like </a:t>
            </a:r>
            <a:r>
              <a:rPr lang="en-US" sz="3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deriphyllin</a:t>
            </a:r>
            <a:r>
              <a:rPr lang="en-US" sz="3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salbutamol may be needed</a:t>
            </a:r>
            <a:r>
              <a:rPr lang="en-US" sz="3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588" y="0"/>
            <a:ext cx="10058400" cy="8052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Supportive Measures???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4659" y="1888390"/>
            <a:ext cx="4202682" cy="431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302758" y="992861"/>
            <a:ext cx="5732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Management???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91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00B0F0"/>
            </a:gs>
            <a:gs pos="51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1105469" y="1223492"/>
            <a:ext cx="3943049" cy="3142445"/>
          </a:xfrm>
          <a:prstGeom prst="flowChartInputOutp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Matura MT Script Capitals" panose="03020802060602070202" pitchFamily="66" charset="0"/>
              </a:rPr>
              <a:t>Nursing Diagnosis</a:t>
            </a:r>
            <a:endParaRPr lang="en-US" sz="3600" dirty="0">
              <a:latin typeface="Matura MT Script Capitals" panose="03020802060602070202" pitchFamily="66" charset="0"/>
            </a:endParaRPr>
          </a:p>
          <a:p>
            <a:pPr algn="ctr"/>
            <a:endParaRPr lang="en-US" sz="2400" dirty="0">
              <a:latin typeface="Matura MT Script Capitals" panose="03020802060602070202" pitchFamily="66" charset="0"/>
            </a:endParaRPr>
          </a:p>
        </p:txBody>
      </p:sp>
      <p:sp>
        <p:nvSpPr>
          <p:cNvPr id="5" name="Flowchart: Data 4"/>
          <p:cNvSpPr/>
          <p:nvPr/>
        </p:nvSpPr>
        <p:spPr>
          <a:xfrm>
            <a:off x="6223379" y="1223492"/>
            <a:ext cx="4754880" cy="3142445"/>
          </a:xfrm>
          <a:prstGeom prst="flowChartInputOutpu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i="1" dirty="0">
                <a:latin typeface="Matura MT Script Capitals" panose="03020802060602070202" pitchFamily="66" charset="0"/>
              </a:rPr>
              <a:t>Nursing Interventions</a:t>
            </a:r>
            <a:endParaRPr lang="en-US" sz="3600" i="1" dirty="0">
              <a:latin typeface="Matura MT Script Capitals" panose="0302080206060207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8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FFFF00"/>
            </a:gs>
            <a:gs pos="25000">
              <a:srgbClr val="00B0F0"/>
            </a:gs>
            <a:gs pos="51000">
              <a:schemeClr val="accent1">
                <a:lumMod val="45000"/>
                <a:lumOff val="55000"/>
              </a:schemeClr>
            </a:gs>
            <a:gs pos="79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9427332"/>
              </p:ext>
            </p:extLst>
          </p:nvPr>
        </p:nvGraphicFramePr>
        <p:xfrm>
          <a:off x="128789" y="0"/>
          <a:ext cx="12196293" cy="6716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-128788" y="103031"/>
            <a:ext cx="2859109" cy="1944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dirty="0"/>
              <a:t>Avoiding synthetic clothing and exposure of skin</a:t>
            </a:r>
            <a:r>
              <a:rPr lang="en-US" sz="2200" b="1" dirty="0" smtClean="0"/>
              <a:t>.</a:t>
            </a:r>
            <a:endParaRPr lang="en-US" sz="2200" b="1" dirty="0"/>
          </a:p>
        </p:txBody>
      </p:sp>
      <p:sp>
        <p:nvSpPr>
          <p:cNvPr id="4" name="Oval 3"/>
          <p:cNvSpPr/>
          <p:nvPr/>
        </p:nvSpPr>
        <p:spPr>
          <a:xfrm>
            <a:off x="-412123" y="3485882"/>
            <a:ext cx="2537138" cy="1459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Maintenance of nutritional status </a:t>
            </a:r>
          </a:p>
        </p:txBody>
      </p:sp>
      <p:sp>
        <p:nvSpPr>
          <p:cNvPr id="5" name="Oval 4"/>
          <p:cNvSpPr/>
          <p:nvPr/>
        </p:nvSpPr>
        <p:spPr>
          <a:xfrm>
            <a:off x="4584882" y="4945488"/>
            <a:ext cx="1571223" cy="1210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Immunization</a:t>
            </a:r>
          </a:p>
        </p:txBody>
      </p:sp>
      <p:sp>
        <p:nvSpPr>
          <p:cNvPr id="6" name="Oval 5"/>
          <p:cNvSpPr/>
          <p:nvPr/>
        </p:nvSpPr>
        <p:spPr>
          <a:xfrm>
            <a:off x="7972023" y="2047741"/>
            <a:ext cx="2472744" cy="1757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Use of home remedies for cough and cold</a:t>
            </a:r>
          </a:p>
        </p:txBody>
      </p:sp>
      <p:sp>
        <p:nvSpPr>
          <p:cNvPr id="7" name="Oval 6"/>
          <p:cNvSpPr/>
          <p:nvPr/>
        </p:nvSpPr>
        <p:spPr>
          <a:xfrm>
            <a:off x="7054404" y="4945488"/>
            <a:ext cx="1835238" cy="1210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Regular health check up</a:t>
            </a:r>
          </a:p>
        </p:txBody>
      </p:sp>
      <p:sp>
        <p:nvSpPr>
          <p:cNvPr id="8" name="Oval 7"/>
          <p:cNvSpPr/>
          <p:nvPr/>
        </p:nvSpPr>
        <p:spPr>
          <a:xfrm>
            <a:off x="3380709" y="231820"/>
            <a:ext cx="1989785" cy="1210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Avoiding harmful practices </a:t>
            </a:r>
          </a:p>
        </p:txBody>
      </p:sp>
    </p:spTree>
    <p:extLst>
      <p:ext uri="{BB962C8B-B14F-4D97-AF65-F5344CB8AC3E}">
        <p14:creationId xmlns:p14="http://schemas.microsoft.com/office/powerpoint/2010/main" val="4102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16F6FE-F5B1-46AA-A040-E8D2B14E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316F6FE-F5B1-46AA-A040-E8D2B14E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316F6FE-F5B1-46AA-A040-E8D2B14E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18E8AC-9531-4EA4-9051-A139BCBC9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A18E8AC-9531-4EA4-9051-A139BCBC9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3A18E8AC-9531-4EA4-9051-A139BCBC9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D465A-F49C-4EDE-8294-F7AE89D2A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63D465A-F49C-4EDE-8294-F7AE89D2A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C63D465A-F49C-4EDE-8294-F7AE89D2A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313E9-6935-4D23-AD63-1D321EA91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31313E9-6935-4D23-AD63-1D321EA91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31313E9-6935-4D23-AD63-1D321EA91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5F73F-34AB-4499-8474-697B3D13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C215F73F-34AB-4499-8474-697B3D13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C215F73F-34AB-4499-8474-697B3D136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B5782F-3E70-4248-A557-6ECD12078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EB5782F-3E70-4248-A557-6ECD12078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EB5782F-3E70-4248-A557-6ECD12078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92EC35-C04F-4383-9D96-246043EAF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092EC35-C04F-4383-9D96-246043EAF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7092EC35-C04F-4383-9D96-246043EAF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0718A0-BBCF-418D-AF9C-DB61184E7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60718A0-BBCF-418D-AF9C-DB61184E7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60718A0-BBCF-418D-AF9C-DB61184E7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8262EE-D3B1-402D-8AB7-3D46489D2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118262EE-D3B1-402D-8AB7-3D46489D2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118262EE-D3B1-402D-8AB7-3D46489D2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C4273E-F7D6-4B63-9B28-B3564805D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80C4273E-F7D6-4B63-9B28-B3564805D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0C4273E-F7D6-4B63-9B28-B3564805D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6C26B-8030-428E-B93B-68B9278E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126C26B-8030-428E-B93B-68B9278E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D126C26B-8030-428E-B93B-68B9278E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A0D3E6-4665-4E6C-B402-515BAD09C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AA0D3E6-4665-4E6C-B402-515BAD09C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AA0D3E6-4665-4E6C-B402-515BAD09C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5D9867-1E42-48AD-970F-0AFE132EC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865D9867-1E42-48AD-970F-0AFE132EC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65D9867-1E42-48AD-970F-0AFE132EC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BB6C5A-4C64-4066-AEEE-644ABE53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9BBB6C5A-4C64-4066-AEEE-644ABE53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BBB6C5A-4C64-4066-AEEE-644ABE532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B49EF5-BD27-4541-BFEB-616657D3C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A9B49EF5-BD27-4541-BFEB-616657D3C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A9B49EF5-BD27-4541-BFEB-616657D3C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52E003-04F4-4E64-9266-9E823134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A552E003-04F4-4E64-9266-9E823134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A552E003-04F4-4E64-9266-9E823134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93899E-B3BB-4EDF-B7E3-F3CD8C1CB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B93899E-B3BB-4EDF-B7E3-F3CD8C1CB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B93899E-B3BB-4EDF-B7E3-F3CD8C1CB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623EF-96D6-4F0A-9153-31BA1D1D1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7F7623EF-96D6-4F0A-9153-31BA1D1D1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F7623EF-96D6-4F0A-9153-31BA1D1D1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67EB8-BD85-46A7-8339-10AAFA748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66367EB8-BD85-46A7-8339-10AAFA748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6367EB8-BD85-46A7-8339-10AAFA748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F9AB15-9DCC-41B5-B3F6-BC49F4D6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A3F9AB15-9DCC-41B5-B3F6-BC49F4D6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A3F9AB15-9DCC-41B5-B3F6-BC49F4D60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667"/>
          <a:stretch/>
        </p:blipFill>
        <p:spPr>
          <a:xfrm>
            <a:off x="2975211" y="286603"/>
            <a:ext cx="5815201" cy="55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140"/>
          <a:stretch/>
        </p:blipFill>
        <p:spPr>
          <a:xfrm>
            <a:off x="1774208" y="266131"/>
            <a:ext cx="8652681" cy="65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4" b="-1"/>
          <a:stretch/>
        </p:blipFill>
        <p:spPr>
          <a:xfrm>
            <a:off x="15" y="-38100"/>
            <a:ext cx="12191985" cy="68961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915076"/>
            <a:ext cx="12192000" cy="1588755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" panose="02040604050505020304" pitchFamily="18" charset="0"/>
              </a:rPr>
              <a:t>ACUTE RESPIRATORY INFECTIONS (ARI</a:t>
            </a:r>
            <a:r>
              <a:rPr lang="en-US" sz="4800" b="1" dirty="0" smtClean="0">
                <a:solidFill>
                  <a:schemeClr val="bg1"/>
                </a:solidFill>
                <a:latin typeface="Century" panose="02040604050505020304" pitchFamily="18" charset="0"/>
              </a:rPr>
              <a:t>)</a:t>
            </a:r>
            <a:endParaRPr lang="en-US" sz="48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23331"/>
          </a:xfrm>
        </p:spPr>
        <p:txBody>
          <a:bodyPr/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09934"/>
            <a:ext cx="10058400" cy="539086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acute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 of any part of the respiratory tract and related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of respiratory tract anywhere from nose to alveoli with a wide range of combinations of symptoms and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all infections of less than 30 days duration, except the infection of the ear lasting less than 14 days.</a:t>
            </a:r>
          </a:p>
        </p:txBody>
      </p:sp>
      <p:sp>
        <p:nvSpPr>
          <p:cNvPr id="4" name="Down Arrow 3"/>
          <p:cNvSpPr/>
          <p:nvPr/>
        </p:nvSpPr>
        <p:spPr>
          <a:xfrm>
            <a:off x="5745707" y="1978925"/>
            <a:ext cx="395786" cy="614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745707" y="4210334"/>
            <a:ext cx="450376" cy="57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5882152"/>
              </p:ext>
            </p:extLst>
          </p:nvPr>
        </p:nvGraphicFramePr>
        <p:xfrm>
          <a:off x="-1973180" y="-721895"/>
          <a:ext cx="14165179" cy="7579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7751928" y="1100915"/>
            <a:ext cx="3466531" cy="7597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Bronchopneumonia</a:t>
            </a:r>
            <a:endParaRPr lang="en-US" sz="3200"/>
          </a:p>
        </p:txBody>
      </p:sp>
      <p:sp>
        <p:nvSpPr>
          <p:cNvPr id="7" name="Rectangle 6"/>
          <p:cNvSpPr/>
          <p:nvPr/>
        </p:nvSpPr>
        <p:spPr>
          <a:xfrm>
            <a:off x="7751928" y="2193875"/>
            <a:ext cx="3466531" cy="7597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Loberpneumonia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751928" y="3198543"/>
            <a:ext cx="3466531" cy="7597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Pneumonitis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7751929" y="4203211"/>
            <a:ext cx="3466530" cy="934449"/>
          </a:xfrm>
          <a:prstGeom prst="rect">
            <a:avLst/>
          </a:prstGeom>
          <a:solidFill>
            <a:srgbClr val="186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months to 5 years of age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51929" y="5513694"/>
            <a:ext cx="3466530" cy="791571"/>
          </a:xfrm>
          <a:prstGeom prst="rect">
            <a:avLst/>
          </a:prstGeom>
          <a:solidFill>
            <a:srgbClr val="1868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nfant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less than two months of age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069540" y="1860643"/>
            <a:ext cx="573206" cy="109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21940" y="2715904"/>
            <a:ext cx="420806" cy="390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21940" y="3106003"/>
            <a:ext cx="529988" cy="51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221940" y="4503761"/>
            <a:ext cx="529988" cy="778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145740" y="5411337"/>
            <a:ext cx="606188" cy="498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336BBC-54AA-477D-A16C-23991466B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D336BBC-54AA-477D-A16C-23991466B2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13E097-00FB-4DD2-94A1-FC6B585B2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313E097-00FB-4DD2-94A1-FC6B585B2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D52255-7507-41A7-9338-18C74424A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3D52255-7507-41A7-9338-18C74424A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2A1167-1641-4CBD-9202-18A6194C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8B2A1167-1641-4CBD-9202-18A6194CE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C315C-ECC5-45FB-8AB3-D512B84E6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258C315C-ECC5-45FB-8AB3-D512B84E6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6D15D-660F-4959-80C8-81CF71054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57E6D15D-660F-4959-80C8-81CF710544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9523A-AD98-4AFF-A621-606F5311C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3509523A-AD98-4AFF-A621-606F5311C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438106"/>
              </p:ext>
            </p:extLst>
          </p:nvPr>
        </p:nvGraphicFramePr>
        <p:xfrm>
          <a:off x="0" y="176462"/>
          <a:ext cx="12192000" cy="668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93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6BAC0-7FED-4AB9-BE94-2902D77DD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C676BAC0-7FED-4AB9-BE94-2902D77DD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676BAC0-7FED-4AB9-BE94-2902D77DD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676BAC0-7FED-4AB9-BE94-2902D77DD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6BD4C6-5C77-4C66-B4F7-5A5A7644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1A6BD4C6-5C77-4C66-B4F7-5A5A76448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A6BD4C6-5C77-4C66-B4F7-5A5A7644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1A6BD4C6-5C77-4C66-B4F7-5A5A76448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7D90C-7557-4AFF-83F9-DDB221E1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687D90C-7557-4AFF-83F9-DDB221E15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687D90C-7557-4AFF-83F9-DDB221E1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687D90C-7557-4AFF-83F9-DDB221E1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986062-3D4F-4B61-AD7B-CE94BEF39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7986062-3D4F-4B61-AD7B-CE94BEF39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7986062-3D4F-4B61-AD7B-CE94BEF39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7986062-3D4F-4B61-AD7B-CE94BEF39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BBBDBF-CE83-414D-9F3C-6879C33A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8BBBBDBF-CE83-414D-9F3C-6879C33A2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8BBBBDBF-CE83-414D-9F3C-6879C33A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8BBBBDBF-CE83-414D-9F3C-6879C33A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5048E-B393-4336-AD2D-5759481B1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5CF5048E-B393-4336-AD2D-5759481B1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5CF5048E-B393-4336-AD2D-5759481B1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CF5048E-B393-4336-AD2D-5759481B1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58DA51-5B30-4FCE-9C0C-B095C17AE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F558DA51-5B30-4FCE-9C0C-B095C17AE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558DA51-5B30-4FCE-9C0C-B095C17AE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558DA51-5B30-4FCE-9C0C-B095C17AE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7C38FE-2667-47D1-9384-825CFE377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607C38FE-2667-47D1-9384-825CFE377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607C38FE-2667-47D1-9384-825CFE377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607C38FE-2667-47D1-9384-825CFE377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16390-ADB5-4831-9F55-F2C82B87F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92B16390-ADB5-4831-9F55-F2C82B87F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92B16390-ADB5-4831-9F55-F2C82B87F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92B16390-ADB5-4831-9F55-F2C82B87F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41CFB7-CAF9-4A1F-B0A0-8B9398E5F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0341CFB7-CAF9-4A1F-B0A0-8B9398E5F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0341CFB7-CAF9-4A1F-B0A0-8B9398E5F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0341CFB7-CAF9-4A1F-B0A0-8B9398E5F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792507-A73D-4EA0-9372-18BFEECE1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A7792507-A73D-4EA0-9372-18BFEECE1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A7792507-A73D-4EA0-9372-18BFEECE1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A7792507-A73D-4EA0-9372-18BFEECE1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52E76B-33C3-461A-95F2-4501B8DD8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6452E76B-33C3-461A-95F2-4501B8DD8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6452E76B-33C3-461A-95F2-4501B8DD8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6452E76B-33C3-461A-95F2-4501B8DD8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EDB48E-E620-4D9D-850F-FA33FC661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F8EDB48E-E620-4D9D-850F-FA33FC661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F8EDB48E-E620-4D9D-850F-FA33FC661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F8EDB48E-E620-4D9D-850F-FA33FC661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D4E44-7E8E-4BE9-AB61-F732E8FB9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79CD4E44-7E8E-4BE9-AB61-F732E8FB9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79CD4E44-7E8E-4BE9-AB61-F732E8FB9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79CD4E44-7E8E-4BE9-AB61-F732E8FB9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FB1D2F-4840-429C-B851-9F92D071E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F3FB1D2F-4840-429C-B851-9F92D071E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F3FB1D2F-4840-429C-B851-9F92D071E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F3FB1D2F-4840-429C-B851-9F92D071E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Clinical </a:t>
            </a:r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Manifestations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Algerian" panose="04020705040A02060702" pitchFamily="82" charset="0"/>
              </a:rPr>
              <a:t>The clinical features of ARI depend </a:t>
            </a:r>
            <a:r>
              <a:rPr lang="en-US" sz="3600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upon</a:t>
            </a:r>
            <a:endParaRPr lang="en-US" sz="36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lvl="1"/>
            <a:r>
              <a:rPr lang="en-US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Age </a:t>
            </a:r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of the children, </a:t>
            </a:r>
          </a:p>
          <a:p>
            <a:pPr lvl="1"/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Site and severity of infections, </a:t>
            </a:r>
          </a:p>
          <a:p>
            <a:pPr lvl="1"/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Causative organism, </a:t>
            </a:r>
          </a:p>
          <a:p>
            <a:pPr lvl="1"/>
            <a:r>
              <a:rPr lang="en-US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General health and associated medical conditions.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43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Upper respiratory infections may present as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8299" y="1915763"/>
            <a:ext cx="4193706" cy="436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Dry cough with postnasal discharge,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Purulent nasal discharge and 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Inflammation of tonsils,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Pharynx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glands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r="12042"/>
          <a:stretch/>
        </p:blipFill>
        <p:spPr>
          <a:xfrm>
            <a:off x="5591487" y="1737360"/>
            <a:ext cx="4080547" cy="3195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3" y="4060790"/>
            <a:ext cx="3653307" cy="27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Acute bronchitis usually present with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0762" y="1737360"/>
            <a:ext cx="5971107" cy="4355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Fever,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Dry cough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(worst at night),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Wheezing and mild constitutional symptoms. 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Cough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becomes productive after 5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days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tachypnea 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auscultation bronchi and coarse crepitation are found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09" y="2009100"/>
            <a:ext cx="3618678" cy="4468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09" y="2009101"/>
            <a:ext cx="3618678" cy="4468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09" y="2009102"/>
            <a:ext cx="3618678" cy="4468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09" y="2009099"/>
            <a:ext cx="3618678" cy="4468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09" y="2009099"/>
            <a:ext cx="3618678" cy="44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4712</TotalTime>
  <Words>432</Words>
  <Application>Microsoft Office PowerPoint</Application>
  <PresentationFormat>Widescreen</PresentationFormat>
  <Paragraphs>111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Agency FB</vt:lpstr>
      <vt:lpstr>Aharoni</vt:lpstr>
      <vt:lpstr>Algerian</vt:lpstr>
      <vt:lpstr>Andalus</vt:lpstr>
      <vt:lpstr>Arabic Typesetting</vt:lpstr>
      <vt:lpstr>Arial Black</vt:lpstr>
      <vt:lpstr>Baskerville Old Face</vt:lpstr>
      <vt:lpstr>Bell MT</vt:lpstr>
      <vt:lpstr>Calibri</vt:lpstr>
      <vt:lpstr>Calibri Light</vt:lpstr>
      <vt:lpstr>Century</vt:lpstr>
      <vt:lpstr>Matura MT Script Capitals</vt:lpstr>
      <vt:lpstr>Tahoma</vt:lpstr>
      <vt:lpstr>Times New Roman</vt:lpstr>
      <vt:lpstr>Wingdings</vt:lpstr>
      <vt:lpstr>Retrospect</vt:lpstr>
      <vt:lpstr> SUBJECT: CHLD HEALTH NURSING </vt:lpstr>
      <vt:lpstr>PowerPoint Presentation</vt:lpstr>
      <vt:lpstr>ACUTE RESPIRATORY INFECTIONS (ARI)</vt:lpstr>
      <vt:lpstr>Definition:</vt:lpstr>
      <vt:lpstr>PowerPoint Presentation</vt:lpstr>
      <vt:lpstr>PowerPoint Presentation</vt:lpstr>
      <vt:lpstr>Clinical Manifestations</vt:lpstr>
      <vt:lpstr>Upper respiratory infections may present as </vt:lpstr>
      <vt:lpstr>Acute bronchitis usually present with </vt:lpstr>
      <vt:lpstr>Acute bronchiolitis is manifested as </vt:lpstr>
      <vt:lpstr>PowerPoint Presentation</vt:lpstr>
      <vt:lpstr>Diagnostic Measures</vt:lpstr>
      <vt:lpstr>Complications</vt:lpstr>
      <vt:lpstr>Management </vt:lpstr>
      <vt:lpstr>The effective antibiotic therapy is given with </vt:lpstr>
      <vt:lpstr>Supportive Measures???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SUBJECT: CHLD HEALTH        NURSING TOPIC: RESPIRATORY      DISORDERS</dc:title>
  <dc:creator>Darshan Upadhyay</dc:creator>
  <cp:lastModifiedBy>Darshan Upadhyay</cp:lastModifiedBy>
  <cp:revision>107</cp:revision>
  <dcterms:created xsi:type="dcterms:W3CDTF">2018-06-12T11:45:33Z</dcterms:created>
  <dcterms:modified xsi:type="dcterms:W3CDTF">2021-01-19T04:40:59Z</dcterms:modified>
</cp:coreProperties>
</file>