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6" r:id="rId10"/>
    <p:sldId id="267" r:id="rId11"/>
    <p:sldId id="270" r:id="rId12"/>
    <p:sldId id="271" r:id="rId13"/>
    <p:sldId id="272" r:id="rId14"/>
    <p:sldId id="273" r:id="rId15"/>
    <p:sldId id="274" r:id="rId16"/>
    <p:sldId id="275" r:id="rId17"/>
    <p:sldId id="276" r:id="rId18"/>
    <p:sldId id="277" r:id="rId19"/>
    <p:sldId id="268" r:id="rId20"/>
    <p:sldId id="269" r:id="rId2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332692B-ED9C-47D5-9D28-6F3E66FD4380}" type="doc">
      <dgm:prSet loTypeId="urn:microsoft.com/office/officeart/2005/8/layout/pyramid2" loCatId="pyramid" qsTypeId="urn:microsoft.com/office/officeart/2005/8/quickstyle/simple1" qsCatId="simple" csTypeId="urn:microsoft.com/office/officeart/2005/8/colors/accent1_2" csCatId="accent1" phldr="1"/>
      <dgm:spPr/>
    </dgm:pt>
    <dgm:pt modelId="{CEEE31CC-4D5F-4AD5-8439-A102805C643C}">
      <dgm:prSet phldrT="[Text]"/>
      <dgm:spPr/>
      <dgm:t>
        <a:bodyPr/>
        <a:lstStyle/>
        <a:p>
          <a:r>
            <a:rPr lang="en-US" dirty="0" smtClean="0"/>
            <a:t>antenatal preventive pediatrics</a:t>
          </a:r>
          <a:endParaRPr lang="en-US" dirty="0"/>
        </a:p>
      </dgm:t>
    </dgm:pt>
    <dgm:pt modelId="{011CF2C3-D059-4FA2-B244-7B7B12967E93}" type="parTrans" cxnId="{9CD70E13-6CCE-4CFC-99C6-F56D8CEE5580}">
      <dgm:prSet/>
      <dgm:spPr/>
      <dgm:t>
        <a:bodyPr/>
        <a:lstStyle/>
        <a:p>
          <a:endParaRPr lang="en-US"/>
        </a:p>
      </dgm:t>
    </dgm:pt>
    <dgm:pt modelId="{033B9999-7FF7-400E-BD99-6AF333A81732}" type="sibTrans" cxnId="{9CD70E13-6CCE-4CFC-99C6-F56D8CEE5580}">
      <dgm:prSet/>
      <dgm:spPr/>
      <dgm:t>
        <a:bodyPr/>
        <a:lstStyle/>
        <a:p>
          <a:endParaRPr lang="en-US"/>
        </a:p>
      </dgm:t>
    </dgm:pt>
    <dgm:pt modelId="{CC4B4AAD-01CD-4180-ADC0-29039BA34376}">
      <dgm:prSet phldrT="[Text]"/>
      <dgm:spPr/>
      <dgm:t>
        <a:bodyPr/>
        <a:lstStyle/>
        <a:p>
          <a:r>
            <a:rPr lang="en-US" dirty="0" smtClean="0"/>
            <a:t>postnatal preventive pediatrics </a:t>
          </a:r>
          <a:endParaRPr lang="en-US" dirty="0"/>
        </a:p>
      </dgm:t>
    </dgm:pt>
    <dgm:pt modelId="{D2D21600-AF48-41F4-8F7D-4D78D8539E2E}" type="parTrans" cxnId="{886EA4F8-5D4D-4782-BA7E-5A062105D056}">
      <dgm:prSet/>
      <dgm:spPr/>
      <dgm:t>
        <a:bodyPr/>
        <a:lstStyle/>
        <a:p>
          <a:endParaRPr lang="en-US"/>
        </a:p>
      </dgm:t>
    </dgm:pt>
    <dgm:pt modelId="{9FDF3FF6-5DA5-4A1C-89E6-EB92E1F7A511}" type="sibTrans" cxnId="{886EA4F8-5D4D-4782-BA7E-5A062105D056}">
      <dgm:prSet/>
      <dgm:spPr/>
      <dgm:t>
        <a:bodyPr/>
        <a:lstStyle/>
        <a:p>
          <a:endParaRPr lang="en-US"/>
        </a:p>
      </dgm:t>
    </dgm:pt>
    <dgm:pt modelId="{6E9B5432-5807-4CD7-9852-FA6C12E85A78}">
      <dgm:prSet phldrT="[Text]"/>
      <dgm:spPr/>
      <dgm:t>
        <a:bodyPr/>
        <a:lstStyle/>
        <a:p>
          <a:r>
            <a:rPr lang="en-US" dirty="0" smtClean="0"/>
            <a:t>Social preventive pediatric</a:t>
          </a:r>
          <a:endParaRPr lang="en-US" dirty="0"/>
        </a:p>
      </dgm:t>
    </dgm:pt>
    <dgm:pt modelId="{FBC1F3FD-C610-4ECB-A6AC-DFD89B7EE306}" type="parTrans" cxnId="{C11926E8-93B3-4617-9718-DFF18E137CA6}">
      <dgm:prSet/>
      <dgm:spPr/>
      <dgm:t>
        <a:bodyPr/>
        <a:lstStyle/>
        <a:p>
          <a:endParaRPr lang="en-US"/>
        </a:p>
      </dgm:t>
    </dgm:pt>
    <dgm:pt modelId="{3669544F-07D9-47D1-B51C-7C7A752C7335}" type="sibTrans" cxnId="{C11926E8-93B3-4617-9718-DFF18E137CA6}">
      <dgm:prSet/>
      <dgm:spPr/>
      <dgm:t>
        <a:bodyPr/>
        <a:lstStyle/>
        <a:p>
          <a:endParaRPr lang="en-US"/>
        </a:p>
      </dgm:t>
    </dgm:pt>
    <dgm:pt modelId="{DC48FE15-7213-4257-981A-029EE39DAF23}" type="pres">
      <dgm:prSet presAssocID="{5332692B-ED9C-47D5-9D28-6F3E66FD4380}" presName="compositeShape" presStyleCnt="0">
        <dgm:presLayoutVars>
          <dgm:dir/>
          <dgm:resizeHandles/>
        </dgm:presLayoutVars>
      </dgm:prSet>
      <dgm:spPr/>
    </dgm:pt>
    <dgm:pt modelId="{047FED26-5775-4B6D-A020-0358B1A01B56}" type="pres">
      <dgm:prSet presAssocID="{5332692B-ED9C-47D5-9D28-6F3E66FD4380}" presName="pyramid" presStyleLbl="node1" presStyleIdx="0" presStyleCnt="1"/>
      <dgm:spPr/>
    </dgm:pt>
    <dgm:pt modelId="{EA50CF39-92B6-409B-A819-4CB361F7CAC9}" type="pres">
      <dgm:prSet presAssocID="{5332692B-ED9C-47D5-9D28-6F3E66FD4380}" presName="theList" presStyleCnt="0"/>
      <dgm:spPr/>
    </dgm:pt>
    <dgm:pt modelId="{F2CEADC5-7B47-4B7D-BE72-8BB69108C5A8}" type="pres">
      <dgm:prSet presAssocID="{CEEE31CC-4D5F-4AD5-8439-A102805C643C}" presName="aNode" presStyleLbl="fgAcc1" presStyleIdx="0" presStyleCnt="3">
        <dgm:presLayoutVars>
          <dgm:bulletEnabled val="1"/>
        </dgm:presLayoutVars>
      </dgm:prSet>
      <dgm:spPr/>
      <dgm:t>
        <a:bodyPr/>
        <a:lstStyle/>
        <a:p>
          <a:endParaRPr lang="en-US"/>
        </a:p>
      </dgm:t>
    </dgm:pt>
    <dgm:pt modelId="{1DB0F09B-DCAF-4FA4-8539-29CA5E9931A7}" type="pres">
      <dgm:prSet presAssocID="{CEEE31CC-4D5F-4AD5-8439-A102805C643C}" presName="aSpace" presStyleCnt="0"/>
      <dgm:spPr/>
    </dgm:pt>
    <dgm:pt modelId="{ADDEE60A-5F85-421C-BCB0-DCC724FB5BD5}" type="pres">
      <dgm:prSet presAssocID="{CC4B4AAD-01CD-4180-ADC0-29039BA34376}" presName="aNode" presStyleLbl="fgAcc1" presStyleIdx="1" presStyleCnt="3">
        <dgm:presLayoutVars>
          <dgm:bulletEnabled val="1"/>
        </dgm:presLayoutVars>
      </dgm:prSet>
      <dgm:spPr/>
      <dgm:t>
        <a:bodyPr/>
        <a:lstStyle/>
        <a:p>
          <a:endParaRPr lang="en-US"/>
        </a:p>
      </dgm:t>
    </dgm:pt>
    <dgm:pt modelId="{656942A9-A155-40BF-B67E-9EF2BFC72E0D}" type="pres">
      <dgm:prSet presAssocID="{CC4B4AAD-01CD-4180-ADC0-29039BA34376}" presName="aSpace" presStyleCnt="0"/>
      <dgm:spPr/>
    </dgm:pt>
    <dgm:pt modelId="{F0E2C289-5322-4B79-9730-4EBDCF921F0C}" type="pres">
      <dgm:prSet presAssocID="{6E9B5432-5807-4CD7-9852-FA6C12E85A78}" presName="aNode" presStyleLbl="fgAcc1" presStyleIdx="2" presStyleCnt="3">
        <dgm:presLayoutVars>
          <dgm:bulletEnabled val="1"/>
        </dgm:presLayoutVars>
      </dgm:prSet>
      <dgm:spPr/>
      <dgm:t>
        <a:bodyPr/>
        <a:lstStyle/>
        <a:p>
          <a:endParaRPr lang="en-US"/>
        </a:p>
      </dgm:t>
    </dgm:pt>
    <dgm:pt modelId="{A12E944E-8E84-41F7-87CF-D5B80E544460}" type="pres">
      <dgm:prSet presAssocID="{6E9B5432-5807-4CD7-9852-FA6C12E85A78}" presName="aSpace" presStyleCnt="0"/>
      <dgm:spPr/>
    </dgm:pt>
  </dgm:ptLst>
  <dgm:cxnLst>
    <dgm:cxn modelId="{C11926E8-93B3-4617-9718-DFF18E137CA6}" srcId="{5332692B-ED9C-47D5-9D28-6F3E66FD4380}" destId="{6E9B5432-5807-4CD7-9852-FA6C12E85A78}" srcOrd="2" destOrd="0" parTransId="{FBC1F3FD-C610-4ECB-A6AC-DFD89B7EE306}" sibTransId="{3669544F-07D9-47D1-B51C-7C7A752C7335}"/>
    <dgm:cxn modelId="{9CD70E13-6CCE-4CFC-99C6-F56D8CEE5580}" srcId="{5332692B-ED9C-47D5-9D28-6F3E66FD4380}" destId="{CEEE31CC-4D5F-4AD5-8439-A102805C643C}" srcOrd="0" destOrd="0" parTransId="{011CF2C3-D059-4FA2-B244-7B7B12967E93}" sibTransId="{033B9999-7FF7-400E-BD99-6AF333A81732}"/>
    <dgm:cxn modelId="{F18BA122-D215-4EBB-8E4B-AB1CB8CF1F7D}" type="presOf" srcId="{5332692B-ED9C-47D5-9D28-6F3E66FD4380}" destId="{DC48FE15-7213-4257-981A-029EE39DAF23}" srcOrd="0" destOrd="0" presId="urn:microsoft.com/office/officeart/2005/8/layout/pyramid2"/>
    <dgm:cxn modelId="{4800FB06-DB25-4F30-BC61-5B32C3012A0D}" type="presOf" srcId="{CEEE31CC-4D5F-4AD5-8439-A102805C643C}" destId="{F2CEADC5-7B47-4B7D-BE72-8BB69108C5A8}" srcOrd="0" destOrd="0" presId="urn:microsoft.com/office/officeart/2005/8/layout/pyramid2"/>
    <dgm:cxn modelId="{BAA9D0FE-EB39-4E95-AC23-04A1ED2583AD}" type="presOf" srcId="{6E9B5432-5807-4CD7-9852-FA6C12E85A78}" destId="{F0E2C289-5322-4B79-9730-4EBDCF921F0C}" srcOrd="0" destOrd="0" presId="urn:microsoft.com/office/officeart/2005/8/layout/pyramid2"/>
    <dgm:cxn modelId="{886EA4F8-5D4D-4782-BA7E-5A062105D056}" srcId="{5332692B-ED9C-47D5-9D28-6F3E66FD4380}" destId="{CC4B4AAD-01CD-4180-ADC0-29039BA34376}" srcOrd="1" destOrd="0" parTransId="{D2D21600-AF48-41F4-8F7D-4D78D8539E2E}" sibTransId="{9FDF3FF6-5DA5-4A1C-89E6-EB92E1F7A511}"/>
    <dgm:cxn modelId="{2639509D-7F36-4930-AB74-018663C8AE4F}" type="presOf" srcId="{CC4B4AAD-01CD-4180-ADC0-29039BA34376}" destId="{ADDEE60A-5F85-421C-BCB0-DCC724FB5BD5}" srcOrd="0" destOrd="0" presId="urn:microsoft.com/office/officeart/2005/8/layout/pyramid2"/>
    <dgm:cxn modelId="{217CCB9A-762D-4A02-8DAC-727AE6BB0312}" type="presParOf" srcId="{DC48FE15-7213-4257-981A-029EE39DAF23}" destId="{047FED26-5775-4B6D-A020-0358B1A01B56}" srcOrd="0" destOrd="0" presId="urn:microsoft.com/office/officeart/2005/8/layout/pyramid2"/>
    <dgm:cxn modelId="{D68C27C0-E1B0-4AEB-BE1F-5CF14EC2AF49}" type="presParOf" srcId="{DC48FE15-7213-4257-981A-029EE39DAF23}" destId="{EA50CF39-92B6-409B-A819-4CB361F7CAC9}" srcOrd="1" destOrd="0" presId="urn:microsoft.com/office/officeart/2005/8/layout/pyramid2"/>
    <dgm:cxn modelId="{7BA3364A-B7E9-49F4-90E9-79433B5E1CCC}" type="presParOf" srcId="{EA50CF39-92B6-409B-A819-4CB361F7CAC9}" destId="{F2CEADC5-7B47-4B7D-BE72-8BB69108C5A8}" srcOrd="0" destOrd="0" presId="urn:microsoft.com/office/officeart/2005/8/layout/pyramid2"/>
    <dgm:cxn modelId="{2078D71F-4AF0-40AC-BBB5-EC32EF1FDBD2}" type="presParOf" srcId="{EA50CF39-92B6-409B-A819-4CB361F7CAC9}" destId="{1DB0F09B-DCAF-4FA4-8539-29CA5E9931A7}" srcOrd="1" destOrd="0" presId="urn:microsoft.com/office/officeart/2005/8/layout/pyramid2"/>
    <dgm:cxn modelId="{762C39A8-0B54-41BF-B561-F5055332C811}" type="presParOf" srcId="{EA50CF39-92B6-409B-A819-4CB361F7CAC9}" destId="{ADDEE60A-5F85-421C-BCB0-DCC724FB5BD5}" srcOrd="2" destOrd="0" presId="urn:microsoft.com/office/officeart/2005/8/layout/pyramid2"/>
    <dgm:cxn modelId="{50920C03-5DAE-4670-BC65-FE228B336EEE}" type="presParOf" srcId="{EA50CF39-92B6-409B-A819-4CB361F7CAC9}" destId="{656942A9-A155-40BF-B67E-9EF2BFC72E0D}" srcOrd="3" destOrd="0" presId="urn:microsoft.com/office/officeart/2005/8/layout/pyramid2"/>
    <dgm:cxn modelId="{550CB91B-BBA5-456A-96A6-B46E9D29D8B7}" type="presParOf" srcId="{EA50CF39-92B6-409B-A819-4CB361F7CAC9}" destId="{F0E2C289-5322-4B79-9730-4EBDCF921F0C}" srcOrd="4" destOrd="0" presId="urn:microsoft.com/office/officeart/2005/8/layout/pyramid2"/>
    <dgm:cxn modelId="{8DF6BAF5-0E5A-446E-A5E9-1161CC735813}" type="presParOf" srcId="{EA50CF39-92B6-409B-A819-4CB361F7CAC9}" destId="{A12E944E-8E84-41F7-87CF-D5B80E544460}" srcOrd="5" destOrd="0" presId="urn:microsoft.com/office/officeart/2005/8/layout/pyramid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9CAE27E3-769D-4F95-B97F-3A61A26FB37A}" type="doc">
      <dgm:prSet loTypeId="urn:microsoft.com/office/officeart/2005/8/layout/radial6" loCatId="cycle" qsTypeId="urn:microsoft.com/office/officeart/2005/8/quickstyle/simple2" qsCatId="simple" csTypeId="urn:microsoft.com/office/officeart/2005/8/colors/accent1_2" csCatId="accent1" phldr="1"/>
      <dgm:spPr/>
      <dgm:t>
        <a:bodyPr/>
        <a:lstStyle/>
        <a:p>
          <a:endParaRPr lang="en-US"/>
        </a:p>
      </dgm:t>
    </dgm:pt>
    <dgm:pt modelId="{29A4D215-4289-46C2-AD79-2FF2314DCB54}">
      <dgm:prSet phldrT="[Text]"/>
      <dgm:spPr/>
      <dgm:t>
        <a:bodyPr/>
        <a:lstStyle/>
        <a:p>
          <a:r>
            <a:rPr lang="en-US" b="1" dirty="0" smtClean="0"/>
            <a:t>Preventive care of neonate</a:t>
          </a:r>
          <a:endParaRPr lang="en-US" dirty="0"/>
        </a:p>
      </dgm:t>
    </dgm:pt>
    <dgm:pt modelId="{9097255D-2198-4317-ACAC-9011742C986B}" type="parTrans" cxnId="{E2E1197A-7715-449B-AB4B-C5C145BB8241}">
      <dgm:prSet/>
      <dgm:spPr/>
      <dgm:t>
        <a:bodyPr/>
        <a:lstStyle/>
        <a:p>
          <a:endParaRPr lang="en-US"/>
        </a:p>
      </dgm:t>
    </dgm:pt>
    <dgm:pt modelId="{AF4881EF-3D80-4EF2-9607-CCB700FAA125}" type="sibTrans" cxnId="{E2E1197A-7715-449B-AB4B-C5C145BB8241}">
      <dgm:prSet/>
      <dgm:spPr/>
      <dgm:t>
        <a:bodyPr/>
        <a:lstStyle/>
        <a:p>
          <a:endParaRPr lang="en-US"/>
        </a:p>
      </dgm:t>
    </dgm:pt>
    <dgm:pt modelId="{833AA422-591A-4CB2-B1B7-61C90620F84D}">
      <dgm:prSet phldrT="[Text]" custT="1"/>
      <dgm:spPr/>
      <dgm:t>
        <a:bodyPr/>
        <a:lstStyle/>
        <a:p>
          <a:r>
            <a:rPr lang="en-US" sz="2400" dirty="0" smtClean="0">
              <a:latin typeface="Times New Roman" panose="02020603050405020304" pitchFamily="18" charset="0"/>
              <a:cs typeface="Times New Roman" panose="02020603050405020304" pitchFamily="18" charset="0"/>
            </a:rPr>
            <a:t>Establishment of clear airway</a:t>
          </a:r>
          <a:endParaRPr lang="en-US" sz="2400" dirty="0">
            <a:latin typeface="Times New Roman" panose="02020603050405020304" pitchFamily="18" charset="0"/>
            <a:cs typeface="Times New Roman" panose="02020603050405020304" pitchFamily="18" charset="0"/>
          </a:endParaRPr>
        </a:p>
      </dgm:t>
    </dgm:pt>
    <dgm:pt modelId="{405035A2-3D3C-47E7-A602-1B3B0128BE1A}" type="parTrans" cxnId="{D31A161C-B66A-418B-A8DE-CFD336972846}">
      <dgm:prSet/>
      <dgm:spPr/>
      <dgm:t>
        <a:bodyPr/>
        <a:lstStyle/>
        <a:p>
          <a:endParaRPr lang="en-US"/>
        </a:p>
      </dgm:t>
    </dgm:pt>
    <dgm:pt modelId="{3F5615F5-2898-476E-9067-1D008113B21C}" type="sibTrans" cxnId="{D31A161C-B66A-418B-A8DE-CFD336972846}">
      <dgm:prSet/>
      <dgm:spPr/>
      <dgm:t>
        <a:bodyPr/>
        <a:lstStyle/>
        <a:p>
          <a:endParaRPr lang="en-US"/>
        </a:p>
      </dgm:t>
    </dgm:pt>
    <dgm:pt modelId="{4D9EE217-2359-410E-8161-ADC311623973}">
      <dgm:prSet phldrT="[Text]" custT="1"/>
      <dgm:spPr/>
      <dgm:t>
        <a:bodyPr/>
        <a:lstStyle/>
        <a:p>
          <a:r>
            <a:rPr lang="en-US" sz="2400" dirty="0" smtClean="0">
              <a:latin typeface="Times New Roman" panose="02020603050405020304" pitchFamily="18" charset="0"/>
              <a:cs typeface="Times New Roman" panose="02020603050405020304" pitchFamily="18" charset="0"/>
            </a:rPr>
            <a:t>Apgar scoring</a:t>
          </a:r>
          <a:endParaRPr lang="en-US" sz="2400" dirty="0">
            <a:latin typeface="Times New Roman" panose="02020603050405020304" pitchFamily="18" charset="0"/>
            <a:cs typeface="Times New Roman" panose="02020603050405020304" pitchFamily="18" charset="0"/>
          </a:endParaRPr>
        </a:p>
      </dgm:t>
    </dgm:pt>
    <dgm:pt modelId="{641AFFFC-F88A-4F6F-B571-3FC9DDF2B1D1}" type="parTrans" cxnId="{1DD4556B-F9A6-4B0D-AEC4-3A05F6BD0722}">
      <dgm:prSet/>
      <dgm:spPr/>
      <dgm:t>
        <a:bodyPr/>
        <a:lstStyle/>
        <a:p>
          <a:endParaRPr lang="en-US"/>
        </a:p>
      </dgm:t>
    </dgm:pt>
    <dgm:pt modelId="{EE44F76C-4656-41B3-A6B4-06A7B3040D36}" type="sibTrans" cxnId="{1DD4556B-F9A6-4B0D-AEC4-3A05F6BD0722}">
      <dgm:prSet/>
      <dgm:spPr/>
      <dgm:t>
        <a:bodyPr/>
        <a:lstStyle/>
        <a:p>
          <a:endParaRPr lang="en-US"/>
        </a:p>
      </dgm:t>
    </dgm:pt>
    <dgm:pt modelId="{50CD2B3B-EA22-4297-9AC4-0039AE3DD4EC}">
      <dgm:prSet phldrT="[Text]" custT="1"/>
      <dgm:spPr/>
      <dgm:t>
        <a:bodyPr/>
        <a:lstStyle/>
        <a:p>
          <a:r>
            <a:rPr lang="en-US" sz="2400" dirty="0" smtClean="0">
              <a:latin typeface="Times New Roman" panose="02020603050405020304" pitchFamily="18" charset="0"/>
              <a:cs typeface="Times New Roman" panose="02020603050405020304" pitchFamily="18" charset="0"/>
            </a:rPr>
            <a:t>Care of cord and protection from hemorrhage</a:t>
          </a:r>
          <a:endParaRPr lang="en-US" sz="2400" dirty="0">
            <a:latin typeface="Times New Roman" panose="02020603050405020304" pitchFamily="18" charset="0"/>
            <a:cs typeface="Times New Roman" panose="02020603050405020304" pitchFamily="18" charset="0"/>
          </a:endParaRPr>
        </a:p>
      </dgm:t>
    </dgm:pt>
    <dgm:pt modelId="{E433FEA6-C815-4318-91F6-8DBEB7DB4625}" type="parTrans" cxnId="{E74095AA-F8D1-4DA3-9C01-30E5558CD63F}">
      <dgm:prSet/>
      <dgm:spPr/>
      <dgm:t>
        <a:bodyPr/>
        <a:lstStyle/>
        <a:p>
          <a:endParaRPr lang="en-US"/>
        </a:p>
      </dgm:t>
    </dgm:pt>
    <dgm:pt modelId="{088F85E1-0C9E-4439-9A3B-A4FCD57234D4}" type="sibTrans" cxnId="{E74095AA-F8D1-4DA3-9C01-30E5558CD63F}">
      <dgm:prSet/>
      <dgm:spPr/>
      <dgm:t>
        <a:bodyPr/>
        <a:lstStyle/>
        <a:p>
          <a:endParaRPr lang="en-US"/>
        </a:p>
      </dgm:t>
    </dgm:pt>
    <dgm:pt modelId="{33C76C3D-BE20-4EC6-BD09-8D8720C8DE76}">
      <dgm:prSet phldrT="[Text]" custT="1"/>
      <dgm:spPr/>
      <dgm:t>
        <a:bodyPr/>
        <a:lstStyle/>
        <a:p>
          <a:r>
            <a:rPr lang="en-US" sz="2400" dirty="0" smtClean="0">
              <a:latin typeface="Times New Roman" panose="02020603050405020304" pitchFamily="18" charset="0"/>
              <a:cs typeface="Times New Roman" panose="02020603050405020304" pitchFamily="18" charset="0"/>
            </a:rPr>
            <a:t>Care of eye &amp; skin</a:t>
          </a:r>
          <a:endParaRPr lang="en-US" sz="2400" dirty="0">
            <a:latin typeface="Times New Roman" panose="02020603050405020304" pitchFamily="18" charset="0"/>
            <a:cs typeface="Times New Roman" panose="02020603050405020304" pitchFamily="18" charset="0"/>
          </a:endParaRPr>
        </a:p>
      </dgm:t>
    </dgm:pt>
    <dgm:pt modelId="{13E000E0-7B92-406D-81A4-8BFB48A31DF6}" type="sibTrans" cxnId="{9F219BD4-EE43-4C76-A152-02E81CA14B82}">
      <dgm:prSet/>
      <dgm:spPr/>
      <dgm:t>
        <a:bodyPr/>
        <a:lstStyle/>
        <a:p>
          <a:endParaRPr lang="en-US"/>
        </a:p>
      </dgm:t>
    </dgm:pt>
    <dgm:pt modelId="{F48C852D-F732-45A7-B0D0-1C9B8ACD53AB}" type="parTrans" cxnId="{9F219BD4-EE43-4C76-A152-02E81CA14B82}">
      <dgm:prSet/>
      <dgm:spPr/>
      <dgm:t>
        <a:bodyPr/>
        <a:lstStyle/>
        <a:p>
          <a:endParaRPr lang="en-US"/>
        </a:p>
      </dgm:t>
    </dgm:pt>
    <dgm:pt modelId="{0D6726F0-2F03-46A0-A65C-7E2D0BF2EA35}">
      <dgm:prSet custT="1"/>
      <dgm:spPr/>
      <dgm:t>
        <a:bodyPr/>
        <a:lstStyle/>
        <a:p>
          <a:r>
            <a:rPr lang="en-US" sz="2400" smtClean="0">
              <a:latin typeface="Times New Roman" panose="02020603050405020304" pitchFamily="18" charset="0"/>
              <a:cs typeface="Times New Roman" panose="02020603050405020304" pitchFamily="18" charset="0"/>
            </a:rPr>
            <a:t>Prevent hypothermia </a:t>
          </a:r>
          <a:endParaRPr lang="en-US" sz="2400">
            <a:latin typeface="Times New Roman" panose="02020603050405020304" pitchFamily="18" charset="0"/>
            <a:cs typeface="Times New Roman" panose="02020603050405020304" pitchFamily="18" charset="0"/>
          </a:endParaRPr>
        </a:p>
      </dgm:t>
    </dgm:pt>
    <dgm:pt modelId="{B105E916-5B55-4E4D-9FCD-1480F1ED22B1}" type="parTrans" cxnId="{57064999-4493-454E-9FF1-CF04E6FBF180}">
      <dgm:prSet/>
      <dgm:spPr/>
      <dgm:t>
        <a:bodyPr/>
        <a:lstStyle/>
        <a:p>
          <a:endParaRPr lang="en-US"/>
        </a:p>
      </dgm:t>
    </dgm:pt>
    <dgm:pt modelId="{EEE8D423-716C-4BDE-AD4B-6B274F1E1F18}" type="sibTrans" cxnId="{57064999-4493-454E-9FF1-CF04E6FBF180}">
      <dgm:prSet/>
      <dgm:spPr/>
      <dgm:t>
        <a:bodyPr/>
        <a:lstStyle/>
        <a:p>
          <a:endParaRPr lang="en-US"/>
        </a:p>
      </dgm:t>
    </dgm:pt>
    <dgm:pt modelId="{D2C6EA00-760F-474C-9E4A-357BD8B27A22}">
      <dgm:prSet custT="1"/>
      <dgm:spPr/>
      <dgm:t>
        <a:bodyPr/>
        <a:lstStyle/>
        <a:p>
          <a:r>
            <a:rPr lang="en-US" sz="2400" smtClean="0">
              <a:latin typeface="Times New Roman" panose="02020603050405020304" pitchFamily="18" charset="0"/>
              <a:cs typeface="Times New Roman" panose="02020603050405020304" pitchFamily="18" charset="0"/>
            </a:rPr>
            <a:t>Protection from infection</a:t>
          </a:r>
          <a:endParaRPr lang="en-US" sz="2400">
            <a:latin typeface="Times New Roman" panose="02020603050405020304" pitchFamily="18" charset="0"/>
            <a:cs typeface="Times New Roman" panose="02020603050405020304" pitchFamily="18" charset="0"/>
          </a:endParaRPr>
        </a:p>
      </dgm:t>
    </dgm:pt>
    <dgm:pt modelId="{2DA9E719-0EB7-4AF0-B67E-1310A924AC75}" type="parTrans" cxnId="{38B393FC-EA14-4CA8-84E8-E635A417377F}">
      <dgm:prSet/>
      <dgm:spPr/>
      <dgm:t>
        <a:bodyPr/>
        <a:lstStyle/>
        <a:p>
          <a:endParaRPr lang="en-US"/>
        </a:p>
      </dgm:t>
    </dgm:pt>
    <dgm:pt modelId="{1C660FB3-137A-4B77-A36A-CEC292071B8C}" type="sibTrans" cxnId="{38B393FC-EA14-4CA8-84E8-E635A417377F}">
      <dgm:prSet/>
      <dgm:spPr/>
      <dgm:t>
        <a:bodyPr/>
        <a:lstStyle/>
        <a:p>
          <a:endParaRPr lang="en-US"/>
        </a:p>
      </dgm:t>
    </dgm:pt>
    <dgm:pt modelId="{A3E81084-432F-4365-8DE1-BBA55BDA21DA}">
      <dgm:prSet custT="1"/>
      <dgm:spPr/>
      <dgm:t>
        <a:bodyPr/>
        <a:lstStyle/>
        <a:p>
          <a:r>
            <a:rPr lang="en-US" sz="2400" smtClean="0">
              <a:latin typeface="Times New Roman" panose="02020603050405020304" pitchFamily="18" charset="0"/>
              <a:cs typeface="Times New Roman" panose="02020603050405020304" pitchFamily="18" charset="0"/>
            </a:rPr>
            <a:t>Neonatal assessment</a:t>
          </a:r>
          <a:endParaRPr lang="en-US" sz="2400">
            <a:latin typeface="Times New Roman" panose="02020603050405020304" pitchFamily="18" charset="0"/>
            <a:cs typeface="Times New Roman" panose="02020603050405020304" pitchFamily="18" charset="0"/>
          </a:endParaRPr>
        </a:p>
      </dgm:t>
    </dgm:pt>
    <dgm:pt modelId="{F7FA77B6-C0F0-41EA-BC42-D9C8283CCDA1}" type="parTrans" cxnId="{CB8142A0-BFD3-44DE-8503-83E67E721449}">
      <dgm:prSet/>
      <dgm:spPr/>
      <dgm:t>
        <a:bodyPr/>
        <a:lstStyle/>
        <a:p>
          <a:endParaRPr lang="en-US"/>
        </a:p>
      </dgm:t>
    </dgm:pt>
    <dgm:pt modelId="{FAF6ED08-E40F-4ED5-8DC6-5276B9CC4F1C}" type="sibTrans" cxnId="{CB8142A0-BFD3-44DE-8503-83E67E721449}">
      <dgm:prSet/>
      <dgm:spPr/>
      <dgm:t>
        <a:bodyPr/>
        <a:lstStyle/>
        <a:p>
          <a:endParaRPr lang="en-US"/>
        </a:p>
      </dgm:t>
    </dgm:pt>
    <dgm:pt modelId="{D02AAE94-D643-445D-B688-651927FD698C}" type="pres">
      <dgm:prSet presAssocID="{9CAE27E3-769D-4F95-B97F-3A61A26FB37A}" presName="Name0" presStyleCnt="0">
        <dgm:presLayoutVars>
          <dgm:chMax val="1"/>
          <dgm:dir/>
          <dgm:animLvl val="ctr"/>
          <dgm:resizeHandles val="exact"/>
        </dgm:presLayoutVars>
      </dgm:prSet>
      <dgm:spPr/>
      <dgm:t>
        <a:bodyPr/>
        <a:lstStyle/>
        <a:p>
          <a:endParaRPr lang="en-US"/>
        </a:p>
      </dgm:t>
    </dgm:pt>
    <dgm:pt modelId="{9CE90618-5000-4875-B618-B0CB09E1843B}" type="pres">
      <dgm:prSet presAssocID="{29A4D215-4289-46C2-AD79-2FF2314DCB54}" presName="centerShape" presStyleLbl="node0" presStyleIdx="0" presStyleCnt="1" custScaleX="131758"/>
      <dgm:spPr/>
      <dgm:t>
        <a:bodyPr/>
        <a:lstStyle/>
        <a:p>
          <a:endParaRPr lang="en-US"/>
        </a:p>
      </dgm:t>
    </dgm:pt>
    <dgm:pt modelId="{F3457D8F-0398-4E95-B50E-0AC7750706DE}" type="pres">
      <dgm:prSet presAssocID="{833AA422-591A-4CB2-B1B7-61C90620F84D}" presName="node" presStyleLbl="node1" presStyleIdx="0" presStyleCnt="7" custScaleX="166467" custScaleY="112884">
        <dgm:presLayoutVars>
          <dgm:bulletEnabled val="1"/>
        </dgm:presLayoutVars>
      </dgm:prSet>
      <dgm:spPr/>
      <dgm:t>
        <a:bodyPr/>
        <a:lstStyle/>
        <a:p>
          <a:endParaRPr lang="en-US"/>
        </a:p>
      </dgm:t>
    </dgm:pt>
    <dgm:pt modelId="{23545B79-EE15-489F-94C1-C709CD8C4C5C}" type="pres">
      <dgm:prSet presAssocID="{833AA422-591A-4CB2-B1B7-61C90620F84D}" presName="dummy" presStyleCnt="0"/>
      <dgm:spPr/>
    </dgm:pt>
    <dgm:pt modelId="{663A17C1-6322-4438-8EA7-7A9FDCE7B622}" type="pres">
      <dgm:prSet presAssocID="{3F5615F5-2898-476E-9067-1D008113B21C}" presName="sibTrans" presStyleLbl="sibTrans2D1" presStyleIdx="0" presStyleCnt="7"/>
      <dgm:spPr/>
      <dgm:t>
        <a:bodyPr/>
        <a:lstStyle/>
        <a:p>
          <a:endParaRPr lang="en-US"/>
        </a:p>
      </dgm:t>
    </dgm:pt>
    <dgm:pt modelId="{9F1B3AB0-7058-4884-B797-0F5B129D1689}" type="pres">
      <dgm:prSet presAssocID="{4D9EE217-2359-410E-8161-ADC311623973}" presName="node" presStyleLbl="node1" presStyleIdx="1" presStyleCnt="7" custScaleX="166467" custScaleY="112884" custRadScaleRad="104755" custRadScaleInc="11929">
        <dgm:presLayoutVars>
          <dgm:bulletEnabled val="1"/>
        </dgm:presLayoutVars>
      </dgm:prSet>
      <dgm:spPr/>
      <dgm:t>
        <a:bodyPr/>
        <a:lstStyle/>
        <a:p>
          <a:endParaRPr lang="en-US"/>
        </a:p>
      </dgm:t>
    </dgm:pt>
    <dgm:pt modelId="{23515005-D2CC-494D-8EE7-273B821F06F5}" type="pres">
      <dgm:prSet presAssocID="{4D9EE217-2359-410E-8161-ADC311623973}" presName="dummy" presStyleCnt="0"/>
      <dgm:spPr/>
    </dgm:pt>
    <dgm:pt modelId="{B631354A-C239-4342-988B-32C8BFCEC97A}" type="pres">
      <dgm:prSet presAssocID="{EE44F76C-4656-41B3-A6B4-06A7B3040D36}" presName="sibTrans" presStyleLbl="sibTrans2D1" presStyleIdx="1" presStyleCnt="7"/>
      <dgm:spPr/>
      <dgm:t>
        <a:bodyPr/>
        <a:lstStyle/>
        <a:p>
          <a:endParaRPr lang="en-US"/>
        </a:p>
      </dgm:t>
    </dgm:pt>
    <dgm:pt modelId="{94BF81CB-906B-4A71-A3E7-42FECF31F7D1}" type="pres">
      <dgm:prSet presAssocID="{50CD2B3B-EA22-4297-9AC4-0039AE3DD4EC}" presName="node" presStyleLbl="node1" presStyleIdx="2" presStyleCnt="7" custScaleX="166467" custScaleY="112884" custRadScaleRad="104501" custRadScaleInc="-3281">
        <dgm:presLayoutVars>
          <dgm:bulletEnabled val="1"/>
        </dgm:presLayoutVars>
      </dgm:prSet>
      <dgm:spPr/>
      <dgm:t>
        <a:bodyPr/>
        <a:lstStyle/>
        <a:p>
          <a:endParaRPr lang="en-US"/>
        </a:p>
      </dgm:t>
    </dgm:pt>
    <dgm:pt modelId="{268F05B3-C82E-432C-A31F-F1AE69E46C1D}" type="pres">
      <dgm:prSet presAssocID="{50CD2B3B-EA22-4297-9AC4-0039AE3DD4EC}" presName="dummy" presStyleCnt="0"/>
      <dgm:spPr/>
    </dgm:pt>
    <dgm:pt modelId="{D1886936-4BA8-470F-9DFF-19D0C2CA2D5A}" type="pres">
      <dgm:prSet presAssocID="{088F85E1-0C9E-4439-9A3B-A4FCD57234D4}" presName="sibTrans" presStyleLbl="sibTrans2D1" presStyleIdx="2" presStyleCnt="7"/>
      <dgm:spPr/>
      <dgm:t>
        <a:bodyPr/>
        <a:lstStyle/>
        <a:p>
          <a:endParaRPr lang="en-US"/>
        </a:p>
      </dgm:t>
    </dgm:pt>
    <dgm:pt modelId="{360BAB31-4A43-415E-8798-52EE4F121868}" type="pres">
      <dgm:prSet presAssocID="{33C76C3D-BE20-4EC6-BD09-8D8720C8DE76}" presName="node" presStyleLbl="node1" presStyleIdx="3" presStyleCnt="7" custScaleX="166467" custScaleY="112884" custRadScaleRad="102522" custRadScaleInc="-16261">
        <dgm:presLayoutVars>
          <dgm:bulletEnabled val="1"/>
        </dgm:presLayoutVars>
      </dgm:prSet>
      <dgm:spPr/>
      <dgm:t>
        <a:bodyPr/>
        <a:lstStyle/>
        <a:p>
          <a:endParaRPr lang="en-US"/>
        </a:p>
      </dgm:t>
    </dgm:pt>
    <dgm:pt modelId="{E68DB5D1-6EEC-4E57-A552-D094B297AC5C}" type="pres">
      <dgm:prSet presAssocID="{33C76C3D-BE20-4EC6-BD09-8D8720C8DE76}" presName="dummy" presStyleCnt="0"/>
      <dgm:spPr/>
    </dgm:pt>
    <dgm:pt modelId="{31E3D0FC-0F47-4185-80EF-F32015CD2736}" type="pres">
      <dgm:prSet presAssocID="{13E000E0-7B92-406D-81A4-8BFB48A31DF6}" presName="sibTrans" presStyleLbl="sibTrans2D1" presStyleIdx="3" presStyleCnt="7"/>
      <dgm:spPr/>
      <dgm:t>
        <a:bodyPr/>
        <a:lstStyle/>
        <a:p>
          <a:endParaRPr lang="en-US"/>
        </a:p>
      </dgm:t>
    </dgm:pt>
    <dgm:pt modelId="{A4D8C4E1-A2D1-4209-B67E-63BB7C297C88}" type="pres">
      <dgm:prSet presAssocID="{D2C6EA00-760F-474C-9E4A-357BD8B27A22}" presName="node" presStyleLbl="node1" presStyleIdx="4" presStyleCnt="7" custScaleX="166467" custScaleY="112884" custRadScaleRad="101231" custRadScaleInc="8232">
        <dgm:presLayoutVars>
          <dgm:bulletEnabled val="1"/>
        </dgm:presLayoutVars>
      </dgm:prSet>
      <dgm:spPr/>
      <dgm:t>
        <a:bodyPr/>
        <a:lstStyle/>
        <a:p>
          <a:endParaRPr lang="en-US"/>
        </a:p>
      </dgm:t>
    </dgm:pt>
    <dgm:pt modelId="{DE0B0448-373D-4973-A656-D75803B331A9}" type="pres">
      <dgm:prSet presAssocID="{D2C6EA00-760F-474C-9E4A-357BD8B27A22}" presName="dummy" presStyleCnt="0"/>
      <dgm:spPr/>
    </dgm:pt>
    <dgm:pt modelId="{A1864EEC-C1F2-4616-969C-FAC488E3E23C}" type="pres">
      <dgm:prSet presAssocID="{1C660FB3-137A-4B77-A36A-CEC292071B8C}" presName="sibTrans" presStyleLbl="sibTrans2D1" presStyleIdx="4" presStyleCnt="7"/>
      <dgm:spPr/>
      <dgm:t>
        <a:bodyPr/>
        <a:lstStyle/>
        <a:p>
          <a:endParaRPr lang="en-US"/>
        </a:p>
      </dgm:t>
    </dgm:pt>
    <dgm:pt modelId="{27D44622-A2A9-4854-B174-DD8B6E58E8CA}" type="pres">
      <dgm:prSet presAssocID="{A3E81084-432F-4365-8DE1-BBA55BDA21DA}" presName="node" presStyleLbl="node1" presStyleIdx="5" presStyleCnt="7" custScaleX="166467" custScaleY="112884" custRadScaleRad="104952" custRadScaleInc="3594">
        <dgm:presLayoutVars>
          <dgm:bulletEnabled val="1"/>
        </dgm:presLayoutVars>
      </dgm:prSet>
      <dgm:spPr/>
      <dgm:t>
        <a:bodyPr/>
        <a:lstStyle/>
        <a:p>
          <a:endParaRPr lang="en-US"/>
        </a:p>
      </dgm:t>
    </dgm:pt>
    <dgm:pt modelId="{EAB39E7F-5B79-43D5-8220-CE066EB48748}" type="pres">
      <dgm:prSet presAssocID="{A3E81084-432F-4365-8DE1-BBA55BDA21DA}" presName="dummy" presStyleCnt="0"/>
      <dgm:spPr/>
    </dgm:pt>
    <dgm:pt modelId="{3CE4E52B-6374-4FA2-955B-61D526DB9D8A}" type="pres">
      <dgm:prSet presAssocID="{FAF6ED08-E40F-4ED5-8DC6-5276B9CC4F1C}" presName="sibTrans" presStyleLbl="sibTrans2D1" presStyleIdx="5" presStyleCnt="7"/>
      <dgm:spPr/>
      <dgm:t>
        <a:bodyPr/>
        <a:lstStyle/>
        <a:p>
          <a:endParaRPr lang="en-US"/>
        </a:p>
      </dgm:t>
    </dgm:pt>
    <dgm:pt modelId="{D9A9E5D8-34B2-47E1-BE0C-371A7DD32007}" type="pres">
      <dgm:prSet presAssocID="{0D6726F0-2F03-46A0-A65C-7E2D0BF2EA35}" presName="node" presStyleLbl="node1" presStyleIdx="6" presStyleCnt="7" custScaleX="166467" custScaleY="112884" custRadScaleRad="105126" custRadScaleInc="-12802">
        <dgm:presLayoutVars>
          <dgm:bulletEnabled val="1"/>
        </dgm:presLayoutVars>
      </dgm:prSet>
      <dgm:spPr/>
      <dgm:t>
        <a:bodyPr/>
        <a:lstStyle/>
        <a:p>
          <a:endParaRPr lang="en-US"/>
        </a:p>
      </dgm:t>
    </dgm:pt>
    <dgm:pt modelId="{0CCD34DE-FB19-4892-BF84-21D0AFBE7A03}" type="pres">
      <dgm:prSet presAssocID="{0D6726F0-2F03-46A0-A65C-7E2D0BF2EA35}" presName="dummy" presStyleCnt="0"/>
      <dgm:spPr/>
    </dgm:pt>
    <dgm:pt modelId="{C96971DF-D88F-450F-ACEF-13A4FD4DCCBA}" type="pres">
      <dgm:prSet presAssocID="{EEE8D423-716C-4BDE-AD4B-6B274F1E1F18}" presName="sibTrans" presStyleLbl="sibTrans2D1" presStyleIdx="6" presStyleCnt="7"/>
      <dgm:spPr/>
      <dgm:t>
        <a:bodyPr/>
        <a:lstStyle/>
        <a:p>
          <a:endParaRPr lang="en-US"/>
        </a:p>
      </dgm:t>
    </dgm:pt>
  </dgm:ptLst>
  <dgm:cxnLst>
    <dgm:cxn modelId="{E74095AA-F8D1-4DA3-9C01-30E5558CD63F}" srcId="{29A4D215-4289-46C2-AD79-2FF2314DCB54}" destId="{50CD2B3B-EA22-4297-9AC4-0039AE3DD4EC}" srcOrd="2" destOrd="0" parTransId="{E433FEA6-C815-4318-91F6-8DBEB7DB4625}" sibTransId="{088F85E1-0C9E-4439-9A3B-A4FCD57234D4}"/>
    <dgm:cxn modelId="{406C8631-F99A-4D99-8DD5-59F36680FAD3}" type="presOf" srcId="{833AA422-591A-4CB2-B1B7-61C90620F84D}" destId="{F3457D8F-0398-4E95-B50E-0AC7750706DE}" srcOrd="0" destOrd="0" presId="urn:microsoft.com/office/officeart/2005/8/layout/radial6"/>
    <dgm:cxn modelId="{3AC8D0D8-A4E3-4189-913F-38A000310A96}" type="presOf" srcId="{FAF6ED08-E40F-4ED5-8DC6-5276B9CC4F1C}" destId="{3CE4E52B-6374-4FA2-955B-61D526DB9D8A}" srcOrd="0" destOrd="0" presId="urn:microsoft.com/office/officeart/2005/8/layout/radial6"/>
    <dgm:cxn modelId="{803C1797-252A-422C-8B39-651C83B4543C}" type="presOf" srcId="{A3E81084-432F-4365-8DE1-BBA55BDA21DA}" destId="{27D44622-A2A9-4854-B174-DD8B6E58E8CA}" srcOrd="0" destOrd="0" presId="urn:microsoft.com/office/officeart/2005/8/layout/radial6"/>
    <dgm:cxn modelId="{9F219BD4-EE43-4C76-A152-02E81CA14B82}" srcId="{29A4D215-4289-46C2-AD79-2FF2314DCB54}" destId="{33C76C3D-BE20-4EC6-BD09-8D8720C8DE76}" srcOrd="3" destOrd="0" parTransId="{F48C852D-F732-45A7-B0D0-1C9B8ACD53AB}" sibTransId="{13E000E0-7B92-406D-81A4-8BFB48A31DF6}"/>
    <dgm:cxn modelId="{38B393FC-EA14-4CA8-84E8-E635A417377F}" srcId="{29A4D215-4289-46C2-AD79-2FF2314DCB54}" destId="{D2C6EA00-760F-474C-9E4A-357BD8B27A22}" srcOrd="4" destOrd="0" parTransId="{2DA9E719-0EB7-4AF0-B67E-1310A924AC75}" sibTransId="{1C660FB3-137A-4B77-A36A-CEC292071B8C}"/>
    <dgm:cxn modelId="{41DA2658-62B1-4645-81E2-03DAA7DFF553}" type="presOf" srcId="{088F85E1-0C9E-4439-9A3B-A4FCD57234D4}" destId="{D1886936-4BA8-470F-9DFF-19D0C2CA2D5A}" srcOrd="0" destOrd="0" presId="urn:microsoft.com/office/officeart/2005/8/layout/radial6"/>
    <dgm:cxn modelId="{85B521AA-4723-4103-A35C-C4DBC05F7AEA}" type="presOf" srcId="{0D6726F0-2F03-46A0-A65C-7E2D0BF2EA35}" destId="{D9A9E5D8-34B2-47E1-BE0C-371A7DD32007}" srcOrd="0" destOrd="0" presId="urn:microsoft.com/office/officeart/2005/8/layout/radial6"/>
    <dgm:cxn modelId="{57064999-4493-454E-9FF1-CF04E6FBF180}" srcId="{29A4D215-4289-46C2-AD79-2FF2314DCB54}" destId="{0D6726F0-2F03-46A0-A65C-7E2D0BF2EA35}" srcOrd="6" destOrd="0" parTransId="{B105E916-5B55-4E4D-9FCD-1480F1ED22B1}" sibTransId="{EEE8D423-716C-4BDE-AD4B-6B274F1E1F18}"/>
    <dgm:cxn modelId="{E2E1197A-7715-449B-AB4B-C5C145BB8241}" srcId="{9CAE27E3-769D-4F95-B97F-3A61A26FB37A}" destId="{29A4D215-4289-46C2-AD79-2FF2314DCB54}" srcOrd="0" destOrd="0" parTransId="{9097255D-2198-4317-ACAC-9011742C986B}" sibTransId="{AF4881EF-3D80-4EF2-9607-CCB700FAA125}"/>
    <dgm:cxn modelId="{09AF7F26-2097-404F-B1B9-623D5C8D475F}" type="presOf" srcId="{4D9EE217-2359-410E-8161-ADC311623973}" destId="{9F1B3AB0-7058-4884-B797-0F5B129D1689}" srcOrd="0" destOrd="0" presId="urn:microsoft.com/office/officeart/2005/8/layout/radial6"/>
    <dgm:cxn modelId="{BC427757-FE8B-4D9C-96D0-76D91CA9673E}" type="presOf" srcId="{9CAE27E3-769D-4F95-B97F-3A61A26FB37A}" destId="{D02AAE94-D643-445D-B688-651927FD698C}" srcOrd="0" destOrd="0" presId="urn:microsoft.com/office/officeart/2005/8/layout/radial6"/>
    <dgm:cxn modelId="{10995F4E-FA16-4726-9246-1E0C968E0289}" type="presOf" srcId="{29A4D215-4289-46C2-AD79-2FF2314DCB54}" destId="{9CE90618-5000-4875-B618-B0CB09E1843B}" srcOrd="0" destOrd="0" presId="urn:microsoft.com/office/officeart/2005/8/layout/radial6"/>
    <dgm:cxn modelId="{A0ABAF47-ABEE-46D2-BC64-4E72801F0B6A}" type="presOf" srcId="{50CD2B3B-EA22-4297-9AC4-0039AE3DD4EC}" destId="{94BF81CB-906B-4A71-A3E7-42FECF31F7D1}" srcOrd="0" destOrd="0" presId="urn:microsoft.com/office/officeart/2005/8/layout/radial6"/>
    <dgm:cxn modelId="{26688B44-1BD6-410A-B253-15FD22C7EB3D}" type="presOf" srcId="{33C76C3D-BE20-4EC6-BD09-8D8720C8DE76}" destId="{360BAB31-4A43-415E-8798-52EE4F121868}" srcOrd="0" destOrd="0" presId="urn:microsoft.com/office/officeart/2005/8/layout/radial6"/>
    <dgm:cxn modelId="{D31A161C-B66A-418B-A8DE-CFD336972846}" srcId="{29A4D215-4289-46C2-AD79-2FF2314DCB54}" destId="{833AA422-591A-4CB2-B1B7-61C90620F84D}" srcOrd="0" destOrd="0" parTransId="{405035A2-3D3C-47E7-A602-1B3B0128BE1A}" sibTransId="{3F5615F5-2898-476E-9067-1D008113B21C}"/>
    <dgm:cxn modelId="{0A86965F-A59E-4E26-A054-3D4CDDDABAE2}" type="presOf" srcId="{1C660FB3-137A-4B77-A36A-CEC292071B8C}" destId="{A1864EEC-C1F2-4616-969C-FAC488E3E23C}" srcOrd="0" destOrd="0" presId="urn:microsoft.com/office/officeart/2005/8/layout/radial6"/>
    <dgm:cxn modelId="{DB7D738F-3D8E-442A-BFF5-642E3F1504EC}" type="presOf" srcId="{EEE8D423-716C-4BDE-AD4B-6B274F1E1F18}" destId="{C96971DF-D88F-450F-ACEF-13A4FD4DCCBA}" srcOrd="0" destOrd="0" presId="urn:microsoft.com/office/officeart/2005/8/layout/radial6"/>
    <dgm:cxn modelId="{1DD4556B-F9A6-4B0D-AEC4-3A05F6BD0722}" srcId="{29A4D215-4289-46C2-AD79-2FF2314DCB54}" destId="{4D9EE217-2359-410E-8161-ADC311623973}" srcOrd="1" destOrd="0" parTransId="{641AFFFC-F88A-4F6F-B571-3FC9DDF2B1D1}" sibTransId="{EE44F76C-4656-41B3-A6B4-06A7B3040D36}"/>
    <dgm:cxn modelId="{CB8142A0-BFD3-44DE-8503-83E67E721449}" srcId="{29A4D215-4289-46C2-AD79-2FF2314DCB54}" destId="{A3E81084-432F-4365-8DE1-BBA55BDA21DA}" srcOrd="5" destOrd="0" parTransId="{F7FA77B6-C0F0-41EA-BC42-D9C8283CCDA1}" sibTransId="{FAF6ED08-E40F-4ED5-8DC6-5276B9CC4F1C}"/>
    <dgm:cxn modelId="{50D47139-C4A1-4199-920D-964A06EA7B8F}" type="presOf" srcId="{13E000E0-7B92-406D-81A4-8BFB48A31DF6}" destId="{31E3D0FC-0F47-4185-80EF-F32015CD2736}" srcOrd="0" destOrd="0" presId="urn:microsoft.com/office/officeart/2005/8/layout/radial6"/>
    <dgm:cxn modelId="{3237D480-50D4-4C85-B679-E4BB733E9805}" type="presOf" srcId="{EE44F76C-4656-41B3-A6B4-06A7B3040D36}" destId="{B631354A-C239-4342-988B-32C8BFCEC97A}" srcOrd="0" destOrd="0" presId="urn:microsoft.com/office/officeart/2005/8/layout/radial6"/>
    <dgm:cxn modelId="{3FEFE300-5CF7-4F16-A15A-B88A67D6C73C}" type="presOf" srcId="{D2C6EA00-760F-474C-9E4A-357BD8B27A22}" destId="{A4D8C4E1-A2D1-4209-B67E-63BB7C297C88}" srcOrd="0" destOrd="0" presId="urn:microsoft.com/office/officeart/2005/8/layout/radial6"/>
    <dgm:cxn modelId="{85FD1A66-0102-40B5-890D-EDCD084103E4}" type="presOf" srcId="{3F5615F5-2898-476E-9067-1D008113B21C}" destId="{663A17C1-6322-4438-8EA7-7A9FDCE7B622}" srcOrd="0" destOrd="0" presId="urn:microsoft.com/office/officeart/2005/8/layout/radial6"/>
    <dgm:cxn modelId="{635DE240-C456-48F0-83C8-B3DF43E48DB4}" type="presParOf" srcId="{D02AAE94-D643-445D-B688-651927FD698C}" destId="{9CE90618-5000-4875-B618-B0CB09E1843B}" srcOrd="0" destOrd="0" presId="urn:microsoft.com/office/officeart/2005/8/layout/radial6"/>
    <dgm:cxn modelId="{D554D29D-642E-40A4-9D7B-308DBF830AFC}" type="presParOf" srcId="{D02AAE94-D643-445D-B688-651927FD698C}" destId="{F3457D8F-0398-4E95-B50E-0AC7750706DE}" srcOrd="1" destOrd="0" presId="urn:microsoft.com/office/officeart/2005/8/layout/radial6"/>
    <dgm:cxn modelId="{F805034D-AC78-42ED-A73F-C379F23A785B}" type="presParOf" srcId="{D02AAE94-D643-445D-B688-651927FD698C}" destId="{23545B79-EE15-489F-94C1-C709CD8C4C5C}" srcOrd="2" destOrd="0" presId="urn:microsoft.com/office/officeart/2005/8/layout/radial6"/>
    <dgm:cxn modelId="{756C3831-61F4-4827-9583-BF0F11000E82}" type="presParOf" srcId="{D02AAE94-D643-445D-B688-651927FD698C}" destId="{663A17C1-6322-4438-8EA7-7A9FDCE7B622}" srcOrd="3" destOrd="0" presId="urn:microsoft.com/office/officeart/2005/8/layout/radial6"/>
    <dgm:cxn modelId="{73FF76CE-01BB-4145-96A6-48CDEE1C4C18}" type="presParOf" srcId="{D02AAE94-D643-445D-B688-651927FD698C}" destId="{9F1B3AB0-7058-4884-B797-0F5B129D1689}" srcOrd="4" destOrd="0" presId="urn:microsoft.com/office/officeart/2005/8/layout/radial6"/>
    <dgm:cxn modelId="{8367D0B2-B0D8-4CBC-853F-06D1DEEF52FA}" type="presParOf" srcId="{D02AAE94-D643-445D-B688-651927FD698C}" destId="{23515005-D2CC-494D-8EE7-273B821F06F5}" srcOrd="5" destOrd="0" presId="urn:microsoft.com/office/officeart/2005/8/layout/radial6"/>
    <dgm:cxn modelId="{A668E302-7704-4163-BFA2-1069A210132B}" type="presParOf" srcId="{D02AAE94-D643-445D-B688-651927FD698C}" destId="{B631354A-C239-4342-988B-32C8BFCEC97A}" srcOrd="6" destOrd="0" presId="urn:microsoft.com/office/officeart/2005/8/layout/radial6"/>
    <dgm:cxn modelId="{3EB985E9-9E76-4E02-83EE-8C13FD44C1E7}" type="presParOf" srcId="{D02AAE94-D643-445D-B688-651927FD698C}" destId="{94BF81CB-906B-4A71-A3E7-42FECF31F7D1}" srcOrd="7" destOrd="0" presId="urn:microsoft.com/office/officeart/2005/8/layout/radial6"/>
    <dgm:cxn modelId="{2795E798-5B1C-43F3-942B-AF94612A6045}" type="presParOf" srcId="{D02AAE94-D643-445D-B688-651927FD698C}" destId="{268F05B3-C82E-432C-A31F-F1AE69E46C1D}" srcOrd="8" destOrd="0" presId="urn:microsoft.com/office/officeart/2005/8/layout/radial6"/>
    <dgm:cxn modelId="{6CECC19A-7D58-4A2C-8E5F-71F891FF1BB3}" type="presParOf" srcId="{D02AAE94-D643-445D-B688-651927FD698C}" destId="{D1886936-4BA8-470F-9DFF-19D0C2CA2D5A}" srcOrd="9" destOrd="0" presId="urn:microsoft.com/office/officeart/2005/8/layout/radial6"/>
    <dgm:cxn modelId="{05E7984F-4578-472B-8DC0-E87BE6E139D8}" type="presParOf" srcId="{D02AAE94-D643-445D-B688-651927FD698C}" destId="{360BAB31-4A43-415E-8798-52EE4F121868}" srcOrd="10" destOrd="0" presId="urn:microsoft.com/office/officeart/2005/8/layout/radial6"/>
    <dgm:cxn modelId="{5B334F74-0FD2-4D08-BF21-F268575818E1}" type="presParOf" srcId="{D02AAE94-D643-445D-B688-651927FD698C}" destId="{E68DB5D1-6EEC-4E57-A552-D094B297AC5C}" srcOrd="11" destOrd="0" presId="urn:microsoft.com/office/officeart/2005/8/layout/radial6"/>
    <dgm:cxn modelId="{D53F5EB8-5EFD-4A34-8148-5DC057250000}" type="presParOf" srcId="{D02AAE94-D643-445D-B688-651927FD698C}" destId="{31E3D0FC-0F47-4185-80EF-F32015CD2736}" srcOrd="12" destOrd="0" presId="urn:microsoft.com/office/officeart/2005/8/layout/radial6"/>
    <dgm:cxn modelId="{3639B629-FBAC-4715-A95B-C2ACFF53BDDE}" type="presParOf" srcId="{D02AAE94-D643-445D-B688-651927FD698C}" destId="{A4D8C4E1-A2D1-4209-B67E-63BB7C297C88}" srcOrd="13" destOrd="0" presId="urn:microsoft.com/office/officeart/2005/8/layout/radial6"/>
    <dgm:cxn modelId="{DD17C71A-9A03-40E9-B40F-ABD8FC302814}" type="presParOf" srcId="{D02AAE94-D643-445D-B688-651927FD698C}" destId="{DE0B0448-373D-4973-A656-D75803B331A9}" srcOrd="14" destOrd="0" presId="urn:microsoft.com/office/officeart/2005/8/layout/radial6"/>
    <dgm:cxn modelId="{66451488-DE3D-4E34-82D5-D5B156000917}" type="presParOf" srcId="{D02AAE94-D643-445D-B688-651927FD698C}" destId="{A1864EEC-C1F2-4616-969C-FAC488E3E23C}" srcOrd="15" destOrd="0" presId="urn:microsoft.com/office/officeart/2005/8/layout/radial6"/>
    <dgm:cxn modelId="{C243563B-DD91-4B83-BDD0-7D4091757C17}" type="presParOf" srcId="{D02AAE94-D643-445D-B688-651927FD698C}" destId="{27D44622-A2A9-4854-B174-DD8B6E58E8CA}" srcOrd="16" destOrd="0" presId="urn:microsoft.com/office/officeart/2005/8/layout/radial6"/>
    <dgm:cxn modelId="{B5B90F90-A473-4F3B-8447-F9B9BFEC8BF3}" type="presParOf" srcId="{D02AAE94-D643-445D-B688-651927FD698C}" destId="{EAB39E7F-5B79-43D5-8220-CE066EB48748}" srcOrd="17" destOrd="0" presId="urn:microsoft.com/office/officeart/2005/8/layout/radial6"/>
    <dgm:cxn modelId="{85BAD519-AFDB-4738-B41A-AFB47C077E49}" type="presParOf" srcId="{D02AAE94-D643-445D-B688-651927FD698C}" destId="{3CE4E52B-6374-4FA2-955B-61D526DB9D8A}" srcOrd="18" destOrd="0" presId="urn:microsoft.com/office/officeart/2005/8/layout/radial6"/>
    <dgm:cxn modelId="{80F9E8FD-35C7-4B24-A7C6-86CF24021F67}" type="presParOf" srcId="{D02AAE94-D643-445D-B688-651927FD698C}" destId="{D9A9E5D8-34B2-47E1-BE0C-371A7DD32007}" srcOrd="19" destOrd="0" presId="urn:microsoft.com/office/officeart/2005/8/layout/radial6"/>
    <dgm:cxn modelId="{B05DEEF2-C010-426B-8187-F6E6D54ADF58}" type="presParOf" srcId="{D02AAE94-D643-445D-B688-651927FD698C}" destId="{0CCD34DE-FB19-4892-BF84-21D0AFBE7A03}" srcOrd="20" destOrd="0" presId="urn:microsoft.com/office/officeart/2005/8/layout/radial6"/>
    <dgm:cxn modelId="{7AFB5732-C49B-4E13-B5D8-19135E3B6137}" type="presParOf" srcId="{D02AAE94-D643-445D-B688-651927FD698C}" destId="{C96971DF-D88F-450F-ACEF-13A4FD4DCCBA}" srcOrd="21" destOrd="0" presId="urn:microsoft.com/office/officeart/2005/8/layout/radial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3C438B77-450C-4232-A3D7-0D3ACB722FDF}" type="doc">
      <dgm:prSet loTypeId="urn:microsoft.com/office/officeart/2005/8/layout/radial1" loCatId="cycle" qsTypeId="urn:microsoft.com/office/officeart/2005/8/quickstyle/simple1" qsCatId="simple" csTypeId="urn:microsoft.com/office/officeart/2005/8/colors/accent1_2" csCatId="accent1" phldr="1"/>
      <dgm:spPr/>
      <dgm:t>
        <a:bodyPr/>
        <a:lstStyle/>
        <a:p>
          <a:endParaRPr lang="en-US"/>
        </a:p>
      </dgm:t>
    </dgm:pt>
    <dgm:pt modelId="{B7A830FD-C80E-4750-87F9-BCC86D858550}">
      <dgm:prSet phldrT="[Text]" custT="1"/>
      <dgm:spPr/>
      <dgm:t>
        <a:bodyPr/>
        <a:lstStyle/>
        <a:p>
          <a:r>
            <a:rPr lang="en-US" sz="2300" b="1" dirty="0" smtClean="0">
              <a:latin typeface="Times New Roman" panose="02020603050405020304" pitchFamily="18" charset="0"/>
              <a:cs typeface="Times New Roman" panose="02020603050405020304" pitchFamily="18" charset="0"/>
            </a:rPr>
            <a:t>Preventive care of infant, Toddler and Children</a:t>
          </a:r>
          <a:endParaRPr lang="en-US" sz="2300" dirty="0">
            <a:latin typeface="Times New Roman" panose="02020603050405020304" pitchFamily="18" charset="0"/>
            <a:cs typeface="Times New Roman" panose="02020603050405020304" pitchFamily="18" charset="0"/>
          </a:endParaRPr>
        </a:p>
      </dgm:t>
    </dgm:pt>
    <dgm:pt modelId="{7534CE13-53BD-4B07-838F-51870C5296C4}" type="parTrans" cxnId="{C48CBC0F-4A47-43CC-86EE-52440296036E}">
      <dgm:prSet/>
      <dgm:spPr/>
      <dgm:t>
        <a:bodyPr/>
        <a:lstStyle/>
        <a:p>
          <a:endParaRPr lang="en-US"/>
        </a:p>
      </dgm:t>
    </dgm:pt>
    <dgm:pt modelId="{BEA07274-63B5-4EAC-84B8-42747D642D9E}" type="sibTrans" cxnId="{C48CBC0F-4A47-43CC-86EE-52440296036E}">
      <dgm:prSet/>
      <dgm:spPr/>
      <dgm:t>
        <a:bodyPr/>
        <a:lstStyle/>
        <a:p>
          <a:endParaRPr lang="en-US"/>
        </a:p>
      </dgm:t>
    </dgm:pt>
    <dgm:pt modelId="{918F844A-B698-4E58-860B-DCF732B732AB}">
      <dgm:prSet phldrT="[Text]" custT="1"/>
      <dgm:spPr/>
      <dgm:t>
        <a:bodyPr/>
        <a:lstStyle/>
        <a:p>
          <a:r>
            <a:rPr lang="en-US" sz="2200" b="1" dirty="0" smtClean="0">
              <a:latin typeface="Times New Roman" panose="02020603050405020304" pitchFamily="18" charset="0"/>
              <a:cs typeface="Times New Roman" panose="02020603050405020304" pitchFamily="18" charset="0"/>
            </a:rPr>
            <a:t>EBF &amp; Weaning</a:t>
          </a:r>
          <a:endParaRPr lang="en-US" sz="2200" b="1" dirty="0">
            <a:latin typeface="Times New Roman" panose="02020603050405020304" pitchFamily="18" charset="0"/>
            <a:cs typeface="Times New Roman" panose="02020603050405020304" pitchFamily="18" charset="0"/>
          </a:endParaRPr>
        </a:p>
      </dgm:t>
    </dgm:pt>
    <dgm:pt modelId="{3192F490-25DC-46FA-9242-9F9577F1CF90}" type="parTrans" cxnId="{5E03162F-D4E1-4128-ADE8-C01D0764C133}">
      <dgm:prSet custT="1"/>
      <dgm:spPr/>
      <dgm:t>
        <a:bodyPr/>
        <a:lstStyle/>
        <a:p>
          <a:endParaRPr lang="en-US" sz="2200">
            <a:latin typeface="Times New Roman" panose="02020603050405020304" pitchFamily="18" charset="0"/>
            <a:cs typeface="Times New Roman" panose="02020603050405020304" pitchFamily="18" charset="0"/>
          </a:endParaRPr>
        </a:p>
      </dgm:t>
    </dgm:pt>
    <dgm:pt modelId="{548CB0F5-8B6B-45A7-A18F-E7FFF32B6B57}" type="sibTrans" cxnId="{5E03162F-D4E1-4128-ADE8-C01D0764C133}">
      <dgm:prSet/>
      <dgm:spPr/>
      <dgm:t>
        <a:bodyPr/>
        <a:lstStyle/>
        <a:p>
          <a:endParaRPr lang="en-US"/>
        </a:p>
      </dgm:t>
    </dgm:pt>
    <dgm:pt modelId="{0A2D1605-E192-444C-88BF-A1D598CDE590}">
      <dgm:prSet phldrT="[Text]" custT="1"/>
      <dgm:spPr/>
      <dgm:t>
        <a:bodyPr/>
        <a:lstStyle/>
        <a:p>
          <a:r>
            <a:rPr lang="en-US" sz="2200" b="1" dirty="0" smtClean="0">
              <a:latin typeface="Times New Roman" panose="02020603050405020304" pitchFamily="18" charset="0"/>
              <a:cs typeface="Times New Roman" panose="02020603050405020304" pitchFamily="18" charset="0"/>
            </a:rPr>
            <a:t>Giving nutritional supplements</a:t>
          </a:r>
          <a:endParaRPr lang="en-US" sz="2200" b="1" dirty="0">
            <a:latin typeface="Times New Roman" panose="02020603050405020304" pitchFamily="18" charset="0"/>
            <a:cs typeface="Times New Roman" panose="02020603050405020304" pitchFamily="18" charset="0"/>
          </a:endParaRPr>
        </a:p>
      </dgm:t>
    </dgm:pt>
    <dgm:pt modelId="{ACB8F353-7DED-433F-BAAB-1B7015530A30}" type="parTrans" cxnId="{351D6FAE-BBD9-43A4-8C68-B4DAAD722B80}">
      <dgm:prSet custT="1"/>
      <dgm:spPr/>
      <dgm:t>
        <a:bodyPr/>
        <a:lstStyle/>
        <a:p>
          <a:endParaRPr lang="en-US" sz="2200">
            <a:latin typeface="Times New Roman" panose="02020603050405020304" pitchFamily="18" charset="0"/>
            <a:cs typeface="Times New Roman" panose="02020603050405020304" pitchFamily="18" charset="0"/>
          </a:endParaRPr>
        </a:p>
      </dgm:t>
    </dgm:pt>
    <dgm:pt modelId="{7910ACE6-9FDA-4A70-9895-88546A3A3A78}" type="sibTrans" cxnId="{351D6FAE-BBD9-43A4-8C68-B4DAAD722B80}">
      <dgm:prSet/>
      <dgm:spPr/>
      <dgm:t>
        <a:bodyPr/>
        <a:lstStyle/>
        <a:p>
          <a:endParaRPr lang="en-US"/>
        </a:p>
      </dgm:t>
    </dgm:pt>
    <dgm:pt modelId="{2866CF71-3D82-47D7-951E-C8EF0E7E6A3F}">
      <dgm:prSet phldrT="[Text]" custT="1"/>
      <dgm:spPr/>
      <dgm:t>
        <a:bodyPr/>
        <a:lstStyle/>
        <a:p>
          <a:r>
            <a:rPr lang="en-US" sz="2200" b="1" dirty="0" smtClean="0">
              <a:latin typeface="Times New Roman" panose="02020603050405020304" pitchFamily="18" charset="0"/>
              <a:cs typeface="Times New Roman" panose="02020603050405020304" pitchFamily="18" charset="0"/>
            </a:rPr>
            <a:t>Monitoring of growth and development</a:t>
          </a:r>
          <a:endParaRPr lang="en-US" sz="2200" b="1" dirty="0">
            <a:latin typeface="Times New Roman" panose="02020603050405020304" pitchFamily="18" charset="0"/>
            <a:cs typeface="Times New Roman" panose="02020603050405020304" pitchFamily="18" charset="0"/>
          </a:endParaRPr>
        </a:p>
      </dgm:t>
    </dgm:pt>
    <dgm:pt modelId="{A614A671-2B79-4532-B6F7-49954DEFA55D}" type="parTrans" cxnId="{69EDABBA-1D71-4AF7-BE5E-294EF06CFED1}">
      <dgm:prSet custT="1"/>
      <dgm:spPr/>
      <dgm:t>
        <a:bodyPr/>
        <a:lstStyle/>
        <a:p>
          <a:endParaRPr lang="en-US" sz="2200">
            <a:latin typeface="Times New Roman" panose="02020603050405020304" pitchFamily="18" charset="0"/>
            <a:cs typeface="Times New Roman" panose="02020603050405020304" pitchFamily="18" charset="0"/>
          </a:endParaRPr>
        </a:p>
      </dgm:t>
    </dgm:pt>
    <dgm:pt modelId="{9A53F8D2-16F8-4EFA-9C17-5514533B1207}" type="sibTrans" cxnId="{69EDABBA-1D71-4AF7-BE5E-294EF06CFED1}">
      <dgm:prSet/>
      <dgm:spPr/>
      <dgm:t>
        <a:bodyPr/>
        <a:lstStyle/>
        <a:p>
          <a:endParaRPr lang="en-US"/>
        </a:p>
      </dgm:t>
    </dgm:pt>
    <dgm:pt modelId="{6BC87008-2130-4799-957F-DB05CBFE9BAA}">
      <dgm:prSet phldrT="[Text]" custT="1"/>
      <dgm:spPr/>
      <dgm:t>
        <a:bodyPr/>
        <a:lstStyle/>
        <a:p>
          <a:r>
            <a:rPr lang="en-US" sz="2200" b="1" dirty="0" smtClean="0">
              <a:latin typeface="Times New Roman" panose="02020603050405020304" pitchFamily="18" charset="0"/>
              <a:cs typeface="Times New Roman" panose="02020603050405020304" pitchFamily="18" charset="0"/>
            </a:rPr>
            <a:t>Immunization</a:t>
          </a:r>
          <a:endParaRPr lang="en-US" sz="2200" b="1" dirty="0">
            <a:latin typeface="Times New Roman" panose="02020603050405020304" pitchFamily="18" charset="0"/>
            <a:cs typeface="Times New Roman" panose="02020603050405020304" pitchFamily="18" charset="0"/>
          </a:endParaRPr>
        </a:p>
      </dgm:t>
    </dgm:pt>
    <dgm:pt modelId="{06B472A8-9A9E-4868-9206-4E8D5F646238}" type="parTrans" cxnId="{D9A32987-2A2D-46C9-85A1-01CAD6C85580}">
      <dgm:prSet custT="1"/>
      <dgm:spPr/>
      <dgm:t>
        <a:bodyPr/>
        <a:lstStyle/>
        <a:p>
          <a:endParaRPr lang="en-US" sz="2200">
            <a:latin typeface="Times New Roman" panose="02020603050405020304" pitchFamily="18" charset="0"/>
            <a:cs typeface="Times New Roman" panose="02020603050405020304" pitchFamily="18" charset="0"/>
          </a:endParaRPr>
        </a:p>
      </dgm:t>
    </dgm:pt>
    <dgm:pt modelId="{20EAB0F4-751A-4FC2-B4C9-70150FE5CC4F}" type="sibTrans" cxnId="{D9A32987-2A2D-46C9-85A1-01CAD6C85580}">
      <dgm:prSet/>
      <dgm:spPr/>
      <dgm:t>
        <a:bodyPr/>
        <a:lstStyle/>
        <a:p>
          <a:endParaRPr lang="en-US"/>
        </a:p>
      </dgm:t>
    </dgm:pt>
    <dgm:pt modelId="{63DD174A-C725-442B-BF22-E7A7120B1469}">
      <dgm:prSet phldrT="[Text]"/>
      <dgm:spPr/>
      <dgm:t>
        <a:bodyPr/>
        <a:lstStyle/>
        <a:p>
          <a:endParaRPr lang="en-US" sz="2200">
            <a:latin typeface="Times New Roman" panose="02020603050405020304" pitchFamily="18" charset="0"/>
            <a:cs typeface="Times New Roman" panose="02020603050405020304" pitchFamily="18" charset="0"/>
          </a:endParaRPr>
        </a:p>
      </dgm:t>
    </dgm:pt>
    <dgm:pt modelId="{5BFB9908-1F49-4946-B187-4637966AB0B3}" type="parTrans" cxnId="{80074C70-5F6F-4E74-9395-5F3563434274}">
      <dgm:prSet/>
      <dgm:spPr/>
      <dgm:t>
        <a:bodyPr/>
        <a:lstStyle/>
        <a:p>
          <a:endParaRPr lang="en-US"/>
        </a:p>
      </dgm:t>
    </dgm:pt>
    <dgm:pt modelId="{17ECD9D6-3050-43E0-A005-B76155D5EA7C}" type="sibTrans" cxnId="{80074C70-5F6F-4E74-9395-5F3563434274}">
      <dgm:prSet/>
      <dgm:spPr/>
      <dgm:t>
        <a:bodyPr/>
        <a:lstStyle/>
        <a:p>
          <a:endParaRPr lang="en-US"/>
        </a:p>
      </dgm:t>
    </dgm:pt>
    <dgm:pt modelId="{1BD7338B-F045-4E8C-BDCC-9133425FEE7A}">
      <dgm:prSet custT="1"/>
      <dgm:spPr/>
      <dgm:t>
        <a:bodyPr/>
        <a:lstStyle/>
        <a:p>
          <a:r>
            <a:rPr lang="en-US" sz="2200" b="1" smtClean="0">
              <a:latin typeface="Times New Roman" panose="02020603050405020304" pitchFamily="18" charset="0"/>
              <a:cs typeface="Times New Roman" panose="02020603050405020304" pitchFamily="18" charset="0"/>
            </a:rPr>
            <a:t>Safety and security of children</a:t>
          </a:r>
          <a:endParaRPr lang="en-US" sz="2200" b="1">
            <a:latin typeface="Times New Roman" panose="02020603050405020304" pitchFamily="18" charset="0"/>
            <a:cs typeface="Times New Roman" panose="02020603050405020304" pitchFamily="18" charset="0"/>
          </a:endParaRPr>
        </a:p>
      </dgm:t>
    </dgm:pt>
    <dgm:pt modelId="{0B186E15-811D-418F-B728-B2EC8FF0D0D5}" type="parTrans" cxnId="{4A0D8541-61A9-4D54-B00B-A61154B4710E}">
      <dgm:prSet custT="1"/>
      <dgm:spPr/>
      <dgm:t>
        <a:bodyPr/>
        <a:lstStyle/>
        <a:p>
          <a:endParaRPr lang="en-US" sz="2200">
            <a:latin typeface="Times New Roman" panose="02020603050405020304" pitchFamily="18" charset="0"/>
            <a:cs typeface="Times New Roman" panose="02020603050405020304" pitchFamily="18" charset="0"/>
          </a:endParaRPr>
        </a:p>
      </dgm:t>
    </dgm:pt>
    <dgm:pt modelId="{248ABE91-18CB-4C48-BDDA-D1518412ACDE}" type="sibTrans" cxnId="{4A0D8541-61A9-4D54-B00B-A61154B4710E}">
      <dgm:prSet/>
      <dgm:spPr/>
      <dgm:t>
        <a:bodyPr/>
        <a:lstStyle/>
        <a:p>
          <a:endParaRPr lang="en-US"/>
        </a:p>
      </dgm:t>
    </dgm:pt>
    <dgm:pt modelId="{B624EF02-163C-42BD-BCE7-FC11FAB8ADDC}">
      <dgm:prSet custT="1"/>
      <dgm:spPr/>
      <dgm:t>
        <a:bodyPr/>
        <a:lstStyle/>
        <a:p>
          <a:r>
            <a:rPr lang="en-US" sz="2200" b="1" smtClean="0">
              <a:latin typeface="Times New Roman" panose="02020603050405020304" pitchFamily="18" charset="0"/>
              <a:cs typeface="Times New Roman" panose="02020603050405020304" pitchFamily="18" charset="0"/>
            </a:rPr>
            <a:t>Early detection and treatment of minor ailments</a:t>
          </a:r>
          <a:endParaRPr lang="en-US" sz="2200" b="1">
            <a:latin typeface="Times New Roman" panose="02020603050405020304" pitchFamily="18" charset="0"/>
            <a:cs typeface="Times New Roman" panose="02020603050405020304" pitchFamily="18" charset="0"/>
          </a:endParaRPr>
        </a:p>
      </dgm:t>
    </dgm:pt>
    <dgm:pt modelId="{462A7F8A-7801-4D16-A935-A107420AA40B}" type="parTrans" cxnId="{840DB0F6-8179-48C6-95AA-762B8FE8159A}">
      <dgm:prSet custT="1"/>
      <dgm:spPr/>
      <dgm:t>
        <a:bodyPr/>
        <a:lstStyle/>
        <a:p>
          <a:endParaRPr lang="en-US" sz="2200">
            <a:latin typeface="Times New Roman" panose="02020603050405020304" pitchFamily="18" charset="0"/>
            <a:cs typeface="Times New Roman" panose="02020603050405020304" pitchFamily="18" charset="0"/>
          </a:endParaRPr>
        </a:p>
      </dgm:t>
    </dgm:pt>
    <dgm:pt modelId="{98551B53-4C41-4C93-AA47-02E08673036F}" type="sibTrans" cxnId="{840DB0F6-8179-48C6-95AA-762B8FE8159A}">
      <dgm:prSet/>
      <dgm:spPr/>
      <dgm:t>
        <a:bodyPr/>
        <a:lstStyle/>
        <a:p>
          <a:endParaRPr lang="en-US"/>
        </a:p>
      </dgm:t>
    </dgm:pt>
    <dgm:pt modelId="{7E8F2600-F0C1-431C-A53E-6D9576E46586}">
      <dgm:prSet custT="1"/>
      <dgm:spPr/>
      <dgm:t>
        <a:bodyPr/>
        <a:lstStyle/>
        <a:p>
          <a:r>
            <a:rPr lang="en-US" sz="2200" b="1" smtClean="0">
              <a:latin typeface="Times New Roman" panose="02020603050405020304" pitchFamily="18" charset="0"/>
              <a:cs typeface="Times New Roman" panose="02020603050405020304" pitchFamily="18" charset="0"/>
            </a:rPr>
            <a:t>Health supervision of children</a:t>
          </a:r>
          <a:endParaRPr lang="en-US" sz="2200" b="1">
            <a:latin typeface="Times New Roman" panose="02020603050405020304" pitchFamily="18" charset="0"/>
            <a:cs typeface="Times New Roman" panose="02020603050405020304" pitchFamily="18" charset="0"/>
          </a:endParaRPr>
        </a:p>
      </dgm:t>
    </dgm:pt>
    <dgm:pt modelId="{0659C578-EEAE-4F3F-A6D6-B5ED45D7F0D8}" type="parTrans" cxnId="{7791B07C-630D-449F-A9A6-A45DD5C2FCF9}">
      <dgm:prSet custT="1"/>
      <dgm:spPr/>
      <dgm:t>
        <a:bodyPr/>
        <a:lstStyle/>
        <a:p>
          <a:endParaRPr lang="en-US" sz="2200">
            <a:latin typeface="Times New Roman" panose="02020603050405020304" pitchFamily="18" charset="0"/>
            <a:cs typeface="Times New Roman" panose="02020603050405020304" pitchFamily="18" charset="0"/>
          </a:endParaRPr>
        </a:p>
      </dgm:t>
    </dgm:pt>
    <dgm:pt modelId="{2BDBBB6C-137F-467F-B366-C2D039A4DD92}" type="sibTrans" cxnId="{7791B07C-630D-449F-A9A6-A45DD5C2FCF9}">
      <dgm:prSet/>
      <dgm:spPr/>
      <dgm:t>
        <a:bodyPr/>
        <a:lstStyle/>
        <a:p>
          <a:endParaRPr lang="en-US"/>
        </a:p>
      </dgm:t>
    </dgm:pt>
    <dgm:pt modelId="{BDF9663A-01E4-4A2C-BC07-7DB12A8CF9B4}">
      <dgm:prSet custT="1"/>
      <dgm:spPr/>
      <dgm:t>
        <a:bodyPr/>
        <a:lstStyle/>
        <a:p>
          <a:r>
            <a:rPr lang="en-US" sz="2200" b="1" smtClean="0">
              <a:latin typeface="Times New Roman" panose="02020603050405020304" pitchFamily="18" charset="0"/>
              <a:cs typeface="Times New Roman" panose="02020603050405020304" pitchFamily="18" charset="0"/>
            </a:rPr>
            <a:t>Health education to parents</a:t>
          </a:r>
          <a:endParaRPr lang="en-US" sz="2200" b="1">
            <a:latin typeface="Times New Roman" panose="02020603050405020304" pitchFamily="18" charset="0"/>
            <a:cs typeface="Times New Roman" panose="02020603050405020304" pitchFamily="18" charset="0"/>
          </a:endParaRPr>
        </a:p>
      </dgm:t>
    </dgm:pt>
    <dgm:pt modelId="{7F21FA47-B5DB-4CF3-8D45-1A85A1DE9CF4}" type="parTrans" cxnId="{2D48FEFA-837F-43C6-A9AC-2A441BB1C970}">
      <dgm:prSet custT="1"/>
      <dgm:spPr/>
      <dgm:t>
        <a:bodyPr/>
        <a:lstStyle/>
        <a:p>
          <a:endParaRPr lang="en-US" sz="2200">
            <a:latin typeface="Times New Roman" panose="02020603050405020304" pitchFamily="18" charset="0"/>
            <a:cs typeface="Times New Roman" panose="02020603050405020304" pitchFamily="18" charset="0"/>
          </a:endParaRPr>
        </a:p>
      </dgm:t>
    </dgm:pt>
    <dgm:pt modelId="{FAFACD0A-ADFE-4AAF-8AF7-F0C52FE9458D}" type="sibTrans" cxnId="{2D48FEFA-837F-43C6-A9AC-2A441BB1C970}">
      <dgm:prSet/>
      <dgm:spPr/>
      <dgm:t>
        <a:bodyPr/>
        <a:lstStyle/>
        <a:p>
          <a:endParaRPr lang="en-US"/>
        </a:p>
      </dgm:t>
    </dgm:pt>
    <dgm:pt modelId="{9C2A89E7-6DCC-478B-8916-BADD03D8838C}" type="pres">
      <dgm:prSet presAssocID="{3C438B77-450C-4232-A3D7-0D3ACB722FDF}" presName="cycle" presStyleCnt="0">
        <dgm:presLayoutVars>
          <dgm:chMax val="1"/>
          <dgm:dir/>
          <dgm:animLvl val="ctr"/>
          <dgm:resizeHandles val="exact"/>
        </dgm:presLayoutVars>
      </dgm:prSet>
      <dgm:spPr/>
      <dgm:t>
        <a:bodyPr/>
        <a:lstStyle/>
        <a:p>
          <a:endParaRPr lang="en-US"/>
        </a:p>
      </dgm:t>
    </dgm:pt>
    <dgm:pt modelId="{969ABA3B-DEA1-40DD-9F70-B348BF4CB200}" type="pres">
      <dgm:prSet presAssocID="{B7A830FD-C80E-4750-87F9-BCC86D858550}" presName="centerShape" presStyleLbl="node0" presStyleIdx="0" presStyleCnt="1" custScaleX="181999" custScaleY="127075"/>
      <dgm:spPr/>
      <dgm:t>
        <a:bodyPr/>
        <a:lstStyle/>
        <a:p>
          <a:endParaRPr lang="en-US"/>
        </a:p>
      </dgm:t>
    </dgm:pt>
    <dgm:pt modelId="{73FA5831-CC16-4C47-B17D-2DC79B500AF3}" type="pres">
      <dgm:prSet presAssocID="{3192F490-25DC-46FA-9242-9F9577F1CF90}" presName="Name9" presStyleLbl="parChTrans1D2" presStyleIdx="0" presStyleCnt="8" custScaleX="2000000"/>
      <dgm:spPr/>
      <dgm:t>
        <a:bodyPr/>
        <a:lstStyle/>
        <a:p>
          <a:endParaRPr lang="en-US"/>
        </a:p>
      </dgm:t>
    </dgm:pt>
    <dgm:pt modelId="{5AFD75E6-F0A2-4E65-B83A-2DA500F145AD}" type="pres">
      <dgm:prSet presAssocID="{3192F490-25DC-46FA-9242-9F9577F1CF90}" presName="connTx" presStyleLbl="parChTrans1D2" presStyleIdx="0" presStyleCnt="8"/>
      <dgm:spPr/>
      <dgm:t>
        <a:bodyPr/>
        <a:lstStyle/>
        <a:p>
          <a:endParaRPr lang="en-US"/>
        </a:p>
      </dgm:t>
    </dgm:pt>
    <dgm:pt modelId="{FBA93CB2-3098-4902-A70B-B2DFAC17ACF5}" type="pres">
      <dgm:prSet presAssocID="{918F844A-B698-4E58-860B-DCF732B732AB}" presName="node" presStyleLbl="node1" presStyleIdx="0" presStyleCnt="8" custScaleX="169713">
        <dgm:presLayoutVars>
          <dgm:bulletEnabled val="1"/>
        </dgm:presLayoutVars>
      </dgm:prSet>
      <dgm:spPr/>
      <dgm:t>
        <a:bodyPr/>
        <a:lstStyle/>
        <a:p>
          <a:endParaRPr lang="en-US"/>
        </a:p>
      </dgm:t>
    </dgm:pt>
    <dgm:pt modelId="{CAB523C5-8338-4AEF-8487-0E4DD0491E12}" type="pres">
      <dgm:prSet presAssocID="{7F21FA47-B5DB-4CF3-8D45-1A85A1DE9CF4}" presName="Name9" presStyleLbl="parChTrans1D2" presStyleIdx="1" presStyleCnt="8" custScaleX="2000000"/>
      <dgm:spPr/>
      <dgm:t>
        <a:bodyPr/>
        <a:lstStyle/>
        <a:p>
          <a:endParaRPr lang="en-US"/>
        </a:p>
      </dgm:t>
    </dgm:pt>
    <dgm:pt modelId="{6348EA54-9588-44BA-BA3B-2CF01A062BDD}" type="pres">
      <dgm:prSet presAssocID="{7F21FA47-B5DB-4CF3-8D45-1A85A1DE9CF4}" presName="connTx" presStyleLbl="parChTrans1D2" presStyleIdx="1" presStyleCnt="8"/>
      <dgm:spPr/>
      <dgm:t>
        <a:bodyPr/>
        <a:lstStyle/>
        <a:p>
          <a:endParaRPr lang="en-US"/>
        </a:p>
      </dgm:t>
    </dgm:pt>
    <dgm:pt modelId="{A75E6690-0382-4906-B9F3-9068E2648ADB}" type="pres">
      <dgm:prSet presAssocID="{BDF9663A-01E4-4A2C-BC07-7DB12A8CF9B4}" presName="node" presStyleLbl="node1" presStyleIdx="1" presStyleCnt="8" custScaleX="169713" custRadScaleRad="116625" custRadScaleInc="34128">
        <dgm:presLayoutVars>
          <dgm:bulletEnabled val="1"/>
        </dgm:presLayoutVars>
      </dgm:prSet>
      <dgm:spPr/>
      <dgm:t>
        <a:bodyPr/>
        <a:lstStyle/>
        <a:p>
          <a:endParaRPr lang="en-US"/>
        </a:p>
      </dgm:t>
    </dgm:pt>
    <dgm:pt modelId="{123E5568-7B98-4C98-A9F8-DCB4D320420D}" type="pres">
      <dgm:prSet presAssocID="{0659C578-EEAE-4F3F-A6D6-B5ED45D7F0D8}" presName="Name9" presStyleLbl="parChTrans1D2" presStyleIdx="2" presStyleCnt="8" custScaleX="2000000"/>
      <dgm:spPr/>
      <dgm:t>
        <a:bodyPr/>
        <a:lstStyle/>
        <a:p>
          <a:endParaRPr lang="en-US"/>
        </a:p>
      </dgm:t>
    </dgm:pt>
    <dgm:pt modelId="{3EA0F4FB-8A40-4D7F-BE18-9E59616EAB35}" type="pres">
      <dgm:prSet presAssocID="{0659C578-EEAE-4F3F-A6D6-B5ED45D7F0D8}" presName="connTx" presStyleLbl="parChTrans1D2" presStyleIdx="2" presStyleCnt="8"/>
      <dgm:spPr/>
      <dgm:t>
        <a:bodyPr/>
        <a:lstStyle/>
        <a:p>
          <a:endParaRPr lang="en-US"/>
        </a:p>
      </dgm:t>
    </dgm:pt>
    <dgm:pt modelId="{113FCA8F-21FD-4DFE-848F-269FC14CB75F}" type="pres">
      <dgm:prSet presAssocID="{7E8F2600-F0C1-431C-A53E-6D9576E46586}" presName="node" presStyleLbl="node1" presStyleIdx="2" presStyleCnt="8" custScaleX="169713" custRadScaleRad="131839">
        <dgm:presLayoutVars>
          <dgm:bulletEnabled val="1"/>
        </dgm:presLayoutVars>
      </dgm:prSet>
      <dgm:spPr/>
      <dgm:t>
        <a:bodyPr/>
        <a:lstStyle/>
        <a:p>
          <a:endParaRPr lang="en-US"/>
        </a:p>
      </dgm:t>
    </dgm:pt>
    <dgm:pt modelId="{66823E55-1DD4-4526-98F9-DB1BCDC609B5}" type="pres">
      <dgm:prSet presAssocID="{462A7F8A-7801-4D16-A935-A107420AA40B}" presName="Name9" presStyleLbl="parChTrans1D2" presStyleIdx="3" presStyleCnt="8" custScaleX="2000000"/>
      <dgm:spPr/>
      <dgm:t>
        <a:bodyPr/>
        <a:lstStyle/>
        <a:p>
          <a:endParaRPr lang="en-US"/>
        </a:p>
      </dgm:t>
    </dgm:pt>
    <dgm:pt modelId="{CC1868B9-39A3-4268-B667-7DC4ABC7673A}" type="pres">
      <dgm:prSet presAssocID="{462A7F8A-7801-4D16-A935-A107420AA40B}" presName="connTx" presStyleLbl="parChTrans1D2" presStyleIdx="3" presStyleCnt="8"/>
      <dgm:spPr/>
      <dgm:t>
        <a:bodyPr/>
        <a:lstStyle/>
        <a:p>
          <a:endParaRPr lang="en-US"/>
        </a:p>
      </dgm:t>
    </dgm:pt>
    <dgm:pt modelId="{6F122902-51A6-4662-B365-385D3F24DB47}" type="pres">
      <dgm:prSet presAssocID="{B624EF02-163C-42BD-BCE7-FC11FAB8ADDC}" presName="node" presStyleLbl="node1" presStyleIdx="3" presStyleCnt="8" custScaleX="169713" custRadScaleRad="116625" custRadScaleInc="-34128">
        <dgm:presLayoutVars>
          <dgm:bulletEnabled val="1"/>
        </dgm:presLayoutVars>
      </dgm:prSet>
      <dgm:spPr/>
      <dgm:t>
        <a:bodyPr/>
        <a:lstStyle/>
        <a:p>
          <a:endParaRPr lang="en-US"/>
        </a:p>
      </dgm:t>
    </dgm:pt>
    <dgm:pt modelId="{AE5B8897-AB7F-449E-BF16-92F038810D86}" type="pres">
      <dgm:prSet presAssocID="{0B186E15-811D-418F-B728-B2EC8FF0D0D5}" presName="Name9" presStyleLbl="parChTrans1D2" presStyleIdx="4" presStyleCnt="8" custScaleX="2000000"/>
      <dgm:spPr/>
      <dgm:t>
        <a:bodyPr/>
        <a:lstStyle/>
        <a:p>
          <a:endParaRPr lang="en-US"/>
        </a:p>
      </dgm:t>
    </dgm:pt>
    <dgm:pt modelId="{F8596830-E791-4B0A-8A15-EB13F05D70F7}" type="pres">
      <dgm:prSet presAssocID="{0B186E15-811D-418F-B728-B2EC8FF0D0D5}" presName="connTx" presStyleLbl="parChTrans1D2" presStyleIdx="4" presStyleCnt="8"/>
      <dgm:spPr/>
      <dgm:t>
        <a:bodyPr/>
        <a:lstStyle/>
        <a:p>
          <a:endParaRPr lang="en-US"/>
        </a:p>
      </dgm:t>
    </dgm:pt>
    <dgm:pt modelId="{919AFDF5-DCCB-4B42-9B8D-3C963080C9A3}" type="pres">
      <dgm:prSet presAssocID="{1BD7338B-F045-4E8C-BDCC-9133425FEE7A}" presName="node" presStyleLbl="node1" presStyleIdx="4" presStyleCnt="8" custScaleX="169713">
        <dgm:presLayoutVars>
          <dgm:bulletEnabled val="1"/>
        </dgm:presLayoutVars>
      </dgm:prSet>
      <dgm:spPr/>
      <dgm:t>
        <a:bodyPr/>
        <a:lstStyle/>
        <a:p>
          <a:endParaRPr lang="en-US"/>
        </a:p>
      </dgm:t>
    </dgm:pt>
    <dgm:pt modelId="{CD891279-0CEE-44E9-8B32-592B46553BE1}" type="pres">
      <dgm:prSet presAssocID="{ACB8F353-7DED-433F-BAAB-1B7015530A30}" presName="Name9" presStyleLbl="parChTrans1D2" presStyleIdx="5" presStyleCnt="8" custScaleX="2000000"/>
      <dgm:spPr/>
      <dgm:t>
        <a:bodyPr/>
        <a:lstStyle/>
        <a:p>
          <a:endParaRPr lang="en-US"/>
        </a:p>
      </dgm:t>
    </dgm:pt>
    <dgm:pt modelId="{A2597D31-3036-457B-800F-59DCF63111D7}" type="pres">
      <dgm:prSet presAssocID="{ACB8F353-7DED-433F-BAAB-1B7015530A30}" presName="connTx" presStyleLbl="parChTrans1D2" presStyleIdx="5" presStyleCnt="8"/>
      <dgm:spPr/>
      <dgm:t>
        <a:bodyPr/>
        <a:lstStyle/>
        <a:p>
          <a:endParaRPr lang="en-US"/>
        </a:p>
      </dgm:t>
    </dgm:pt>
    <dgm:pt modelId="{032E4AC0-811C-49A1-8710-E35EB02A59B9}" type="pres">
      <dgm:prSet presAssocID="{0A2D1605-E192-444C-88BF-A1D598CDE590}" presName="node" presStyleLbl="node1" presStyleIdx="5" presStyleCnt="8" custScaleX="169713" custRadScaleRad="124962" custRadScaleInc="46841">
        <dgm:presLayoutVars>
          <dgm:bulletEnabled val="1"/>
        </dgm:presLayoutVars>
      </dgm:prSet>
      <dgm:spPr/>
      <dgm:t>
        <a:bodyPr/>
        <a:lstStyle/>
        <a:p>
          <a:endParaRPr lang="en-US"/>
        </a:p>
      </dgm:t>
    </dgm:pt>
    <dgm:pt modelId="{96FE2773-387B-4D43-BA35-4335A99B2730}" type="pres">
      <dgm:prSet presAssocID="{A614A671-2B79-4532-B6F7-49954DEFA55D}" presName="Name9" presStyleLbl="parChTrans1D2" presStyleIdx="6" presStyleCnt="8" custScaleX="2000000"/>
      <dgm:spPr/>
      <dgm:t>
        <a:bodyPr/>
        <a:lstStyle/>
        <a:p>
          <a:endParaRPr lang="en-US"/>
        </a:p>
      </dgm:t>
    </dgm:pt>
    <dgm:pt modelId="{8844DADA-0022-4FC4-9CE5-4E905F9C44A2}" type="pres">
      <dgm:prSet presAssocID="{A614A671-2B79-4532-B6F7-49954DEFA55D}" presName="connTx" presStyleLbl="parChTrans1D2" presStyleIdx="6" presStyleCnt="8"/>
      <dgm:spPr/>
      <dgm:t>
        <a:bodyPr/>
        <a:lstStyle/>
        <a:p>
          <a:endParaRPr lang="en-US"/>
        </a:p>
      </dgm:t>
    </dgm:pt>
    <dgm:pt modelId="{F083B0AA-A227-4C84-849C-ED0C50D129B0}" type="pres">
      <dgm:prSet presAssocID="{2866CF71-3D82-47D7-951E-C8EF0E7E6A3F}" presName="node" presStyleLbl="node1" presStyleIdx="6" presStyleCnt="8" custScaleX="169713" custRadScaleRad="141640">
        <dgm:presLayoutVars>
          <dgm:bulletEnabled val="1"/>
        </dgm:presLayoutVars>
      </dgm:prSet>
      <dgm:spPr/>
      <dgm:t>
        <a:bodyPr/>
        <a:lstStyle/>
        <a:p>
          <a:endParaRPr lang="en-US"/>
        </a:p>
      </dgm:t>
    </dgm:pt>
    <dgm:pt modelId="{8C5A6114-7FA8-460B-A7B6-21136F21B1F1}" type="pres">
      <dgm:prSet presAssocID="{06B472A8-9A9E-4868-9206-4E8D5F646238}" presName="Name9" presStyleLbl="parChTrans1D2" presStyleIdx="7" presStyleCnt="8" custScaleX="2000000"/>
      <dgm:spPr/>
      <dgm:t>
        <a:bodyPr/>
        <a:lstStyle/>
        <a:p>
          <a:endParaRPr lang="en-US"/>
        </a:p>
      </dgm:t>
    </dgm:pt>
    <dgm:pt modelId="{0D8729EA-E549-4CC0-B4A8-00F82EDA455B}" type="pres">
      <dgm:prSet presAssocID="{06B472A8-9A9E-4868-9206-4E8D5F646238}" presName="connTx" presStyleLbl="parChTrans1D2" presStyleIdx="7" presStyleCnt="8"/>
      <dgm:spPr/>
      <dgm:t>
        <a:bodyPr/>
        <a:lstStyle/>
        <a:p>
          <a:endParaRPr lang="en-US"/>
        </a:p>
      </dgm:t>
    </dgm:pt>
    <dgm:pt modelId="{1983F3B0-205E-4B08-B71D-98B1E5DCBE29}" type="pres">
      <dgm:prSet presAssocID="{6BC87008-2130-4799-957F-DB05CBFE9BAA}" presName="node" presStyleLbl="node1" presStyleIdx="7" presStyleCnt="8" custScaleX="169713" custRadScaleRad="124962" custRadScaleInc="-46841">
        <dgm:presLayoutVars>
          <dgm:bulletEnabled val="1"/>
        </dgm:presLayoutVars>
      </dgm:prSet>
      <dgm:spPr/>
      <dgm:t>
        <a:bodyPr/>
        <a:lstStyle/>
        <a:p>
          <a:endParaRPr lang="en-US"/>
        </a:p>
      </dgm:t>
    </dgm:pt>
  </dgm:ptLst>
  <dgm:cxnLst>
    <dgm:cxn modelId="{80CB9D81-F12F-4355-91C4-1DCC639CC353}" type="presOf" srcId="{7E8F2600-F0C1-431C-A53E-6D9576E46586}" destId="{113FCA8F-21FD-4DFE-848F-269FC14CB75F}" srcOrd="0" destOrd="0" presId="urn:microsoft.com/office/officeart/2005/8/layout/radial1"/>
    <dgm:cxn modelId="{6A229771-0D9E-42CB-ABEC-A401F7A360A4}" type="presOf" srcId="{2866CF71-3D82-47D7-951E-C8EF0E7E6A3F}" destId="{F083B0AA-A227-4C84-849C-ED0C50D129B0}" srcOrd="0" destOrd="0" presId="urn:microsoft.com/office/officeart/2005/8/layout/radial1"/>
    <dgm:cxn modelId="{924CD647-66AC-49BD-BF59-712F98D57E69}" type="presOf" srcId="{06B472A8-9A9E-4868-9206-4E8D5F646238}" destId="{8C5A6114-7FA8-460B-A7B6-21136F21B1F1}" srcOrd="0" destOrd="0" presId="urn:microsoft.com/office/officeart/2005/8/layout/radial1"/>
    <dgm:cxn modelId="{0BB09AF1-E7FA-423E-BFE1-9E5D85E52332}" type="presOf" srcId="{1BD7338B-F045-4E8C-BDCC-9133425FEE7A}" destId="{919AFDF5-DCCB-4B42-9B8D-3C963080C9A3}" srcOrd="0" destOrd="0" presId="urn:microsoft.com/office/officeart/2005/8/layout/radial1"/>
    <dgm:cxn modelId="{C48CBC0F-4A47-43CC-86EE-52440296036E}" srcId="{3C438B77-450C-4232-A3D7-0D3ACB722FDF}" destId="{B7A830FD-C80E-4750-87F9-BCC86D858550}" srcOrd="0" destOrd="0" parTransId="{7534CE13-53BD-4B07-838F-51870C5296C4}" sibTransId="{BEA07274-63B5-4EAC-84B8-42747D642D9E}"/>
    <dgm:cxn modelId="{663C31FD-72D0-497D-983A-30C0F9B57382}" type="presOf" srcId="{ACB8F353-7DED-433F-BAAB-1B7015530A30}" destId="{A2597D31-3036-457B-800F-59DCF63111D7}" srcOrd="1" destOrd="0" presId="urn:microsoft.com/office/officeart/2005/8/layout/radial1"/>
    <dgm:cxn modelId="{2F5ADF84-757F-40C9-9D83-33FEA1795513}" type="presOf" srcId="{3C438B77-450C-4232-A3D7-0D3ACB722FDF}" destId="{9C2A89E7-6DCC-478B-8916-BADD03D8838C}" srcOrd="0" destOrd="0" presId="urn:microsoft.com/office/officeart/2005/8/layout/radial1"/>
    <dgm:cxn modelId="{E16C5BBC-5658-41EF-BBFB-83DE32D4A56E}" type="presOf" srcId="{B624EF02-163C-42BD-BCE7-FC11FAB8ADDC}" destId="{6F122902-51A6-4662-B365-385D3F24DB47}" srcOrd="0" destOrd="0" presId="urn:microsoft.com/office/officeart/2005/8/layout/radial1"/>
    <dgm:cxn modelId="{ED085608-AB3F-4EC8-A2F0-7B6AA38EA6B8}" type="presOf" srcId="{462A7F8A-7801-4D16-A935-A107420AA40B}" destId="{CC1868B9-39A3-4268-B667-7DC4ABC7673A}" srcOrd="1" destOrd="0" presId="urn:microsoft.com/office/officeart/2005/8/layout/radial1"/>
    <dgm:cxn modelId="{2D48FEFA-837F-43C6-A9AC-2A441BB1C970}" srcId="{B7A830FD-C80E-4750-87F9-BCC86D858550}" destId="{BDF9663A-01E4-4A2C-BC07-7DB12A8CF9B4}" srcOrd="1" destOrd="0" parTransId="{7F21FA47-B5DB-4CF3-8D45-1A85A1DE9CF4}" sibTransId="{FAFACD0A-ADFE-4AAF-8AF7-F0C52FE9458D}"/>
    <dgm:cxn modelId="{33164729-20E1-4276-ADF2-E5549F2B5DF2}" type="presOf" srcId="{06B472A8-9A9E-4868-9206-4E8D5F646238}" destId="{0D8729EA-E549-4CC0-B4A8-00F82EDA455B}" srcOrd="1" destOrd="0" presId="urn:microsoft.com/office/officeart/2005/8/layout/radial1"/>
    <dgm:cxn modelId="{1BAEEF49-EAE1-419B-89DD-5E2BADB6147D}" type="presOf" srcId="{7F21FA47-B5DB-4CF3-8D45-1A85A1DE9CF4}" destId="{6348EA54-9588-44BA-BA3B-2CF01A062BDD}" srcOrd="1" destOrd="0" presId="urn:microsoft.com/office/officeart/2005/8/layout/radial1"/>
    <dgm:cxn modelId="{351D6FAE-BBD9-43A4-8C68-B4DAAD722B80}" srcId="{B7A830FD-C80E-4750-87F9-BCC86D858550}" destId="{0A2D1605-E192-444C-88BF-A1D598CDE590}" srcOrd="5" destOrd="0" parTransId="{ACB8F353-7DED-433F-BAAB-1B7015530A30}" sibTransId="{7910ACE6-9FDA-4A70-9895-88546A3A3A78}"/>
    <dgm:cxn modelId="{84538B7C-E1A5-4130-A84F-C557506D2BB7}" type="presOf" srcId="{B7A830FD-C80E-4750-87F9-BCC86D858550}" destId="{969ABA3B-DEA1-40DD-9F70-B348BF4CB200}" srcOrd="0" destOrd="0" presId="urn:microsoft.com/office/officeart/2005/8/layout/radial1"/>
    <dgm:cxn modelId="{21FA5E86-A8BC-4491-A8E6-B98EE65BFB81}" type="presOf" srcId="{6BC87008-2130-4799-957F-DB05CBFE9BAA}" destId="{1983F3B0-205E-4B08-B71D-98B1E5DCBE29}" srcOrd="0" destOrd="0" presId="urn:microsoft.com/office/officeart/2005/8/layout/radial1"/>
    <dgm:cxn modelId="{9F415B2D-B3F9-4E85-9980-0202DDA78CA7}" type="presOf" srcId="{0659C578-EEAE-4F3F-A6D6-B5ED45D7F0D8}" destId="{123E5568-7B98-4C98-A9F8-DCB4D320420D}" srcOrd="0" destOrd="0" presId="urn:microsoft.com/office/officeart/2005/8/layout/radial1"/>
    <dgm:cxn modelId="{399CEE50-83FA-49BA-970F-9BC207769568}" type="presOf" srcId="{0659C578-EEAE-4F3F-A6D6-B5ED45D7F0D8}" destId="{3EA0F4FB-8A40-4D7F-BE18-9E59616EAB35}" srcOrd="1" destOrd="0" presId="urn:microsoft.com/office/officeart/2005/8/layout/radial1"/>
    <dgm:cxn modelId="{840DB0F6-8179-48C6-95AA-762B8FE8159A}" srcId="{B7A830FD-C80E-4750-87F9-BCC86D858550}" destId="{B624EF02-163C-42BD-BCE7-FC11FAB8ADDC}" srcOrd="3" destOrd="0" parTransId="{462A7F8A-7801-4D16-A935-A107420AA40B}" sibTransId="{98551B53-4C41-4C93-AA47-02E08673036F}"/>
    <dgm:cxn modelId="{4A0D8541-61A9-4D54-B00B-A61154B4710E}" srcId="{B7A830FD-C80E-4750-87F9-BCC86D858550}" destId="{1BD7338B-F045-4E8C-BDCC-9133425FEE7A}" srcOrd="4" destOrd="0" parTransId="{0B186E15-811D-418F-B728-B2EC8FF0D0D5}" sibTransId="{248ABE91-18CB-4C48-BDDA-D1518412ACDE}"/>
    <dgm:cxn modelId="{80074C70-5F6F-4E74-9395-5F3563434274}" srcId="{3C438B77-450C-4232-A3D7-0D3ACB722FDF}" destId="{63DD174A-C725-442B-BF22-E7A7120B1469}" srcOrd="1" destOrd="0" parTransId="{5BFB9908-1F49-4946-B187-4637966AB0B3}" sibTransId="{17ECD9D6-3050-43E0-A005-B76155D5EA7C}"/>
    <dgm:cxn modelId="{3634276E-7DDA-49A9-A88D-B4DAF2DB9E2B}" type="presOf" srcId="{0A2D1605-E192-444C-88BF-A1D598CDE590}" destId="{032E4AC0-811C-49A1-8710-E35EB02A59B9}" srcOrd="0" destOrd="0" presId="urn:microsoft.com/office/officeart/2005/8/layout/radial1"/>
    <dgm:cxn modelId="{DF17BA36-2399-4168-B3F2-942CD03F65E7}" type="presOf" srcId="{ACB8F353-7DED-433F-BAAB-1B7015530A30}" destId="{CD891279-0CEE-44E9-8B32-592B46553BE1}" srcOrd="0" destOrd="0" presId="urn:microsoft.com/office/officeart/2005/8/layout/radial1"/>
    <dgm:cxn modelId="{4690EE0A-5A37-4DE3-8583-5F9431F030C1}" type="presOf" srcId="{BDF9663A-01E4-4A2C-BC07-7DB12A8CF9B4}" destId="{A75E6690-0382-4906-B9F3-9068E2648ADB}" srcOrd="0" destOrd="0" presId="urn:microsoft.com/office/officeart/2005/8/layout/radial1"/>
    <dgm:cxn modelId="{78434B14-FF62-4B08-8355-5139E00BFA5D}" type="presOf" srcId="{7F21FA47-B5DB-4CF3-8D45-1A85A1DE9CF4}" destId="{CAB523C5-8338-4AEF-8487-0E4DD0491E12}" srcOrd="0" destOrd="0" presId="urn:microsoft.com/office/officeart/2005/8/layout/radial1"/>
    <dgm:cxn modelId="{DE1D2B8C-F9B5-47DE-9E11-57B133F0254F}" type="presOf" srcId="{0B186E15-811D-418F-B728-B2EC8FF0D0D5}" destId="{AE5B8897-AB7F-449E-BF16-92F038810D86}" srcOrd="0" destOrd="0" presId="urn:microsoft.com/office/officeart/2005/8/layout/radial1"/>
    <dgm:cxn modelId="{6149C0D6-65D0-4950-A6A7-5DB7E0E0188B}" type="presOf" srcId="{3192F490-25DC-46FA-9242-9F9577F1CF90}" destId="{5AFD75E6-F0A2-4E65-B83A-2DA500F145AD}" srcOrd="1" destOrd="0" presId="urn:microsoft.com/office/officeart/2005/8/layout/radial1"/>
    <dgm:cxn modelId="{A9370AE5-A877-40E7-B101-0FB9E5863B16}" type="presOf" srcId="{918F844A-B698-4E58-860B-DCF732B732AB}" destId="{FBA93CB2-3098-4902-A70B-B2DFAC17ACF5}" srcOrd="0" destOrd="0" presId="urn:microsoft.com/office/officeart/2005/8/layout/radial1"/>
    <dgm:cxn modelId="{7791B07C-630D-449F-A9A6-A45DD5C2FCF9}" srcId="{B7A830FD-C80E-4750-87F9-BCC86D858550}" destId="{7E8F2600-F0C1-431C-A53E-6D9576E46586}" srcOrd="2" destOrd="0" parTransId="{0659C578-EEAE-4F3F-A6D6-B5ED45D7F0D8}" sibTransId="{2BDBBB6C-137F-467F-B366-C2D039A4DD92}"/>
    <dgm:cxn modelId="{CEAF9AC2-3F32-46E3-8A66-80AB07A7A59A}" type="presOf" srcId="{462A7F8A-7801-4D16-A935-A107420AA40B}" destId="{66823E55-1DD4-4526-98F9-DB1BCDC609B5}" srcOrd="0" destOrd="0" presId="urn:microsoft.com/office/officeart/2005/8/layout/radial1"/>
    <dgm:cxn modelId="{A4CF9B52-934A-41C6-A43E-D900B851980F}" type="presOf" srcId="{0B186E15-811D-418F-B728-B2EC8FF0D0D5}" destId="{F8596830-E791-4B0A-8A15-EB13F05D70F7}" srcOrd="1" destOrd="0" presId="urn:microsoft.com/office/officeart/2005/8/layout/radial1"/>
    <dgm:cxn modelId="{E06C0BBC-CA43-4B95-BE3E-01DB0F9B2B21}" type="presOf" srcId="{A614A671-2B79-4532-B6F7-49954DEFA55D}" destId="{8844DADA-0022-4FC4-9CE5-4E905F9C44A2}" srcOrd="1" destOrd="0" presId="urn:microsoft.com/office/officeart/2005/8/layout/radial1"/>
    <dgm:cxn modelId="{CE73C449-84D4-471F-9BCE-45A89AAE7D9D}" type="presOf" srcId="{A614A671-2B79-4532-B6F7-49954DEFA55D}" destId="{96FE2773-387B-4D43-BA35-4335A99B2730}" srcOrd="0" destOrd="0" presId="urn:microsoft.com/office/officeart/2005/8/layout/radial1"/>
    <dgm:cxn modelId="{D9A32987-2A2D-46C9-85A1-01CAD6C85580}" srcId="{B7A830FD-C80E-4750-87F9-BCC86D858550}" destId="{6BC87008-2130-4799-957F-DB05CBFE9BAA}" srcOrd="7" destOrd="0" parTransId="{06B472A8-9A9E-4868-9206-4E8D5F646238}" sibTransId="{20EAB0F4-751A-4FC2-B4C9-70150FE5CC4F}"/>
    <dgm:cxn modelId="{54807281-1242-474F-A141-A5CD1EF352AE}" type="presOf" srcId="{3192F490-25DC-46FA-9242-9F9577F1CF90}" destId="{73FA5831-CC16-4C47-B17D-2DC79B500AF3}" srcOrd="0" destOrd="0" presId="urn:microsoft.com/office/officeart/2005/8/layout/radial1"/>
    <dgm:cxn modelId="{5E03162F-D4E1-4128-ADE8-C01D0764C133}" srcId="{B7A830FD-C80E-4750-87F9-BCC86D858550}" destId="{918F844A-B698-4E58-860B-DCF732B732AB}" srcOrd="0" destOrd="0" parTransId="{3192F490-25DC-46FA-9242-9F9577F1CF90}" sibTransId="{548CB0F5-8B6B-45A7-A18F-E7FFF32B6B57}"/>
    <dgm:cxn modelId="{69EDABBA-1D71-4AF7-BE5E-294EF06CFED1}" srcId="{B7A830FD-C80E-4750-87F9-BCC86D858550}" destId="{2866CF71-3D82-47D7-951E-C8EF0E7E6A3F}" srcOrd="6" destOrd="0" parTransId="{A614A671-2B79-4532-B6F7-49954DEFA55D}" sibTransId="{9A53F8D2-16F8-4EFA-9C17-5514533B1207}"/>
    <dgm:cxn modelId="{C986808E-E5D1-467F-A421-8ABEA3E8B5E5}" type="presParOf" srcId="{9C2A89E7-6DCC-478B-8916-BADD03D8838C}" destId="{969ABA3B-DEA1-40DD-9F70-B348BF4CB200}" srcOrd="0" destOrd="0" presId="urn:microsoft.com/office/officeart/2005/8/layout/radial1"/>
    <dgm:cxn modelId="{36DF6CF6-3AB6-4E86-80C7-F8D8FAE368AB}" type="presParOf" srcId="{9C2A89E7-6DCC-478B-8916-BADD03D8838C}" destId="{73FA5831-CC16-4C47-B17D-2DC79B500AF3}" srcOrd="1" destOrd="0" presId="urn:microsoft.com/office/officeart/2005/8/layout/radial1"/>
    <dgm:cxn modelId="{CDFA8D6A-180D-480A-9A7A-F8115E8862AA}" type="presParOf" srcId="{73FA5831-CC16-4C47-B17D-2DC79B500AF3}" destId="{5AFD75E6-F0A2-4E65-B83A-2DA500F145AD}" srcOrd="0" destOrd="0" presId="urn:microsoft.com/office/officeart/2005/8/layout/radial1"/>
    <dgm:cxn modelId="{AC8402FB-4E1E-450C-A09F-5D7985448F36}" type="presParOf" srcId="{9C2A89E7-6DCC-478B-8916-BADD03D8838C}" destId="{FBA93CB2-3098-4902-A70B-B2DFAC17ACF5}" srcOrd="2" destOrd="0" presId="urn:microsoft.com/office/officeart/2005/8/layout/radial1"/>
    <dgm:cxn modelId="{19230911-D648-4C3B-95DB-E9D23AF6DAB5}" type="presParOf" srcId="{9C2A89E7-6DCC-478B-8916-BADD03D8838C}" destId="{CAB523C5-8338-4AEF-8487-0E4DD0491E12}" srcOrd="3" destOrd="0" presId="urn:microsoft.com/office/officeart/2005/8/layout/radial1"/>
    <dgm:cxn modelId="{3DFFFCC5-6D6D-496F-8D4C-479A7D26DF18}" type="presParOf" srcId="{CAB523C5-8338-4AEF-8487-0E4DD0491E12}" destId="{6348EA54-9588-44BA-BA3B-2CF01A062BDD}" srcOrd="0" destOrd="0" presId="urn:microsoft.com/office/officeart/2005/8/layout/radial1"/>
    <dgm:cxn modelId="{2BCCB675-E6E6-426D-BC49-4BA964095FEF}" type="presParOf" srcId="{9C2A89E7-6DCC-478B-8916-BADD03D8838C}" destId="{A75E6690-0382-4906-B9F3-9068E2648ADB}" srcOrd="4" destOrd="0" presId="urn:microsoft.com/office/officeart/2005/8/layout/radial1"/>
    <dgm:cxn modelId="{F6EBBA93-7992-476C-88C5-2217E99F84EE}" type="presParOf" srcId="{9C2A89E7-6DCC-478B-8916-BADD03D8838C}" destId="{123E5568-7B98-4C98-A9F8-DCB4D320420D}" srcOrd="5" destOrd="0" presId="urn:microsoft.com/office/officeart/2005/8/layout/radial1"/>
    <dgm:cxn modelId="{C7EDD78A-93E6-4456-B473-AB53C197FC02}" type="presParOf" srcId="{123E5568-7B98-4C98-A9F8-DCB4D320420D}" destId="{3EA0F4FB-8A40-4D7F-BE18-9E59616EAB35}" srcOrd="0" destOrd="0" presId="urn:microsoft.com/office/officeart/2005/8/layout/radial1"/>
    <dgm:cxn modelId="{5A6938EF-AC18-4F2E-BC9A-B533E5A1C7F9}" type="presParOf" srcId="{9C2A89E7-6DCC-478B-8916-BADD03D8838C}" destId="{113FCA8F-21FD-4DFE-848F-269FC14CB75F}" srcOrd="6" destOrd="0" presId="urn:microsoft.com/office/officeart/2005/8/layout/radial1"/>
    <dgm:cxn modelId="{AD030129-6699-4C2B-9540-16BD54504218}" type="presParOf" srcId="{9C2A89E7-6DCC-478B-8916-BADD03D8838C}" destId="{66823E55-1DD4-4526-98F9-DB1BCDC609B5}" srcOrd="7" destOrd="0" presId="urn:microsoft.com/office/officeart/2005/8/layout/radial1"/>
    <dgm:cxn modelId="{ADB2D198-2094-4944-A76D-E4F39391E8D6}" type="presParOf" srcId="{66823E55-1DD4-4526-98F9-DB1BCDC609B5}" destId="{CC1868B9-39A3-4268-B667-7DC4ABC7673A}" srcOrd="0" destOrd="0" presId="urn:microsoft.com/office/officeart/2005/8/layout/radial1"/>
    <dgm:cxn modelId="{0357D917-1F32-4DB2-8D20-1E40FEC2A083}" type="presParOf" srcId="{9C2A89E7-6DCC-478B-8916-BADD03D8838C}" destId="{6F122902-51A6-4662-B365-385D3F24DB47}" srcOrd="8" destOrd="0" presId="urn:microsoft.com/office/officeart/2005/8/layout/radial1"/>
    <dgm:cxn modelId="{279094F0-41DE-4687-8C04-61B7FE228A2C}" type="presParOf" srcId="{9C2A89E7-6DCC-478B-8916-BADD03D8838C}" destId="{AE5B8897-AB7F-449E-BF16-92F038810D86}" srcOrd="9" destOrd="0" presId="urn:microsoft.com/office/officeart/2005/8/layout/radial1"/>
    <dgm:cxn modelId="{68A4B1E3-BAB7-4C81-A70D-4D691B7867A4}" type="presParOf" srcId="{AE5B8897-AB7F-449E-BF16-92F038810D86}" destId="{F8596830-E791-4B0A-8A15-EB13F05D70F7}" srcOrd="0" destOrd="0" presId="urn:microsoft.com/office/officeart/2005/8/layout/radial1"/>
    <dgm:cxn modelId="{CBCA1448-39C9-45BC-85F7-F62DFF0C804E}" type="presParOf" srcId="{9C2A89E7-6DCC-478B-8916-BADD03D8838C}" destId="{919AFDF5-DCCB-4B42-9B8D-3C963080C9A3}" srcOrd="10" destOrd="0" presId="urn:microsoft.com/office/officeart/2005/8/layout/radial1"/>
    <dgm:cxn modelId="{7EA95839-608D-4E0E-AD03-319A8B957F05}" type="presParOf" srcId="{9C2A89E7-6DCC-478B-8916-BADD03D8838C}" destId="{CD891279-0CEE-44E9-8B32-592B46553BE1}" srcOrd="11" destOrd="0" presId="urn:microsoft.com/office/officeart/2005/8/layout/radial1"/>
    <dgm:cxn modelId="{A50C908E-08E2-4705-A3B2-1874FA72F956}" type="presParOf" srcId="{CD891279-0CEE-44E9-8B32-592B46553BE1}" destId="{A2597D31-3036-457B-800F-59DCF63111D7}" srcOrd="0" destOrd="0" presId="urn:microsoft.com/office/officeart/2005/8/layout/radial1"/>
    <dgm:cxn modelId="{FC3EA456-8A30-423E-94ED-9296F186B65C}" type="presParOf" srcId="{9C2A89E7-6DCC-478B-8916-BADD03D8838C}" destId="{032E4AC0-811C-49A1-8710-E35EB02A59B9}" srcOrd="12" destOrd="0" presId="urn:microsoft.com/office/officeart/2005/8/layout/radial1"/>
    <dgm:cxn modelId="{4ABFD067-7160-4AC9-8658-0088C3952B12}" type="presParOf" srcId="{9C2A89E7-6DCC-478B-8916-BADD03D8838C}" destId="{96FE2773-387B-4D43-BA35-4335A99B2730}" srcOrd="13" destOrd="0" presId="urn:microsoft.com/office/officeart/2005/8/layout/radial1"/>
    <dgm:cxn modelId="{68FA1F9C-78DB-4C38-BC83-7115436A5315}" type="presParOf" srcId="{96FE2773-387B-4D43-BA35-4335A99B2730}" destId="{8844DADA-0022-4FC4-9CE5-4E905F9C44A2}" srcOrd="0" destOrd="0" presId="urn:microsoft.com/office/officeart/2005/8/layout/radial1"/>
    <dgm:cxn modelId="{B22E3268-9BA6-4E58-802A-EFAE5B7B6190}" type="presParOf" srcId="{9C2A89E7-6DCC-478B-8916-BADD03D8838C}" destId="{F083B0AA-A227-4C84-849C-ED0C50D129B0}" srcOrd="14" destOrd="0" presId="urn:microsoft.com/office/officeart/2005/8/layout/radial1"/>
    <dgm:cxn modelId="{1DB4FCF0-3C84-4308-B6EE-2237D5CE9932}" type="presParOf" srcId="{9C2A89E7-6DCC-478B-8916-BADD03D8838C}" destId="{8C5A6114-7FA8-460B-A7B6-21136F21B1F1}" srcOrd="15" destOrd="0" presId="urn:microsoft.com/office/officeart/2005/8/layout/radial1"/>
    <dgm:cxn modelId="{03939F9A-493B-4507-A165-7D3535D1F6BD}" type="presParOf" srcId="{8C5A6114-7FA8-460B-A7B6-21136F21B1F1}" destId="{0D8729EA-E549-4CC0-B4A8-00F82EDA455B}" srcOrd="0" destOrd="0" presId="urn:microsoft.com/office/officeart/2005/8/layout/radial1"/>
    <dgm:cxn modelId="{2FE049F5-0DAB-47C9-8CFB-05C4B9236A5F}" type="presParOf" srcId="{9C2A89E7-6DCC-478B-8916-BADD03D8838C}" destId="{1983F3B0-205E-4B08-B71D-98B1E5DCBE29}" srcOrd="16" destOrd="0" presId="urn:microsoft.com/office/officeart/2005/8/layout/radial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DF0323E9-7D64-4A96-8EEE-7B27BDEA50B7}" type="doc">
      <dgm:prSet loTypeId="urn:microsoft.com/office/officeart/2005/8/layout/pyramid1" loCatId="pyramid" qsTypeId="urn:microsoft.com/office/officeart/2005/8/quickstyle/simple1" qsCatId="simple" csTypeId="urn:microsoft.com/office/officeart/2005/8/colors/accent1_2" csCatId="accent1" phldr="1"/>
      <dgm:spPr/>
    </dgm:pt>
    <dgm:pt modelId="{DD12AEF4-B519-4DA0-9B6C-C6F20F86CCCA}">
      <dgm:prSet phldrT="[Text]" custT="1"/>
      <dgm:spPr/>
      <dgm:t>
        <a:bodyPr/>
        <a:lstStyle/>
        <a:p>
          <a:endParaRPr lang="en-US" sz="3000" b="1" i="0" u="none" dirty="0" smtClean="0">
            <a:latin typeface="Times New Roman" panose="02020603050405020304" pitchFamily="18" charset="0"/>
            <a:cs typeface="Times New Roman" panose="02020603050405020304" pitchFamily="18" charset="0"/>
          </a:endParaRPr>
        </a:p>
        <a:p>
          <a:r>
            <a:rPr lang="en-US" sz="3000" b="1" i="0" u="none" dirty="0" smtClean="0">
              <a:latin typeface="Times New Roman" panose="02020603050405020304" pitchFamily="18" charset="0"/>
              <a:cs typeface="Times New Roman" panose="02020603050405020304" pitchFamily="18" charset="0"/>
            </a:rPr>
            <a:t>Primary </a:t>
          </a:r>
          <a:r>
            <a:rPr lang="en-US" sz="3000" b="1" dirty="0" smtClean="0">
              <a:latin typeface="Times New Roman" panose="02020603050405020304" pitchFamily="18" charset="0"/>
              <a:cs typeface="Times New Roman" panose="02020603050405020304" pitchFamily="18" charset="0"/>
            </a:rPr>
            <a:t>prevention</a:t>
          </a:r>
          <a:endParaRPr lang="en-US" sz="3000" dirty="0">
            <a:latin typeface="Times New Roman" panose="02020603050405020304" pitchFamily="18" charset="0"/>
            <a:cs typeface="Times New Roman" panose="02020603050405020304" pitchFamily="18" charset="0"/>
          </a:endParaRPr>
        </a:p>
      </dgm:t>
    </dgm:pt>
    <dgm:pt modelId="{E3D0D7F1-88FE-4D37-81F0-CD09DC18713E}" type="parTrans" cxnId="{DEF3750F-7737-4C77-B2A6-29EA839D5F5F}">
      <dgm:prSet/>
      <dgm:spPr/>
      <dgm:t>
        <a:bodyPr/>
        <a:lstStyle/>
        <a:p>
          <a:endParaRPr lang="en-US"/>
        </a:p>
      </dgm:t>
    </dgm:pt>
    <dgm:pt modelId="{95ED5077-B578-4630-A993-28D61D220392}" type="sibTrans" cxnId="{DEF3750F-7737-4C77-B2A6-29EA839D5F5F}">
      <dgm:prSet/>
      <dgm:spPr/>
      <dgm:t>
        <a:bodyPr/>
        <a:lstStyle/>
        <a:p>
          <a:endParaRPr lang="en-US"/>
        </a:p>
      </dgm:t>
    </dgm:pt>
    <dgm:pt modelId="{93063E5C-9E8A-401E-B854-FF1386A14116}">
      <dgm:prSet phldrT="[Text]" custT="1"/>
      <dgm:spPr/>
      <dgm:t>
        <a:bodyPr/>
        <a:lstStyle/>
        <a:p>
          <a:r>
            <a:rPr lang="en-US" sz="3500" b="1" i="0" u="none" dirty="0" smtClean="0">
              <a:latin typeface="Times New Roman" panose="02020603050405020304" pitchFamily="18" charset="0"/>
              <a:cs typeface="Times New Roman" panose="02020603050405020304" pitchFamily="18" charset="0"/>
            </a:rPr>
            <a:t>Secondary </a:t>
          </a:r>
          <a:r>
            <a:rPr lang="en-US" sz="3500" b="1" dirty="0" smtClean="0">
              <a:latin typeface="Times New Roman" panose="02020603050405020304" pitchFamily="18" charset="0"/>
              <a:cs typeface="Times New Roman" panose="02020603050405020304" pitchFamily="18" charset="0"/>
            </a:rPr>
            <a:t>preventions</a:t>
          </a:r>
          <a:endParaRPr lang="en-US" sz="3500" dirty="0">
            <a:latin typeface="Times New Roman" panose="02020603050405020304" pitchFamily="18" charset="0"/>
            <a:cs typeface="Times New Roman" panose="02020603050405020304" pitchFamily="18" charset="0"/>
          </a:endParaRPr>
        </a:p>
      </dgm:t>
    </dgm:pt>
    <dgm:pt modelId="{F09148F0-A287-4EC6-87D9-E4B39A758F76}" type="parTrans" cxnId="{36B59B6B-A6FD-41ED-819B-0B3207EA4CB6}">
      <dgm:prSet/>
      <dgm:spPr/>
      <dgm:t>
        <a:bodyPr/>
        <a:lstStyle/>
        <a:p>
          <a:endParaRPr lang="en-US"/>
        </a:p>
      </dgm:t>
    </dgm:pt>
    <dgm:pt modelId="{76B3758F-C92D-457C-8A63-296CE71869C0}" type="sibTrans" cxnId="{36B59B6B-A6FD-41ED-819B-0B3207EA4CB6}">
      <dgm:prSet/>
      <dgm:spPr/>
      <dgm:t>
        <a:bodyPr/>
        <a:lstStyle/>
        <a:p>
          <a:endParaRPr lang="en-US"/>
        </a:p>
      </dgm:t>
    </dgm:pt>
    <dgm:pt modelId="{2788CEE7-66B5-4367-9BE7-335BF7837E1C}">
      <dgm:prSet phldrT="[Text]" custT="1"/>
      <dgm:spPr/>
      <dgm:t>
        <a:bodyPr/>
        <a:lstStyle/>
        <a:p>
          <a:r>
            <a:rPr lang="en-US" sz="4000" b="1" dirty="0" smtClean="0">
              <a:latin typeface="Times New Roman" panose="02020603050405020304" pitchFamily="18" charset="0"/>
              <a:cs typeface="Times New Roman" panose="02020603050405020304" pitchFamily="18" charset="0"/>
            </a:rPr>
            <a:t>Tertiary </a:t>
          </a:r>
          <a:r>
            <a:rPr lang="en-US" sz="4000" b="1" i="0" u="none" dirty="0" smtClean="0">
              <a:latin typeface="Times New Roman" panose="02020603050405020304" pitchFamily="18" charset="0"/>
              <a:cs typeface="Times New Roman" panose="02020603050405020304" pitchFamily="18" charset="0"/>
            </a:rPr>
            <a:t>preventions</a:t>
          </a:r>
          <a:endParaRPr lang="en-US" sz="4000" dirty="0">
            <a:latin typeface="Times New Roman" panose="02020603050405020304" pitchFamily="18" charset="0"/>
            <a:cs typeface="Times New Roman" panose="02020603050405020304" pitchFamily="18" charset="0"/>
          </a:endParaRPr>
        </a:p>
      </dgm:t>
    </dgm:pt>
    <dgm:pt modelId="{EBFF0FE0-3CD0-4949-8453-8D37C757ACA9}" type="parTrans" cxnId="{8A86FD55-81CD-4BC7-BEAD-E04C6FEEF95B}">
      <dgm:prSet/>
      <dgm:spPr/>
      <dgm:t>
        <a:bodyPr/>
        <a:lstStyle/>
        <a:p>
          <a:endParaRPr lang="en-US"/>
        </a:p>
      </dgm:t>
    </dgm:pt>
    <dgm:pt modelId="{6D82265F-A3E8-4DA4-9243-0248DF618CAB}" type="sibTrans" cxnId="{8A86FD55-81CD-4BC7-BEAD-E04C6FEEF95B}">
      <dgm:prSet/>
      <dgm:spPr/>
      <dgm:t>
        <a:bodyPr/>
        <a:lstStyle/>
        <a:p>
          <a:endParaRPr lang="en-US"/>
        </a:p>
      </dgm:t>
    </dgm:pt>
    <dgm:pt modelId="{6138A59C-D4D0-437E-9DF1-EC1641BAABA3}" type="pres">
      <dgm:prSet presAssocID="{DF0323E9-7D64-4A96-8EEE-7B27BDEA50B7}" presName="Name0" presStyleCnt="0">
        <dgm:presLayoutVars>
          <dgm:dir/>
          <dgm:animLvl val="lvl"/>
          <dgm:resizeHandles val="exact"/>
        </dgm:presLayoutVars>
      </dgm:prSet>
      <dgm:spPr/>
    </dgm:pt>
    <dgm:pt modelId="{912A64BF-D0B6-4A4A-9AB8-ED28F27EADDF}" type="pres">
      <dgm:prSet presAssocID="{DD12AEF4-B519-4DA0-9B6C-C6F20F86CCCA}" presName="Name8" presStyleCnt="0"/>
      <dgm:spPr/>
    </dgm:pt>
    <dgm:pt modelId="{5DF70755-7D14-4947-B05F-E12AE09BB645}" type="pres">
      <dgm:prSet presAssocID="{DD12AEF4-B519-4DA0-9B6C-C6F20F86CCCA}" presName="level" presStyleLbl="node1" presStyleIdx="0" presStyleCnt="3">
        <dgm:presLayoutVars>
          <dgm:chMax val="1"/>
          <dgm:bulletEnabled val="1"/>
        </dgm:presLayoutVars>
      </dgm:prSet>
      <dgm:spPr/>
      <dgm:t>
        <a:bodyPr/>
        <a:lstStyle/>
        <a:p>
          <a:endParaRPr lang="en-US"/>
        </a:p>
      </dgm:t>
    </dgm:pt>
    <dgm:pt modelId="{541DB3CB-8306-41A2-A2E0-5B01C072A058}" type="pres">
      <dgm:prSet presAssocID="{DD12AEF4-B519-4DA0-9B6C-C6F20F86CCCA}" presName="levelTx" presStyleLbl="revTx" presStyleIdx="0" presStyleCnt="0">
        <dgm:presLayoutVars>
          <dgm:chMax val="1"/>
          <dgm:bulletEnabled val="1"/>
        </dgm:presLayoutVars>
      </dgm:prSet>
      <dgm:spPr/>
      <dgm:t>
        <a:bodyPr/>
        <a:lstStyle/>
        <a:p>
          <a:endParaRPr lang="en-US"/>
        </a:p>
      </dgm:t>
    </dgm:pt>
    <dgm:pt modelId="{8FB5651A-BF83-4FE2-B9DA-783674091295}" type="pres">
      <dgm:prSet presAssocID="{93063E5C-9E8A-401E-B854-FF1386A14116}" presName="Name8" presStyleCnt="0"/>
      <dgm:spPr/>
    </dgm:pt>
    <dgm:pt modelId="{E6DA1119-7D47-4DB6-A84F-4D828BB3260C}" type="pres">
      <dgm:prSet presAssocID="{93063E5C-9E8A-401E-B854-FF1386A14116}" presName="level" presStyleLbl="node1" presStyleIdx="1" presStyleCnt="3">
        <dgm:presLayoutVars>
          <dgm:chMax val="1"/>
          <dgm:bulletEnabled val="1"/>
        </dgm:presLayoutVars>
      </dgm:prSet>
      <dgm:spPr/>
      <dgm:t>
        <a:bodyPr/>
        <a:lstStyle/>
        <a:p>
          <a:endParaRPr lang="en-US"/>
        </a:p>
      </dgm:t>
    </dgm:pt>
    <dgm:pt modelId="{71322C9B-2047-460F-AD32-117B6E3212A8}" type="pres">
      <dgm:prSet presAssocID="{93063E5C-9E8A-401E-B854-FF1386A14116}" presName="levelTx" presStyleLbl="revTx" presStyleIdx="0" presStyleCnt="0">
        <dgm:presLayoutVars>
          <dgm:chMax val="1"/>
          <dgm:bulletEnabled val="1"/>
        </dgm:presLayoutVars>
      </dgm:prSet>
      <dgm:spPr/>
      <dgm:t>
        <a:bodyPr/>
        <a:lstStyle/>
        <a:p>
          <a:endParaRPr lang="en-US"/>
        </a:p>
      </dgm:t>
    </dgm:pt>
    <dgm:pt modelId="{ADDE255A-06A1-49A6-AB16-A0EFE26F0DA4}" type="pres">
      <dgm:prSet presAssocID="{2788CEE7-66B5-4367-9BE7-335BF7837E1C}" presName="Name8" presStyleCnt="0"/>
      <dgm:spPr/>
    </dgm:pt>
    <dgm:pt modelId="{5BC699CC-A433-490F-B5E7-47A950F6624B}" type="pres">
      <dgm:prSet presAssocID="{2788CEE7-66B5-4367-9BE7-335BF7837E1C}" presName="level" presStyleLbl="node1" presStyleIdx="2" presStyleCnt="3">
        <dgm:presLayoutVars>
          <dgm:chMax val="1"/>
          <dgm:bulletEnabled val="1"/>
        </dgm:presLayoutVars>
      </dgm:prSet>
      <dgm:spPr/>
      <dgm:t>
        <a:bodyPr/>
        <a:lstStyle/>
        <a:p>
          <a:endParaRPr lang="en-US"/>
        </a:p>
      </dgm:t>
    </dgm:pt>
    <dgm:pt modelId="{674C6FE5-039A-498B-BDFB-57D2453B25A6}" type="pres">
      <dgm:prSet presAssocID="{2788CEE7-66B5-4367-9BE7-335BF7837E1C}" presName="levelTx" presStyleLbl="revTx" presStyleIdx="0" presStyleCnt="0">
        <dgm:presLayoutVars>
          <dgm:chMax val="1"/>
          <dgm:bulletEnabled val="1"/>
        </dgm:presLayoutVars>
      </dgm:prSet>
      <dgm:spPr/>
      <dgm:t>
        <a:bodyPr/>
        <a:lstStyle/>
        <a:p>
          <a:endParaRPr lang="en-US"/>
        </a:p>
      </dgm:t>
    </dgm:pt>
  </dgm:ptLst>
  <dgm:cxnLst>
    <dgm:cxn modelId="{8A86FD55-81CD-4BC7-BEAD-E04C6FEEF95B}" srcId="{DF0323E9-7D64-4A96-8EEE-7B27BDEA50B7}" destId="{2788CEE7-66B5-4367-9BE7-335BF7837E1C}" srcOrd="2" destOrd="0" parTransId="{EBFF0FE0-3CD0-4949-8453-8D37C757ACA9}" sibTransId="{6D82265F-A3E8-4DA4-9243-0248DF618CAB}"/>
    <dgm:cxn modelId="{7C1B053C-5E8C-429A-8688-C28048004D9B}" type="presOf" srcId="{DF0323E9-7D64-4A96-8EEE-7B27BDEA50B7}" destId="{6138A59C-D4D0-437E-9DF1-EC1641BAABA3}" srcOrd="0" destOrd="0" presId="urn:microsoft.com/office/officeart/2005/8/layout/pyramid1"/>
    <dgm:cxn modelId="{069855F7-568D-4025-A4B8-693A744543FE}" type="presOf" srcId="{93063E5C-9E8A-401E-B854-FF1386A14116}" destId="{E6DA1119-7D47-4DB6-A84F-4D828BB3260C}" srcOrd="0" destOrd="0" presId="urn:microsoft.com/office/officeart/2005/8/layout/pyramid1"/>
    <dgm:cxn modelId="{6C3CFD2C-172E-4B12-AE17-21BE227B90CB}" type="presOf" srcId="{DD12AEF4-B519-4DA0-9B6C-C6F20F86CCCA}" destId="{5DF70755-7D14-4947-B05F-E12AE09BB645}" srcOrd="0" destOrd="0" presId="urn:microsoft.com/office/officeart/2005/8/layout/pyramid1"/>
    <dgm:cxn modelId="{A4E69304-F0C6-44A3-B126-E9C5DB78A95D}" type="presOf" srcId="{DD12AEF4-B519-4DA0-9B6C-C6F20F86CCCA}" destId="{541DB3CB-8306-41A2-A2E0-5B01C072A058}" srcOrd="1" destOrd="0" presId="urn:microsoft.com/office/officeart/2005/8/layout/pyramid1"/>
    <dgm:cxn modelId="{36B59B6B-A6FD-41ED-819B-0B3207EA4CB6}" srcId="{DF0323E9-7D64-4A96-8EEE-7B27BDEA50B7}" destId="{93063E5C-9E8A-401E-B854-FF1386A14116}" srcOrd="1" destOrd="0" parTransId="{F09148F0-A287-4EC6-87D9-E4B39A758F76}" sibTransId="{76B3758F-C92D-457C-8A63-296CE71869C0}"/>
    <dgm:cxn modelId="{1249DA92-22CB-4937-BF44-66EA3642825F}" type="presOf" srcId="{93063E5C-9E8A-401E-B854-FF1386A14116}" destId="{71322C9B-2047-460F-AD32-117B6E3212A8}" srcOrd="1" destOrd="0" presId="urn:microsoft.com/office/officeart/2005/8/layout/pyramid1"/>
    <dgm:cxn modelId="{73CF57EB-34C9-4B12-9BA8-FD4C141848DB}" type="presOf" srcId="{2788CEE7-66B5-4367-9BE7-335BF7837E1C}" destId="{674C6FE5-039A-498B-BDFB-57D2453B25A6}" srcOrd="1" destOrd="0" presId="urn:microsoft.com/office/officeart/2005/8/layout/pyramid1"/>
    <dgm:cxn modelId="{30C0F06B-40C9-49EF-AD94-63A94D4A2D31}" type="presOf" srcId="{2788CEE7-66B5-4367-9BE7-335BF7837E1C}" destId="{5BC699CC-A433-490F-B5E7-47A950F6624B}" srcOrd="0" destOrd="0" presId="urn:microsoft.com/office/officeart/2005/8/layout/pyramid1"/>
    <dgm:cxn modelId="{DEF3750F-7737-4C77-B2A6-29EA839D5F5F}" srcId="{DF0323E9-7D64-4A96-8EEE-7B27BDEA50B7}" destId="{DD12AEF4-B519-4DA0-9B6C-C6F20F86CCCA}" srcOrd="0" destOrd="0" parTransId="{E3D0D7F1-88FE-4D37-81F0-CD09DC18713E}" sibTransId="{95ED5077-B578-4630-A993-28D61D220392}"/>
    <dgm:cxn modelId="{0F641CD1-771C-49D3-B066-280D147CFE24}" type="presParOf" srcId="{6138A59C-D4D0-437E-9DF1-EC1641BAABA3}" destId="{912A64BF-D0B6-4A4A-9AB8-ED28F27EADDF}" srcOrd="0" destOrd="0" presId="urn:microsoft.com/office/officeart/2005/8/layout/pyramid1"/>
    <dgm:cxn modelId="{CE0D8A49-B18D-4A06-A864-97E61B8AB89A}" type="presParOf" srcId="{912A64BF-D0B6-4A4A-9AB8-ED28F27EADDF}" destId="{5DF70755-7D14-4947-B05F-E12AE09BB645}" srcOrd="0" destOrd="0" presId="urn:microsoft.com/office/officeart/2005/8/layout/pyramid1"/>
    <dgm:cxn modelId="{9837D519-7F48-4992-BE0A-8FA0084F696C}" type="presParOf" srcId="{912A64BF-D0B6-4A4A-9AB8-ED28F27EADDF}" destId="{541DB3CB-8306-41A2-A2E0-5B01C072A058}" srcOrd="1" destOrd="0" presId="urn:microsoft.com/office/officeart/2005/8/layout/pyramid1"/>
    <dgm:cxn modelId="{2BF8F6FB-A75A-4561-B552-D182BD9B6AF6}" type="presParOf" srcId="{6138A59C-D4D0-437E-9DF1-EC1641BAABA3}" destId="{8FB5651A-BF83-4FE2-B9DA-783674091295}" srcOrd="1" destOrd="0" presId="urn:microsoft.com/office/officeart/2005/8/layout/pyramid1"/>
    <dgm:cxn modelId="{0F8B0FF1-DEA4-4149-BD33-1E0A19629710}" type="presParOf" srcId="{8FB5651A-BF83-4FE2-B9DA-783674091295}" destId="{E6DA1119-7D47-4DB6-A84F-4D828BB3260C}" srcOrd="0" destOrd="0" presId="urn:microsoft.com/office/officeart/2005/8/layout/pyramid1"/>
    <dgm:cxn modelId="{6EA7BD26-C2E6-4641-9364-9362566FD2DC}" type="presParOf" srcId="{8FB5651A-BF83-4FE2-B9DA-783674091295}" destId="{71322C9B-2047-460F-AD32-117B6E3212A8}" srcOrd="1" destOrd="0" presId="urn:microsoft.com/office/officeart/2005/8/layout/pyramid1"/>
    <dgm:cxn modelId="{D297E7B9-C169-419E-8D48-B1DA0F8072A5}" type="presParOf" srcId="{6138A59C-D4D0-437E-9DF1-EC1641BAABA3}" destId="{ADDE255A-06A1-49A6-AB16-A0EFE26F0DA4}" srcOrd="2" destOrd="0" presId="urn:microsoft.com/office/officeart/2005/8/layout/pyramid1"/>
    <dgm:cxn modelId="{5B444A15-7284-4123-95C8-A0A03F5BFF33}" type="presParOf" srcId="{ADDE255A-06A1-49A6-AB16-A0EFE26F0DA4}" destId="{5BC699CC-A433-490F-B5E7-47A950F6624B}" srcOrd="0" destOrd="0" presId="urn:microsoft.com/office/officeart/2005/8/layout/pyramid1"/>
    <dgm:cxn modelId="{EFED974C-706F-4082-A2F3-0761A500548E}" type="presParOf" srcId="{ADDE255A-06A1-49A6-AB16-A0EFE26F0DA4}" destId="{674C6FE5-039A-498B-BDFB-57D2453B25A6}" srcOrd="1" destOrd="0" presId="urn:microsoft.com/office/officeart/2005/8/layout/pyramid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47FED26-5775-4B6D-A020-0358B1A01B56}">
      <dsp:nvSpPr>
        <dsp:cNvPr id="0" name=""/>
        <dsp:cNvSpPr/>
      </dsp:nvSpPr>
      <dsp:spPr>
        <a:xfrm>
          <a:off x="2285206" y="0"/>
          <a:ext cx="3778250" cy="3778250"/>
        </a:xfrm>
        <a:prstGeom prst="triangle">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2CEADC5-7B47-4B7D-BE72-8BB69108C5A8}">
      <dsp:nvSpPr>
        <dsp:cNvPr id="0" name=""/>
        <dsp:cNvSpPr/>
      </dsp:nvSpPr>
      <dsp:spPr>
        <a:xfrm>
          <a:off x="4174331" y="379854"/>
          <a:ext cx="2455862" cy="894382"/>
        </a:xfrm>
        <a:prstGeom prst="roundRect">
          <a:avLst/>
        </a:prstGeom>
        <a:solidFill>
          <a:schemeClr val="lt1">
            <a:alpha val="90000"/>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en-US" sz="1700" kern="1200" dirty="0" smtClean="0"/>
            <a:t>antenatal preventive pediatrics</a:t>
          </a:r>
          <a:endParaRPr lang="en-US" sz="1700" kern="1200" dirty="0"/>
        </a:p>
      </dsp:txBody>
      <dsp:txXfrm>
        <a:off x="4217991" y="423514"/>
        <a:ext cx="2368542" cy="807062"/>
      </dsp:txXfrm>
    </dsp:sp>
    <dsp:sp modelId="{ADDEE60A-5F85-421C-BCB0-DCC724FB5BD5}">
      <dsp:nvSpPr>
        <dsp:cNvPr id="0" name=""/>
        <dsp:cNvSpPr/>
      </dsp:nvSpPr>
      <dsp:spPr>
        <a:xfrm>
          <a:off x="4174331" y="1386034"/>
          <a:ext cx="2455862" cy="894382"/>
        </a:xfrm>
        <a:prstGeom prst="roundRect">
          <a:avLst/>
        </a:prstGeom>
        <a:solidFill>
          <a:schemeClr val="lt1">
            <a:alpha val="90000"/>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en-US" sz="1700" kern="1200" dirty="0" smtClean="0"/>
            <a:t>postnatal preventive pediatrics </a:t>
          </a:r>
          <a:endParaRPr lang="en-US" sz="1700" kern="1200" dirty="0"/>
        </a:p>
      </dsp:txBody>
      <dsp:txXfrm>
        <a:off x="4217991" y="1429694"/>
        <a:ext cx="2368542" cy="807062"/>
      </dsp:txXfrm>
    </dsp:sp>
    <dsp:sp modelId="{F0E2C289-5322-4B79-9730-4EBDCF921F0C}">
      <dsp:nvSpPr>
        <dsp:cNvPr id="0" name=""/>
        <dsp:cNvSpPr/>
      </dsp:nvSpPr>
      <dsp:spPr>
        <a:xfrm>
          <a:off x="4174331" y="2392215"/>
          <a:ext cx="2455862" cy="894382"/>
        </a:xfrm>
        <a:prstGeom prst="roundRect">
          <a:avLst/>
        </a:prstGeom>
        <a:solidFill>
          <a:schemeClr val="lt1">
            <a:alpha val="90000"/>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en-US" sz="1700" kern="1200" dirty="0" smtClean="0"/>
            <a:t>Social preventive pediatric</a:t>
          </a:r>
          <a:endParaRPr lang="en-US" sz="1700" kern="1200" dirty="0"/>
        </a:p>
      </dsp:txBody>
      <dsp:txXfrm>
        <a:off x="4217991" y="2435875"/>
        <a:ext cx="2368542" cy="80706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96971DF-D88F-450F-ACEF-13A4FD4DCCBA}">
      <dsp:nvSpPr>
        <dsp:cNvPr id="0" name=""/>
        <dsp:cNvSpPr/>
      </dsp:nvSpPr>
      <dsp:spPr>
        <a:xfrm>
          <a:off x="2262524" y="713409"/>
          <a:ext cx="5696645" cy="5696645"/>
        </a:xfrm>
        <a:prstGeom prst="blockArc">
          <a:avLst>
            <a:gd name="adj1" fmla="val 13105583"/>
            <a:gd name="adj2" fmla="val 16416714"/>
            <a:gd name="adj3" fmla="val 391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1">
          <a:scrgbClr r="0" g="0" b="0"/>
        </a:effectRef>
        <a:fontRef idx="minor">
          <a:schemeClr val="lt1"/>
        </a:fontRef>
      </dsp:style>
    </dsp:sp>
    <dsp:sp modelId="{3CE4E52B-6374-4FA2-955B-61D526DB9D8A}">
      <dsp:nvSpPr>
        <dsp:cNvPr id="0" name=""/>
        <dsp:cNvSpPr/>
      </dsp:nvSpPr>
      <dsp:spPr>
        <a:xfrm>
          <a:off x="2287840" y="681011"/>
          <a:ext cx="5696645" cy="5696645"/>
        </a:xfrm>
        <a:prstGeom prst="blockArc">
          <a:avLst>
            <a:gd name="adj1" fmla="val 9980571"/>
            <a:gd name="adj2" fmla="val 13054968"/>
            <a:gd name="adj3" fmla="val 391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1">
          <a:scrgbClr r="0" g="0" b="0"/>
        </a:effectRef>
        <a:fontRef idx="minor">
          <a:schemeClr val="lt1"/>
        </a:fontRef>
      </dsp:style>
    </dsp:sp>
    <dsp:sp modelId="{A1864EEC-C1F2-4616-969C-FAC488E3E23C}">
      <dsp:nvSpPr>
        <dsp:cNvPr id="0" name=""/>
        <dsp:cNvSpPr/>
      </dsp:nvSpPr>
      <dsp:spPr>
        <a:xfrm>
          <a:off x="2288904" y="685402"/>
          <a:ext cx="5696645" cy="5696645"/>
        </a:xfrm>
        <a:prstGeom prst="blockArc">
          <a:avLst>
            <a:gd name="adj1" fmla="val 6844762"/>
            <a:gd name="adj2" fmla="val 9986132"/>
            <a:gd name="adj3" fmla="val 391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1">
          <a:scrgbClr r="0" g="0" b="0"/>
        </a:effectRef>
        <a:fontRef idx="minor">
          <a:schemeClr val="lt1"/>
        </a:fontRef>
      </dsp:style>
    </dsp:sp>
    <dsp:sp modelId="{31E3D0FC-0F47-4185-80EF-F32015CD2736}">
      <dsp:nvSpPr>
        <dsp:cNvPr id="0" name=""/>
        <dsp:cNvSpPr/>
      </dsp:nvSpPr>
      <dsp:spPr>
        <a:xfrm>
          <a:off x="2477086" y="778130"/>
          <a:ext cx="5696645" cy="5696645"/>
        </a:xfrm>
        <a:prstGeom prst="blockArc">
          <a:avLst>
            <a:gd name="adj1" fmla="val 3696919"/>
            <a:gd name="adj2" fmla="val 7103072"/>
            <a:gd name="adj3" fmla="val 391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1">
          <a:scrgbClr r="0" g="0" b="0"/>
        </a:effectRef>
        <a:fontRef idx="minor">
          <a:schemeClr val="lt1"/>
        </a:fontRef>
      </dsp:style>
    </dsp:sp>
    <dsp:sp modelId="{D1886936-4BA8-470F-9DFF-19D0C2CA2D5A}">
      <dsp:nvSpPr>
        <dsp:cNvPr id="0" name=""/>
        <dsp:cNvSpPr/>
      </dsp:nvSpPr>
      <dsp:spPr>
        <a:xfrm>
          <a:off x="2564052" y="733089"/>
          <a:ext cx="5696645" cy="5696645"/>
        </a:xfrm>
        <a:prstGeom prst="blockArc">
          <a:avLst>
            <a:gd name="adj1" fmla="val 753605"/>
            <a:gd name="adj2" fmla="val 3817487"/>
            <a:gd name="adj3" fmla="val 391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1">
          <a:scrgbClr r="0" g="0" b="0"/>
        </a:effectRef>
        <a:fontRef idx="minor">
          <a:schemeClr val="lt1"/>
        </a:fontRef>
      </dsp:style>
    </dsp:sp>
    <dsp:sp modelId="{B631354A-C239-4342-988B-32C8BFCEC97A}">
      <dsp:nvSpPr>
        <dsp:cNvPr id="0" name=""/>
        <dsp:cNvSpPr/>
      </dsp:nvSpPr>
      <dsp:spPr>
        <a:xfrm>
          <a:off x="2576181" y="681003"/>
          <a:ext cx="5696645" cy="5696645"/>
        </a:xfrm>
        <a:prstGeom prst="blockArc">
          <a:avLst>
            <a:gd name="adj1" fmla="val 19345042"/>
            <a:gd name="adj2" fmla="val 819440"/>
            <a:gd name="adj3" fmla="val 391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1">
          <a:scrgbClr r="0" g="0" b="0"/>
        </a:effectRef>
        <a:fontRef idx="minor">
          <a:schemeClr val="lt1"/>
        </a:fontRef>
      </dsp:style>
    </dsp:sp>
    <dsp:sp modelId="{663A17C1-6322-4438-8EA7-7A9FDCE7B622}">
      <dsp:nvSpPr>
        <dsp:cNvPr id="0" name=""/>
        <dsp:cNvSpPr/>
      </dsp:nvSpPr>
      <dsp:spPr>
        <a:xfrm>
          <a:off x="2602098" y="714157"/>
          <a:ext cx="5696645" cy="5696645"/>
        </a:xfrm>
        <a:prstGeom prst="blockArc">
          <a:avLst>
            <a:gd name="adj1" fmla="val 15998439"/>
            <a:gd name="adj2" fmla="val 19293239"/>
            <a:gd name="adj3" fmla="val 391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1">
          <a:scrgbClr r="0" g="0" b="0"/>
        </a:effectRef>
        <a:fontRef idx="minor">
          <a:schemeClr val="lt1"/>
        </a:fontRef>
      </dsp:style>
    </dsp:sp>
    <dsp:sp modelId="{9CE90618-5000-4875-B618-B0CB09E1843B}">
      <dsp:nvSpPr>
        <dsp:cNvPr id="0" name=""/>
        <dsp:cNvSpPr/>
      </dsp:nvSpPr>
      <dsp:spPr>
        <a:xfrm>
          <a:off x="3831044" y="2462425"/>
          <a:ext cx="2911466" cy="2209707"/>
        </a:xfrm>
        <a:prstGeom prst="ellipse">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38100" tIns="38100" rIns="38100" bIns="38100" numCol="1" spcCol="1270" anchor="ctr" anchorCtr="0">
          <a:noAutofit/>
        </a:bodyPr>
        <a:lstStyle/>
        <a:p>
          <a:pPr lvl="0" algn="ctr" defTabSz="1333500">
            <a:lnSpc>
              <a:spcPct val="90000"/>
            </a:lnSpc>
            <a:spcBef>
              <a:spcPct val="0"/>
            </a:spcBef>
            <a:spcAft>
              <a:spcPct val="35000"/>
            </a:spcAft>
          </a:pPr>
          <a:r>
            <a:rPr lang="en-US" sz="3000" b="1" kern="1200" dirty="0" smtClean="0"/>
            <a:t>Preventive care of neonate</a:t>
          </a:r>
          <a:endParaRPr lang="en-US" sz="3000" kern="1200" dirty="0"/>
        </a:p>
      </dsp:txBody>
      <dsp:txXfrm>
        <a:off x="4257418" y="2786029"/>
        <a:ext cx="2058718" cy="1562499"/>
      </dsp:txXfrm>
    </dsp:sp>
    <dsp:sp modelId="{F3457D8F-0398-4E95-B50E-0AC7750706DE}">
      <dsp:nvSpPr>
        <dsp:cNvPr id="0" name=""/>
        <dsp:cNvSpPr/>
      </dsp:nvSpPr>
      <dsp:spPr>
        <a:xfrm>
          <a:off x="3999325" y="-98401"/>
          <a:ext cx="2574903" cy="1746084"/>
        </a:xfrm>
        <a:prstGeom prst="ellipse">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30480" tIns="30480" rIns="30480" bIns="30480" numCol="1" spcCol="1270" anchor="ctr" anchorCtr="0">
          <a:noAutofit/>
        </a:bodyPr>
        <a:lstStyle/>
        <a:p>
          <a:pPr lvl="0" algn="ctr" defTabSz="1066800">
            <a:lnSpc>
              <a:spcPct val="90000"/>
            </a:lnSpc>
            <a:spcBef>
              <a:spcPct val="0"/>
            </a:spcBef>
            <a:spcAft>
              <a:spcPct val="35000"/>
            </a:spcAft>
          </a:pPr>
          <a:r>
            <a:rPr lang="en-US" sz="2400" kern="1200" dirty="0" smtClean="0">
              <a:latin typeface="Times New Roman" panose="02020603050405020304" pitchFamily="18" charset="0"/>
              <a:cs typeface="Times New Roman" panose="02020603050405020304" pitchFamily="18" charset="0"/>
            </a:rPr>
            <a:t>Establishment of clear airway</a:t>
          </a:r>
          <a:endParaRPr lang="en-US" sz="2400" kern="1200" dirty="0">
            <a:latin typeface="Times New Roman" panose="02020603050405020304" pitchFamily="18" charset="0"/>
            <a:cs typeface="Times New Roman" panose="02020603050405020304" pitchFamily="18" charset="0"/>
          </a:endParaRPr>
        </a:p>
      </dsp:txBody>
      <dsp:txXfrm>
        <a:off x="4376411" y="157307"/>
        <a:ext cx="1820731" cy="1234668"/>
      </dsp:txXfrm>
    </dsp:sp>
    <dsp:sp modelId="{9F1B3AB0-7058-4884-B797-0F5B129D1689}">
      <dsp:nvSpPr>
        <dsp:cNvPr id="0" name=""/>
        <dsp:cNvSpPr/>
      </dsp:nvSpPr>
      <dsp:spPr>
        <a:xfrm>
          <a:off x="6350147" y="953039"/>
          <a:ext cx="2574903" cy="1746084"/>
        </a:xfrm>
        <a:prstGeom prst="ellipse">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30480" tIns="30480" rIns="30480" bIns="30480" numCol="1" spcCol="1270" anchor="ctr" anchorCtr="0">
          <a:noAutofit/>
        </a:bodyPr>
        <a:lstStyle/>
        <a:p>
          <a:pPr lvl="0" algn="ctr" defTabSz="1066800">
            <a:lnSpc>
              <a:spcPct val="90000"/>
            </a:lnSpc>
            <a:spcBef>
              <a:spcPct val="0"/>
            </a:spcBef>
            <a:spcAft>
              <a:spcPct val="35000"/>
            </a:spcAft>
          </a:pPr>
          <a:r>
            <a:rPr lang="en-US" sz="2400" kern="1200" dirty="0" smtClean="0">
              <a:latin typeface="Times New Roman" panose="02020603050405020304" pitchFamily="18" charset="0"/>
              <a:cs typeface="Times New Roman" panose="02020603050405020304" pitchFamily="18" charset="0"/>
            </a:rPr>
            <a:t>Apgar scoring</a:t>
          </a:r>
          <a:endParaRPr lang="en-US" sz="2400" kern="1200" dirty="0">
            <a:latin typeface="Times New Roman" panose="02020603050405020304" pitchFamily="18" charset="0"/>
            <a:cs typeface="Times New Roman" panose="02020603050405020304" pitchFamily="18" charset="0"/>
          </a:endParaRPr>
        </a:p>
      </dsp:txBody>
      <dsp:txXfrm>
        <a:off x="6727233" y="1208747"/>
        <a:ext cx="1820731" cy="1234668"/>
      </dsp:txXfrm>
    </dsp:sp>
    <dsp:sp modelId="{94BF81CB-906B-4A71-A3E7-42FECF31F7D1}">
      <dsp:nvSpPr>
        <dsp:cNvPr id="0" name=""/>
        <dsp:cNvSpPr/>
      </dsp:nvSpPr>
      <dsp:spPr>
        <a:xfrm>
          <a:off x="6850729" y="3315666"/>
          <a:ext cx="2574903" cy="1746084"/>
        </a:xfrm>
        <a:prstGeom prst="ellipse">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30480" tIns="30480" rIns="30480" bIns="30480" numCol="1" spcCol="1270" anchor="ctr" anchorCtr="0">
          <a:noAutofit/>
        </a:bodyPr>
        <a:lstStyle/>
        <a:p>
          <a:pPr lvl="0" algn="ctr" defTabSz="1066800">
            <a:lnSpc>
              <a:spcPct val="90000"/>
            </a:lnSpc>
            <a:spcBef>
              <a:spcPct val="0"/>
            </a:spcBef>
            <a:spcAft>
              <a:spcPct val="35000"/>
            </a:spcAft>
          </a:pPr>
          <a:r>
            <a:rPr lang="en-US" sz="2400" kern="1200" dirty="0" smtClean="0">
              <a:latin typeface="Times New Roman" panose="02020603050405020304" pitchFamily="18" charset="0"/>
              <a:cs typeface="Times New Roman" panose="02020603050405020304" pitchFamily="18" charset="0"/>
            </a:rPr>
            <a:t>Care of cord and protection from hemorrhage</a:t>
          </a:r>
          <a:endParaRPr lang="en-US" sz="2400" kern="1200" dirty="0">
            <a:latin typeface="Times New Roman" panose="02020603050405020304" pitchFamily="18" charset="0"/>
            <a:cs typeface="Times New Roman" panose="02020603050405020304" pitchFamily="18" charset="0"/>
          </a:endParaRPr>
        </a:p>
      </dsp:txBody>
      <dsp:txXfrm>
        <a:off x="7227815" y="3571374"/>
        <a:ext cx="1820731" cy="1234668"/>
      </dsp:txXfrm>
    </dsp:sp>
    <dsp:sp modelId="{360BAB31-4A43-415E-8798-52EE4F121868}">
      <dsp:nvSpPr>
        <dsp:cNvPr id="0" name=""/>
        <dsp:cNvSpPr/>
      </dsp:nvSpPr>
      <dsp:spPr>
        <a:xfrm>
          <a:off x="5365546" y="5210305"/>
          <a:ext cx="2574903" cy="1746084"/>
        </a:xfrm>
        <a:prstGeom prst="ellipse">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30480" tIns="30480" rIns="30480" bIns="30480" numCol="1" spcCol="1270" anchor="ctr" anchorCtr="0">
          <a:noAutofit/>
        </a:bodyPr>
        <a:lstStyle/>
        <a:p>
          <a:pPr lvl="0" algn="ctr" defTabSz="1066800">
            <a:lnSpc>
              <a:spcPct val="90000"/>
            </a:lnSpc>
            <a:spcBef>
              <a:spcPct val="0"/>
            </a:spcBef>
            <a:spcAft>
              <a:spcPct val="35000"/>
            </a:spcAft>
          </a:pPr>
          <a:r>
            <a:rPr lang="en-US" sz="2400" kern="1200" dirty="0" smtClean="0">
              <a:latin typeface="Times New Roman" panose="02020603050405020304" pitchFamily="18" charset="0"/>
              <a:cs typeface="Times New Roman" panose="02020603050405020304" pitchFamily="18" charset="0"/>
            </a:rPr>
            <a:t>Care of eye &amp; skin</a:t>
          </a:r>
          <a:endParaRPr lang="en-US" sz="2400" kern="1200" dirty="0">
            <a:latin typeface="Times New Roman" panose="02020603050405020304" pitchFamily="18" charset="0"/>
            <a:cs typeface="Times New Roman" panose="02020603050405020304" pitchFamily="18" charset="0"/>
          </a:endParaRPr>
        </a:p>
      </dsp:txBody>
      <dsp:txXfrm>
        <a:off x="5742632" y="5466013"/>
        <a:ext cx="1820731" cy="1234668"/>
      </dsp:txXfrm>
    </dsp:sp>
    <dsp:sp modelId="{A4D8C4E1-A2D1-4209-B67E-63BB7C297C88}">
      <dsp:nvSpPr>
        <dsp:cNvPr id="0" name=""/>
        <dsp:cNvSpPr/>
      </dsp:nvSpPr>
      <dsp:spPr>
        <a:xfrm>
          <a:off x="2710373" y="5210308"/>
          <a:ext cx="2574903" cy="1746084"/>
        </a:xfrm>
        <a:prstGeom prst="ellipse">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30480" tIns="30480" rIns="30480" bIns="30480" numCol="1" spcCol="1270" anchor="ctr" anchorCtr="0">
          <a:noAutofit/>
        </a:bodyPr>
        <a:lstStyle/>
        <a:p>
          <a:pPr lvl="0" algn="ctr" defTabSz="1066800">
            <a:lnSpc>
              <a:spcPct val="90000"/>
            </a:lnSpc>
            <a:spcBef>
              <a:spcPct val="0"/>
            </a:spcBef>
            <a:spcAft>
              <a:spcPct val="35000"/>
            </a:spcAft>
          </a:pPr>
          <a:r>
            <a:rPr lang="en-US" sz="2400" kern="1200" smtClean="0">
              <a:latin typeface="Times New Roman" panose="02020603050405020304" pitchFamily="18" charset="0"/>
              <a:cs typeface="Times New Roman" panose="02020603050405020304" pitchFamily="18" charset="0"/>
            </a:rPr>
            <a:t>Protection from infection</a:t>
          </a:r>
          <a:endParaRPr lang="en-US" sz="2400" kern="1200">
            <a:latin typeface="Times New Roman" panose="02020603050405020304" pitchFamily="18" charset="0"/>
            <a:cs typeface="Times New Roman" panose="02020603050405020304" pitchFamily="18" charset="0"/>
          </a:endParaRPr>
        </a:p>
      </dsp:txBody>
      <dsp:txXfrm>
        <a:off x="3087459" y="5466016"/>
        <a:ext cx="1820731" cy="1234668"/>
      </dsp:txXfrm>
    </dsp:sp>
    <dsp:sp modelId="{27D44622-A2A9-4854-B174-DD8B6E58E8CA}">
      <dsp:nvSpPr>
        <dsp:cNvPr id="0" name=""/>
        <dsp:cNvSpPr/>
      </dsp:nvSpPr>
      <dsp:spPr>
        <a:xfrm>
          <a:off x="1135032" y="3315666"/>
          <a:ext cx="2574903" cy="1746084"/>
        </a:xfrm>
        <a:prstGeom prst="ellipse">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30480" tIns="30480" rIns="30480" bIns="30480" numCol="1" spcCol="1270" anchor="ctr" anchorCtr="0">
          <a:noAutofit/>
        </a:bodyPr>
        <a:lstStyle/>
        <a:p>
          <a:pPr lvl="0" algn="ctr" defTabSz="1066800">
            <a:lnSpc>
              <a:spcPct val="90000"/>
            </a:lnSpc>
            <a:spcBef>
              <a:spcPct val="0"/>
            </a:spcBef>
            <a:spcAft>
              <a:spcPct val="35000"/>
            </a:spcAft>
          </a:pPr>
          <a:r>
            <a:rPr lang="en-US" sz="2400" kern="1200" smtClean="0">
              <a:latin typeface="Times New Roman" panose="02020603050405020304" pitchFamily="18" charset="0"/>
              <a:cs typeface="Times New Roman" panose="02020603050405020304" pitchFamily="18" charset="0"/>
            </a:rPr>
            <a:t>Neonatal assessment</a:t>
          </a:r>
          <a:endParaRPr lang="en-US" sz="2400" kern="1200">
            <a:latin typeface="Times New Roman" panose="02020603050405020304" pitchFamily="18" charset="0"/>
            <a:cs typeface="Times New Roman" panose="02020603050405020304" pitchFamily="18" charset="0"/>
          </a:endParaRPr>
        </a:p>
      </dsp:txBody>
      <dsp:txXfrm>
        <a:off x="1512118" y="3571374"/>
        <a:ext cx="1820731" cy="1234668"/>
      </dsp:txXfrm>
    </dsp:sp>
    <dsp:sp modelId="{D9A9E5D8-34B2-47E1-BE0C-371A7DD32007}">
      <dsp:nvSpPr>
        <dsp:cNvPr id="0" name=""/>
        <dsp:cNvSpPr/>
      </dsp:nvSpPr>
      <dsp:spPr>
        <a:xfrm>
          <a:off x="1635622" y="953041"/>
          <a:ext cx="2574903" cy="1746084"/>
        </a:xfrm>
        <a:prstGeom prst="ellipse">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30480" tIns="30480" rIns="30480" bIns="30480" numCol="1" spcCol="1270" anchor="ctr" anchorCtr="0">
          <a:noAutofit/>
        </a:bodyPr>
        <a:lstStyle/>
        <a:p>
          <a:pPr lvl="0" algn="ctr" defTabSz="1066800">
            <a:lnSpc>
              <a:spcPct val="90000"/>
            </a:lnSpc>
            <a:spcBef>
              <a:spcPct val="0"/>
            </a:spcBef>
            <a:spcAft>
              <a:spcPct val="35000"/>
            </a:spcAft>
          </a:pPr>
          <a:r>
            <a:rPr lang="en-US" sz="2400" kern="1200" smtClean="0">
              <a:latin typeface="Times New Roman" panose="02020603050405020304" pitchFamily="18" charset="0"/>
              <a:cs typeface="Times New Roman" panose="02020603050405020304" pitchFamily="18" charset="0"/>
            </a:rPr>
            <a:t>Prevent hypothermia </a:t>
          </a:r>
          <a:endParaRPr lang="en-US" sz="2400" kern="1200">
            <a:latin typeface="Times New Roman" panose="02020603050405020304" pitchFamily="18" charset="0"/>
            <a:cs typeface="Times New Roman" panose="02020603050405020304" pitchFamily="18" charset="0"/>
          </a:endParaRPr>
        </a:p>
      </dsp:txBody>
      <dsp:txXfrm>
        <a:off x="2012708" y="1208749"/>
        <a:ext cx="1820731" cy="1234668"/>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69ABA3B-DEA1-40DD-9F70-B348BF4CB200}">
      <dsp:nvSpPr>
        <dsp:cNvPr id="0" name=""/>
        <dsp:cNvSpPr/>
      </dsp:nvSpPr>
      <dsp:spPr>
        <a:xfrm>
          <a:off x="3673543" y="2446986"/>
          <a:ext cx="2812912" cy="1964026"/>
        </a:xfrm>
        <a:prstGeom prst="ellipse">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605" tIns="14605" rIns="14605" bIns="14605" numCol="1" spcCol="1270" anchor="ctr" anchorCtr="0">
          <a:noAutofit/>
        </a:bodyPr>
        <a:lstStyle/>
        <a:p>
          <a:pPr lvl="0" algn="ctr" defTabSz="1022350">
            <a:lnSpc>
              <a:spcPct val="90000"/>
            </a:lnSpc>
            <a:spcBef>
              <a:spcPct val="0"/>
            </a:spcBef>
            <a:spcAft>
              <a:spcPct val="35000"/>
            </a:spcAft>
          </a:pPr>
          <a:r>
            <a:rPr lang="en-US" sz="2300" b="1" kern="1200" dirty="0" smtClean="0">
              <a:latin typeface="Times New Roman" panose="02020603050405020304" pitchFamily="18" charset="0"/>
              <a:cs typeface="Times New Roman" panose="02020603050405020304" pitchFamily="18" charset="0"/>
            </a:rPr>
            <a:t>Preventive care of infant, Toddler and Children</a:t>
          </a:r>
          <a:endParaRPr lang="en-US" sz="2300" kern="1200" dirty="0">
            <a:latin typeface="Times New Roman" panose="02020603050405020304" pitchFamily="18" charset="0"/>
            <a:cs typeface="Times New Roman" panose="02020603050405020304" pitchFamily="18" charset="0"/>
          </a:endParaRPr>
        </a:p>
      </dsp:txBody>
      <dsp:txXfrm>
        <a:off x="4085484" y="2734611"/>
        <a:ext cx="1989030" cy="1388776"/>
      </dsp:txXfrm>
    </dsp:sp>
    <dsp:sp modelId="{73FA5831-CC16-4C47-B17D-2DC79B500AF3}">
      <dsp:nvSpPr>
        <dsp:cNvPr id="0" name=""/>
        <dsp:cNvSpPr/>
      </dsp:nvSpPr>
      <dsp:spPr>
        <a:xfrm rot="16200000">
          <a:off x="4642498" y="1995794"/>
          <a:ext cx="875002" cy="27382"/>
        </a:xfrm>
        <a:custGeom>
          <a:avLst/>
          <a:gdLst/>
          <a:ahLst/>
          <a:cxnLst/>
          <a:rect l="0" t="0" r="0" b="0"/>
          <a:pathLst>
            <a:path>
              <a:moveTo>
                <a:pt x="0" y="13691"/>
              </a:moveTo>
              <a:lnTo>
                <a:pt x="875002" y="13691"/>
              </a:lnTo>
            </a:path>
          </a:pathLst>
        </a:custGeom>
        <a:noFill/>
        <a:ln w="15875"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977900">
            <a:lnSpc>
              <a:spcPct val="90000"/>
            </a:lnSpc>
            <a:spcBef>
              <a:spcPct val="0"/>
            </a:spcBef>
            <a:spcAft>
              <a:spcPct val="35000"/>
            </a:spcAft>
          </a:pPr>
          <a:endParaRPr lang="en-US" sz="2200" kern="1200">
            <a:latin typeface="Times New Roman" panose="02020603050405020304" pitchFamily="18" charset="0"/>
            <a:cs typeface="Times New Roman" panose="02020603050405020304" pitchFamily="18" charset="0"/>
          </a:endParaRPr>
        </a:p>
      </dsp:txBody>
      <dsp:txXfrm>
        <a:off x="4642498" y="1987610"/>
        <a:ext cx="875002" cy="43750"/>
      </dsp:txXfrm>
    </dsp:sp>
    <dsp:sp modelId="{FBA93CB2-3098-4902-A70B-B2DFAC17ACF5}">
      <dsp:nvSpPr>
        <dsp:cNvPr id="0" name=""/>
        <dsp:cNvSpPr/>
      </dsp:nvSpPr>
      <dsp:spPr>
        <a:xfrm>
          <a:off x="3768487" y="26420"/>
          <a:ext cx="2623024" cy="1545564"/>
        </a:xfrm>
        <a:prstGeom prst="ellipse">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lvl="0" algn="ctr" defTabSz="977900">
            <a:lnSpc>
              <a:spcPct val="90000"/>
            </a:lnSpc>
            <a:spcBef>
              <a:spcPct val="0"/>
            </a:spcBef>
            <a:spcAft>
              <a:spcPct val="35000"/>
            </a:spcAft>
          </a:pPr>
          <a:r>
            <a:rPr lang="en-US" sz="2200" b="1" kern="1200" dirty="0" smtClean="0">
              <a:latin typeface="Times New Roman" panose="02020603050405020304" pitchFamily="18" charset="0"/>
              <a:cs typeface="Times New Roman" panose="02020603050405020304" pitchFamily="18" charset="0"/>
            </a:rPr>
            <a:t>EBF &amp; Weaning</a:t>
          </a:r>
          <a:endParaRPr lang="en-US" sz="2200" b="1" kern="1200" dirty="0">
            <a:latin typeface="Times New Roman" panose="02020603050405020304" pitchFamily="18" charset="0"/>
            <a:cs typeface="Times New Roman" panose="02020603050405020304" pitchFamily="18" charset="0"/>
          </a:endParaRPr>
        </a:p>
      </dsp:txBody>
      <dsp:txXfrm>
        <a:off x="4152620" y="252763"/>
        <a:ext cx="1854758" cy="1092878"/>
      </dsp:txXfrm>
    </dsp:sp>
    <dsp:sp modelId="{CAB523C5-8338-4AEF-8487-0E4DD0491E12}">
      <dsp:nvSpPr>
        <dsp:cNvPr id="0" name=""/>
        <dsp:cNvSpPr/>
      </dsp:nvSpPr>
      <dsp:spPr>
        <a:xfrm rot="19360728">
          <a:off x="5941457" y="2429199"/>
          <a:ext cx="864004" cy="27382"/>
        </a:xfrm>
        <a:custGeom>
          <a:avLst/>
          <a:gdLst/>
          <a:ahLst/>
          <a:cxnLst/>
          <a:rect l="0" t="0" r="0" b="0"/>
          <a:pathLst>
            <a:path>
              <a:moveTo>
                <a:pt x="0" y="13691"/>
              </a:moveTo>
              <a:lnTo>
                <a:pt x="864004" y="13691"/>
              </a:lnTo>
            </a:path>
          </a:pathLst>
        </a:custGeom>
        <a:noFill/>
        <a:ln w="15875"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977900">
            <a:lnSpc>
              <a:spcPct val="90000"/>
            </a:lnSpc>
            <a:spcBef>
              <a:spcPct val="0"/>
            </a:spcBef>
            <a:spcAft>
              <a:spcPct val="35000"/>
            </a:spcAft>
          </a:pPr>
          <a:endParaRPr lang="en-US" sz="2200" kern="1200">
            <a:latin typeface="Times New Roman" panose="02020603050405020304" pitchFamily="18" charset="0"/>
            <a:cs typeface="Times New Roman" panose="02020603050405020304" pitchFamily="18" charset="0"/>
          </a:endParaRPr>
        </a:p>
      </dsp:txBody>
      <dsp:txXfrm>
        <a:off x="5941457" y="2421290"/>
        <a:ext cx="864004" cy="43200"/>
      </dsp:txXfrm>
    </dsp:sp>
    <dsp:sp modelId="{A75E6690-0382-4906-B9F3-9068E2648ADB}">
      <dsp:nvSpPr>
        <dsp:cNvPr id="0" name=""/>
        <dsp:cNvSpPr/>
      </dsp:nvSpPr>
      <dsp:spPr>
        <a:xfrm>
          <a:off x="6207518" y="796747"/>
          <a:ext cx="2623024" cy="1545564"/>
        </a:xfrm>
        <a:prstGeom prst="ellipse">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lvl="0" algn="ctr" defTabSz="977900">
            <a:lnSpc>
              <a:spcPct val="90000"/>
            </a:lnSpc>
            <a:spcBef>
              <a:spcPct val="0"/>
            </a:spcBef>
            <a:spcAft>
              <a:spcPct val="35000"/>
            </a:spcAft>
          </a:pPr>
          <a:r>
            <a:rPr lang="en-US" sz="2200" b="1" kern="1200" smtClean="0">
              <a:latin typeface="Times New Roman" panose="02020603050405020304" pitchFamily="18" charset="0"/>
              <a:cs typeface="Times New Roman" panose="02020603050405020304" pitchFamily="18" charset="0"/>
            </a:rPr>
            <a:t>Health education to parents</a:t>
          </a:r>
          <a:endParaRPr lang="en-US" sz="2200" b="1" kern="1200">
            <a:latin typeface="Times New Roman" panose="02020603050405020304" pitchFamily="18" charset="0"/>
            <a:cs typeface="Times New Roman" panose="02020603050405020304" pitchFamily="18" charset="0"/>
          </a:endParaRPr>
        </a:p>
      </dsp:txBody>
      <dsp:txXfrm>
        <a:off x="6591651" y="1023090"/>
        <a:ext cx="1854758" cy="1092878"/>
      </dsp:txXfrm>
    </dsp:sp>
    <dsp:sp modelId="{123E5568-7B98-4C98-A9F8-DCB4D320420D}">
      <dsp:nvSpPr>
        <dsp:cNvPr id="0" name=""/>
        <dsp:cNvSpPr/>
      </dsp:nvSpPr>
      <dsp:spPr>
        <a:xfrm>
          <a:off x="6486456" y="3415308"/>
          <a:ext cx="749130" cy="27382"/>
        </a:xfrm>
        <a:custGeom>
          <a:avLst/>
          <a:gdLst/>
          <a:ahLst/>
          <a:cxnLst/>
          <a:rect l="0" t="0" r="0" b="0"/>
          <a:pathLst>
            <a:path>
              <a:moveTo>
                <a:pt x="0" y="13691"/>
              </a:moveTo>
              <a:lnTo>
                <a:pt x="749130" y="13691"/>
              </a:lnTo>
            </a:path>
          </a:pathLst>
        </a:custGeom>
        <a:noFill/>
        <a:ln w="15875"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977900">
            <a:lnSpc>
              <a:spcPct val="90000"/>
            </a:lnSpc>
            <a:spcBef>
              <a:spcPct val="0"/>
            </a:spcBef>
            <a:spcAft>
              <a:spcPct val="35000"/>
            </a:spcAft>
          </a:pPr>
          <a:endParaRPr lang="en-US" sz="2200" kern="1200">
            <a:latin typeface="Times New Roman" panose="02020603050405020304" pitchFamily="18" charset="0"/>
            <a:cs typeface="Times New Roman" panose="02020603050405020304" pitchFamily="18" charset="0"/>
          </a:endParaRPr>
        </a:p>
      </dsp:txBody>
      <dsp:txXfrm>
        <a:off x="6486456" y="3410271"/>
        <a:ext cx="749130" cy="37456"/>
      </dsp:txXfrm>
    </dsp:sp>
    <dsp:sp modelId="{113FCA8F-21FD-4DFE-848F-269FC14CB75F}">
      <dsp:nvSpPr>
        <dsp:cNvPr id="0" name=""/>
        <dsp:cNvSpPr/>
      </dsp:nvSpPr>
      <dsp:spPr>
        <a:xfrm>
          <a:off x="7235586" y="2656217"/>
          <a:ext cx="2623024" cy="1545564"/>
        </a:xfrm>
        <a:prstGeom prst="ellipse">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lvl="0" algn="ctr" defTabSz="977900">
            <a:lnSpc>
              <a:spcPct val="90000"/>
            </a:lnSpc>
            <a:spcBef>
              <a:spcPct val="0"/>
            </a:spcBef>
            <a:spcAft>
              <a:spcPct val="35000"/>
            </a:spcAft>
          </a:pPr>
          <a:r>
            <a:rPr lang="en-US" sz="2200" b="1" kern="1200" smtClean="0">
              <a:latin typeface="Times New Roman" panose="02020603050405020304" pitchFamily="18" charset="0"/>
              <a:cs typeface="Times New Roman" panose="02020603050405020304" pitchFamily="18" charset="0"/>
            </a:rPr>
            <a:t>Health supervision of children</a:t>
          </a:r>
          <a:endParaRPr lang="en-US" sz="2200" b="1" kern="1200">
            <a:latin typeface="Times New Roman" panose="02020603050405020304" pitchFamily="18" charset="0"/>
            <a:cs typeface="Times New Roman" panose="02020603050405020304" pitchFamily="18" charset="0"/>
          </a:endParaRPr>
        </a:p>
      </dsp:txBody>
      <dsp:txXfrm>
        <a:off x="7619719" y="2882560"/>
        <a:ext cx="1854758" cy="1092878"/>
      </dsp:txXfrm>
    </dsp:sp>
    <dsp:sp modelId="{66823E55-1DD4-4526-98F9-DB1BCDC609B5}">
      <dsp:nvSpPr>
        <dsp:cNvPr id="0" name=""/>
        <dsp:cNvSpPr/>
      </dsp:nvSpPr>
      <dsp:spPr>
        <a:xfrm rot="2239272">
          <a:off x="5941457" y="4401418"/>
          <a:ext cx="864004" cy="27382"/>
        </a:xfrm>
        <a:custGeom>
          <a:avLst/>
          <a:gdLst/>
          <a:ahLst/>
          <a:cxnLst/>
          <a:rect l="0" t="0" r="0" b="0"/>
          <a:pathLst>
            <a:path>
              <a:moveTo>
                <a:pt x="0" y="13691"/>
              </a:moveTo>
              <a:lnTo>
                <a:pt x="864004" y="13691"/>
              </a:lnTo>
            </a:path>
          </a:pathLst>
        </a:custGeom>
        <a:noFill/>
        <a:ln w="15875"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977900">
            <a:lnSpc>
              <a:spcPct val="90000"/>
            </a:lnSpc>
            <a:spcBef>
              <a:spcPct val="0"/>
            </a:spcBef>
            <a:spcAft>
              <a:spcPct val="35000"/>
            </a:spcAft>
          </a:pPr>
          <a:endParaRPr lang="en-US" sz="2200" kern="1200">
            <a:latin typeface="Times New Roman" panose="02020603050405020304" pitchFamily="18" charset="0"/>
            <a:cs typeface="Times New Roman" panose="02020603050405020304" pitchFamily="18" charset="0"/>
          </a:endParaRPr>
        </a:p>
      </dsp:txBody>
      <dsp:txXfrm>
        <a:off x="5941457" y="4393508"/>
        <a:ext cx="864004" cy="43200"/>
      </dsp:txXfrm>
    </dsp:sp>
    <dsp:sp modelId="{6F122902-51A6-4662-B365-385D3F24DB47}">
      <dsp:nvSpPr>
        <dsp:cNvPr id="0" name=""/>
        <dsp:cNvSpPr/>
      </dsp:nvSpPr>
      <dsp:spPr>
        <a:xfrm>
          <a:off x="6207518" y="4515687"/>
          <a:ext cx="2623024" cy="1545564"/>
        </a:xfrm>
        <a:prstGeom prst="ellipse">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lvl="0" algn="ctr" defTabSz="977900">
            <a:lnSpc>
              <a:spcPct val="90000"/>
            </a:lnSpc>
            <a:spcBef>
              <a:spcPct val="0"/>
            </a:spcBef>
            <a:spcAft>
              <a:spcPct val="35000"/>
            </a:spcAft>
          </a:pPr>
          <a:r>
            <a:rPr lang="en-US" sz="2200" b="1" kern="1200" smtClean="0">
              <a:latin typeface="Times New Roman" panose="02020603050405020304" pitchFamily="18" charset="0"/>
              <a:cs typeface="Times New Roman" panose="02020603050405020304" pitchFamily="18" charset="0"/>
            </a:rPr>
            <a:t>Early detection and treatment of minor ailments</a:t>
          </a:r>
          <a:endParaRPr lang="en-US" sz="2200" b="1" kern="1200">
            <a:latin typeface="Times New Roman" panose="02020603050405020304" pitchFamily="18" charset="0"/>
            <a:cs typeface="Times New Roman" panose="02020603050405020304" pitchFamily="18" charset="0"/>
          </a:endParaRPr>
        </a:p>
      </dsp:txBody>
      <dsp:txXfrm>
        <a:off x="6591651" y="4742030"/>
        <a:ext cx="1854758" cy="1092878"/>
      </dsp:txXfrm>
    </dsp:sp>
    <dsp:sp modelId="{AE5B8897-AB7F-449E-BF16-92F038810D86}">
      <dsp:nvSpPr>
        <dsp:cNvPr id="0" name=""/>
        <dsp:cNvSpPr/>
      </dsp:nvSpPr>
      <dsp:spPr>
        <a:xfrm rot="5400000">
          <a:off x="4642498" y="4834823"/>
          <a:ext cx="875002" cy="27382"/>
        </a:xfrm>
        <a:custGeom>
          <a:avLst/>
          <a:gdLst/>
          <a:ahLst/>
          <a:cxnLst/>
          <a:rect l="0" t="0" r="0" b="0"/>
          <a:pathLst>
            <a:path>
              <a:moveTo>
                <a:pt x="0" y="13691"/>
              </a:moveTo>
              <a:lnTo>
                <a:pt x="875002" y="13691"/>
              </a:lnTo>
            </a:path>
          </a:pathLst>
        </a:custGeom>
        <a:noFill/>
        <a:ln w="15875"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977900">
            <a:lnSpc>
              <a:spcPct val="90000"/>
            </a:lnSpc>
            <a:spcBef>
              <a:spcPct val="0"/>
            </a:spcBef>
            <a:spcAft>
              <a:spcPct val="35000"/>
            </a:spcAft>
          </a:pPr>
          <a:endParaRPr lang="en-US" sz="2200" kern="1200">
            <a:latin typeface="Times New Roman" panose="02020603050405020304" pitchFamily="18" charset="0"/>
            <a:cs typeface="Times New Roman" panose="02020603050405020304" pitchFamily="18" charset="0"/>
          </a:endParaRPr>
        </a:p>
      </dsp:txBody>
      <dsp:txXfrm>
        <a:off x="4642498" y="4826639"/>
        <a:ext cx="875002" cy="43750"/>
      </dsp:txXfrm>
    </dsp:sp>
    <dsp:sp modelId="{919AFDF5-DCCB-4B42-9B8D-3C963080C9A3}">
      <dsp:nvSpPr>
        <dsp:cNvPr id="0" name=""/>
        <dsp:cNvSpPr/>
      </dsp:nvSpPr>
      <dsp:spPr>
        <a:xfrm>
          <a:off x="3768487" y="5286015"/>
          <a:ext cx="2623024" cy="1545564"/>
        </a:xfrm>
        <a:prstGeom prst="ellipse">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lvl="0" algn="ctr" defTabSz="977900">
            <a:lnSpc>
              <a:spcPct val="90000"/>
            </a:lnSpc>
            <a:spcBef>
              <a:spcPct val="0"/>
            </a:spcBef>
            <a:spcAft>
              <a:spcPct val="35000"/>
            </a:spcAft>
          </a:pPr>
          <a:r>
            <a:rPr lang="en-US" sz="2200" b="1" kern="1200" smtClean="0">
              <a:latin typeface="Times New Roman" panose="02020603050405020304" pitchFamily="18" charset="0"/>
              <a:cs typeface="Times New Roman" panose="02020603050405020304" pitchFamily="18" charset="0"/>
            </a:rPr>
            <a:t>Safety and security of children</a:t>
          </a:r>
          <a:endParaRPr lang="en-US" sz="2200" b="1" kern="1200">
            <a:latin typeface="Times New Roman" panose="02020603050405020304" pitchFamily="18" charset="0"/>
            <a:cs typeface="Times New Roman" panose="02020603050405020304" pitchFamily="18" charset="0"/>
          </a:endParaRPr>
        </a:p>
      </dsp:txBody>
      <dsp:txXfrm>
        <a:off x="4152620" y="5512358"/>
        <a:ext cx="1854758" cy="1092878"/>
      </dsp:txXfrm>
    </dsp:sp>
    <dsp:sp modelId="{CD891279-0CEE-44E9-8B32-592B46553BE1}">
      <dsp:nvSpPr>
        <dsp:cNvPr id="0" name=""/>
        <dsp:cNvSpPr/>
      </dsp:nvSpPr>
      <dsp:spPr>
        <a:xfrm rot="8732353">
          <a:off x="3134112" y="4396083"/>
          <a:ext cx="1033513" cy="27382"/>
        </a:xfrm>
        <a:custGeom>
          <a:avLst/>
          <a:gdLst/>
          <a:ahLst/>
          <a:cxnLst/>
          <a:rect l="0" t="0" r="0" b="0"/>
          <a:pathLst>
            <a:path>
              <a:moveTo>
                <a:pt x="0" y="13691"/>
              </a:moveTo>
              <a:lnTo>
                <a:pt x="1033513" y="13691"/>
              </a:lnTo>
            </a:path>
          </a:pathLst>
        </a:custGeom>
        <a:noFill/>
        <a:ln w="15875"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977900">
            <a:lnSpc>
              <a:spcPct val="90000"/>
            </a:lnSpc>
            <a:spcBef>
              <a:spcPct val="0"/>
            </a:spcBef>
            <a:spcAft>
              <a:spcPct val="35000"/>
            </a:spcAft>
          </a:pPr>
          <a:endParaRPr lang="en-US" sz="2200" kern="1200">
            <a:latin typeface="Times New Roman" panose="02020603050405020304" pitchFamily="18" charset="0"/>
            <a:cs typeface="Times New Roman" panose="02020603050405020304" pitchFamily="18" charset="0"/>
          </a:endParaRPr>
        </a:p>
      </dsp:txBody>
      <dsp:txXfrm rot="10800000">
        <a:off x="3134112" y="4383936"/>
        <a:ext cx="1033513" cy="51675"/>
      </dsp:txXfrm>
    </dsp:sp>
    <dsp:sp modelId="{032E4AC0-811C-49A1-8710-E35EB02A59B9}">
      <dsp:nvSpPr>
        <dsp:cNvPr id="0" name=""/>
        <dsp:cNvSpPr/>
      </dsp:nvSpPr>
      <dsp:spPr>
        <a:xfrm>
          <a:off x="1058931" y="4515714"/>
          <a:ext cx="2623024" cy="1545564"/>
        </a:xfrm>
        <a:prstGeom prst="ellipse">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lvl="0" algn="ctr" defTabSz="977900">
            <a:lnSpc>
              <a:spcPct val="90000"/>
            </a:lnSpc>
            <a:spcBef>
              <a:spcPct val="0"/>
            </a:spcBef>
            <a:spcAft>
              <a:spcPct val="35000"/>
            </a:spcAft>
          </a:pPr>
          <a:r>
            <a:rPr lang="en-US" sz="2200" b="1" kern="1200" dirty="0" smtClean="0">
              <a:latin typeface="Times New Roman" panose="02020603050405020304" pitchFamily="18" charset="0"/>
              <a:cs typeface="Times New Roman" panose="02020603050405020304" pitchFamily="18" charset="0"/>
            </a:rPr>
            <a:t>Giving nutritional supplements</a:t>
          </a:r>
          <a:endParaRPr lang="en-US" sz="2200" b="1" kern="1200" dirty="0">
            <a:latin typeface="Times New Roman" panose="02020603050405020304" pitchFamily="18" charset="0"/>
            <a:cs typeface="Times New Roman" panose="02020603050405020304" pitchFamily="18" charset="0"/>
          </a:endParaRPr>
        </a:p>
      </dsp:txBody>
      <dsp:txXfrm>
        <a:off x="1443064" y="4742057"/>
        <a:ext cx="1854758" cy="1092878"/>
      </dsp:txXfrm>
    </dsp:sp>
    <dsp:sp modelId="{96FE2773-387B-4D43-BA35-4335A99B2730}">
      <dsp:nvSpPr>
        <dsp:cNvPr id="0" name=""/>
        <dsp:cNvSpPr/>
      </dsp:nvSpPr>
      <dsp:spPr>
        <a:xfrm rot="10800000">
          <a:off x="2666666" y="3415308"/>
          <a:ext cx="1006877" cy="27382"/>
        </a:xfrm>
        <a:custGeom>
          <a:avLst/>
          <a:gdLst/>
          <a:ahLst/>
          <a:cxnLst/>
          <a:rect l="0" t="0" r="0" b="0"/>
          <a:pathLst>
            <a:path>
              <a:moveTo>
                <a:pt x="0" y="13691"/>
              </a:moveTo>
              <a:lnTo>
                <a:pt x="1006877" y="13691"/>
              </a:lnTo>
            </a:path>
          </a:pathLst>
        </a:custGeom>
        <a:noFill/>
        <a:ln w="15875"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977900">
            <a:lnSpc>
              <a:spcPct val="90000"/>
            </a:lnSpc>
            <a:spcBef>
              <a:spcPct val="0"/>
            </a:spcBef>
            <a:spcAft>
              <a:spcPct val="35000"/>
            </a:spcAft>
          </a:pPr>
          <a:endParaRPr lang="en-US" sz="2200" kern="1200">
            <a:latin typeface="Times New Roman" panose="02020603050405020304" pitchFamily="18" charset="0"/>
            <a:cs typeface="Times New Roman" panose="02020603050405020304" pitchFamily="18" charset="0"/>
          </a:endParaRPr>
        </a:p>
      </dsp:txBody>
      <dsp:txXfrm rot="10800000">
        <a:off x="2666666" y="3403828"/>
        <a:ext cx="1006877" cy="50343"/>
      </dsp:txXfrm>
    </dsp:sp>
    <dsp:sp modelId="{F083B0AA-A227-4C84-849C-ED0C50D129B0}">
      <dsp:nvSpPr>
        <dsp:cNvPr id="0" name=""/>
        <dsp:cNvSpPr/>
      </dsp:nvSpPr>
      <dsp:spPr>
        <a:xfrm>
          <a:off x="43642" y="2656217"/>
          <a:ext cx="2623024" cy="1545564"/>
        </a:xfrm>
        <a:prstGeom prst="ellipse">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lvl="0" algn="ctr" defTabSz="977900">
            <a:lnSpc>
              <a:spcPct val="90000"/>
            </a:lnSpc>
            <a:spcBef>
              <a:spcPct val="0"/>
            </a:spcBef>
            <a:spcAft>
              <a:spcPct val="35000"/>
            </a:spcAft>
          </a:pPr>
          <a:r>
            <a:rPr lang="en-US" sz="2200" b="1" kern="1200" dirty="0" smtClean="0">
              <a:latin typeface="Times New Roman" panose="02020603050405020304" pitchFamily="18" charset="0"/>
              <a:cs typeface="Times New Roman" panose="02020603050405020304" pitchFamily="18" charset="0"/>
            </a:rPr>
            <a:t>Monitoring of growth and development</a:t>
          </a:r>
          <a:endParaRPr lang="en-US" sz="2200" b="1" kern="1200" dirty="0">
            <a:latin typeface="Times New Roman" panose="02020603050405020304" pitchFamily="18" charset="0"/>
            <a:cs typeface="Times New Roman" panose="02020603050405020304" pitchFamily="18" charset="0"/>
          </a:endParaRPr>
        </a:p>
      </dsp:txBody>
      <dsp:txXfrm>
        <a:off x="427775" y="2882560"/>
        <a:ext cx="1854758" cy="1092878"/>
      </dsp:txXfrm>
    </dsp:sp>
    <dsp:sp modelId="{8C5A6114-7FA8-460B-A7B6-21136F21B1F1}">
      <dsp:nvSpPr>
        <dsp:cNvPr id="0" name=""/>
        <dsp:cNvSpPr/>
      </dsp:nvSpPr>
      <dsp:spPr>
        <a:xfrm rot="12867647">
          <a:off x="3134112" y="2434534"/>
          <a:ext cx="1033513" cy="27382"/>
        </a:xfrm>
        <a:custGeom>
          <a:avLst/>
          <a:gdLst/>
          <a:ahLst/>
          <a:cxnLst/>
          <a:rect l="0" t="0" r="0" b="0"/>
          <a:pathLst>
            <a:path>
              <a:moveTo>
                <a:pt x="0" y="13691"/>
              </a:moveTo>
              <a:lnTo>
                <a:pt x="1033513" y="13691"/>
              </a:lnTo>
            </a:path>
          </a:pathLst>
        </a:custGeom>
        <a:noFill/>
        <a:ln w="15875"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977900">
            <a:lnSpc>
              <a:spcPct val="90000"/>
            </a:lnSpc>
            <a:spcBef>
              <a:spcPct val="0"/>
            </a:spcBef>
            <a:spcAft>
              <a:spcPct val="35000"/>
            </a:spcAft>
          </a:pPr>
          <a:endParaRPr lang="en-US" sz="2200" kern="1200">
            <a:latin typeface="Times New Roman" panose="02020603050405020304" pitchFamily="18" charset="0"/>
            <a:cs typeface="Times New Roman" panose="02020603050405020304" pitchFamily="18" charset="0"/>
          </a:endParaRPr>
        </a:p>
      </dsp:txBody>
      <dsp:txXfrm rot="10800000">
        <a:off x="3134112" y="2422387"/>
        <a:ext cx="1033513" cy="51675"/>
      </dsp:txXfrm>
    </dsp:sp>
    <dsp:sp modelId="{1983F3B0-205E-4B08-B71D-98B1E5DCBE29}">
      <dsp:nvSpPr>
        <dsp:cNvPr id="0" name=""/>
        <dsp:cNvSpPr/>
      </dsp:nvSpPr>
      <dsp:spPr>
        <a:xfrm>
          <a:off x="1058931" y="796720"/>
          <a:ext cx="2623024" cy="1545564"/>
        </a:xfrm>
        <a:prstGeom prst="ellipse">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lvl="0" algn="ctr" defTabSz="977900">
            <a:lnSpc>
              <a:spcPct val="90000"/>
            </a:lnSpc>
            <a:spcBef>
              <a:spcPct val="0"/>
            </a:spcBef>
            <a:spcAft>
              <a:spcPct val="35000"/>
            </a:spcAft>
          </a:pPr>
          <a:r>
            <a:rPr lang="en-US" sz="2200" b="1" kern="1200" dirty="0" smtClean="0">
              <a:latin typeface="Times New Roman" panose="02020603050405020304" pitchFamily="18" charset="0"/>
              <a:cs typeface="Times New Roman" panose="02020603050405020304" pitchFamily="18" charset="0"/>
            </a:rPr>
            <a:t>Immunization</a:t>
          </a:r>
          <a:endParaRPr lang="en-US" sz="2200" b="1" kern="1200" dirty="0">
            <a:latin typeface="Times New Roman" panose="02020603050405020304" pitchFamily="18" charset="0"/>
            <a:cs typeface="Times New Roman" panose="02020603050405020304" pitchFamily="18" charset="0"/>
          </a:endParaRPr>
        </a:p>
      </dsp:txBody>
      <dsp:txXfrm>
        <a:off x="1443064" y="1023063"/>
        <a:ext cx="1854758" cy="1092878"/>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DF70755-7D14-4947-B05F-E12AE09BB645}">
      <dsp:nvSpPr>
        <dsp:cNvPr id="0" name=""/>
        <dsp:cNvSpPr/>
      </dsp:nvSpPr>
      <dsp:spPr>
        <a:xfrm>
          <a:off x="2971800" y="0"/>
          <a:ext cx="2971800" cy="1627030"/>
        </a:xfrm>
        <a:prstGeom prst="trapezoid">
          <a:avLst>
            <a:gd name="adj" fmla="val 91326"/>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lvl="0" algn="ctr" defTabSz="1333500">
            <a:lnSpc>
              <a:spcPct val="90000"/>
            </a:lnSpc>
            <a:spcBef>
              <a:spcPct val="0"/>
            </a:spcBef>
            <a:spcAft>
              <a:spcPct val="35000"/>
            </a:spcAft>
          </a:pPr>
          <a:endParaRPr lang="en-US" sz="3000" b="1" i="0" u="none" kern="1200" dirty="0" smtClean="0">
            <a:latin typeface="Times New Roman" panose="02020603050405020304" pitchFamily="18" charset="0"/>
            <a:cs typeface="Times New Roman" panose="02020603050405020304" pitchFamily="18" charset="0"/>
          </a:endParaRPr>
        </a:p>
        <a:p>
          <a:pPr lvl="0" algn="ctr" defTabSz="1333500">
            <a:lnSpc>
              <a:spcPct val="90000"/>
            </a:lnSpc>
            <a:spcBef>
              <a:spcPct val="0"/>
            </a:spcBef>
            <a:spcAft>
              <a:spcPct val="35000"/>
            </a:spcAft>
          </a:pPr>
          <a:r>
            <a:rPr lang="en-US" sz="3000" b="1" i="0" u="none" kern="1200" dirty="0" smtClean="0">
              <a:latin typeface="Times New Roman" panose="02020603050405020304" pitchFamily="18" charset="0"/>
              <a:cs typeface="Times New Roman" panose="02020603050405020304" pitchFamily="18" charset="0"/>
            </a:rPr>
            <a:t>Primary </a:t>
          </a:r>
          <a:r>
            <a:rPr lang="en-US" sz="3000" b="1" kern="1200" dirty="0" smtClean="0">
              <a:latin typeface="Times New Roman" panose="02020603050405020304" pitchFamily="18" charset="0"/>
              <a:cs typeface="Times New Roman" panose="02020603050405020304" pitchFamily="18" charset="0"/>
            </a:rPr>
            <a:t>prevention</a:t>
          </a:r>
          <a:endParaRPr lang="en-US" sz="3000" kern="1200" dirty="0">
            <a:latin typeface="Times New Roman" panose="02020603050405020304" pitchFamily="18" charset="0"/>
            <a:cs typeface="Times New Roman" panose="02020603050405020304" pitchFamily="18" charset="0"/>
          </a:endParaRPr>
        </a:p>
      </dsp:txBody>
      <dsp:txXfrm>
        <a:off x="2971800" y="0"/>
        <a:ext cx="2971800" cy="1627030"/>
      </dsp:txXfrm>
    </dsp:sp>
    <dsp:sp modelId="{E6DA1119-7D47-4DB6-A84F-4D828BB3260C}">
      <dsp:nvSpPr>
        <dsp:cNvPr id="0" name=""/>
        <dsp:cNvSpPr/>
      </dsp:nvSpPr>
      <dsp:spPr>
        <a:xfrm>
          <a:off x="1485900" y="1627031"/>
          <a:ext cx="5943600" cy="1627030"/>
        </a:xfrm>
        <a:prstGeom prst="trapezoid">
          <a:avLst>
            <a:gd name="adj" fmla="val 91326"/>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4450" tIns="44450" rIns="44450" bIns="44450" numCol="1" spcCol="1270" anchor="ctr" anchorCtr="0">
          <a:noAutofit/>
        </a:bodyPr>
        <a:lstStyle/>
        <a:p>
          <a:pPr lvl="0" algn="ctr" defTabSz="1555750">
            <a:lnSpc>
              <a:spcPct val="90000"/>
            </a:lnSpc>
            <a:spcBef>
              <a:spcPct val="0"/>
            </a:spcBef>
            <a:spcAft>
              <a:spcPct val="35000"/>
            </a:spcAft>
          </a:pPr>
          <a:r>
            <a:rPr lang="en-US" sz="3500" b="1" i="0" u="none" kern="1200" dirty="0" smtClean="0">
              <a:latin typeface="Times New Roman" panose="02020603050405020304" pitchFamily="18" charset="0"/>
              <a:cs typeface="Times New Roman" panose="02020603050405020304" pitchFamily="18" charset="0"/>
            </a:rPr>
            <a:t>Secondary </a:t>
          </a:r>
          <a:r>
            <a:rPr lang="en-US" sz="3500" b="1" kern="1200" dirty="0" smtClean="0">
              <a:latin typeface="Times New Roman" panose="02020603050405020304" pitchFamily="18" charset="0"/>
              <a:cs typeface="Times New Roman" panose="02020603050405020304" pitchFamily="18" charset="0"/>
            </a:rPr>
            <a:t>preventions</a:t>
          </a:r>
          <a:endParaRPr lang="en-US" sz="3500" kern="1200" dirty="0">
            <a:latin typeface="Times New Roman" panose="02020603050405020304" pitchFamily="18" charset="0"/>
            <a:cs typeface="Times New Roman" panose="02020603050405020304" pitchFamily="18" charset="0"/>
          </a:endParaRPr>
        </a:p>
      </dsp:txBody>
      <dsp:txXfrm>
        <a:off x="2526029" y="1627031"/>
        <a:ext cx="3863340" cy="1627030"/>
      </dsp:txXfrm>
    </dsp:sp>
    <dsp:sp modelId="{5BC699CC-A433-490F-B5E7-47A950F6624B}">
      <dsp:nvSpPr>
        <dsp:cNvPr id="0" name=""/>
        <dsp:cNvSpPr/>
      </dsp:nvSpPr>
      <dsp:spPr>
        <a:xfrm>
          <a:off x="0" y="3254062"/>
          <a:ext cx="8915400" cy="1627030"/>
        </a:xfrm>
        <a:prstGeom prst="trapezoid">
          <a:avLst>
            <a:gd name="adj" fmla="val 91326"/>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0800" tIns="50800" rIns="50800" bIns="50800" numCol="1" spcCol="1270" anchor="ctr" anchorCtr="0">
          <a:noAutofit/>
        </a:bodyPr>
        <a:lstStyle/>
        <a:p>
          <a:pPr lvl="0" algn="ctr" defTabSz="1778000">
            <a:lnSpc>
              <a:spcPct val="90000"/>
            </a:lnSpc>
            <a:spcBef>
              <a:spcPct val="0"/>
            </a:spcBef>
            <a:spcAft>
              <a:spcPct val="35000"/>
            </a:spcAft>
          </a:pPr>
          <a:r>
            <a:rPr lang="en-US" sz="4000" b="1" kern="1200" dirty="0" smtClean="0">
              <a:latin typeface="Times New Roman" panose="02020603050405020304" pitchFamily="18" charset="0"/>
              <a:cs typeface="Times New Roman" panose="02020603050405020304" pitchFamily="18" charset="0"/>
            </a:rPr>
            <a:t>Tertiary </a:t>
          </a:r>
          <a:r>
            <a:rPr lang="en-US" sz="4000" b="1" i="0" u="none" kern="1200" dirty="0" smtClean="0">
              <a:latin typeface="Times New Roman" panose="02020603050405020304" pitchFamily="18" charset="0"/>
              <a:cs typeface="Times New Roman" panose="02020603050405020304" pitchFamily="18" charset="0"/>
            </a:rPr>
            <a:t>preventions</a:t>
          </a:r>
          <a:endParaRPr lang="en-US" sz="4000" kern="1200" dirty="0">
            <a:latin typeface="Times New Roman" panose="02020603050405020304" pitchFamily="18" charset="0"/>
            <a:cs typeface="Times New Roman" panose="02020603050405020304" pitchFamily="18" charset="0"/>
          </a:endParaRPr>
        </a:p>
      </dsp:txBody>
      <dsp:txXfrm>
        <a:off x="1560194" y="3254062"/>
        <a:ext cx="5795010" cy="1627030"/>
      </dsp:txXfrm>
    </dsp:sp>
  </dsp:spTree>
</dsp:drawing>
</file>

<file path=ppt/diagrams/layout1.xml><?xml version="1.0" encoding="utf-8"?>
<dgm:layoutDef xmlns:dgm="http://schemas.openxmlformats.org/drawingml/2006/diagram" xmlns:a="http://schemas.openxmlformats.org/drawingml/2006/main" uniqueId="urn:microsoft.com/office/officeart/2005/8/layout/pyramid2">
  <dgm:title val=""/>
  <dgm:desc val=""/>
  <dgm:catLst>
    <dgm:cat type="pyramid" pri="3000"/>
    <dgm:cat type="list" pri="21000"/>
    <dgm:cat type="convert" pri="17000"/>
  </dgm:catLst>
  <dgm:sampData useDef="1">
    <dgm:dataModel>
      <dgm:ptLst/>
      <dgm:bg/>
      <dgm:whole/>
    </dgm:dataModel>
  </dgm:sampData>
  <dgm:styleData useDef="1">
    <dgm:dataModel>
      <dgm:ptLst/>
      <dgm:bg/>
      <dgm:whole/>
    </dgm:dataModel>
  </dgm:styleData>
  <dgm:clrData useDef="1">
    <dgm:dataModel>
      <dgm:ptLst/>
      <dgm:bg/>
      <dgm:whole/>
    </dgm:dataModel>
  </dgm:clrData>
  <dgm:layoutNode name="compositeShape">
    <dgm:alg type="composite"/>
    <dgm:shape xmlns:r="http://schemas.openxmlformats.org/officeDocument/2006/relationships" r:blip="">
      <dgm:adjLst/>
    </dgm:shape>
    <dgm:presOf/>
    <dgm:varLst>
      <dgm:dir/>
      <dgm:resizeHandles/>
    </dgm:varLst>
    <dgm:choose name="Name0">
      <dgm:if name="Name1" func="var" arg="dir" op="equ" val="norm">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l" for="ch" forName="theList" refType="w" refFor="ch" refForName="pyramid" fact="0.5"/>
          <dgm:constr type="h" for="des" forName="aSpace" refType="h" fact="0.1"/>
        </dgm:constrLst>
      </dgm:if>
      <dgm:else name="Name2">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r" for="ch" forName="theList" refType="w" refFor="ch" refForName="pyramid" fact="0.5"/>
          <dgm:constr type="h" for="des" forName="aSpace" refType="h" fact="0.1"/>
        </dgm:constrLst>
      </dgm:else>
    </dgm:choose>
    <dgm:ruleLst/>
    <dgm:choose name="Name3">
      <dgm:if name="Name4" axis="ch" ptType="node" func="cnt" op="gte" val="1">
        <dgm:layoutNode name="pyramid" styleLbl="node1">
          <dgm:alg type="sp"/>
          <dgm:shape xmlns:r="http://schemas.openxmlformats.org/officeDocument/2006/relationships" type="triangle" r:blip="">
            <dgm:adjLst/>
          </dgm:shape>
          <dgm:presOf/>
          <dgm:constrLst/>
          <dgm:ruleLst/>
        </dgm:layoutNode>
        <dgm:layoutNode name="theList">
          <dgm:alg type="lin">
            <dgm:param type="linDir" val="fromT"/>
          </dgm:alg>
          <dgm:shape xmlns:r="http://schemas.openxmlformats.org/officeDocument/2006/relationships" r:blip="">
            <dgm:adjLst/>
          </dgm:shape>
          <dgm:presOf/>
          <dgm:constrLst>
            <dgm:constr type="w" for="ch" forName="aNode" refType="w"/>
            <dgm:constr type="h" for="ch" forName="aNode" refType="h"/>
            <dgm:constr type="primFontSz" for="ch" ptType="node" op="equ"/>
          </dgm:constrLst>
          <dgm:ruleLst/>
          <dgm:forEach name="aNodeForEach" axis="ch" ptType="node">
            <dgm:layoutNode name="aNode" styleLbl="fgAcc1">
              <dgm:varLst>
                <dgm:bulletEnabled val="1"/>
              </dgm:varLst>
              <dgm:alg type="tx"/>
              <dgm:shape xmlns:r="http://schemas.openxmlformats.org/officeDocument/2006/relationships" type="roundRect" r:blip="">
                <dgm:adjLst/>
              </dgm:shape>
              <dgm:presOf axis="desOrSelf" ptType="node"/>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aSpace">
              <dgm:alg type="sp"/>
              <dgm:shape xmlns:r="http://schemas.openxmlformats.org/officeDocument/2006/relationships" r:blip="">
                <dgm:adjLst/>
              </dgm:shape>
              <dgm:presOf/>
              <dgm:constrLst/>
              <dgm:ruleLst/>
            </dgm:layoutNode>
          </dgm:forEach>
        </dgm:layoutNode>
      </dgm:if>
      <dgm:else name="Name5"/>
    </dgm:choose>
  </dgm:layoutNode>
</dgm:layoutDef>
</file>

<file path=ppt/diagrams/layout2.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radial1">
  <dgm:title val=""/>
  <dgm:desc val=""/>
  <dgm:catLst>
    <dgm:cat type="relationship" pri="22000"/>
    <dgm:cat type="cycle" pri="10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node" refType="w" refFor="ch" refForName="centerShape" op="equ"/>
      <dgm:constr type="sp" refType="w" refFor="ch" refForName="node" fact="0.3"/>
      <dgm:constr type="sibSp" refType="w" refFor="ch" refForName="node" fact="0.3"/>
      <dgm:constr type="primFontSz" for="ch" forName="centerShape" val="65"/>
      <dgm:constr type="primFontSz" for="des" forName="node" op="equ" val="65"/>
      <dgm:constr type="primFontSz" for="des" forName="connTx" val="55"/>
      <dgm:constr type="primFontSz" for="des" forName="connTx" refType="primFontSz" refFor="ch" refForName="centerShape" op="lte" fact="0.8"/>
    </dgm:constrLst>
    <dgm:ruleLst/>
    <dgm:forEach name="Name6"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name="Name7" axis="ch">
        <dgm:forEach name="Name8" axis="self" ptType="parTrans">
          <dgm:layoutNode name="Name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connDist"/>
              <dgm:constr type="userA" for="ch" refType="connDist"/>
              <dgm:constr type="w" val="1"/>
              <dgm:constr type="h" val="5"/>
              <dgm:constr type="begPad"/>
              <dgm:constr type="endPad"/>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w" val="NaN" fact="0.8" max="NaN"/>
                <dgm:rule type="h" val="NaN" fact="1" max="NaN"/>
                <dgm:rule type="primFontSz" val="5" fact="NaN" max="NaN"/>
              </dgm:ruleLst>
            </dgm:layoutNode>
          </dgm:layoutNode>
        </dgm:forEach>
        <dgm:forEach name="Name10"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01-Jan-21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01-Jan-21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01-Jan-21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smtClean="0"/>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01-Jan-21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01-Jan-21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01-Jan-21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01-Jan-21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01-Jan-21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01-Jan-21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01-Jan-21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01-Jan-21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01-Jan-21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01-Jan-21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01-Jan-21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smtClean="0"/>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01-Jan-21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01-Jan-21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01-Jan-21</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7.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58903" y="231820"/>
            <a:ext cx="8915399" cy="1390238"/>
          </a:xfrm>
        </p:spPr>
        <p:txBody>
          <a:bodyPr/>
          <a:lstStyle/>
          <a:p>
            <a:r>
              <a:rPr lang="en-US" b="1" i="1" u="sng" dirty="0" smtClean="0">
                <a:solidFill>
                  <a:srgbClr val="FF0000"/>
                </a:solidFill>
                <a:latin typeface="Calisto MT" panose="02040603050505030304" pitchFamily="18" charset="0"/>
              </a:rPr>
              <a:t>PREVENTIVE</a:t>
            </a:r>
            <a:r>
              <a:rPr lang="en-US" b="1" i="1" dirty="0" smtClean="0">
                <a:solidFill>
                  <a:srgbClr val="FF0000"/>
                </a:solidFill>
                <a:latin typeface="Calisto MT" panose="02040603050505030304" pitchFamily="18" charset="0"/>
              </a:rPr>
              <a:t> </a:t>
            </a:r>
            <a:r>
              <a:rPr lang="en-US" b="1" i="1" u="sng" dirty="0" smtClean="0">
                <a:solidFill>
                  <a:srgbClr val="FF0000"/>
                </a:solidFill>
                <a:latin typeface="Calisto MT" panose="02040603050505030304" pitchFamily="18" charset="0"/>
              </a:rPr>
              <a:t>PEDIATRICS</a:t>
            </a:r>
            <a:endParaRPr lang="en-US" b="1" i="1" u="sng" dirty="0">
              <a:solidFill>
                <a:srgbClr val="FF0000"/>
              </a:solidFill>
              <a:latin typeface="Calisto MT" panose="02040603050505030304" pitchFamily="18" charset="0"/>
            </a:endParaRPr>
          </a:p>
        </p:txBody>
      </p:sp>
      <p:pic>
        <p:nvPicPr>
          <p:cNvPr id="1026" name="Picture 2" descr="http://hackensackpediatrics.com/Images/Logo.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400022" y="1841342"/>
            <a:ext cx="7349499" cy="467536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9923843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11123" y="740020"/>
            <a:ext cx="4464698" cy="792566"/>
          </a:xfrm>
        </p:spPr>
        <p:txBody>
          <a:bodyPr/>
          <a:lstStyle/>
          <a:p>
            <a:r>
              <a:rPr lang="en-US" b="1" dirty="0"/>
              <a:t>Level of </a:t>
            </a:r>
            <a:r>
              <a:rPr lang="en-US" b="1" dirty="0" smtClean="0"/>
              <a:t>prevention</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336160138"/>
              </p:ext>
            </p:extLst>
          </p:nvPr>
        </p:nvGraphicFramePr>
        <p:xfrm>
          <a:off x="2589213" y="1532586"/>
          <a:ext cx="8915400" cy="488109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14892218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PRIMARY PREVENTIONS</a:t>
            </a:r>
            <a:br>
              <a:rPr lang="en-US" b="1" dirty="0" smtClean="0"/>
            </a:br>
            <a:endParaRPr lang="en-US" dirty="0"/>
          </a:p>
        </p:txBody>
      </p:sp>
      <p:sp>
        <p:nvSpPr>
          <p:cNvPr id="3" name="Content Placeholder 2"/>
          <p:cNvSpPr>
            <a:spLocks noGrp="1"/>
          </p:cNvSpPr>
          <p:nvPr>
            <p:ph idx="1"/>
          </p:nvPr>
        </p:nvSpPr>
        <p:spPr>
          <a:xfrm>
            <a:off x="1916806" y="1813775"/>
            <a:ext cx="9970394" cy="5562600"/>
          </a:xfrm>
        </p:spPr>
        <p:txBody>
          <a:bodyPr>
            <a:normAutofit/>
          </a:bodyPr>
          <a:lstStyle/>
          <a:p>
            <a:r>
              <a:rPr lang="en-US" sz="3600" b="1" dirty="0"/>
              <a:t>These measures include health promotion and prevention of illness. It directed towards controlling disorders before they begin, e.g. chlorination of water, addition of iodine in salt, tetanus immunization and counseling the parents about keeping poisonous drug out of the reach of children.</a:t>
            </a:r>
            <a:endParaRPr lang="en-US" sz="3600" b="1" dirty="0"/>
          </a:p>
        </p:txBody>
      </p:sp>
    </p:spTree>
    <p:extLst>
      <p:ext uri="{BB962C8B-B14F-4D97-AF65-F5344CB8AC3E}">
        <p14:creationId xmlns:p14="http://schemas.microsoft.com/office/powerpoint/2010/main" val="48692319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0658" name="Picture 2" descr="C:\Users\Dell\Pictures\155632148.jpg"/>
          <p:cNvPicPr>
            <a:picLocks noChangeAspect="1" noChangeArrowheads="1"/>
          </p:cNvPicPr>
          <p:nvPr/>
        </p:nvPicPr>
        <p:blipFill>
          <a:blip r:embed="rId2"/>
          <a:srcRect/>
          <a:stretch>
            <a:fillRect/>
          </a:stretch>
        </p:blipFill>
        <p:spPr bwMode="auto">
          <a:xfrm>
            <a:off x="5922964" y="609600"/>
            <a:ext cx="4135437" cy="3810000"/>
          </a:xfrm>
          <a:prstGeom prst="rect">
            <a:avLst/>
          </a:prstGeom>
          <a:noFill/>
        </p:spPr>
      </p:pic>
      <p:pic>
        <p:nvPicPr>
          <p:cNvPr id="70659" name="Picture 3" descr="C:\Users\Dell\Pictures\144787321.jpg"/>
          <p:cNvPicPr>
            <a:picLocks noChangeAspect="1" noChangeArrowheads="1"/>
          </p:cNvPicPr>
          <p:nvPr/>
        </p:nvPicPr>
        <p:blipFill>
          <a:blip r:embed="rId3"/>
          <a:srcRect/>
          <a:stretch>
            <a:fillRect/>
          </a:stretch>
        </p:blipFill>
        <p:spPr bwMode="auto">
          <a:xfrm>
            <a:off x="1947855" y="762001"/>
            <a:ext cx="4071945" cy="4572000"/>
          </a:xfrm>
          <a:prstGeom prst="rect">
            <a:avLst/>
          </a:prstGeom>
          <a:noFill/>
        </p:spPr>
      </p:pic>
    </p:spTree>
    <p:extLst>
      <p:ext uri="{BB962C8B-B14F-4D97-AF65-F5344CB8AC3E}">
        <p14:creationId xmlns:p14="http://schemas.microsoft.com/office/powerpoint/2010/main" val="214864083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
            </a:r>
            <a:br>
              <a:rPr lang="en-US" b="1" dirty="0" smtClean="0"/>
            </a:br>
            <a:r>
              <a:rPr lang="en-US" b="1" dirty="0" smtClean="0"/>
              <a:t>GOALS OF PRIMARY PREVENTION</a:t>
            </a:r>
            <a:r>
              <a:rPr lang="en-US" dirty="0" smtClean="0"/>
              <a:t/>
            </a:r>
            <a:br>
              <a:rPr lang="en-US" dirty="0" smtClean="0"/>
            </a:br>
            <a:endParaRPr lang="en-US" dirty="0"/>
          </a:p>
        </p:txBody>
      </p:sp>
      <p:sp>
        <p:nvSpPr>
          <p:cNvPr id="3" name="Content Placeholder 2"/>
          <p:cNvSpPr>
            <a:spLocks noGrp="1"/>
          </p:cNvSpPr>
          <p:nvPr>
            <p:ph idx="1"/>
          </p:nvPr>
        </p:nvSpPr>
        <p:spPr>
          <a:xfrm>
            <a:off x="1813775" y="2054180"/>
            <a:ext cx="10210800" cy="5029200"/>
          </a:xfrm>
        </p:spPr>
        <p:txBody>
          <a:bodyPr>
            <a:normAutofit/>
          </a:bodyPr>
          <a:lstStyle/>
          <a:p>
            <a:pPr lvl="0"/>
            <a:r>
              <a:rPr lang="en-US" sz="3600" b="1" dirty="0"/>
              <a:t>Promote normal growth and development.</a:t>
            </a:r>
          </a:p>
          <a:p>
            <a:pPr lvl="0"/>
            <a:r>
              <a:rPr lang="en-US" sz="3600" b="1" dirty="0"/>
              <a:t>Develop the parent-child relationship.</a:t>
            </a:r>
          </a:p>
          <a:p>
            <a:pPr lvl="0"/>
            <a:r>
              <a:rPr lang="en-US" sz="3600" b="1" dirty="0"/>
              <a:t>Prevent occurrence of health problems.</a:t>
            </a:r>
          </a:p>
          <a:p>
            <a:pPr lvl="0"/>
            <a:r>
              <a:rPr lang="en-US" sz="3600" b="1" dirty="0"/>
              <a:t>Develop strengths and resources.</a:t>
            </a:r>
          </a:p>
          <a:p>
            <a:endParaRPr lang="en-US" sz="3600" b="1" dirty="0"/>
          </a:p>
        </p:txBody>
      </p:sp>
    </p:spTree>
    <p:extLst>
      <p:ext uri="{BB962C8B-B14F-4D97-AF65-F5344CB8AC3E}">
        <p14:creationId xmlns:p14="http://schemas.microsoft.com/office/powerpoint/2010/main" val="2144556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
            </a:r>
            <a:br>
              <a:rPr lang="en-US" b="1" dirty="0" smtClean="0"/>
            </a:br>
            <a:r>
              <a:rPr lang="en-US" b="1" dirty="0" smtClean="0"/>
              <a:t>SECONDARY PREVENTIONS</a:t>
            </a:r>
            <a:br>
              <a:rPr lang="en-US" b="1" dirty="0" smtClean="0"/>
            </a:br>
            <a:endParaRPr lang="en-US" dirty="0"/>
          </a:p>
        </p:txBody>
      </p:sp>
      <p:sp>
        <p:nvSpPr>
          <p:cNvPr id="3" name="Content Placeholder 2"/>
          <p:cNvSpPr>
            <a:spLocks noGrp="1"/>
          </p:cNvSpPr>
          <p:nvPr>
            <p:ph idx="1"/>
          </p:nvPr>
        </p:nvSpPr>
        <p:spPr>
          <a:xfrm>
            <a:off x="1777285" y="2133600"/>
            <a:ext cx="9727327" cy="3777622"/>
          </a:xfrm>
        </p:spPr>
        <p:txBody>
          <a:bodyPr>
            <a:normAutofit/>
          </a:bodyPr>
          <a:lstStyle/>
          <a:p>
            <a:r>
              <a:rPr lang="en-US" sz="3600" b="1" dirty="0"/>
              <a:t>These measures include early identification and treatment of disease. In that a condition is identified early and effective treatment is instituted to cure and prevent further progress of the illness.</a:t>
            </a:r>
          </a:p>
          <a:p>
            <a:endParaRPr lang="en-US" sz="3600" b="1" dirty="0"/>
          </a:p>
        </p:txBody>
      </p:sp>
    </p:spTree>
    <p:extLst>
      <p:ext uri="{BB962C8B-B14F-4D97-AF65-F5344CB8AC3E}">
        <p14:creationId xmlns:p14="http://schemas.microsoft.com/office/powerpoint/2010/main" val="249209925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2706" name="Picture 2" descr="C:\Users\Dell\Pictures\101552077.jpg"/>
          <p:cNvPicPr>
            <a:picLocks noChangeAspect="1" noChangeArrowheads="1"/>
          </p:cNvPicPr>
          <p:nvPr/>
        </p:nvPicPr>
        <p:blipFill>
          <a:blip r:embed="rId2"/>
          <a:srcRect/>
          <a:stretch>
            <a:fillRect/>
          </a:stretch>
        </p:blipFill>
        <p:spPr bwMode="auto">
          <a:xfrm>
            <a:off x="2971801" y="609600"/>
            <a:ext cx="7010400" cy="5410200"/>
          </a:xfrm>
          <a:prstGeom prst="rect">
            <a:avLst/>
          </a:prstGeom>
          <a:noFill/>
        </p:spPr>
      </p:pic>
    </p:spTree>
    <p:extLst>
      <p:ext uri="{BB962C8B-B14F-4D97-AF65-F5344CB8AC3E}">
        <p14:creationId xmlns:p14="http://schemas.microsoft.com/office/powerpoint/2010/main" val="390025353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38379" y="0"/>
            <a:ext cx="8911687" cy="1280890"/>
          </a:xfrm>
        </p:spPr>
        <p:txBody>
          <a:bodyPr>
            <a:normAutofit fontScale="90000"/>
          </a:bodyPr>
          <a:lstStyle/>
          <a:p>
            <a:r>
              <a:rPr lang="en-US" b="1" dirty="0" smtClean="0"/>
              <a:t/>
            </a:r>
            <a:br>
              <a:rPr lang="en-US" b="1" dirty="0" smtClean="0"/>
            </a:br>
            <a:r>
              <a:rPr lang="en-US" b="1" dirty="0" smtClean="0"/>
              <a:t>GOALS OF SECONDARY PREVENTION</a:t>
            </a:r>
            <a:r>
              <a:rPr lang="en-US" dirty="0" smtClean="0"/>
              <a:t/>
            </a:r>
            <a:br>
              <a:rPr lang="en-US" dirty="0" smtClean="0"/>
            </a:br>
            <a:endParaRPr lang="en-US" dirty="0"/>
          </a:p>
        </p:txBody>
      </p:sp>
      <p:sp>
        <p:nvSpPr>
          <p:cNvPr id="3" name="Content Placeholder 2"/>
          <p:cNvSpPr>
            <a:spLocks noGrp="1"/>
          </p:cNvSpPr>
          <p:nvPr>
            <p:ph idx="1"/>
          </p:nvPr>
        </p:nvSpPr>
        <p:spPr>
          <a:xfrm>
            <a:off x="1869068" y="1905000"/>
            <a:ext cx="9635544" cy="5334000"/>
          </a:xfrm>
        </p:spPr>
        <p:txBody>
          <a:bodyPr>
            <a:normAutofit/>
          </a:bodyPr>
          <a:lstStyle/>
          <a:p>
            <a:pPr lvl="0"/>
            <a:r>
              <a:rPr lang="en-US" sz="4000" b="1" dirty="0"/>
              <a:t>Promote accurate diagnosis of existing health problems.</a:t>
            </a:r>
          </a:p>
          <a:p>
            <a:pPr lvl="0"/>
            <a:r>
              <a:rPr lang="en-US" sz="4000" b="1" dirty="0"/>
              <a:t>Facilitate treatment of existing health problems.</a:t>
            </a:r>
          </a:p>
          <a:p>
            <a:pPr lvl="0"/>
            <a:r>
              <a:rPr lang="en-US" sz="4000" b="1" dirty="0"/>
              <a:t>Eliminate existing health problems.</a:t>
            </a:r>
          </a:p>
          <a:p>
            <a:endParaRPr lang="en-US" sz="4000" b="1" dirty="0"/>
          </a:p>
        </p:txBody>
      </p:sp>
    </p:spTree>
    <p:extLst>
      <p:ext uri="{BB962C8B-B14F-4D97-AF65-F5344CB8AC3E}">
        <p14:creationId xmlns:p14="http://schemas.microsoft.com/office/powerpoint/2010/main" val="27611488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
            </a:r>
            <a:br>
              <a:rPr lang="en-US" b="1" dirty="0" smtClean="0"/>
            </a:br>
            <a:r>
              <a:rPr lang="en-US" b="1" dirty="0" smtClean="0"/>
              <a:t/>
            </a:r>
            <a:br>
              <a:rPr lang="en-US" b="1" dirty="0" smtClean="0"/>
            </a:br>
            <a:r>
              <a:rPr lang="en-US" b="1" dirty="0" smtClean="0"/>
              <a:t>TERTIARY PREVENTIONS</a:t>
            </a:r>
            <a:br>
              <a:rPr lang="en-US" b="1" dirty="0" smtClean="0"/>
            </a:br>
            <a:r>
              <a:rPr lang="en-US" dirty="0" smtClean="0"/>
              <a:t/>
            </a:r>
            <a:br>
              <a:rPr lang="en-US" dirty="0" smtClean="0"/>
            </a:br>
            <a:endParaRPr lang="en-US" dirty="0"/>
          </a:p>
        </p:txBody>
      </p:sp>
      <p:sp>
        <p:nvSpPr>
          <p:cNvPr id="3" name="Content Placeholder 2"/>
          <p:cNvSpPr>
            <a:spLocks noGrp="1"/>
          </p:cNvSpPr>
          <p:nvPr>
            <p:ph idx="1"/>
          </p:nvPr>
        </p:nvSpPr>
        <p:spPr>
          <a:xfrm>
            <a:off x="1246568" y="3103474"/>
            <a:ext cx="8915400" cy="3777622"/>
          </a:xfrm>
        </p:spPr>
        <p:txBody>
          <a:bodyPr>
            <a:normAutofit/>
          </a:bodyPr>
          <a:lstStyle/>
          <a:p>
            <a:pPr lvl="0"/>
            <a:r>
              <a:rPr lang="en-US" sz="4000" b="1" dirty="0"/>
              <a:t>These  includes disability limitation and rehabilitation. An example providing physiotherapy to a patient with poliomyelitis</a:t>
            </a:r>
          </a:p>
          <a:p>
            <a:pPr lvl="0"/>
            <a:endParaRPr lang="en-US" sz="4000" b="1" dirty="0"/>
          </a:p>
          <a:p>
            <a:endParaRPr lang="en-US" sz="4000" b="1" dirty="0"/>
          </a:p>
        </p:txBody>
      </p:sp>
      <p:pic>
        <p:nvPicPr>
          <p:cNvPr id="27649" name="Picture 1" descr="C:\Users\Dell\Pictures\stock-vector-medical-infographic-set-vector-illustration-eps-contains-transparencies-139732705.jpg"/>
          <p:cNvPicPr>
            <a:picLocks noChangeAspect="1" noChangeArrowheads="1"/>
          </p:cNvPicPr>
          <p:nvPr/>
        </p:nvPicPr>
        <p:blipFill>
          <a:blip r:embed="rId2"/>
          <a:srcRect/>
          <a:stretch>
            <a:fillRect/>
          </a:stretch>
        </p:blipFill>
        <p:spPr bwMode="auto">
          <a:xfrm>
            <a:off x="8295068" y="381000"/>
            <a:ext cx="3733800" cy="3048000"/>
          </a:xfrm>
          <a:prstGeom prst="rect">
            <a:avLst/>
          </a:prstGeom>
          <a:noFill/>
        </p:spPr>
      </p:pic>
    </p:spTree>
    <p:extLst>
      <p:ext uri="{BB962C8B-B14F-4D97-AF65-F5344CB8AC3E}">
        <p14:creationId xmlns:p14="http://schemas.microsoft.com/office/powerpoint/2010/main" val="92026713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
            </a:r>
            <a:br>
              <a:rPr lang="en-US" b="1" dirty="0" smtClean="0"/>
            </a:br>
            <a:r>
              <a:rPr lang="en-US" b="1" dirty="0" smtClean="0"/>
              <a:t>GOALS OF TERTIARY PREVENTION</a:t>
            </a:r>
            <a:r>
              <a:rPr lang="en-US" dirty="0" smtClean="0"/>
              <a:t/>
            </a:r>
            <a:br>
              <a:rPr lang="en-US" dirty="0" smtClean="0"/>
            </a:br>
            <a:endParaRPr lang="en-US" dirty="0"/>
          </a:p>
        </p:txBody>
      </p:sp>
      <p:sp>
        <p:nvSpPr>
          <p:cNvPr id="3" name="Content Placeholder 2"/>
          <p:cNvSpPr>
            <a:spLocks noGrp="1"/>
          </p:cNvSpPr>
          <p:nvPr>
            <p:ph idx="1"/>
          </p:nvPr>
        </p:nvSpPr>
        <p:spPr>
          <a:xfrm>
            <a:off x="1265909" y="2249510"/>
            <a:ext cx="10238703" cy="3777622"/>
          </a:xfrm>
        </p:spPr>
        <p:txBody>
          <a:bodyPr>
            <a:noAutofit/>
          </a:bodyPr>
          <a:lstStyle/>
          <a:p>
            <a:pPr lvl="0"/>
            <a:r>
              <a:rPr lang="en-US" sz="3600" b="1" dirty="0"/>
              <a:t>Restore function and prevent recurrence of problem.</a:t>
            </a:r>
          </a:p>
          <a:p>
            <a:pPr lvl="0"/>
            <a:r>
              <a:rPr lang="en-US" sz="3600" b="1" dirty="0"/>
              <a:t>Prevent complications of existing condition.</a:t>
            </a:r>
          </a:p>
          <a:p>
            <a:pPr lvl="0"/>
            <a:r>
              <a:rPr lang="en-US" sz="3600" b="1" dirty="0"/>
              <a:t>Promote adjustment to chronic conditions.</a:t>
            </a:r>
          </a:p>
          <a:p>
            <a:endParaRPr lang="en-US" sz="3600" b="1" dirty="0"/>
          </a:p>
          <a:p>
            <a:pPr>
              <a:buNone/>
            </a:pPr>
            <a:r>
              <a:rPr lang="en-US" sz="3600" b="1" dirty="0"/>
              <a:t> </a:t>
            </a:r>
          </a:p>
          <a:p>
            <a:endParaRPr lang="en-US" sz="3600" b="1" dirty="0"/>
          </a:p>
        </p:txBody>
      </p:sp>
    </p:spTree>
    <p:extLst>
      <p:ext uri="{BB962C8B-B14F-4D97-AF65-F5344CB8AC3E}">
        <p14:creationId xmlns:p14="http://schemas.microsoft.com/office/powerpoint/2010/main" val="35715293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wipe(down)">
                                      <p:cBhvr>
                                        <p:cTn id="2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856960"/>
          </a:xfrm>
        </p:spPr>
        <p:txBody>
          <a:bodyPr/>
          <a:lstStyle/>
          <a:p>
            <a:r>
              <a:rPr lang="en-US" b="1" u="dbl" dirty="0"/>
              <a:t>Aspects of preventive pediatrics</a:t>
            </a:r>
            <a:endParaRPr lang="en-US" dirty="0"/>
          </a:p>
        </p:txBody>
      </p:sp>
      <p:sp>
        <p:nvSpPr>
          <p:cNvPr id="3" name="Content Placeholder 2"/>
          <p:cNvSpPr>
            <a:spLocks noGrp="1"/>
          </p:cNvSpPr>
          <p:nvPr>
            <p:ph idx="1"/>
          </p:nvPr>
        </p:nvSpPr>
        <p:spPr>
          <a:xfrm>
            <a:off x="2589212" y="1481070"/>
            <a:ext cx="8915400" cy="4430152"/>
          </a:xfrm>
        </p:spPr>
        <p:txBody>
          <a:bodyPr/>
          <a:lstStyle/>
          <a:p>
            <a:pPr lvl="0"/>
            <a:r>
              <a:rPr lang="en-US" sz="3200" dirty="0">
                <a:latin typeface="Times New Roman" panose="02020603050405020304" pitchFamily="18" charset="0"/>
                <a:cs typeface="Times New Roman" panose="02020603050405020304" pitchFamily="18" charset="0"/>
              </a:rPr>
              <a:t>Growth monitoring</a:t>
            </a:r>
          </a:p>
          <a:p>
            <a:pPr lvl="0"/>
            <a:r>
              <a:rPr lang="en-US" sz="3200" dirty="0">
                <a:latin typeface="Times New Roman" panose="02020603050405020304" pitchFamily="18" charset="0"/>
                <a:cs typeface="Times New Roman" panose="02020603050405020304" pitchFamily="18" charset="0"/>
              </a:rPr>
              <a:t>Promotion of breast feeding</a:t>
            </a:r>
          </a:p>
          <a:p>
            <a:pPr lvl="0"/>
            <a:r>
              <a:rPr lang="en-US" sz="3200" dirty="0">
                <a:latin typeface="Times New Roman" panose="02020603050405020304" pitchFamily="18" charset="0"/>
                <a:cs typeface="Times New Roman" panose="02020603050405020304" pitchFamily="18" charset="0"/>
              </a:rPr>
              <a:t>Oral rehydration</a:t>
            </a:r>
          </a:p>
          <a:p>
            <a:pPr lvl="0"/>
            <a:r>
              <a:rPr lang="en-US" sz="3200" dirty="0">
                <a:latin typeface="Times New Roman" panose="02020603050405020304" pitchFamily="18" charset="0"/>
                <a:cs typeface="Times New Roman" panose="02020603050405020304" pitchFamily="18" charset="0"/>
              </a:rPr>
              <a:t>Immunization</a:t>
            </a:r>
          </a:p>
          <a:p>
            <a:pPr lvl="0"/>
            <a:r>
              <a:rPr lang="en-US" sz="3200" dirty="0">
                <a:latin typeface="Times New Roman" panose="02020603050405020304" pitchFamily="18" charset="0"/>
                <a:cs typeface="Times New Roman" panose="02020603050405020304" pitchFamily="18" charset="0"/>
              </a:rPr>
              <a:t>Regular health check ups</a:t>
            </a:r>
          </a:p>
          <a:p>
            <a:pPr lvl="0"/>
            <a:r>
              <a:rPr lang="en-US" sz="3200" dirty="0">
                <a:latin typeface="Times New Roman" panose="02020603050405020304" pitchFamily="18" charset="0"/>
                <a:cs typeface="Times New Roman" panose="02020603050405020304" pitchFamily="18" charset="0"/>
              </a:rPr>
              <a:t>Health supervision</a:t>
            </a:r>
          </a:p>
          <a:p>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7638109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Definition</a:t>
            </a:r>
            <a:endParaRPr lang="en-US" dirty="0"/>
          </a:p>
        </p:txBody>
      </p:sp>
      <p:sp>
        <p:nvSpPr>
          <p:cNvPr id="3" name="Content Placeholder 2"/>
          <p:cNvSpPr>
            <a:spLocks noGrp="1"/>
          </p:cNvSpPr>
          <p:nvPr>
            <p:ph idx="1"/>
          </p:nvPr>
        </p:nvSpPr>
        <p:spPr/>
        <p:txBody>
          <a:bodyPr>
            <a:normAutofit/>
          </a:bodyPr>
          <a:lstStyle/>
          <a:p>
            <a:r>
              <a:rPr lang="en-US" sz="4000" dirty="0">
                <a:latin typeface="Times New Roman" panose="02020603050405020304" pitchFamily="18" charset="0"/>
                <a:cs typeface="Times New Roman" panose="02020603050405020304" pitchFamily="18" charset="0"/>
              </a:rPr>
              <a:t>Preventive pediatric has been defined as "the prevention of disease and promotion of physical, mental and social wellbeing of children with the aim of attaining a positive health".</a:t>
            </a:r>
          </a:p>
        </p:txBody>
      </p:sp>
    </p:spTree>
    <p:extLst>
      <p:ext uri="{BB962C8B-B14F-4D97-AF65-F5344CB8AC3E}">
        <p14:creationId xmlns:p14="http://schemas.microsoft.com/office/powerpoint/2010/main" val="358821182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Conti…</a:t>
            </a:r>
            <a:br>
              <a:rPr lang="en-US" dirty="0" smtClean="0"/>
            </a:br>
            <a:endParaRPr lang="en-US" dirty="0"/>
          </a:p>
        </p:txBody>
      </p:sp>
      <p:sp>
        <p:nvSpPr>
          <p:cNvPr id="3" name="Content Placeholder 2"/>
          <p:cNvSpPr>
            <a:spLocks noGrp="1"/>
          </p:cNvSpPr>
          <p:nvPr>
            <p:ph idx="1"/>
          </p:nvPr>
        </p:nvSpPr>
        <p:spPr/>
        <p:txBody>
          <a:bodyPr>
            <a:normAutofit/>
          </a:bodyPr>
          <a:lstStyle/>
          <a:p>
            <a:pPr lvl="0"/>
            <a:r>
              <a:rPr lang="en-US" sz="3200" dirty="0">
                <a:latin typeface="Times New Roman" panose="02020603050405020304" pitchFamily="18" charset="0"/>
                <a:cs typeface="Times New Roman" panose="02020603050405020304" pitchFamily="18" charset="0"/>
              </a:rPr>
              <a:t>Health education to parents</a:t>
            </a:r>
          </a:p>
          <a:p>
            <a:pPr lvl="0"/>
            <a:r>
              <a:rPr lang="en-US" sz="3200" dirty="0">
                <a:latin typeface="Times New Roman" panose="02020603050405020304" pitchFamily="18" charset="0"/>
                <a:cs typeface="Times New Roman" panose="02020603050405020304" pitchFamily="18" charset="0"/>
              </a:rPr>
              <a:t>Motor vehicle safety measures</a:t>
            </a:r>
          </a:p>
          <a:p>
            <a:pPr lvl="0"/>
            <a:r>
              <a:rPr lang="en-US" sz="3200" dirty="0">
                <a:latin typeface="Times New Roman" panose="02020603050405020304" pitchFamily="18" charset="0"/>
                <a:cs typeface="Times New Roman" panose="02020603050405020304" pitchFamily="18" charset="0"/>
              </a:rPr>
              <a:t>Control of infectious diseases</a:t>
            </a:r>
          </a:p>
          <a:p>
            <a:pPr lvl="0"/>
            <a:r>
              <a:rPr lang="en-US" sz="3200" dirty="0">
                <a:latin typeface="Times New Roman" panose="02020603050405020304" pitchFamily="18" charset="0"/>
                <a:cs typeface="Times New Roman" panose="02020603050405020304" pitchFamily="18" charset="0"/>
              </a:rPr>
              <a:t>Healthy mother and child services</a:t>
            </a:r>
          </a:p>
          <a:p>
            <a:pPr lvl="0"/>
            <a:r>
              <a:rPr lang="en-US" sz="3200" dirty="0">
                <a:latin typeface="Times New Roman" panose="02020603050405020304" pitchFamily="18" charset="0"/>
                <a:cs typeface="Times New Roman" panose="02020603050405020304" pitchFamily="18" charset="0"/>
              </a:rPr>
              <a:t>Fluoridation of drinking water</a:t>
            </a:r>
          </a:p>
          <a:p>
            <a:pPr lvl="0"/>
            <a:r>
              <a:rPr lang="en-US" sz="3200" dirty="0">
                <a:latin typeface="Times New Roman" panose="02020603050405020304" pitchFamily="18" charset="0"/>
                <a:cs typeface="Times New Roman" panose="02020603050405020304" pitchFamily="18" charset="0"/>
              </a:rPr>
              <a:t>Iodization of salt</a:t>
            </a:r>
          </a:p>
          <a:p>
            <a:endParaRPr lang="en-US" sz="3200" dirty="0"/>
          </a:p>
        </p:txBody>
      </p:sp>
    </p:spTree>
    <p:extLst>
      <p:ext uri="{BB962C8B-B14F-4D97-AF65-F5344CB8AC3E}">
        <p14:creationId xmlns:p14="http://schemas.microsoft.com/office/powerpoint/2010/main" val="67624288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Preventive pediatrics have been broadly divided into:</a:t>
            </a:r>
            <a:br>
              <a:rPr lang="en-US" dirty="0"/>
            </a:b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618255835"/>
              </p:ext>
            </p:extLst>
          </p:nvPr>
        </p:nvGraphicFramePr>
        <p:xfrm>
          <a:off x="2589213" y="2133600"/>
          <a:ext cx="8915400" cy="377825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76954044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US" dirty="0"/>
              <a:t>antenatal preventive pediatrics</a:t>
            </a:r>
            <a:br>
              <a:rPr lang="en-US" dirty="0"/>
            </a:br>
            <a:endParaRPr lang="en-US" dirty="0"/>
          </a:p>
        </p:txBody>
      </p:sp>
      <p:sp>
        <p:nvSpPr>
          <p:cNvPr id="3" name="Content Placeholder 2"/>
          <p:cNvSpPr>
            <a:spLocks noGrp="1"/>
          </p:cNvSpPr>
          <p:nvPr>
            <p:ph idx="1"/>
          </p:nvPr>
        </p:nvSpPr>
        <p:spPr/>
        <p:txBody>
          <a:bodyPr/>
          <a:lstStyle/>
          <a:p>
            <a:r>
              <a:rPr lang="en-US" sz="2800" dirty="0" smtClean="0">
                <a:latin typeface="Times New Roman" panose="02020603050405020304" pitchFamily="18" charset="0"/>
                <a:cs typeface="Times New Roman" panose="02020603050405020304" pitchFamily="18" charset="0"/>
              </a:rPr>
              <a:t>Objective: </a:t>
            </a:r>
            <a:r>
              <a:rPr lang="en-US" sz="2800" dirty="0">
                <a:latin typeface="Times New Roman" panose="02020603050405020304" pitchFamily="18" charset="0"/>
                <a:cs typeface="Times New Roman" panose="02020603050405020304" pitchFamily="18" charset="0"/>
              </a:rPr>
              <a:t>to ensure the birth of mature, live and </a:t>
            </a:r>
            <a:r>
              <a:rPr lang="en-US" sz="2800" dirty="0" smtClean="0">
                <a:latin typeface="Times New Roman" panose="02020603050405020304" pitchFamily="18" charset="0"/>
                <a:cs typeface="Times New Roman" panose="02020603050405020304" pitchFamily="18" charset="0"/>
              </a:rPr>
              <a:t>healthy baby.</a:t>
            </a:r>
          </a:p>
          <a:p>
            <a:r>
              <a:rPr lang="en-US" sz="2800" dirty="0">
                <a:latin typeface="Times New Roman" panose="02020603050405020304" pitchFamily="18" charset="0"/>
                <a:cs typeface="Times New Roman" panose="02020603050405020304" pitchFamily="18" charset="0"/>
              </a:rPr>
              <a:t>prevent low birth weight, fetal distress, neonatal asphyxia etc. in fetus. Care of fetus is referred to as ‘Antenatal pediatrics</a:t>
            </a:r>
            <a:r>
              <a:rPr lang="en-US" sz="2800" dirty="0" smtClean="0">
                <a:latin typeface="Times New Roman" panose="02020603050405020304" pitchFamily="18" charset="0"/>
                <a:cs typeface="Times New Roman" panose="02020603050405020304" pitchFamily="18" charset="0"/>
              </a:rPr>
              <a:t>'.</a:t>
            </a:r>
          </a:p>
          <a:p>
            <a:r>
              <a:rPr lang="en-US" sz="2800" dirty="0">
                <a:latin typeface="Times New Roman" panose="02020603050405020304" pitchFamily="18" charset="0"/>
                <a:cs typeface="Times New Roman" panose="02020603050405020304" pitchFamily="18" charset="0"/>
              </a:rPr>
              <a:t>Recent technical </a:t>
            </a:r>
            <a:r>
              <a:rPr lang="en-US" sz="2800" dirty="0" smtClean="0">
                <a:latin typeface="Times New Roman" panose="02020603050405020304" pitchFamily="18" charset="0"/>
                <a:cs typeface="Times New Roman" panose="02020603050405020304" pitchFamily="18" charset="0"/>
              </a:rPr>
              <a:t>development </a:t>
            </a:r>
            <a:r>
              <a:rPr lang="en-US" sz="2800" dirty="0">
                <a:latin typeface="Times New Roman" panose="02020603050405020304" pitchFamily="18" charset="0"/>
                <a:cs typeface="Times New Roman" panose="02020603050405020304" pitchFamily="18" charset="0"/>
              </a:rPr>
              <a:t>help in the diagnosis of any fetal abnormality so that timely action can be taken.</a:t>
            </a:r>
          </a:p>
          <a:p>
            <a:endParaRPr lang="en-US" dirty="0"/>
          </a:p>
        </p:txBody>
      </p:sp>
    </p:spTree>
    <p:extLst>
      <p:ext uri="{BB962C8B-B14F-4D97-AF65-F5344CB8AC3E}">
        <p14:creationId xmlns:p14="http://schemas.microsoft.com/office/powerpoint/2010/main" val="308488620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US" dirty="0"/>
              <a:t>postnatal preventive pediatrics </a:t>
            </a:r>
            <a:br>
              <a:rPr lang="en-US" dirty="0"/>
            </a:br>
            <a:endParaRPr lang="en-US" dirty="0"/>
          </a:p>
        </p:txBody>
      </p:sp>
      <p:sp>
        <p:nvSpPr>
          <p:cNvPr id="3" name="Content Placeholder 2"/>
          <p:cNvSpPr>
            <a:spLocks noGrp="1"/>
          </p:cNvSpPr>
          <p:nvPr>
            <p:ph idx="1"/>
          </p:nvPr>
        </p:nvSpPr>
        <p:spPr/>
        <p:txBody>
          <a:bodyPr/>
          <a:lstStyle/>
          <a:p>
            <a:r>
              <a:rPr lang="en-US" sz="2800" dirty="0">
                <a:latin typeface="Times New Roman" panose="02020603050405020304" pitchFamily="18" charset="0"/>
                <a:cs typeface="Times New Roman" panose="02020603050405020304" pitchFamily="18" charset="0"/>
              </a:rPr>
              <a:t>promotion of breastfeeding, introduction of complementary feeding in appropriate age, immunization, prevention of accidents, tender loving care with emotional security, growth monitoring, periodic medical supervision and health check-up, psychological assessment, etc.</a:t>
            </a:r>
          </a:p>
          <a:p>
            <a:endParaRPr lang="en-US" dirty="0"/>
          </a:p>
        </p:txBody>
      </p:sp>
    </p:spTree>
    <p:extLst>
      <p:ext uri="{BB962C8B-B14F-4D97-AF65-F5344CB8AC3E}">
        <p14:creationId xmlns:p14="http://schemas.microsoft.com/office/powerpoint/2010/main" val="428763937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Diagram 4"/>
          <p:cNvGraphicFramePr/>
          <p:nvPr>
            <p:extLst>
              <p:ext uri="{D42A27DB-BD31-4B8C-83A1-F6EECF244321}">
                <p14:modId xmlns:p14="http://schemas.microsoft.com/office/powerpoint/2010/main" val="492472763"/>
              </p:ext>
            </p:extLst>
          </p:nvPr>
        </p:nvGraphicFramePr>
        <p:xfrm>
          <a:off x="1970466" y="0"/>
          <a:ext cx="10573555" cy="6858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43662515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extLst>
              <p:ext uri="{D42A27DB-BD31-4B8C-83A1-F6EECF244321}">
                <p14:modId xmlns:p14="http://schemas.microsoft.com/office/powerpoint/2010/main" val="875712919"/>
              </p:ext>
            </p:extLst>
          </p:nvPr>
        </p:nvGraphicFramePr>
        <p:xfrm>
          <a:off x="1465330" y="0"/>
          <a:ext cx="10160000" cy="6858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36004159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Social preventive pediatrics</a:t>
            </a:r>
            <a:endParaRPr lang="en-US" dirty="0"/>
          </a:p>
        </p:txBody>
      </p:sp>
      <p:sp>
        <p:nvSpPr>
          <p:cNvPr id="3" name="Content Placeholder 2"/>
          <p:cNvSpPr>
            <a:spLocks noGrp="1"/>
          </p:cNvSpPr>
          <p:nvPr>
            <p:ph idx="1"/>
          </p:nvPr>
        </p:nvSpPr>
        <p:spPr>
          <a:xfrm>
            <a:off x="2202287" y="1339403"/>
            <a:ext cx="9302325" cy="4997003"/>
          </a:xfrm>
        </p:spPr>
        <p:txBody>
          <a:bodyPr>
            <a:noAutofit/>
          </a:bodyPr>
          <a:lstStyle/>
          <a:p>
            <a:r>
              <a:rPr lang="en-US" sz="2800" dirty="0">
                <a:latin typeface="Times New Roman" panose="02020603050405020304" pitchFamily="18" charset="0"/>
                <a:cs typeface="Times New Roman" panose="02020603050405020304" pitchFamily="18" charset="0"/>
              </a:rPr>
              <a:t>Social pediatrics has been defined as "the application of the principles of social medicine to pediatrics to obtain a more complete understanding of the problems of children in order to prevent and treat disease and promote their adequate growth and development, through an organized health structure</a:t>
            </a:r>
            <a:r>
              <a:rPr lang="en-US" sz="2800" dirty="0" smtClean="0">
                <a:latin typeface="Times New Roman" panose="02020603050405020304" pitchFamily="18" charset="0"/>
                <a:cs typeface="Times New Roman" panose="02020603050405020304" pitchFamily="18" charset="0"/>
              </a:rPr>
              <a:t>".</a:t>
            </a:r>
          </a:p>
          <a:p>
            <a:r>
              <a:rPr lang="en-US" sz="2800" dirty="0">
                <a:latin typeface="Times New Roman" panose="02020603050405020304" pitchFamily="18" charset="0"/>
                <a:cs typeface="Times New Roman" panose="02020603050405020304" pitchFamily="18" charset="0"/>
              </a:rPr>
              <a:t>It is concerned with the delivery of comprehensive and continuous child health care services and to bring these services within the reach of the total community</a:t>
            </a:r>
            <a:r>
              <a:rPr lang="en-US" sz="2800" dirty="0" smtClean="0">
                <a:latin typeface="Times New Roman" panose="02020603050405020304" pitchFamily="18" charset="0"/>
                <a:cs typeface="Times New Roman" panose="02020603050405020304" pitchFamily="18" charset="0"/>
              </a:rPr>
              <a:t>.</a:t>
            </a:r>
          </a:p>
          <a:p>
            <a:r>
              <a:rPr lang="en-US" sz="2800" dirty="0">
                <a:latin typeface="Times New Roman" panose="02020603050405020304" pitchFamily="18" charset="0"/>
                <a:cs typeface="Times New Roman" panose="02020603050405020304" pitchFamily="18" charset="0"/>
              </a:rPr>
              <a:t>It covers the various social welfare measures- local, national and international-aimed to meet the health need of a child.</a:t>
            </a:r>
          </a:p>
          <a:p>
            <a:endParaRPr lang="en-US" sz="2000" dirty="0"/>
          </a:p>
        </p:txBody>
      </p:sp>
    </p:spTree>
    <p:extLst>
      <p:ext uri="{BB962C8B-B14F-4D97-AF65-F5344CB8AC3E}">
        <p14:creationId xmlns:p14="http://schemas.microsoft.com/office/powerpoint/2010/main" val="131476464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Aims</a:t>
            </a:r>
            <a:endParaRPr lang="en-US" dirty="0"/>
          </a:p>
        </p:txBody>
      </p:sp>
      <p:sp>
        <p:nvSpPr>
          <p:cNvPr id="3" name="Content Placeholder 2"/>
          <p:cNvSpPr>
            <a:spLocks noGrp="1"/>
          </p:cNvSpPr>
          <p:nvPr>
            <p:ph idx="1"/>
          </p:nvPr>
        </p:nvSpPr>
        <p:spPr/>
        <p:txBody>
          <a:bodyPr>
            <a:normAutofit/>
          </a:bodyPr>
          <a:lstStyle/>
          <a:p>
            <a:pPr lvl="0"/>
            <a:r>
              <a:rPr lang="en-US" sz="2800" dirty="0">
                <a:latin typeface="Times New Roman" panose="02020603050405020304" pitchFamily="18" charset="0"/>
                <a:cs typeface="Times New Roman" panose="02020603050405020304" pitchFamily="18" charset="0"/>
              </a:rPr>
              <a:t>Prevention of disease.</a:t>
            </a:r>
          </a:p>
          <a:p>
            <a:r>
              <a:rPr lang="en-US" sz="2800" dirty="0">
                <a:latin typeface="Times New Roman" panose="02020603050405020304" pitchFamily="18" charset="0"/>
                <a:cs typeface="Times New Roman" panose="02020603050405020304" pitchFamily="18" charset="0"/>
              </a:rPr>
              <a:t>Promotion of physical, mental and social well-being of children</a:t>
            </a:r>
          </a:p>
        </p:txBody>
      </p:sp>
    </p:spTree>
    <p:extLst>
      <p:ext uri="{BB962C8B-B14F-4D97-AF65-F5344CB8AC3E}">
        <p14:creationId xmlns:p14="http://schemas.microsoft.com/office/powerpoint/2010/main" val="636370374"/>
      </p:ext>
    </p:extLst>
  </p:cSld>
  <p:clrMapOvr>
    <a:masterClrMapping/>
  </p:clrMapOvr>
  <p:timing>
    <p:tnLst>
      <p:par>
        <p:cTn id="1" dur="indefinite" restart="never" nodeType="tmRoot"/>
      </p:par>
    </p:tnLst>
  </p:timing>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291</TotalTime>
  <Words>554</Words>
  <Application>Microsoft Office PowerPoint</Application>
  <PresentationFormat>Widescreen</PresentationFormat>
  <Paragraphs>77</Paragraphs>
  <Slides>20</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20</vt:i4>
      </vt:variant>
    </vt:vector>
  </HeadingPairs>
  <TitlesOfParts>
    <vt:vector size="26" baseType="lpstr">
      <vt:lpstr>Arial</vt:lpstr>
      <vt:lpstr>Calisto MT</vt:lpstr>
      <vt:lpstr>Century Gothic</vt:lpstr>
      <vt:lpstr>Times New Roman</vt:lpstr>
      <vt:lpstr>Wingdings 3</vt:lpstr>
      <vt:lpstr>Wisp</vt:lpstr>
      <vt:lpstr>PREVENTIVE PEDIATRICS</vt:lpstr>
      <vt:lpstr>Definition</vt:lpstr>
      <vt:lpstr>Preventive pediatrics have been broadly divided into: </vt:lpstr>
      <vt:lpstr>antenatal preventive pediatrics </vt:lpstr>
      <vt:lpstr>postnatal preventive pediatrics  </vt:lpstr>
      <vt:lpstr>PowerPoint Presentation</vt:lpstr>
      <vt:lpstr>PowerPoint Presentation</vt:lpstr>
      <vt:lpstr>Social preventive pediatrics</vt:lpstr>
      <vt:lpstr>Aims</vt:lpstr>
      <vt:lpstr>Level of prevention</vt:lpstr>
      <vt:lpstr>PRIMARY PREVENTIONS </vt:lpstr>
      <vt:lpstr>PowerPoint Presentation</vt:lpstr>
      <vt:lpstr> GOALS OF PRIMARY PREVENTION </vt:lpstr>
      <vt:lpstr> SECONDARY PREVENTIONS </vt:lpstr>
      <vt:lpstr>PowerPoint Presentation</vt:lpstr>
      <vt:lpstr> GOALS OF SECONDARY PREVENTION </vt:lpstr>
      <vt:lpstr>  TERTIARY PREVENTIONS  </vt:lpstr>
      <vt:lpstr> GOALS OF TERTIARY PREVENTION </vt:lpstr>
      <vt:lpstr>Aspects of preventive pediatrics</vt:lpstr>
      <vt:lpstr>Conti…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PREVENTIVE PEDIATRICS</dc:title>
  <dc:creator>Darshan Upadhyay</dc:creator>
  <cp:lastModifiedBy>Darshan Upadhyay</cp:lastModifiedBy>
  <cp:revision>20</cp:revision>
  <dcterms:created xsi:type="dcterms:W3CDTF">2017-09-14T10:07:21Z</dcterms:created>
  <dcterms:modified xsi:type="dcterms:W3CDTF">2021-01-01T05:25:25Z</dcterms:modified>
</cp:coreProperties>
</file>