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9" r:id="rId8"/>
    <p:sldId id="275" r:id="rId9"/>
    <p:sldId id="283" r:id="rId10"/>
    <p:sldId id="287" r:id="rId11"/>
    <p:sldId id="289" r:id="rId12"/>
    <p:sldId id="290" r:id="rId13"/>
    <p:sldId id="288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3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6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9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1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3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9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B89D8C-6432-400A-8930-852677935422}" type="datetimeFigureOut">
              <a:rPr lang="en-US" smtClean="0"/>
              <a:t>30-Jul-21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A948E1-E330-4CB7-8F62-7DA8595F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WORM INFESTATIONS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by,</a:t>
            </a:r>
          </a:p>
          <a:p>
            <a:r>
              <a:rPr lang="en-US" dirty="0" smtClean="0"/>
              <a:t>Chandani Sevak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3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Management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medications that are used to treat </a:t>
            </a:r>
            <a:r>
              <a:rPr lang="en-US" dirty="0" smtClean="0"/>
              <a:t>worm </a:t>
            </a:r>
            <a:r>
              <a:rPr lang="en-US" dirty="0"/>
              <a:t>infections are </a:t>
            </a:r>
            <a:r>
              <a:rPr lang="en-US" dirty="0" err="1" smtClean="0"/>
              <a:t>Albendazole</a:t>
            </a:r>
            <a:r>
              <a:rPr lang="en-US" dirty="0" smtClean="0"/>
              <a:t>, </a:t>
            </a:r>
            <a:r>
              <a:rPr lang="en-US" dirty="0" err="1" smtClean="0"/>
              <a:t>mebendazole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piperazine</a:t>
            </a:r>
            <a:r>
              <a:rPr lang="en-US" dirty="0" smtClean="0"/>
              <a:t>.</a:t>
            </a:r>
          </a:p>
          <a:p>
            <a:r>
              <a:rPr lang="en-US" dirty="0"/>
              <a:t>In rare cases, </a:t>
            </a:r>
            <a:r>
              <a:rPr lang="en-US" dirty="0" err="1"/>
              <a:t>mebendazole</a:t>
            </a:r>
            <a:r>
              <a:rPr lang="en-US" dirty="0"/>
              <a:t> can cause abdominal pain or </a:t>
            </a:r>
            <a:r>
              <a:rPr lang="en-US" dirty="0" err="1"/>
              <a:t>diarrhoea</a:t>
            </a:r>
            <a:r>
              <a:rPr lang="en-US" dirty="0"/>
              <a:t>, particularly if the threadworm infection is severe. </a:t>
            </a:r>
          </a:p>
          <a:p>
            <a:r>
              <a:rPr lang="en-US" dirty="0" err="1"/>
              <a:t>Mebendazole</a:t>
            </a:r>
            <a:r>
              <a:rPr lang="en-US" dirty="0"/>
              <a:t> and </a:t>
            </a:r>
            <a:r>
              <a:rPr lang="en-US" dirty="0" err="1"/>
              <a:t>piperazine</a:t>
            </a:r>
            <a:r>
              <a:rPr lang="en-US" dirty="0"/>
              <a:t> are 90%-100% effective at killing the threadworms, but don’t kill the eggs.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3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Prevention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2369713"/>
            <a:ext cx="7817476" cy="39409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Washing hands.</a:t>
            </a:r>
          </a:p>
          <a:p>
            <a:r>
              <a:rPr lang="en-US" dirty="0"/>
              <a:t> It is important to treat the whole house to prevent reinfection.</a:t>
            </a:r>
          </a:p>
          <a:p>
            <a:r>
              <a:rPr lang="en-US" dirty="0"/>
              <a:t>Cleaning hands and under nails with a nail brush.</a:t>
            </a:r>
          </a:p>
          <a:p>
            <a:r>
              <a:rPr lang="en-US" dirty="0"/>
              <a:t>Discourage nail biting/finger sucking.</a:t>
            </a:r>
          </a:p>
          <a:p>
            <a:r>
              <a:rPr lang="en-US" dirty="0"/>
              <a:t>Wash bed linen, if possible wear clean </a:t>
            </a:r>
            <a:r>
              <a:rPr lang="en-US" dirty="0" err="1"/>
              <a:t>pyjamas</a:t>
            </a:r>
            <a:r>
              <a:rPr lang="en-US" dirty="0"/>
              <a:t> every night and avoid sharing towels and flannels.</a:t>
            </a:r>
          </a:p>
          <a:p>
            <a:r>
              <a:rPr lang="en-US" dirty="0" err="1"/>
              <a:t>Vaccum</a:t>
            </a:r>
            <a:r>
              <a:rPr lang="en-US" dirty="0"/>
              <a:t> and damp dust bedrooms and bathrooms.</a:t>
            </a:r>
          </a:p>
          <a:p>
            <a:r>
              <a:rPr lang="en-US" dirty="0"/>
              <a:t>Wash anus as soon as you get up in the morning, to wash off any lingering eggs laid the previous night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7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Mahi study\sy msc nursng\New folder (2)\cleaning-with-kids-clipart-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13" y="915337"/>
            <a:ext cx="7257272" cy="5240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96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734096"/>
            <a:ext cx="7804597" cy="5434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Wear close fitting knickers or pants at night under </a:t>
            </a:r>
            <a:r>
              <a:rPr lang="en-US" dirty="0" err="1"/>
              <a:t>pyjamas</a:t>
            </a:r>
            <a:r>
              <a:rPr lang="en-US" dirty="0"/>
              <a:t>, so that if urge to scratch persists there is a cloth barrier between anus and fingers, so hopefully eggs will not get </a:t>
            </a:r>
            <a:r>
              <a:rPr lang="en-US" dirty="0" err="1"/>
              <a:t>undernails</a:t>
            </a:r>
            <a:r>
              <a:rPr lang="en-US" dirty="0"/>
              <a:t>.</a:t>
            </a:r>
          </a:p>
          <a:p>
            <a:r>
              <a:rPr lang="en-US" dirty="0"/>
              <a:t>Avoid shaking any material, like sheets, which may have eggs on. </a:t>
            </a:r>
          </a:p>
          <a:p>
            <a:r>
              <a:rPr lang="en-US" dirty="0"/>
              <a:t>Keep your finger nails short, wear cotton gloves at night if you scratch.</a:t>
            </a:r>
          </a:p>
          <a:p>
            <a:r>
              <a:rPr lang="en-US" dirty="0"/>
              <a:t>Make sure children don’t suck their thumb.</a:t>
            </a:r>
          </a:p>
          <a:p>
            <a:r>
              <a:rPr lang="en-US" dirty="0"/>
              <a:t>Wash your hands frequently and scrub under your fingernails, particularly before eating or preparing food, after going to the toilet and before and after changing a nappy.</a:t>
            </a:r>
          </a:p>
        </p:txBody>
      </p:sp>
    </p:spTree>
    <p:extLst>
      <p:ext uri="{BB962C8B-B14F-4D97-AF65-F5344CB8AC3E}">
        <p14:creationId xmlns:p14="http://schemas.microsoft.com/office/powerpoint/2010/main" val="30650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62" y="425003"/>
            <a:ext cx="8356290" cy="602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0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DEFINITION: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“Worm infestation is basically harboring of worm inside the gut.”</a:t>
            </a:r>
          </a:p>
          <a:p>
            <a:r>
              <a:rPr lang="en-US" dirty="0"/>
              <a:t>One of the leading causes of stomach ache in children is intestinal infection which is mostly caused by intestinal parasites such as worms.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COMMON CAUSES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90135"/>
            <a:ext cx="7675809" cy="3807634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dirty="0"/>
              <a:t>coming in contact with an infected surface such as soil containing eggs or germs at a playground or touching pets infected with worms</a:t>
            </a:r>
          </a:p>
          <a:p>
            <a:pPr lvl="0" algn="just"/>
            <a:r>
              <a:rPr lang="en-US" dirty="0"/>
              <a:t>When the food is undercooked or even when properly cooked, the food is handled by contaminated hands or utensils.</a:t>
            </a:r>
          </a:p>
          <a:p>
            <a:pPr lvl="0" algn="just"/>
            <a:r>
              <a:rPr lang="en-US" dirty="0"/>
              <a:t>Penetration of the skin of the feet.</a:t>
            </a:r>
          </a:p>
          <a:p>
            <a:pPr lvl="0" algn="just"/>
            <a:r>
              <a:rPr lang="en-US" dirty="0"/>
              <a:t>Consuming infected food or water</a:t>
            </a:r>
          </a:p>
          <a:p>
            <a:pPr lvl="0" algn="just"/>
            <a:r>
              <a:rPr lang="en-US" dirty="0"/>
              <a:t>Improper hygiene</a:t>
            </a:r>
          </a:p>
          <a:p>
            <a:pPr algn="just"/>
            <a:r>
              <a:rPr lang="en-US" dirty="0"/>
              <a:t>Inadequate hand washing</a:t>
            </a:r>
          </a:p>
        </p:txBody>
      </p:sp>
    </p:spTree>
    <p:extLst>
      <p:ext uri="{BB962C8B-B14F-4D97-AF65-F5344CB8AC3E}">
        <p14:creationId xmlns:p14="http://schemas.microsoft.com/office/powerpoint/2010/main" val="22776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GENERAL SIGNS AND SYMPTOMS OF WORM INFESTATIONS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2099256"/>
            <a:ext cx="8293994" cy="43530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Stomach pain and watery </a:t>
            </a:r>
            <a:r>
              <a:rPr lang="en-US" dirty="0" err="1"/>
              <a:t>diarrhoea</a:t>
            </a:r>
            <a:r>
              <a:rPr lang="en-US" dirty="0"/>
              <a:t> usually start 1 to 2 weeks after infection. </a:t>
            </a:r>
          </a:p>
          <a:p>
            <a:r>
              <a:rPr lang="en-US" dirty="0"/>
              <a:t>About half the people who are infected also lose weight. </a:t>
            </a:r>
          </a:p>
          <a:p>
            <a:r>
              <a:rPr lang="en-US" dirty="0"/>
              <a:t>The illness lasts 2 to 6 weeks, or longer in people who are sick with another disease. </a:t>
            </a:r>
          </a:p>
          <a:p>
            <a:r>
              <a:rPr lang="en-US" dirty="0"/>
              <a:t>Tiredness, malaise, Nausea, vomiting, Weight loss, Irregular bowel movement, </a:t>
            </a:r>
            <a:r>
              <a:rPr lang="en-US" dirty="0" err="1"/>
              <a:t>diarrhoea</a:t>
            </a:r>
            <a:r>
              <a:rPr lang="en-US" dirty="0"/>
              <a:t>, abdominal pain and distension. </a:t>
            </a:r>
            <a:endParaRPr lang="en-US" dirty="0" smtClean="0"/>
          </a:p>
          <a:p>
            <a:r>
              <a:rPr lang="en-US" dirty="0"/>
              <a:t>In hookworm infestation, itchy rash on the </a:t>
            </a:r>
            <a:r>
              <a:rPr lang="en-US" dirty="0" err="1"/>
              <a:t>feet.In</a:t>
            </a:r>
            <a:r>
              <a:rPr lang="en-US" dirty="0"/>
              <a:t> pin worm infestation, itch around the anus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8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TYPES OF WORM INFESTATION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different types of intestinal worms that can cause worm infections, but the most common are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tapeworms</a:t>
            </a:r>
            <a:r>
              <a:rPr lang="en-US" sz="2600" dirty="0"/>
              <a:t>, </a:t>
            </a:r>
            <a:endParaRPr lang="en-US" sz="2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roundworms</a:t>
            </a:r>
            <a:r>
              <a:rPr lang="en-US" sz="2600" dirty="0"/>
              <a:t>, </a:t>
            </a:r>
            <a:endParaRPr lang="en-US" sz="2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pinworms </a:t>
            </a:r>
            <a:r>
              <a:rPr lang="en-US" sz="2600" dirty="0"/>
              <a:t>or threadworms and </a:t>
            </a:r>
            <a:endParaRPr lang="en-US" sz="26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hookworms</a:t>
            </a:r>
            <a:r>
              <a:rPr lang="en-US" sz="26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en-US" b="1" dirty="0"/>
              <a:t>TAPEWORM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0" y="2331076"/>
            <a:ext cx="7856113" cy="3953813"/>
          </a:xfrm>
        </p:spPr>
        <p:txBody>
          <a:bodyPr>
            <a:noAutofit/>
          </a:bodyPr>
          <a:lstStyle/>
          <a:p>
            <a:r>
              <a:rPr lang="en-US" sz="2600" dirty="0"/>
              <a:t>Tapeworm infestation is the infection of the digestive tract by adult parasitic flatworms called </a:t>
            </a:r>
            <a:r>
              <a:rPr lang="en-US" sz="2600" dirty="0" err="1"/>
              <a:t>cestodes</a:t>
            </a:r>
            <a:r>
              <a:rPr lang="en-US" sz="2600" dirty="0"/>
              <a:t> or tapeworms.</a:t>
            </a:r>
          </a:p>
          <a:p>
            <a:r>
              <a:rPr lang="en-US" sz="2600" dirty="0"/>
              <a:t>Adult tapeworms can measure </a:t>
            </a:r>
            <a:r>
              <a:rPr lang="en-US" sz="2600" dirty="0" err="1"/>
              <a:t>upto</a:t>
            </a:r>
            <a:r>
              <a:rPr lang="en-US" sz="2600" dirty="0"/>
              <a:t> </a:t>
            </a:r>
            <a:r>
              <a:rPr lang="en-US" sz="2600" b="1" dirty="0"/>
              <a:t>50 feet long </a:t>
            </a:r>
            <a:r>
              <a:rPr lang="en-US" sz="2600" dirty="0"/>
              <a:t>and can survive as long as </a:t>
            </a:r>
            <a:r>
              <a:rPr lang="en-US" sz="2600" b="1" dirty="0"/>
              <a:t>20 years.</a:t>
            </a:r>
            <a:r>
              <a:rPr lang="en-US" sz="2600" dirty="0"/>
              <a:t> </a:t>
            </a:r>
          </a:p>
          <a:p>
            <a:r>
              <a:rPr lang="en-US" sz="2600" dirty="0"/>
              <a:t>Even while being treated for certain tapeworm infections, re-infection can result from infesting tapeworm eggs shed by the adult worm into the stool as a result of insufficient personal hygiene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4" name="Picture 3" descr="E:\Mahi study\sy msc nursng\New folder (2)\main-qimg-8683b6dfd75142c98c872b1e67a4e9ee-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58" y="479995"/>
            <a:ext cx="2421255" cy="1941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12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ROUNDWORMS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Roundworm or nematodes, are a group of invertebrates with long, round bodies. </a:t>
            </a:r>
            <a:endParaRPr lang="en-US" dirty="0" smtClean="0"/>
          </a:p>
          <a:p>
            <a:r>
              <a:rPr lang="en-US" dirty="0"/>
              <a:t> Roundworms can be </a:t>
            </a:r>
            <a:r>
              <a:rPr lang="en-US" b="1" dirty="0"/>
              <a:t>1 millimeter to 1 meter </a:t>
            </a:r>
            <a:r>
              <a:rPr lang="en-US" dirty="0"/>
              <a:t>long, and infestations are more likely to occur in warmer climates than in colder locations.</a:t>
            </a:r>
          </a:p>
          <a:p>
            <a:r>
              <a:rPr lang="en-US" dirty="0"/>
              <a:t>The severity of illnesses caused by parasitic roundworms ranges from, mild to life threatening. </a:t>
            </a:r>
          </a:p>
          <a:p>
            <a:endParaRPr lang="en-US" dirty="0"/>
          </a:p>
        </p:txBody>
      </p:sp>
      <p:pic>
        <p:nvPicPr>
          <p:cNvPr id="4" name="Picture 3" descr="E:\Mahi study\sy msc nursng\New folder (2)\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63" y="915337"/>
            <a:ext cx="2048510" cy="1153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098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HOOKWORM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hook worm is a parasitic nematode that lives in the small intestine of its host, which may be a mammal such as a dog, cat, or humans.</a:t>
            </a:r>
          </a:p>
          <a:p>
            <a:r>
              <a:rPr lang="en-US" dirty="0"/>
              <a:t> This bend forms a definitive hook shape at the anterior end for which hookworms are named. </a:t>
            </a:r>
          </a:p>
          <a:p>
            <a:r>
              <a:rPr lang="en-US" dirty="0"/>
              <a:t>Hookworm is a leading cause of maternal and child morbidity in the developing countries of the tropics and subtropics. </a:t>
            </a:r>
          </a:p>
          <a:p>
            <a:endParaRPr lang="en-US" dirty="0"/>
          </a:p>
        </p:txBody>
      </p:sp>
      <p:pic>
        <p:nvPicPr>
          <p:cNvPr id="4" name="Picture 3" descr="Image result for hookworm clipa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761" y="593670"/>
            <a:ext cx="1667143" cy="1896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46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THREADWORMS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Threadworms also known as </a:t>
            </a:r>
            <a:r>
              <a:rPr lang="en-US" dirty="0" err="1"/>
              <a:t>Enterobios</a:t>
            </a:r>
            <a:r>
              <a:rPr lang="en-US" dirty="0"/>
              <a:t> </a:t>
            </a:r>
            <a:r>
              <a:rPr lang="en-US" dirty="0" err="1"/>
              <a:t>Vermicularis</a:t>
            </a:r>
            <a:r>
              <a:rPr lang="en-US" dirty="0"/>
              <a:t> are small worm parasites that infect the intestines of humans.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thin, white and look like pieces of thread.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adult female worm is </a:t>
            </a:r>
            <a:r>
              <a:rPr lang="en-US" b="1" dirty="0"/>
              <a:t>8-13 mm long and the adult male is 2-5 mm long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 </a:t>
            </a:r>
            <a:r>
              <a:rPr lang="en-US" dirty="0"/>
              <a:t>They live for </a:t>
            </a:r>
            <a:r>
              <a:rPr lang="en-US" dirty="0" err="1"/>
              <a:t>upto</a:t>
            </a:r>
            <a:r>
              <a:rPr lang="en-US" dirty="0"/>
              <a:t> 6 weeks.</a:t>
            </a:r>
          </a:p>
          <a:p>
            <a:endParaRPr lang="en-US" dirty="0"/>
          </a:p>
        </p:txBody>
      </p:sp>
      <p:pic>
        <p:nvPicPr>
          <p:cNvPr id="4" name="Picture 3" descr="E:\Mahi study\sy msc nursng\New folder (2)\worms-clipart-pinworm-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79" y="4853425"/>
            <a:ext cx="2923505" cy="1352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40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738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WORM INFESTATIONS</vt:lpstr>
      <vt:lpstr>DEFINITION:</vt:lpstr>
      <vt:lpstr>COMMON CAUSES:</vt:lpstr>
      <vt:lpstr>GENERAL SIGNS AND SYMPTOMS OF WORM INFESTATIONS : </vt:lpstr>
      <vt:lpstr>TYPES OF WORM INFESTATION:</vt:lpstr>
      <vt:lpstr>TAPEWORM:</vt:lpstr>
      <vt:lpstr>ROUNDWORMS:</vt:lpstr>
      <vt:lpstr>HOOKWORM:</vt:lpstr>
      <vt:lpstr>THREADWORMS:</vt:lpstr>
      <vt:lpstr>Management:</vt:lpstr>
      <vt:lpstr>Prevention: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WORM INFESTATIONS</dc:title>
  <dc:creator>Darshan Upadhyay</dc:creator>
  <cp:lastModifiedBy>Darshan Upadhyay</cp:lastModifiedBy>
  <cp:revision>9</cp:revision>
  <dcterms:created xsi:type="dcterms:W3CDTF">2020-05-15T06:42:05Z</dcterms:created>
  <dcterms:modified xsi:type="dcterms:W3CDTF">2021-07-30T08:49:02Z</dcterms:modified>
</cp:coreProperties>
</file>