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0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01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4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1048602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48603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48604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3145729" name="Straight Connector 11"/>
            <p:cNvCxnSpPr>
              <a:cxnSpLocks/>
            </p:cNvCxnSpPr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15000">
                    <a:schemeClr val="accent1">
                      <a:shade val="40000"/>
                      <a:satMod val="110000"/>
                    </a:schemeClr>
                  </a:gs>
                  <a:gs pos="45000">
                    <a:schemeClr val="accent1">
                      <a:tint val="7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0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60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0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588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6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70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048671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77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9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>
            <a:normAutofit fontScale="95833" lnSpcReduction="20000"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>
            <a:normAutofit fontScale="95833" lnSpcReduction="20000"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81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68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6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43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68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0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91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50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5" name="Freeform 7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56" name="Freeform 8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57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3145730" name="Straight Connector 10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58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048659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2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77" name="Freeform 11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78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7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9880934-72B5-4D47-A8CC-C4094A171A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04858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58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8D6D826-786D-4B71-BF79-8D11CE01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Uppar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espiratory Tract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nfection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778" lnSpcReduction="20000"/>
          </a:bodyPr>
          <a:lstStyle/>
          <a:p>
            <a:pPr algn="r"/>
            <a:endParaRPr lang="en-US" b="1" dirty="0" smtClean="0"/>
          </a:p>
          <a:p>
            <a:pPr algn="r"/>
            <a:endParaRPr lang="en-US" b="1" dirty="0"/>
          </a:p>
          <a:p>
            <a:pPr algn="r"/>
            <a:r>
              <a:rPr lang="en-US" sz="4000" b="1" dirty="0" smtClean="0"/>
              <a:t>BY </a:t>
            </a:r>
          </a:p>
          <a:p>
            <a:pPr algn="r"/>
            <a:r>
              <a:rPr lang="en-US" sz="4000" b="1" dirty="0" smtClean="0"/>
              <a:t> </a:t>
            </a:r>
            <a:r>
              <a:rPr lang="en-US" sz="4000" b="1" dirty="0" err="1" smtClean="0"/>
              <a:t>Khushbu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patel</a:t>
            </a:r>
            <a:endParaRPr lang="en-US" sz="4000" b="1" dirty="0" smtClean="0"/>
          </a:p>
          <a:p>
            <a:pPr algn="r"/>
            <a:r>
              <a:rPr lang="en-US" sz="4000" b="1" dirty="0" smtClean="0"/>
              <a:t>clinical instructor</a:t>
            </a:r>
          </a:p>
          <a:p>
            <a:pPr algn="r"/>
            <a:r>
              <a:rPr lang="en-US" sz="4000" b="1" dirty="0" smtClean="0"/>
              <a:t>SNC</a:t>
            </a: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Content Placeholder 1"/>
          <p:cNvSpPr>
            <a:spLocks noGrp="1"/>
          </p:cNvSpPr>
          <p:nvPr>
            <p:ph idx="1"/>
          </p:nvPr>
        </p:nvSpPr>
        <p:spPr>
          <a:xfrm>
            <a:off x="261626" y="-17093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pharyngitis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85" y="2294905"/>
            <a:ext cx="5073046" cy="4120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defined as </a:t>
            </a:r>
            <a:r>
              <a:rPr lang="en-US" dirty="0" err="1" smtClean="0"/>
              <a:t>inflamation</a:t>
            </a:r>
            <a:r>
              <a:rPr lang="en-US" dirty="0" smtClean="0"/>
              <a:t> of </a:t>
            </a:r>
            <a:r>
              <a:rPr lang="en-US" dirty="0" err="1" smtClean="0"/>
              <a:t>phaynx,which</a:t>
            </a:r>
            <a:r>
              <a:rPr lang="en-US" dirty="0" smtClean="0"/>
              <a:t> affect </a:t>
            </a:r>
            <a:r>
              <a:rPr lang="en-US" dirty="0" err="1" smtClean="0"/>
              <a:t>joint,heart,central</a:t>
            </a:r>
            <a:r>
              <a:rPr lang="en-US" dirty="0" smtClean="0"/>
              <a:t> nervous system &amp;kidney.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Etiology</a:t>
            </a:r>
          </a:p>
          <a:p>
            <a:pPr>
              <a:buNone/>
            </a:pPr>
            <a:r>
              <a:rPr lang="en-US" dirty="0" smtClean="0"/>
              <a:t>Group A </a:t>
            </a:r>
            <a:r>
              <a:rPr lang="en-US" dirty="0" err="1" smtClean="0"/>
              <a:t>bita</a:t>
            </a:r>
            <a:r>
              <a:rPr lang="en-US" dirty="0" smtClean="0"/>
              <a:t>  hemolytic streptococcus</a:t>
            </a:r>
            <a:endParaRPr lang="en-US" dirty="0"/>
          </a:p>
        </p:txBody>
      </p:sp>
      <p:sp>
        <p:nvSpPr>
          <p:cNvPr id="10486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Headache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Irritation</a:t>
            </a:r>
          </a:p>
          <a:p>
            <a:r>
              <a:rPr lang="en-US" dirty="0" smtClean="0"/>
              <a:t>Sore throat</a:t>
            </a:r>
          </a:p>
          <a:p>
            <a:r>
              <a:rPr lang="en-US" dirty="0" smtClean="0"/>
              <a:t>Abdominal pain</a:t>
            </a:r>
          </a:p>
          <a:p>
            <a:r>
              <a:rPr lang="en-US" dirty="0" err="1" smtClean="0"/>
              <a:t>Strabarry</a:t>
            </a:r>
            <a:r>
              <a:rPr lang="en-US" dirty="0" smtClean="0"/>
              <a:t> </a:t>
            </a:r>
            <a:r>
              <a:rPr lang="en-US" dirty="0" err="1" smtClean="0"/>
              <a:t>toungue</a:t>
            </a:r>
            <a:endParaRPr lang="en-US" dirty="0" smtClean="0"/>
          </a:p>
          <a:p>
            <a:r>
              <a:rPr lang="en-US" dirty="0" smtClean="0"/>
              <a:t>Sand </a:t>
            </a:r>
            <a:r>
              <a:rPr lang="en-US" dirty="0" err="1" smtClean="0"/>
              <a:t>peper</a:t>
            </a:r>
            <a:r>
              <a:rPr lang="en-US" dirty="0" smtClean="0"/>
              <a:t> rash</a:t>
            </a:r>
          </a:p>
          <a:p>
            <a:endParaRPr lang="en-US" dirty="0"/>
          </a:p>
        </p:txBody>
      </p:sp>
      <p:sp>
        <p:nvSpPr>
          <p:cNvPr id="10486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&amp; symptoms</a:t>
            </a:r>
            <a:endParaRPr lang="en-US" dirty="0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9617" y="1417638"/>
            <a:ext cx="4153595" cy="2313535"/>
          </a:xfrm>
          <a:prstGeom prst="rect">
            <a:avLst/>
          </a:prstGeom>
        </p:spPr>
      </p:pic>
      <p:pic>
        <p:nvPicPr>
          <p:cNvPr id="2097157" name="Picture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65052" y="4739283"/>
            <a:ext cx="9144000" cy="38121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antigen detection test</a:t>
            </a:r>
          </a:p>
          <a:p>
            <a:r>
              <a:rPr lang="en-US" dirty="0" smtClean="0"/>
              <a:t>Throat culture</a:t>
            </a:r>
            <a:endParaRPr lang="en-US" dirty="0"/>
          </a:p>
        </p:txBody>
      </p:sp>
      <p:sp>
        <p:nvSpPr>
          <p:cNvPr id="10486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</a:t>
            </a:r>
            <a:r>
              <a:rPr lang="en-US" dirty="0" err="1" smtClean="0"/>
              <a:t>eveluation</a:t>
            </a:r>
            <a:endParaRPr lang="en-US" dirty="0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3600" y="2321609"/>
            <a:ext cx="9144000" cy="46847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penicillin</a:t>
            </a:r>
          </a:p>
          <a:p>
            <a:endParaRPr lang="en-US" dirty="0" smtClean="0"/>
          </a:p>
          <a:p>
            <a:r>
              <a:rPr lang="en-US" b="1" dirty="0" smtClean="0"/>
              <a:t>Nursing management</a:t>
            </a:r>
          </a:p>
          <a:p>
            <a:r>
              <a:rPr lang="en-US" dirty="0" smtClean="0"/>
              <a:t>Cold warm compress</a:t>
            </a:r>
          </a:p>
          <a:p>
            <a:r>
              <a:rPr lang="en-US" dirty="0" smtClean="0"/>
              <a:t>Saline gargles</a:t>
            </a:r>
          </a:p>
          <a:p>
            <a:r>
              <a:rPr lang="en-US" dirty="0" smtClean="0"/>
              <a:t>Steam inhalation</a:t>
            </a:r>
          </a:p>
          <a:p>
            <a:endParaRPr lang="en-US" dirty="0"/>
          </a:p>
        </p:txBody>
      </p:sp>
      <p:sp>
        <p:nvSpPr>
          <p:cNvPr id="10486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managment</a:t>
            </a:r>
            <a:endParaRPr lang="en-US" dirty="0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37387" y="996638"/>
            <a:ext cx="5013768" cy="52374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TONSILITIS</a:t>
            </a:r>
            <a:endParaRPr lang="en-US" dirty="0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49" y="1417638"/>
            <a:ext cx="6482501" cy="44131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location: </a:t>
            </a:r>
            <a:r>
              <a:rPr lang="en-US" dirty="0" smtClean="0"/>
              <a:t>Tonsils are located in the </a:t>
            </a:r>
            <a:r>
              <a:rPr lang="en-US" dirty="0" err="1" smtClean="0"/>
              <a:t>pharyneal</a:t>
            </a:r>
            <a:r>
              <a:rPr lang="en-US" dirty="0" smtClean="0"/>
              <a:t> </a:t>
            </a:r>
            <a:r>
              <a:rPr lang="en-US" dirty="0" err="1" smtClean="0"/>
              <a:t>cavvity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b="1" dirty="0" smtClean="0"/>
              <a:t>    role: </a:t>
            </a:r>
            <a:r>
              <a:rPr lang="en-US" dirty="0" smtClean="0"/>
              <a:t>They filter &amp;protect the respiratory tracts from invasion of pathogenic organism.</a:t>
            </a:r>
          </a:p>
          <a:p>
            <a:pPr>
              <a:buNone/>
            </a:pPr>
            <a:r>
              <a:rPr lang="en-US" b="1" dirty="0" smtClean="0"/>
              <a:t>   </a:t>
            </a:r>
          </a:p>
          <a:p>
            <a:pPr>
              <a:buNone/>
            </a:pPr>
            <a:r>
              <a:rPr lang="en-US" b="1" dirty="0" smtClean="0"/>
              <a:t>    size: </a:t>
            </a:r>
            <a:r>
              <a:rPr lang="en-US" dirty="0" smtClean="0"/>
              <a:t> they are varies in size. Children have larger than adult.</a:t>
            </a:r>
            <a:endParaRPr lang="en-US" b="1" dirty="0"/>
          </a:p>
        </p:txBody>
      </p:sp>
      <p:sp>
        <p:nvSpPr>
          <p:cNvPr id="10486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defined as </a:t>
            </a:r>
            <a:r>
              <a:rPr lang="en-US" dirty="0" err="1" smtClean="0"/>
              <a:t>inflamation</a:t>
            </a:r>
            <a:r>
              <a:rPr lang="en-US" dirty="0" smtClean="0"/>
              <a:t> of tonsils.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Etiology</a:t>
            </a:r>
          </a:p>
          <a:p>
            <a:r>
              <a:rPr lang="en-US" dirty="0" smtClean="0"/>
              <a:t>It occur with </a:t>
            </a:r>
            <a:r>
              <a:rPr lang="en-US" dirty="0" err="1" smtClean="0"/>
              <a:t>pharyngitis.its</a:t>
            </a:r>
            <a:r>
              <a:rPr lang="en-US" dirty="0" smtClean="0"/>
              <a:t> very common condition.</a:t>
            </a:r>
          </a:p>
          <a:p>
            <a:r>
              <a:rPr lang="en-US" dirty="0" smtClean="0"/>
              <a:t>Causative </a:t>
            </a:r>
            <a:r>
              <a:rPr lang="en-US" dirty="0" err="1" smtClean="0"/>
              <a:t>agent:viral</a:t>
            </a:r>
            <a:r>
              <a:rPr lang="en-US" dirty="0" smtClean="0"/>
              <a:t> or  bacterial.</a:t>
            </a:r>
            <a:endParaRPr lang="en-US" dirty="0"/>
          </a:p>
        </p:txBody>
      </p:sp>
      <p:sp>
        <p:nvSpPr>
          <p:cNvPr id="10485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Edema                                obstructive airway</a:t>
            </a:r>
            <a:endParaRPr lang="en-US" dirty="0"/>
          </a:p>
        </p:txBody>
      </p:sp>
      <p:sp>
        <p:nvSpPr>
          <p:cNvPr id="104859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&amp; symptoms</a:t>
            </a:r>
            <a:endParaRPr lang="en-US" dirty="0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90140" y="2483028"/>
            <a:ext cx="4444760" cy="5036465"/>
          </a:xfrm>
          <a:prstGeom prst="rect">
            <a:avLst/>
          </a:prstGeom>
        </p:spPr>
      </p:pic>
      <p:pic>
        <p:nvPicPr>
          <p:cNvPr id="2097162" name="Picture 209716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1331" y="2137956"/>
            <a:ext cx="9144000" cy="57266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1"/>
          <p:cNvSpPr>
            <a:spLocks noGrp="1"/>
          </p:cNvSpPr>
          <p:nvPr>
            <p:ph idx="1"/>
          </p:nvPr>
        </p:nvSpPr>
        <p:spPr>
          <a:xfrm>
            <a:off x="914400" y="-702176"/>
            <a:ext cx="8229600" cy="4525963"/>
          </a:xfrm>
        </p:spPr>
        <p:txBody>
          <a:bodyPr/>
          <a:lstStyle/>
          <a:p>
            <a:r>
              <a:rPr lang="en-US" dirty="0" smtClean="0"/>
              <a:t>Difficulty in </a:t>
            </a:r>
            <a:r>
              <a:rPr lang="en-US" dirty="0" err="1" smtClean="0"/>
              <a:t>swalloing</a:t>
            </a:r>
            <a:r>
              <a:rPr lang="en-US" dirty="0" smtClean="0"/>
              <a:t> &amp; breathing</a:t>
            </a:r>
            <a:endParaRPr lang="en-US" dirty="0"/>
          </a:p>
        </p:txBody>
      </p:sp>
      <p:sp>
        <p:nvSpPr>
          <p:cNvPr id="10485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Difficulty in swallowing</a:t>
            </a:r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56" y="1982559"/>
            <a:ext cx="6812683" cy="6274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Pharynx</a:t>
            </a:r>
          </a:p>
          <a:p>
            <a:r>
              <a:rPr lang="en-US" dirty="0" smtClean="0"/>
              <a:t>Larynx</a:t>
            </a:r>
          </a:p>
          <a:p>
            <a:r>
              <a:rPr lang="en-US" dirty="0" smtClean="0"/>
              <a:t>Upper part of trachea</a:t>
            </a:r>
            <a:endParaRPr lang="en-US" dirty="0"/>
          </a:p>
        </p:txBody>
      </p:sp>
      <p:sp>
        <p:nvSpPr>
          <p:cNvPr id="10486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RESPIRATORY TRACT </a:t>
            </a:r>
            <a:endParaRPr lang="en-US" dirty="0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88109" y="3124200"/>
            <a:ext cx="5851091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Antibiotics can given.</a:t>
            </a:r>
            <a:endParaRPr lang="en-US" sz="2800" dirty="0"/>
          </a:p>
        </p:txBody>
      </p:sp>
      <p:sp>
        <p:nvSpPr>
          <p:cNvPr id="10485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Theraputic</a:t>
            </a:r>
            <a:r>
              <a:rPr lang="en-US" dirty="0" smtClean="0"/>
              <a:t> </a:t>
            </a:r>
            <a:r>
              <a:rPr lang="en-US" dirty="0" err="1" smtClean="0"/>
              <a:t>managment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</a:t>
                      </a:r>
                      <a:r>
                        <a:rPr lang="en-US" baseline="0" dirty="0" smtClean="0"/>
                        <a:t> with URTI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Complementry</a:t>
                      </a:r>
                      <a:r>
                        <a:rPr lang="en-US" baseline="0" dirty="0" smtClean="0"/>
                        <a:t> and alternative medicine for prevention and treatment of upper respiratory tract infection.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Herbal </a:t>
                      </a:r>
                      <a:r>
                        <a:rPr lang="en-US" dirty="0" err="1" smtClean="0"/>
                        <a:t>madicine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combination of </a:t>
                      </a:r>
                      <a:r>
                        <a:rPr lang="en-US" baseline="0" dirty="0" err="1" smtClean="0"/>
                        <a:t>echinacea,propolis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abd</a:t>
                      </a:r>
                      <a:r>
                        <a:rPr lang="en-US" baseline="0" dirty="0" smtClean="0"/>
                        <a:t> ascorbic </a:t>
                      </a:r>
                      <a:r>
                        <a:rPr lang="en-US" baseline="0" dirty="0" err="1" smtClean="0"/>
                        <a:t>asid</a:t>
                      </a:r>
                      <a:r>
                        <a:rPr lang="en-US" baseline="0" dirty="0" smtClean="0"/>
                        <a:t> decrease nasal secretions.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PICO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Content Placeholder 104870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02" name="Title 104870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7190" y="0"/>
            <a:ext cx="80296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Acute viral </a:t>
            </a:r>
            <a:r>
              <a:rPr lang="en-US" dirty="0" err="1" smtClean="0"/>
              <a:t>Nasopharyngitis</a:t>
            </a:r>
            <a:endParaRPr lang="en-US" dirty="0" smtClean="0"/>
          </a:p>
          <a:p>
            <a:r>
              <a:rPr lang="en-US" dirty="0" smtClean="0"/>
              <a:t>Acute </a:t>
            </a:r>
            <a:r>
              <a:rPr lang="en-US" dirty="0" err="1" smtClean="0"/>
              <a:t>pharyngitis</a:t>
            </a:r>
            <a:endParaRPr lang="en-US" dirty="0" smtClean="0"/>
          </a:p>
          <a:p>
            <a:r>
              <a:rPr lang="en-US" dirty="0" err="1" smtClean="0"/>
              <a:t>Toncilitis</a:t>
            </a:r>
            <a:endParaRPr lang="en-US" dirty="0" smtClean="0"/>
          </a:p>
          <a:p>
            <a:r>
              <a:rPr lang="en-US" dirty="0" smtClean="0"/>
              <a:t>Influenza</a:t>
            </a:r>
          </a:p>
          <a:p>
            <a:r>
              <a:rPr lang="en-US" dirty="0" err="1" smtClean="0"/>
              <a:t>Otitis</a:t>
            </a:r>
            <a:r>
              <a:rPr lang="en-US" dirty="0" smtClean="0"/>
              <a:t> media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Its  include……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Viral </a:t>
            </a:r>
            <a:r>
              <a:rPr lang="en-US" dirty="0" err="1" smtClean="0"/>
              <a:t>Nasopharyngitis</a:t>
            </a:r>
            <a:endParaRPr lang="en-US" dirty="0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8114" y="134888"/>
            <a:ext cx="77877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</a:t>
            </a:r>
            <a:r>
              <a:rPr lang="en-US" dirty="0" err="1" smtClean="0"/>
              <a:t>comonly</a:t>
            </a:r>
            <a:r>
              <a:rPr lang="en-US" dirty="0" smtClean="0"/>
              <a:t> known as </a:t>
            </a:r>
            <a:r>
              <a:rPr lang="en-US" b="1" dirty="0" smtClean="0"/>
              <a:t>cold. </a:t>
            </a:r>
            <a:r>
              <a:rPr lang="en-US" dirty="0" err="1" smtClean="0"/>
              <a:t>Caracterized</a:t>
            </a:r>
            <a:r>
              <a:rPr lang="en-US" dirty="0" smtClean="0"/>
              <a:t> by swelling of nasal </a:t>
            </a:r>
            <a:r>
              <a:rPr lang="en-US" dirty="0" err="1" smtClean="0"/>
              <a:t>septum,running</a:t>
            </a:r>
            <a:r>
              <a:rPr lang="en-US" dirty="0" smtClean="0"/>
              <a:t> nose </a:t>
            </a:r>
            <a:r>
              <a:rPr lang="en-US" smtClean="0"/>
              <a:t>&amp;coughing.</a:t>
            </a:r>
            <a:endParaRPr lang="en-US" dirty="0"/>
          </a:p>
        </p:txBody>
      </p:sp>
      <p:sp>
        <p:nvSpPr>
          <p:cNvPr id="10486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Rhinovirus</a:t>
            </a:r>
          </a:p>
          <a:p>
            <a:r>
              <a:rPr lang="en-US" dirty="0" smtClean="0"/>
              <a:t>RSV</a:t>
            </a:r>
          </a:p>
          <a:p>
            <a:r>
              <a:rPr lang="en-US" dirty="0" smtClean="0"/>
              <a:t>Adenovirus</a:t>
            </a:r>
          </a:p>
          <a:p>
            <a:r>
              <a:rPr lang="en-US" dirty="0" err="1" smtClean="0"/>
              <a:t>Entero</a:t>
            </a:r>
            <a:r>
              <a:rPr lang="en-US" dirty="0" smtClean="0"/>
              <a:t> virus</a:t>
            </a:r>
          </a:p>
          <a:p>
            <a:r>
              <a:rPr lang="en-US" dirty="0" smtClean="0"/>
              <a:t>Influenza virus</a:t>
            </a:r>
          </a:p>
          <a:p>
            <a:endParaRPr lang="en-US" dirty="0" smtClean="0"/>
          </a:p>
          <a:p>
            <a:r>
              <a:rPr lang="en-US" b="1" dirty="0" smtClean="0"/>
              <a:t>Risk factor</a:t>
            </a:r>
          </a:p>
          <a:p>
            <a:r>
              <a:rPr lang="en-US" dirty="0" smtClean="0"/>
              <a:t>age;-</a:t>
            </a:r>
            <a:r>
              <a:rPr lang="en-US" dirty="0" err="1" smtClean="0"/>
              <a:t>infents</a:t>
            </a:r>
            <a:endParaRPr lang="en-US" dirty="0" smtClean="0"/>
          </a:p>
          <a:p>
            <a:r>
              <a:rPr lang="en-US" dirty="0" err="1" smtClean="0"/>
              <a:t>Seassional</a:t>
            </a:r>
            <a:r>
              <a:rPr lang="en-US" dirty="0" smtClean="0"/>
              <a:t> variations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1048619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23707" y="-1583202"/>
            <a:ext cx="9013831" cy="4858680"/>
          </a:xfrm>
          <a:prstGeom prst="rect">
            <a:avLst/>
          </a:prstGeom>
        </p:spPr>
      </p:pic>
      <p:pic>
        <p:nvPicPr>
          <p:cNvPr id="2097153" name="Picture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76367" y="3951651"/>
            <a:ext cx="56286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Fever</a:t>
            </a:r>
          </a:p>
          <a:p>
            <a:r>
              <a:rPr lang="en-US" dirty="0" smtClean="0"/>
              <a:t>Poor feeding &amp;anorexia</a:t>
            </a:r>
          </a:p>
          <a:p>
            <a:r>
              <a:rPr lang="en-US" dirty="0" smtClean="0"/>
              <a:t>Nasal </a:t>
            </a:r>
            <a:r>
              <a:rPr lang="en-US" dirty="0" err="1" smtClean="0"/>
              <a:t>blocage</a:t>
            </a:r>
            <a:endParaRPr lang="en-US" dirty="0" smtClean="0"/>
          </a:p>
          <a:p>
            <a:r>
              <a:rPr lang="en-US" dirty="0" smtClean="0"/>
              <a:t>Nasal discharge</a:t>
            </a:r>
          </a:p>
          <a:p>
            <a:r>
              <a:rPr lang="en-US" dirty="0" err="1" smtClean="0"/>
              <a:t>Irriteted</a:t>
            </a:r>
            <a:r>
              <a:rPr lang="en-US" dirty="0" smtClean="0"/>
              <a:t> lips &amp; surroundings</a:t>
            </a:r>
          </a:p>
          <a:p>
            <a:r>
              <a:rPr lang="en-US" dirty="0" smtClean="0"/>
              <a:t>Cough</a:t>
            </a:r>
          </a:p>
          <a:p>
            <a:r>
              <a:rPr lang="en-US" dirty="0" smtClean="0"/>
              <a:t>Sore throat</a:t>
            </a:r>
            <a:endParaRPr lang="en-US" dirty="0"/>
          </a:p>
        </p:txBody>
      </p:sp>
      <p:sp>
        <p:nvSpPr>
          <p:cNvPr id="104862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 &amp; SYMPTOMS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10486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evaluation</a:t>
            </a:r>
            <a:endParaRPr lang="en-US" dirty="0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64048" y="2138993"/>
            <a:ext cx="51670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with </a:t>
            </a:r>
            <a:r>
              <a:rPr lang="en-US" dirty="0" err="1" smtClean="0"/>
              <a:t>nasopheringitis</a:t>
            </a:r>
            <a:r>
              <a:rPr lang="en-US" dirty="0" smtClean="0"/>
              <a:t> can manage at home.</a:t>
            </a:r>
          </a:p>
          <a:p>
            <a:r>
              <a:rPr lang="en-US" dirty="0" smtClean="0"/>
              <a:t>Rest</a:t>
            </a:r>
          </a:p>
          <a:p>
            <a:r>
              <a:rPr lang="en-US" dirty="0" err="1" smtClean="0"/>
              <a:t>Antipyuratic</a:t>
            </a:r>
            <a:endParaRPr lang="en-US" dirty="0" smtClean="0"/>
          </a:p>
          <a:p>
            <a:r>
              <a:rPr lang="en-US" dirty="0" err="1" smtClean="0"/>
              <a:t>Increace</a:t>
            </a:r>
            <a:r>
              <a:rPr lang="en-US" dirty="0" smtClean="0"/>
              <a:t> oral fluid</a:t>
            </a:r>
          </a:p>
          <a:p>
            <a:r>
              <a:rPr lang="en-US" dirty="0" smtClean="0"/>
              <a:t>Provide humidified environment</a:t>
            </a:r>
          </a:p>
          <a:p>
            <a:r>
              <a:rPr lang="en-US" dirty="0" err="1" smtClean="0"/>
              <a:t>Couph</a:t>
            </a:r>
            <a:r>
              <a:rPr lang="en-US" dirty="0" smtClean="0"/>
              <a:t> </a:t>
            </a:r>
            <a:r>
              <a:rPr lang="en-US" dirty="0" err="1" smtClean="0"/>
              <a:t>suppresant</a:t>
            </a:r>
            <a:endParaRPr lang="en-US" dirty="0"/>
          </a:p>
        </p:txBody>
      </p:sp>
      <p:sp>
        <p:nvSpPr>
          <p:cNvPr id="104862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Theraputic</a:t>
            </a:r>
            <a:r>
              <a:rPr lang="en-US" dirty="0" smtClean="0"/>
              <a:t> Management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291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Uppar Respiratory Tract Infection</vt:lpstr>
      <vt:lpstr>UPPER RESPIRATORY TRACT </vt:lpstr>
      <vt:lpstr> Its  include…… </vt:lpstr>
      <vt:lpstr>Acute Viral Nasopharyngitis</vt:lpstr>
      <vt:lpstr>Definition</vt:lpstr>
      <vt:lpstr>Etiology</vt:lpstr>
      <vt:lpstr>Sign &amp; SYMPTOMS</vt:lpstr>
      <vt:lpstr>Diagnostic evaluation</vt:lpstr>
      <vt:lpstr>Theraputic Management</vt:lpstr>
      <vt:lpstr>     </vt:lpstr>
      <vt:lpstr>Defination</vt:lpstr>
      <vt:lpstr>Sign &amp; symptoms</vt:lpstr>
      <vt:lpstr>Diagnostic eveluation</vt:lpstr>
      <vt:lpstr>managment</vt:lpstr>
      <vt:lpstr>TONSILITIS</vt:lpstr>
      <vt:lpstr>INTRODUCTION</vt:lpstr>
      <vt:lpstr>Defination</vt:lpstr>
      <vt:lpstr>Sign &amp; symptoms</vt:lpstr>
      <vt:lpstr>Difficulty in swallowing</vt:lpstr>
      <vt:lpstr>Theraputic managment</vt:lpstr>
      <vt:lpstr>PICO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Uper Respiratory Tract Infection</dc:title>
  <dc:creator>PATEL</dc:creator>
  <cp:lastModifiedBy>Priyanka Rathore</cp:lastModifiedBy>
  <cp:revision>2</cp:revision>
  <dcterms:created xsi:type="dcterms:W3CDTF">2021-02-04T18:48:01Z</dcterms:created>
  <dcterms:modified xsi:type="dcterms:W3CDTF">2021-08-13T05:05:17Z</dcterms:modified>
</cp:coreProperties>
</file>