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60" r:id="rId4"/>
  </p:sldMasterIdLst>
  <p:notesMasterIdLst>
    <p:notesMasterId r:id="rId17"/>
  </p:notesMasterIdLst>
  <p:sldIdLst>
    <p:sldId id="257" r:id="rId5"/>
    <p:sldId id="256" r:id="rId6"/>
    <p:sldId id="268" r:id="rId7"/>
    <p:sldId id="258" r:id="rId8"/>
    <p:sldId id="260" r:id="rId9"/>
    <p:sldId id="261" r:id="rId10"/>
    <p:sldId id="267" r:id="rId11"/>
    <p:sldId id="262" r:id="rId12"/>
    <p:sldId id="265" r:id="rId13"/>
    <p:sldId id="266" r:id="rId14"/>
    <p:sldId id="264"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1F4F1-CE99-420C-90A5-120CED7497AF}" type="datetimeFigureOut">
              <a:rPr lang="en-IN" smtClean="0"/>
              <a:t>04-08-2021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855B8-5DDB-4C0D-9EA7-86F262B25FFD}" type="slidenum">
              <a:rPr lang="en-IN" smtClean="0"/>
              <a:t>‹#›</a:t>
            </a:fld>
            <a:endParaRPr lang="en-IN"/>
          </a:p>
        </p:txBody>
      </p:sp>
    </p:spTree>
    <p:extLst>
      <p:ext uri="{BB962C8B-B14F-4D97-AF65-F5344CB8AC3E}">
        <p14:creationId xmlns:p14="http://schemas.microsoft.com/office/powerpoint/2010/main" val="109747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8578-45D3-4B96-9CAB-CC75E3D1D9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BF36461-2D7F-4C34-BACC-931BEF58C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41A7F60-D8D9-4EDE-A7D0-6518B0320EA8}"/>
              </a:ext>
            </a:extLst>
          </p:cNvPr>
          <p:cNvSpPr>
            <a:spLocks noGrp="1"/>
          </p:cNvSpPr>
          <p:nvPr>
            <p:ph type="dt" sz="half" idx="10"/>
          </p:nvPr>
        </p:nvSpPr>
        <p:spPr/>
        <p:txBody>
          <a:bodyPr/>
          <a:lstStyle/>
          <a:p>
            <a:fld id="{2391A753-1CAE-49C2-9670-8DF699B9A770}" type="datetimeFigureOut">
              <a:rPr lang="en-IN" smtClean="0"/>
              <a:t>04-08-2021</a:t>
            </a:fld>
            <a:endParaRPr lang="en-IN" dirty="0"/>
          </a:p>
        </p:txBody>
      </p:sp>
      <p:sp>
        <p:nvSpPr>
          <p:cNvPr id="5" name="Footer Placeholder 4">
            <a:extLst>
              <a:ext uri="{FF2B5EF4-FFF2-40B4-BE49-F238E27FC236}">
                <a16:creationId xmlns:a16="http://schemas.microsoft.com/office/drawing/2014/main" id="{B21671CB-CA7A-48A1-A1D7-7E0619AC2F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2347D0-3A6C-4728-809F-F988EAD8EAB2}"/>
              </a:ext>
            </a:extLst>
          </p:cNvPr>
          <p:cNvSpPr>
            <a:spLocks noGrp="1"/>
          </p:cNvSpPr>
          <p:nvPr>
            <p:ph type="sldNum" sz="quarter" idx="12"/>
          </p:nvPr>
        </p:nvSpPr>
        <p:spPr/>
        <p:txBody>
          <a:bodyPr/>
          <a:lstStyle/>
          <a:p>
            <a:fld id="{836C59AF-F345-4E31-A0B0-F8A5C6221EA7}" type="slidenum">
              <a:rPr lang="en-IN" smtClean="0"/>
              <a:t>‹#›</a:t>
            </a:fld>
            <a:endParaRPr lang="en-IN"/>
          </a:p>
        </p:txBody>
      </p:sp>
    </p:spTree>
    <p:extLst>
      <p:ext uri="{BB962C8B-B14F-4D97-AF65-F5344CB8AC3E}">
        <p14:creationId xmlns:p14="http://schemas.microsoft.com/office/powerpoint/2010/main" val="281090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57E9-FCF0-4401-AB24-B037BD02D64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8982D13-4176-4C06-94F7-A74DFCE865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B5F3CD-1947-4AA4-A9D1-32D59F42C843}"/>
              </a:ext>
            </a:extLst>
          </p:cNvPr>
          <p:cNvSpPr>
            <a:spLocks noGrp="1"/>
          </p:cNvSpPr>
          <p:nvPr>
            <p:ph type="dt" sz="half" idx="10"/>
          </p:nvPr>
        </p:nvSpPr>
        <p:spPr/>
        <p:txBody>
          <a:bodyPr/>
          <a:lstStyle/>
          <a:p>
            <a:fld id="{2391A753-1CAE-49C2-9670-8DF699B9A770}" type="datetimeFigureOut">
              <a:rPr lang="en-IN" smtClean="0"/>
              <a:t>04-08-2021</a:t>
            </a:fld>
            <a:endParaRPr lang="en-IN"/>
          </a:p>
        </p:txBody>
      </p:sp>
      <p:sp>
        <p:nvSpPr>
          <p:cNvPr id="5" name="Footer Placeholder 4">
            <a:extLst>
              <a:ext uri="{FF2B5EF4-FFF2-40B4-BE49-F238E27FC236}">
                <a16:creationId xmlns:a16="http://schemas.microsoft.com/office/drawing/2014/main" id="{37A3A5F2-E1C7-40FB-9B10-DC7EE4D5F1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53D58E-B14F-4786-9A63-11572D7C1FBA}"/>
              </a:ext>
            </a:extLst>
          </p:cNvPr>
          <p:cNvSpPr>
            <a:spLocks noGrp="1"/>
          </p:cNvSpPr>
          <p:nvPr>
            <p:ph type="sldNum" sz="quarter" idx="12"/>
          </p:nvPr>
        </p:nvSpPr>
        <p:spPr/>
        <p:txBody>
          <a:bodyPr/>
          <a:lstStyle/>
          <a:p>
            <a:fld id="{836C59AF-F345-4E31-A0B0-F8A5C6221EA7}" type="slidenum">
              <a:rPr lang="en-IN" smtClean="0"/>
              <a:t>‹#›</a:t>
            </a:fld>
            <a:endParaRPr lang="en-IN"/>
          </a:p>
        </p:txBody>
      </p:sp>
    </p:spTree>
    <p:extLst>
      <p:ext uri="{BB962C8B-B14F-4D97-AF65-F5344CB8AC3E}">
        <p14:creationId xmlns:p14="http://schemas.microsoft.com/office/powerpoint/2010/main" val="414016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D704C-A669-4DB3-BE25-BFF05EAD93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E858555-DD21-40AE-B8F2-160AF0508D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A498CA-B36E-4A5E-A2DA-5595E4609021}"/>
              </a:ext>
            </a:extLst>
          </p:cNvPr>
          <p:cNvSpPr>
            <a:spLocks noGrp="1"/>
          </p:cNvSpPr>
          <p:nvPr>
            <p:ph type="dt" sz="half" idx="10"/>
          </p:nvPr>
        </p:nvSpPr>
        <p:spPr/>
        <p:txBody>
          <a:bodyPr/>
          <a:lstStyle/>
          <a:p>
            <a:fld id="{2391A753-1CAE-49C2-9670-8DF699B9A770}" type="datetimeFigureOut">
              <a:rPr lang="en-IN" smtClean="0"/>
              <a:t>04-08-2021</a:t>
            </a:fld>
            <a:endParaRPr lang="en-IN"/>
          </a:p>
        </p:txBody>
      </p:sp>
      <p:sp>
        <p:nvSpPr>
          <p:cNvPr id="5" name="Footer Placeholder 4">
            <a:extLst>
              <a:ext uri="{FF2B5EF4-FFF2-40B4-BE49-F238E27FC236}">
                <a16:creationId xmlns:a16="http://schemas.microsoft.com/office/drawing/2014/main" id="{578591F3-B489-4D10-88A2-AB9C7605BF5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553E6A0-ECF9-473F-A1D4-5A992010A906}"/>
              </a:ext>
            </a:extLst>
          </p:cNvPr>
          <p:cNvSpPr>
            <a:spLocks noGrp="1"/>
          </p:cNvSpPr>
          <p:nvPr>
            <p:ph type="sldNum" sz="quarter" idx="12"/>
          </p:nvPr>
        </p:nvSpPr>
        <p:spPr/>
        <p:txBody>
          <a:bodyPr/>
          <a:lstStyle/>
          <a:p>
            <a:fld id="{836C59AF-F345-4E31-A0B0-F8A5C6221EA7}" type="slidenum">
              <a:rPr lang="en-IN" smtClean="0"/>
              <a:t>‹#›</a:t>
            </a:fld>
            <a:endParaRPr lang="en-IN"/>
          </a:p>
        </p:txBody>
      </p:sp>
    </p:spTree>
    <p:extLst>
      <p:ext uri="{BB962C8B-B14F-4D97-AF65-F5344CB8AC3E}">
        <p14:creationId xmlns:p14="http://schemas.microsoft.com/office/powerpoint/2010/main" val="130391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6B73-8417-4902-A828-A114DBA53D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C9C22E9-6E3B-4386-BD9D-FA8784E58E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8FC8FC5-F6BF-4A19-A417-3C3C6C23E863}"/>
              </a:ext>
            </a:extLst>
          </p:cNvPr>
          <p:cNvSpPr>
            <a:spLocks noGrp="1"/>
          </p:cNvSpPr>
          <p:nvPr>
            <p:ph type="dt" sz="half" idx="10"/>
          </p:nvPr>
        </p:nvSpPr>
        <p:spPr/>
        <p:txBody>
          <a:bodyPr/>
          <a:lstStyle/>
          <a:p>
            <a:fld id="{6D8768A7-911F-4274-A7FA-8C072EACE7F4}" type="datetimeFigureOut">
              <a:rPr lang="en-IN" smtClean="0"/>
              <a:t>04-08-2021</a:t>
            </a:fld>
            <a:endParaRPr lang="en-IN"/>
          </a:p>
        </p:txBody>
      </p:sp>
      <p:sp>
        <p:nvSpPr>
          <p:cNvPr id="5" name="Footer Placeholder 4">
            <a:extLst>
              <a:ext uri="{FF2B5EF4-FFF2-40B4-BE49-F238E27FC236}">
                <a16:creationId xmlns:a16="http://schemas.microsoft.com/office/drawing/2014/main" id="{DA4B0653-5B40-4B04-9085-054AAE4F60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6019A21-AD29-4213-A001-2759060FB559}"/>
              </a:ext>
            </a:extLst>
          </p:cNvPr>
          <p:cNvSpPr>
            <a:spLocks noGrp="1"/>
          </p:cNvSpPr>
          <p:nvPr>
            <p:ph type="sldNum" sz="quarter" idx="12"/>
          </p:nvPr>
        </p:nvSpPr>
        <p:spPr/>
        <p:txBody>
          <a:bodyPr/>
          <a:lstStyle/>
          <a:p>
            <a:fld id="{FBB1B764-F74D-459A-8074-29A8FECDD34F}" type="slidenum">
              <a:rPr lang="en-IN" smtClean="0"/>
              <a:t>‹#›</a:t>
            </a:fld>
            <a:endParaRPr lang="en-IN"/>
          </a:p>
        </p:txBody>
      </p:sp>
    </p:spTree>
    <p:extLst>
      <p:ext uri="{BB962C8B-B14F-4D97-AF65-F5344CB8AC3E}">
        <p14:creationId xmlns:p14="http://schemas.microsoft.com/office/powerpoint/2010/main" val="2245733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8A96-759A-4C62-A273-8DA7B670C58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8F1F705-E158-46EF-93C3-1DFD351CFE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DCFE06-796B-4365-8C32-895AF4A8D9AE}"/>
              </a:ext>
            </a:extLst>
          </p:cNvPr>
          <p:cNvSpPr>
            <a:spLocks noGrp="1"/>
          </p:cNvSpPr>
          <p:nvPr>
            <p:ph type="dt" sz="half" idx="10"/>
          </p:nvPr>
        </p:nvSpPr>
        <p:spPr/>
        <p:txBody>
          <a:bodyPr/>
          <a:lstStyle/>
          <a:p>
            <a:fld id="{6D8768A7-911F-4274-A7FA-8C072EACE7F4}" type="datetimeFigureOut">
              <a:rPr lang="en-IN" smtClean="0"/>
              <a:t>04-08-2021</a:t>
            </a:fld>
            <a:endParaRPr lang="en-IN"/>
          </a:p>
        </p:txBody>
      </p:sp>
      <p:sp>
        <p:nvSpPr>
          <p:cNvPr id="5" name="Footer Placeholder 4">
            <a:extLst>
              <a:ext uri="{FF2B5EF4-FFF2-40B4-BE49-F238E27FC236}">
                <a16:creationId xmlns:a16="http://schemas.microsoft.com/office/drawing/2014/main" id="{64DB2EDF-A9A2-4179-96FF-D9B34307CA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60AE766-DD04-462D-911C-B4E1C3D5CA32}"/>
              </a:ext>
            </a:extLst>
          </p:cNvPr>
          <p:cNvSpPr>
            <a:spLocks noGrp="1"/>
          </p:cNvSpPr>
          <p:nvPr>
            <p:ph type="sldNum" sz="quarter" idx="12"/>
          </p:nvPr>
        </p:nvSpPr>
        <p:spPr/>
        <p:txBody>
          <a:bodyPr/>
          <a:lstStyle/>
          <a:p>
            <a:fld id="{FBB1B764-F74D-459A-8074-29A8FECDD34F}" type="slidenum">
              <a:rPr lang="en-IN" smtClean="0"/>
              <a:t>‹#›</a:t>
            </a:fld>
            <a:endParaRPr lang="en-IN"/>
          </a:p>
        </p:txBody>
      </p:sp>
    </p:spTree>
    <p:extLst>
      <p:ext uri="{BB962C8B-B14F-4D97-AF65-F5344CB8AC3E}">
        <p14:creationId xmlns:p14="http://schemas.microsoft.com/office/powerpoint/2010/main" val="368536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23EC1-8F3F-4547-A469-34D72F6ED5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B3FDE98-92E3-43B7-BB87-8DB540742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F9A8F8-B92C-4F64-A649-185731AFCB61}"/>
              </a:ext>
            </a:extLst>
          </p:cNvPr>
          <p:cNvSpPr>
            <a:spLocks noGrp="1"/>
          </p:cNvSpPr>
          <p:nvPr>
            <p:ph type="dt" sz="half" idx="10"/>
          </p:nvPr>
        </p:nvSpPr>
        <p:spPr/>
        <p:txBody>
          <a:bodyPr/>
          <a:lstStyle/>
          <a:p>
            <a:fld id="{6D8768A7-911F-4274-A7FA-8C072EACE7F4}" type="datetimeFigureOut">
              <a:rPr lang="en-IN" smtClean="0"/>
              <a:t>04-08-2021</a:t>
            </a:fld>
            <a:endParaRPr lang="en-IN"/>
          </a:p>
        </p:txBody>
      </p:sp>
      <p:sp>
        <p:nvSpPr>
          <p:cNvPr id="5" name="Footer Placeholder 4">
            <a:extLst>
              <a:ext uri="{FF2B5EF4-FFF2-40B4-BE49-F238E27FC236}">
                <a16:creationId xmlns:a16="http://schemas.microsoft.com/office/drawing/2014/main" id="{7685CEF7-1C67-490E-B47C-89F0C04AF5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5BF8542-08C3-468D-A19B-9C7F1C0D99BD}"/>
              </a:ext>
            </a:extLst>
          </p:cNvPr>
          <p:cNvSpPr>
            <a:spLocks noGrp="1"/>
          </p:cNvSpPr>
          <p:nvPr>
            <p:ph type="sldNum" sz="quarter" idx="12"/>
          </p:nvPr>
        </p:nvSpPr>
        <p:spPr/>
        <p:txBody>
          <a:bodyPr/>
          <a:lstStyle/>
          <a:p>
            <a:fld id="{FBB1B764-F74D-459A-8074-29A8FECDD34F}" type="slidenum">
              <a:rPr lang="en-IN" smtClean="0"/>
              <a:t>‹#›</a:t>
            </a:fld>
            <a:endParaRPr lang="en-IN"/>
          </a:p>
        </p:txBody>
      </p:sp>
    </p:spTree>
    <p:extLst>
      <p:ext uri="{BB962C8B-B14F-4D97-AF65-F5344CB8AC3E}">
        <p14:creationId xmlns:p14="http://schemas.microsoft.com/office/powerpoint/2010/main" val="4188176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0C5C-B803-4BF9-8A20-416BC2CD8F8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F77CCE-C6A8-45CB-A48B-441448E87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2E495FB-485C-4971-A037-9324C9FCCB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17D6377-C1A9-404E-AFEF-D1EE3002CA45}"/>
              </a:ext>
            </a:extLst>
          </p:cNvPr>
          <p:cNvSpPr>
            <a:spLocks noGrp="1"/>
          </p:cNvSpPr>
          <p:nvPr>
            <p:ph type="dt" sz="half" idx="10"/>
          </p:nvPr>
        </p:nvSpPr>
        <p:spPr/>
        <p:txBody>
          <a:bodyPr/>
          <a:lstStyle/>
          <a:p>
            <a:fld id="{6D8768A7-911F-4274-A7FA-8C072EACE7F4}" type="datetimeFigureOut">
              <a:rPr lang="en-IN" smtClean="0"/>
              <a:t>04-08-2021</a:t>
            </a:fld>
            <a:endParaRPr lang="en-IN"/>
          </a:p>
        </p:txBody>
      </p:sp>
      <p:sp>
        <p:nvSpPr>
          <p:cNvPr id="6" name="Footer Placeholder 5">
            <a:extLst>
              <a:ext uri="{FF2B5EF4-FFF2-40B4-BE49-F238E27FC236}">
                <a16:creationId xmlns:a16="http://schemas.microsoft.com/office/drawing/2014/main" id="{F3777FCB-A1F3-4AD2-B18B-B1F545FE63B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C3FD551-273B-40D1-B1B0-3A68A2E8A6DE}"/>
              </a:ext>
            </a:extLst>
          </p:cNvPr>
          <p:cNvSpPr>
            <a:spLocks noGrp="1"/>
          </p:cNvSpPr>
          <p:nvPr>
            <p:ph type="sldNum" sz="quarter" idx="12"/>
          </p:nvPr>
        </p:nvSpPr>
        <p:spPr/>
        <p:txBody>
          <a:bodyPr/>
          <a:lstStyle/>
          <a:p>
            <a:fld id="{FBB1B764-F74D-459A-8074-29A8FECDD34F}" type="slidenum">
              <a:rPr lang="en-IN" smtClean="0"/>
              <a:t>‹#›</a:t>
            </a:fld>
            <a:endParaRPr lang="en-IN"/>
          </a:p>
        </p:txBody>
      </p:sp>
    </p:spTree>
    <p:extLst>
      <p:ext uri="{BB962C8B-B14F-4D97-AF65-F5344CB8AC3E}">
        <p14:creationId xmlns:p14="http://schemas.microsoft.com/office/powerpoint/2010/main" val="241824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874C-43E2-45C2-86D1-C0DC0A65834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C6F3DC-0816-472E-B40B-C4AE7F440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DA8F14-5EEC-488C-8889-D42097BB48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445CC7C-6DAB-45D5-9E49-4870DB7D4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07F74-26B3-478E-BDC9-2074A943DF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5E0B00F-589D-47CC-B8CA-70C6EDE754C4}"/>
              </a:ext>
            </a:extLst>
          </p:cNvPr>
          <p:cNvSpPr>
            <a:spLocks noGrp="1"/>
          </p:cNvSpPr>
          <p:nvPr>
            <p:ph type="dt" sz="half" idx="10"/>
          </p:nvPr>
        </p:nvSpPr>
        <p:spPr/>
        <p:txBody>
          <a:bodyPr/>
          <a:lstStyle/>
          <a:p>
            <a:fld id="{6D8768A7-911F-4274-A7FA-8C072EACE7F4}" type="datetimeFigureOut">
              <a:rPr lang="en-IN" smtClean="0"/>
              <a:t>04-08-2021</a:t>
            </a:fld>
            <a:endParaRPr lang="en-IN"/>
          </a:p>
        </p:txBody>
      </p:sp>
      <p:sp>
        <p:nvSpPr>
          <p:cNvPr id="8" name="Footer Placeholder 7">
            <a:extLst>
              <a:ext uri="{FF2B5EF4-FFF2-40B4-BE49-F238E27FC236}">
                <a16:creationId xmlns:a16="http://schemas.microsoft.com/office/drawing/2014/main" id="{2958ED6F-3919-4FD0-8187-5DC5DC3011A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CC0B4A1-081B-4499-96E5-C5499A02A470}"/>
              </a:ext>
            </a:extLst>
          </p:cNvPr>
          <p:cNvSpPr>
            <a:spLocks noGrp="1"/>
          </p:cNvSpPr>
          <p:nvPr>
            <p:ph type="sldNum" sz="quarter" idx="12"/>
          </p:nvPr>
        </p:nvSpPr>
        <p:spPr/>
        <p:txBody>
          <a:bodyPr/>
          <a:lstStyle/>
          <a:p>
            <a:fld id="{FBB1B764-F74D-459A-8074-29A8FECDD34F}" type="slidenum">
              <a:rPr lang="en-IN" smtClean="0"/>
              <a:t>‹#›</a:t>
            </a:fld>
            <a:endParaRPr lang="en-IN"/>
          </a:p>
        </p:txBody>
      </p:sp>
    </p:spTree>
    <p:extLst>
      <p:ext uri="{BB962C8B-B14F-4D97-AF65-F5344CB8AC3E}">
        <p14:creationId xmlns:p14="http://schemas.microsoft.com/office/powerpoint/2010/main" val="801464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7E25-4152-423D-A690-279CAB4AA7E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21FE8B5-45D1-4805-811C-9890439D8CF4}"/>
              </a:ext>
            </a:extLst>
          </p:cNvPr>
          <p:cNvSpPr>
            <a:spLocks noGrp="1"/>
          </p:cNvSpPr>
          <p:nvPr>
            <p:ph type="dt" sz="half" idx="10"/>
          </p:nvPr>
        </p:nvSpPr>
        <p:spPr/>
        <p:txBody>
          <a:bodyPr/>
          <a:lstStyle/>
          <a:p>
            <a:fld id="{6D8768A7-911F-4274-A7FA-8C072EACE7F4}" type="datetimeFigureOut">
              <a:rPr lang="en-IN" smtClean="0"/>
              <a:t>04-08-2021</a:t>
            </a:fld>
            <a:endParaRPr lang="en-IN"/>
          </a:p>
        </p:txBody>
      </p:sp>
      <p:sp>
        <p:nvSpPr>
          <p:cNvPr id="4" name="Footer Placeholder 3">
            <a:extLst>
              <a:ext uri="{FF2B5EF4-FFF2-40B4-BE49-F238E27FC236}">
                <a16:creationId xmlns:a16="http://schemas.microsoft.com/office/drawing/2014/main" id="{7575BEBC-F4E2-4B47-9771-FE35A9DB2EE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411547C-E0EC-4555-AE51-ED9A7AAA2FE7}"/>
              </a:ext>
            </a:extLst>
          </p:cNvPr>
          <p:cNvSpPr>
            <a:spLocks noGrp="1"/>
          </p:cNvSpPr>
          <p:nvPr>
            <p:ph type="sldNum" sz="quarter" idx="12"/>
          </p:nvPr>
        </p:nvSpPr>
        <p:spPr/>
        <p:txBody>
          <a:bodyPr/>
          <a:lstStyle/>
          <a:p>
            <a:fld id="{FBB1B764-F74D-459A-8074-29A8FECDD34F}" type="slidenum">
              <a:rPr lang="en-IN" smtClean="0"/>
              <a:t>‹#›</a:t>
            </a:fld>
            <a:endParaRPr lang="en-IN"/>
          </a:p>
        </p:txBody>
      </p:sp>
    </p:spTree>
    <p:extLst>
      <p:ext uri="{BB962C8B-B14F-4D97-AF65-F5344CB8AC3E}">
        <p14:creationId xmlns:p14="http://schemas.microsoft.com/office/powerpoint/2010/main" val="136158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F8EC5-46E4-411B-AF74-F3CD6CFBEE2F}"/>
              </a:ext>
            </a:extLst>
          </p:cNvPr>
          <p:cNvSpPr>
            <a:spLocks noGrp="1"/>
          </p:cNvSpPr>
          <p:nvPr>
            <p:ph type="dt" sz="half" idx="10"/>
          </p:nvPr>
        </p:nvSpPr>
        <p:spPr/>
        <p:txBody>
          <a:bodyPr/>
          <a:lstStyle/>
          <a:p>
            <a:fld id="{6D8768A7-911F-4274-A7FA-8C072EACE7F4}" type="datetimeFigureOut">
              <a:rPr lang="en-IN" smtClean="0"/>
              <a:t>04-08-2021</a:t>
            </a:fld>
            <a:endParaRPr lang="en-IN"/>
          </a:p>
        </p:txBody>
      </p:sp>
      <p:sp>
        <p:nvSpPr>
          <p:cNvPr id="3" name="Footer Placeholder 2">
            <a:extLst>
              <a:ext uri="{FF2B5EF4-FFF2-40B4-BE49-F238E27FC236}">
                <a16:creationId xmlns:a16="http://schemas.microsoft.com/office/drawing/2014/main" id="{B36D6F2F-A72D-4721-99CE-BE49B3A2D0F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4A41262-0997-41CE-811C-F2F34055BC6D}"/>
              </a:ext>
            </a:extLst>
          </p:cNvPr>
          <p:cNvSpPr>
            <a:spLocks noGrp="1"/>
          </p:cNvSpPr>
          <p:nvPr>
            <p:ph type="sldNum" sz="quarter" idx="12"/>
          </p:nvPr>
        </p:nvSpPr>
        <p:spPr/>
        <p:txBody>
          <a:bodyPr/>
          <a:lstStyle/>
          <a:p>
            <a:fld id="{FBB1B764-F74D-459A-8074-29A8FECDD34F}" type="slidenum">
              <a:rPr lang="en-IN" smtClean="0"/>
              <a:t>‹#›</a:t>
            </a:fld>
            <a:endParaRPr lang="en-IN"/>
          </a:p>
        </p:txBody>
      </p:sp>
    </p:spTree>
    <p:extLst>
      <p:ext uri="{BB962C8B-B14F-4D97-AF65-F5344CB8AC3E}">
        <p14:creationId xmlns:p14="http://schemas.microsoft.com/office/powerpoint/2010/main" val="2773181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8598-4D6A-474A-A114-6FC581F2A8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36BF063-0F99-4A9E-AA48-CA7F059D1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9B65963-553E-4819-870E-115758948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6B1A9-01BB-4992-A4ED-9B5127BD5EDE}"/>
              </a:ext>
            </a:extLst>
          </p:cNvPr>
          <p:cNvSpPr>
            <a:spLocks noGrp="1"/>
          </p:cNvSpPr>
          <p:nvPr>
            <p:ph type="dt" sz="half" idx="10"/>
          </p:nvPr>
        </p:nvSpPr>
        <p:spPr/>
        <p:txBody>
          <a:bodyPr/>
          <a:lstStyle/>
          <a:p>
            <a:fld id="{6D8768A7-911F-4274-A7FA-8C072EACE7F4}" type="datetimeFigureOut">
              <a:rPr lang="en-IN" smtClean="0"/>
              <a:t>04-08-2021</a:t>
            </a:fld>
            <a:endParaRPr lang="en-IN"/>
          </a:p>
        </p:txBody>
      </p:sp>
      <p:sp>
        <p:nvSpPr>
          <p:cNvPr id="6" name="Footer Placeholder 5">
            <a:extLst>
              <a:ext uri="{FF2B5EF4-FFF2-40B4-BE49-F238E27FC236}">
                <a16:creationId xmlns:a16="http://schemas.microsoft.com/office/drawing/2014/main" id="{8ACFBB8F-3477-47A6-A6D3-0BBBC59D6AE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C90A7F9-B01D-447D-BF53-023DA829992B}"/>
              </a:ext>
            </a:extLst>
          </p:cNvPr>
          <p:cNvSpPr>
            <a:spLocks noGrp="1"/>
          </p:cNvSpPr>
          <p:nvPr>
            <p:ph type="sldNum" sz="quarter" idx="12"/>
          </p:nvPr>
        </p:nvSpPr>
        <p:spPr/>
        <p:txBody>
          <a:bodyPr/>
          <a:lstStyle/>
          <a:p>
            <a:fld id="{FBB1B764-F74D-459A-8074-29A8FECDD34F}" type="slidenum">
              <a:rPr lang="en-IN" smtClean="0"/>
              <a:t>‹#›</a:t>
            </a:fld>
            <a:endParaRPr lang="en-IN"/>
          </a:p>
        </p:txBody>
      </p:sp>
    </p:spTree>
    <p:extLst>
      <p:ext uri="{BB962C8B-B14F-4D97-AF65-F5344CB8AC3E}">
        <p14:creationId xmlns:p14="http://schemas.microsoft.com/office/powerpoint/2010/main" val="132114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EDCE-8CD9-4279-A534-2D8D4895D97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E9C8117-10F1-4B06-BF47-14CAD04E5E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06DD33-B870-4BE8-96A7-A62D49023979}"/>
              </a:ext>
            </a:extLst>
          </p:cNvPr>
          <p:cNvSpPr>
            <a:spLocks noGrp="1"/>
          </p:cNvSpPr>
          <p:nvPr>
            <p:ph type="dt" sz="half" idx="10"/>
          </p:nvPr>
        </p:nvSpPr>
        <p:spPr/>
        <p:txBody>
          <a:bodyPr/>
          <a:lstStyle/>
          <a:p>
            <a:fld id="{2391A753-1CAE-49C2-9670-8DF699B9A770}" type="datetimeFigureOut">
              <a:rPr lang="en-IN" smtClean="0"/>
              <a:t>04-08-2021</a:t>
            </a:fld>
            <a:endParaRPr lang="en-IN"/>
          </a:p>
        </p:txBody>
      </p:sp>
      <p:sp>
        <p:nvSpPr>
          <p:cNvPr id="5" name="Footer Placeholder 4">
            <a:extLst>
              <a:ext uri="{FF2B5EF4-FFF2-40B4-BE49-F238E27FC236}">
                <a16:creationId xmlns:a16="http://schemas.microsoft.com/office/drawing/2014/main" id="{5BD6C2CA-7062-45EF-9867-E2E0A5D6C3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774FEB-F357-431A-AAFA-F1C41ED73114}"/>
              </a:ext>
            </a:extLst>
          </p:cNvPr>
          <p:cNvSpPr>
            <a:spLocks noGrp="1"/>
          </p:cNvSpPr>
          <p:nvPr>
            <p:ph type="sldNum" sz="quarter" idx="12"/>
          </p:nvPr>
        </p:nvSpPr>
        <p:spPr/>
        <p:txBody>
          <a:bodyPr/>
          <a:lstStyle/>
          <a:p>
            <a:fld id="{836C59AF-F345-4E31-A0B0-F8A5C6221EA7}" type="slidenum">
              <a:rPr lang="en-IN" smtClean="0"/>
              <a:t>‹#›</a:t>
            </a:fld>
            <a:endParaRPr lang="en-IN"/>
          </a:p>
        </p:txBody>
      </p:sp>
    </p:spTree>
    <p:extLst>
      <p:ext uri="{BB962C8B-B14F-4D97-AF65-F5344CB8AC3E}">
        <p14:creationId xmlns:p14="http://schemas.microsoft.com/office/powerpoint/2010/main" val="4234704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1F0E-53B3-47B1-9407-F1149D31E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E6D5F8D-0333-4FF4-9C55-5C10D7A9D4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EEA6D1F-D116-4584-86A2-BCC5DA255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BFFF3-3BEE-44EA-9A8B-AAD873E72CCC}"/>
              </a:ext>
            </a:extLst>
          </p:cNvPr>
          <p:cNvSpPr>
            <a:spLocks noGrp="1"/>
          </p:cNvSpPr>
          <p:nvPr>
            <p:ph type="dt" sz="half" idx="10"/>
          </p:nvPr>
        </p:nvSpPr>
        <p:spPr/>
        <p:txBody>
          <a:bodyPr/>
          <a:lstStyle/>
          <a:p>
            <a:fld id="{6D8768A7-911F-4274-A7FA-8C072EACE7F4}" type="datetimeFigureOut">
              <a:rPr lang="en-IN" smtClean="0"/>
              <a:t>04-08-2021</a:t>
            </a:fld>
            <a:endParaRPr lang="en-IN"/>
          </a:p>
        </p:txBody>
      </p:sp>
      <p:sp>
        <p:nvSpPr>
          <p:cNvPr id="6" name="Footer Placeholder 5">
            <a:extLst>
              <a:ext uri="{FF2B5EF4-FFF2-40B4-BE49-F238E27FC236}">
                <a16:creationId xmlns:a16="http://schemas.microsoft.com/office/drawing/2014/main" id="{D4A960C6-5FA0-4AF2-9B8B-3DBA9692F13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F160B95-9C5C-451C-9C1E-2493F4BEEE05}"/>
              </a:ext>
            </a:extLst>
          </p:cNvPr>
          <p:cNvSpPr>
            <a:spLocks noGrp="1"/>
          </p:cNvSpPr>
          <p:nvPr>
            <p:ph type="sldNum" sz="quarter" idx="12"/>
          </p:nvPr>
        </p:nvSpPr>
        <p:spPr/>
        <p:txBody>
          <a:bodyPr/>
          <a:lstStyle/>
          <a:p>
            <a:fld id="{FBB1B764-F74D-459A-8074-29A8FECDD34F}" type="slidenum">
              <a:rPr lang="en-IN" smtClean="0"/>
              <a:t>‹#›</a:t>
            </a:fld>
            <a:endParaRPr lang="en-IN"/>
          </a:p>
        </p:txBody>
      </p:sp>
    </p:spTree>
    <p:extLst>
      <p:ext uri="{BB962C8B-B14F-4D97-AF65-F5344CB8AC3E}">
        <p14:creationId xmlns:p14="http://schemas.microsoft.com/office/powerpoint/2010/main" val="441915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5DBF-E2A4-4665-B9B1-D7E061BF77B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19A394A-2A90-4B01-AF5C-5D1863006E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07F038-1CFD-4652-8221-0F78FA0E5422}"/>
              </a:ext>
            </a:extLst>
          </p:cNvPr>
          <p:cNvSpPr>
            <a:spLocks noGrp="1"/>
          </p:cNvSpPr>
          <p:nvPr>
            <p:ph type="dt" sz="half" idx="10"/>
          </p:nvPr>
        </p:nvSpPr>
        <p:spPr/>
        <p:txBody>
          <a:bodyPr/>
          <a:lstStyle/>
          <a:p>
            <a:fld id="{6D8768A7-911F-4274-A7FA-8C072EACE7F4}" type="datetimeFigureOut">
              <a:rPr lang="en-IN" smtClean="0"/>
              <a:t>04-08-2021</a:t>
            </a:fld>
            <a:endParaRPr lang="en-IN"/>
          </a:p>
        </p:txBody>
      </p:sp>
      <p:sp>
        <p:nvSpPr>
          <p:cNvPr id="5" name="Footer Placeholder 4">
            <a:extLst>
              <a:ext uri="{FF2B5EF4-FFF2-40B4-BE49-F238E27FC236}">
                <a16:creationId xmlns:a16="http://schemas.microsoft.com/office/drawing/2014/main" id="{CA3BF0F8-2E75-489D-B650-4F8CB3C83F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D96B98-4320-47AC-9580-D4B8A1101BA6}"/>
              </a:ext>
            </a:extLst>
          </p:cNvPr>
          <p:cNvSpPr>
            <a:spLocks noGrp="1"/>
          </p:cNvSpPr>
          <p:nvPr>
            <p:ph type="sldNum" sz="quarter" idx="12"/>
          </p:nvPr>
        </p:nvSpPr>
        <p:spPr/>
        <p:txBody>
          <a:bodyPr/>
          <a:lstStyle/>
          <a:p>
            <a:fld id="{FBB1B764-F74D-459A-8074-29A8FECDD34F}" type="slidenum">
              <a:rPr lang="en-IN" smtClean="0"/>
              <a:t>‹#›</a:t>
            </a:fld>
            <a:endParaRPr lang="en-IN"/>
          </a:p>
        </p:txBody>
      </p:sp>
    </p:spTree>
    <p:extLst>
      <p:ext uri="{BB962C8B-B14F-4D97-AF65-F5344CB8AC3E}">
        <p14:creationId xmlns:p14="http://schemas.microsoft.com/office/powerpoint/2010/main" val="3273017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691B05-0409-4970-929D-360EA834D6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B09BB1C-7063-4335-AD55-C7C402187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A41478-9E30-4E4B-9F3D-B56EDE49DDD7}"/>
              </a:ext>
            </a:extLst>
          </p:cNvPr>
          <p:cNvSpPr>
            <a:spLocks noGrp="1"/>
          </p:cNvSpPr>
          <p:nvPr>
            <p:ph type="dt" sz="half" idx="10"/>
          </p:nvPr>
        </p:nvSpPr>
        <p:spPr/>
        <p:txBody>
          <a:bodyPr/>
          <a:lstStyle/>
          <a:p>
            <a:fld id="{6D8768A7-911F-4274-A7FA-8C072EACE7F4}" type="datetimeFigureOut">
              <a:rPr lang="en-IN" smtClean="0"/>
              <a:t>04-08-2021</a:t>
            </a:fld>
            <a:endParaRPr lang="en-IN"/>
          </a:p>
        </p:txBody>
      </p:sp>
      <p:sp>
        <p:nvSpPr>
          <p:cNvPr id="5" name="Footer Placeholder 4">
            <a:extLst>
              <a:ext uri="{FF2B5EF4-FFF2-40B4-BE49-F238E27FC236}">
                <a16:creationId xmlns:a16="http://schemas.microsoft.com/office/drawing/2014/main" id="{09E298F9-FD04-418E-AC08-EB6C2F860F3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BA2394E-8611-42A6-8BDB-1B443AE0AE71}"/>
              </a:ext>
            </a:extLst>
          </p:cNvPr>
          <p:cNvSpPr>
            <a:spLocks noGrp="1"/>
          </p:cNvSpPr>
          <p:nvPr>
            <p:ph type="sldNum" sz="quarter" idx="12"/>
          </p:nvPr>
        </p:nvSpPr>
        <p:spPr/>
        <p:txBody>
          <a:bodyPr/>
          <a:lstStyle/>
          <a:p>
            <a:fld id="{FBB1B764-F74D-459A-8074-29A8FECDD34F}" type="slidenum">
              <a:rPr lang="en-IN" smtClean="0"/>
              <a:t>‹#›</a:t>
            </a:fld>
            <a:endParaRPr lang="en-IN"/>
          </a:p>
        </p:txBody>
      </p:sp>
    </p:spTree>
    <p:extLst>
      <p:ext uri="{BB962C8B-B14F-4D97-AF65-F5344CB8AC3E}">
        <p14:creationId xmlns:p14="http://schemas.microsoft.com/office/powerpoint/2010/main" val="1579227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DF77-806C-4F57-8DCC-65D25E378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D404E7D-6536-4150-A792-9E2D4D552E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DBF0CF8-0E5A-4CCA-971B-E49E9BFB7B68}"/>
              </a:ext>
            </a:extLst>
          </p:cNvPr>
          <p:cNvSpPr>
            <a:spLocks noGrp="1"/>
          </p:cNvSpPr>
          <p:nvPr>
            <p:ph type="dt" sz="half" idx="10"/>
          </p:nvPr>
        </p:nvSpPr>
        <p:spPr>
          <a:xfrm>
            <a:off x="838200" y="6356350"/>
            <a:ext cx="2743200" cy="365125"/>
          </a:xfrm>
          <a:prstGeom prst="rect">
            <a:avLst/>
          </a:prstGeom>
        </p:spPr>
        <p:txBody>
          <a:bodyPr/>
          <a:lstStyle/>
          <a:p>
            <a:fld id="{1791431A-051A-429C-BD44-22F90726D35A}" type="datetimeFigureOut">
              <a:rPr lang="en-IN" smtClean="0"/>
              <a:t>04-08-2021</a:t>
            </a:fld>
            <a:endParaRPr lang="en-IN"/>
          </a:p>
        </p:txBody>
      </p:sp>
      <p:sp>
        <p:nvSpPr>
          <p:cNvPr id="5" name="Footer Placeholder 4">
            <a:extLst>
              <a:ext uri="{FF2B5EF4-FFF2-40B4-BE49-F238E27FC236}">
                <a16:creationId xmlns:a16="http://schemas.microsoft.com/office/drawing/2014/main" id="{D7259575-8089-4836-AE47-8F267BBB9D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0C489A3-3BFA-4274-982C-B0AADBD11B38}"/>
              </a:ext>
            </a:extLst>
          </p:cNvPr>
          <p:cNvSpPr>
            <a:spLocks noGrp="1"/>
          </p:cNvSpPr>
          <p:nvPr>
            <p:ph type="sldNum" sz="quarter" idx="12"/>
          </p:nvPr>
        </p:nvSpPr>
        <p:spPr>
          <a:xfrm>
            <a:off x="8610600" y="6356350"/>
            <a:ext cx="2743200" cy="365125"/>
          </a:xfrm>
          <a:prstGeom prst="rect">
            <a:avLst/>
          </a:prstGeom>
        </p:spPr>
        <p:txBody>
          <a:bodyPr/>
          <a:lstStyle/>
          <a:p>
            <a:fld id="{E43E410C-668F-4230-B6F5-4CCF5DC2D069}" type="slidenum">
              <a:rPr lang="en-IN" smtClean="0"/>
              <a:t>‹#›</a:t>
            </a:fld>
            <a:endParaRPr lang="en-IN"/>
          </a:p>
        </p:txBody>
      </p:sp>
    </p:spTree>
    <p:extLst>
      <p:ext uri="{BB962C8B-B14F-4D97-AF65-F5344CB8AC3E}">
        <p14:creationId xmlns:p14="http://schemas.microsoft.com/office/powerpoint/2010/main" val="440393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EB7D-ED00-4875-BEF9-B79D53631B8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BC6E2E0-EA87-49BA-9561-0EF94C1D2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F59128-26BD-4FE6-AF0E-7199A2808A72}"/>
              </a:ext>
            </a:extLst>
          </p:cNvPr>
          <p:cNvSpPr>
            <a:spLocks noGrp="1"/>
          </p:cNvSpPr>
          <p:nvPr>
            <p:ph type="dt" sz="half" idx="10"/>
          </p:nvPr>
        </p:nvSpPr>
        <p:spPr>
          <a:xfrm>
            <a:off x="838200" y="6356350"/>
            <a:ext cx="2743200" cy="365125"/>
          </a:xfrm>
          <a:prstGeom prst="rect">
            <a:avLst/>
          </a:prstGeom>
        </p:spPr>
        <p:txBody>
          <a:bodyPr/>
          <a:lstStyle/>
          <a:p>
            <a:fld id="{1791431A-051A-429C-BD44-22F90726D35A}" type="datetimeFigureOut">
              <a:rPr lang="en-IN" smtClean="0"/>
              <a:t>04-08-2021</a:t>
            </a:fld>
            <a:endParaRPr lang="en-IN"/>
          </a:p>
        </p:txBody>
      </p:sp>
      <p:sp>
        <p:nvSpPr>
          <p:cNvPr id="5" name="Footer Placeholder 4">
            <a:extLst>
              <a:ext uri="{FF2B5EF4-FFF2-40B4-BE49-F238E27FC236}">
                <a16:creationId xmlns:a16="http://schemas.microsoft.com/office/drawing/2014/main" id="{814B37D0-B6F4-4381-8D90-C42BF0B4A8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239A34-7B13-410F-80CF-8DD4B52305F7}"/>
              </a:ext>
            </a:extLst>
          </p:cNvPr>
          <p:cNvSpPr>
            <a:spLocks noGrp="1"/>
          </p:cNvSpPr>
          <p:nvPr>
            <p:ph type="sldNum" sz="quarter" idx="12"/>
          </p:nvPr>
        </p:nvSpPr>
        <p:spPr>
          <a:xfrm>
            <a:off x="8610600" y="6356350"/>
            <a:ext cx="2743200" cy="365125"/>
          </a:xfrm>
          <a:prstGeom prst="rect">
            <a:avLst/>
          </a:prstGeom>
        </p:spPr>
        <p:txBody>
          <a:bodyPr/>
          <a:lstStyle/>
          <a:p>
            <a:fld id="{E43E410C-668F-4230-B6F5-4CCF5DC2D069}" type="slidenum">
              <a:rPr lang="en-IN" smtClean="0"/>
              <a:t>‹#›</a:t>
            </a:fld>
            <a:endParaRPr lang="en-IN"/>
          </a:p>
        </p:txBody>
      </p:sp>
    </p:spTree>
    <p:extLst>
      <p:ext uri="{BB962C8B-B14F-4D97-AF65-F5344CB8AC3E}">
        <p14:creationId xmlns:p14="http://schemas.microsoft.com/office/powerpoint/2010/main" val="3384015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ACA5-A7EB-4AA8-AE9A-153972294A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C36C1A-D22A-4436-A400-8FDE24080A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6B31F-BDC7-4327-BBEC-0399882EFFEC}"/>
              </a:ext>
            </a:extLst>
          </p:cNvPr>
          <p:cNvSpPr>
            <a:spLocks noGrp="1"/>
          </p:cNvSpPr>
          <p:nvPr>
            <p:ph type="dt" sz="half" idx="10"/>
          </p:nvPr>
        </p:nvSpPr>
        <p:spPr>
          <a:xfrm>
            <a:off x="838200" y="6356350"/>
            <a:ext cx="2743200" cy="365125"/>
          </a:xfrm>
          <a:prstGeom prst="rect">
            <a:avLst/>
          </a:prstGeom>
        </p:spPr>
        <p:txBody>
          <a:bodyPr/>
          <a:lstStyle/>
          <a:p>
            <a:fld id="{1791431A-051A-429C-BD44-22F90726D35A}" type="datetimeFigureOut">
              <a:rPr lang="en-IN" smtClean="0"/>
              <a:t>04-08-2021</a:t>
            </a:fld>
            <a:endParaRPr lang="en-IN"/>
          </a:p>
        </p:txBody>
      </p:sp>
      <p:sp>
        <p:nvSpPr>
          <p:cNvPr id="5" name="Footer Placeholder 4">
            <a:extLst>
              <a:ext uri="{FF2B5EF4-FFF2-40B4-BE49-F238E27FC236}">
                <a16:creationId xmlns:a16="http://schemas.microsoft.com/office/drawing/2014/main" id="{7083679D-5E87-4B3C-8DE5-EA92DA4F3F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180D39-CDCA-4E37-B681-DD923079A3B8}"/>
              </a:ext>
            </a:extLst>
          </p:cNvPr>
          <p:cNvSpPr>
            <a:spLocks noGrp="1"/>
          </p:cNvSpPr>
          <p:nvPr>
            <p:ph type="sldNum" sz="quarter" idx="12"/>
          </p:nvPr>
        </p:nvSpPr>
        <p:spPr>
          <a:xfrm>
            <a:off x="8610600" y="6356350"/>
            <a:ext cx="2743200" cy="365125"/>
          </a:xfrm>
          <a:prstGeom prst="rect">
            <a:avLst/>
          </a:prstGeom>
        </p:spPr>
        <p:txBody>
          <a:bodyPr/>
          <a:lstStyle/>
          <a:p>
            <a:fld id="{E43E410C-668F-4230-B6F5-4CCF5DC2D069}" type="slidenum">
              <a:rPr lang="en-IN" smtClean="0"/>
              <a:t>‹#›</a:t>
            </a:fld>
            <a:endParaRPr lang="en-IN"/>
          </a:p>
        </p:txBody>
      </p:sp>
    </p:spTree>
    <p:extLst>
      <p:ext uri="{BB962C8B-B14F-4D97-AF65-F5344CB8AC3E}">
        <p14:creationId xmlns:p14="http://schemas.microsoft.com/office/powerpoint/2010/main" val="3832294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1FB5-7D5F-499C-B13D-33F51DECE8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D9E4745-8530-4E3C-A588-7DB9CDBF00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BA9582E-72C8-47BB-8B57-BB9F28B76A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E840201-87A2-4639-B2D6-531310E2D277}"/>
              </a:ext>
            </a:extLst>
          </p:cNvPr>
          <p:cNvSpPr>
            <a:spLocks noGrp="1"/>
          </p:cNvSpPr>
          <p:nvPr>
            <p:ph type="dt" sz="half" idx="10"/>
          </p:nvPr>
        </p:nvSpPr>
        <p:spPr>
          <a:xfrm>
            <a:off x="838200" y="6356350"/>
            <a:ext cx="2743200" cy="365125"/>
          </a:xfrm>
          <a:prstGeom prst="rect">
            <a:avLst/>
          </a:prstGeom>
        </p:spPr>
        <p:txBody>
          <a:bodyPr/>
          <a:lstStyle/>
          <a:p>
            <a:fld id="{1791431A-051A-429C-BD44-22F90726D35A}" type="datetimeFigureOut">
              <a:rPr lang="en-IN" smtClean="0"/>
              <a:t>04-08-2021</a:t>
            </a:fld>
            <a:endParaRPr lang="en-IN"/>
          </a:p>
        </p:txBody>
      </p:sp>
      <p:sp>
        <p:nvSpPr>
          <p:cNvPr id="6" name="Footer Placeholder 5">
            <a:extLst>
              <a:ext uri="{FF2B5EF4-FFF2-40B4-BE49-F238E27FC236}">
                <a16:creationId xmlns:a16="http://schemas.microsoft.com/office/drawing/2014/main" id="{27BDE236-51BB-405D-980D-1E322108565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22C62E7-2274-4757-B0D5-91CA25D49128}"/>
              </a:ext>
            </a:extLst>
          </p:cNvPr>
          <p:cNvSpPr>
            <a:spLocks noGrp="1"/>
          </p:cNvSpPr>
          <p:nvPr>
            <p:ph type="sldNum" sz="quarter" idx="12"/>
          </p:nvPr>
        </p:nvSpPr>
        <p:spPr>
          <a:xfrm>
            <a:off x="8610600" y="6356350"/>
            <a:ext cx="2743200" cy="365125"/>
          </a:xfrm>
          <a:prstGeom prst="rect">
            <a:avLst/>
          </a:prstGeom>
        </p:spPr>
        <p:txBody>
          <a:bodyPr/>
          <a:lstStyle/>
          <a:p>
            <a:fld id="{E43E410C-668F-4230-B6F5-4CCF5DC2D069}" type="slidenum">
              <a:rPr lang="en-IN" smtClean="0"/>
              <a:t>‹#›</a:t>
            </a:fld>
            <a:endParaRPr lang="en-IN"/>
          </a:p>
        </p:txBody>
      </p:sp>
    </p:spTree>
    <p:extLst>
      <p:ext uri="{BB962C8B-B14F-4D97-AF65-F5344CB8AC3E}">
        <p14:creationId xmlns:p14="http://schemas.microsoft.com/office/powerpoint/2010/main" val="3866641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2E0E-2B3C-40F8-9E1B-2190311539C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C222E5B-531F-450A-BB44-E216E501C0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D69C2-7FA3-44B3-909E-B1AA6BABD3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85D5908-2286-4671-B4E3-A923A661D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263289-26D5-49C0-8B7C-B58964DD69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19CA0C4-4EF2-4DC8-BE5A-DC55C6A2D47A}"/>
              </a:ext>
            </a:extLst>
          </p:cNvPr>
          <p:cNvSpPr>
            <a:spLocks noGrp="1"/>
          </p:cNvSpPr>
          <p:nvPr>
            <p:ph type="dt" sz="half" idx="10"/>
          </p:nvPr>
        </p:nvSpPr>
        <p:spPr>
          <a:xfrm>
            <a:off x="838200" y="6356350"/>
            <a:ext cx="2743200" cy="365125"/>
          </a:xfrm>
          <a:prstGeom prst="rect">
            <a:avLst/>
          </a:prstGeom>
        </p:spPr>
        <p:txBody>
          <a:bodyPr/>
          <a:lstStyle/>
          <a:p>
            <a:fld id="{1791431A-051A-429C-BD44-22F90726D35A}" type="datetimeFigureOut">
              <a:rPr lang="en-IN" smtClean="0"/>
              <a:t>04-08-2021</a:t>
            </a:fld>
            <a:endParaRPr lang="en-IN"/>
          </a:p>
        </p:txBody>
      </p:sp>
      <p:sp>
        <p:nvSpPr>
          <p:cNvPr id="8" name="Footer Placeholder 7">
            <a:extLst>
              <a:ext uri="{FF2B5EF4-FFF2-40B4-BE49-F238E27FC236}">
                <a16:creationId xmlns:a16="http://schemas.microsoft.com/office/drawing/2014/main" id="{33447B8B-90A4-42DA-B8FA-9FEF1C203CB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ECEB7E7-3055-4CD8-9079-66692A801D5B}"/>
              </a:ext>
            </a:extLst>
          </p:cNvPr>
          <p:cNvSpPr>
            <a:spLocks noGrp="1"/>
          </p:cNvSpPr>
          <p:nvPr>
            <p:ph type="sldNum" sz="quarter" idx="12"/>
          </p:nvPr>
        </p:nvSpPr>
        <p:spPr>
          <a:xfrm>
            <a:off x="8610600" y="6356350"/>
            <a:ext cx="2743200" cy="365125"/>
          </a:xfrm>
          <a:prstGeom prst="rect">
            <a:avLst/>
          </a:prstGeom>
        </p:spPr>
        <p:txBody>
          <a:bodyPr/>
          <a:lstStyle/>
          <a:p>
            <a:fld id="{E43E410C-668F-4230-B6F5-4CCF5DC2D069}" type="slidenum">
              <a:rPr lang="en-IN" smtClean="0"/>
              <a:t>‹#›</a:t>
            </a:fld>
            <a:endParaRPr lang="en-IN"/>
          </a:p>
        </p:txBody>
      </p:sp>
    </p:spTree>
    <p:extLst>
      <p:ext uri="{BB962C8B-B14F-4D97-AF65-F5344CB8AC3E}">
        <p14:creationId xmlns:p14="http://schemas.microsoft.com/office/powerpoint/2010/main" val="3421185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91B2-0016-4078-95D4-66E0B932AD2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0A9ABF1-E2AF-41F0-A78B-F52A0BFCA821}"/>
              </a:ext>
            </a:extLst>
          </p:cNvPr>
          <p:cNvSpPr>
            <a:spLocks noGrp="1"/>
          </p:cNvSpPr>
          <p:nvPr>
            <p:ph type="dt" sz="half" idx="10"/>
          </p:nvPr>
        </p:nvSpPr>
        <p:spPr>
          <a:xfrm>
            <a:off x="838200" y="6356350"/>
            <a:ext cx="2743200" cy="365125"/>
          </a:xfrm>
          <a:prstGeom prst="rect">
            <a:avLst/>
          </a:prstGeom>
        </p:spPr>
        <p:txBody>
          <a:bodyPr/>
          <a:lstStyle/>
          <a:p>
            <a:fld id="{1791431A-051A-429C-BD44-22F90726D35A}" type="datetimeFigureOut">
              <a:rPr lang="en-IN" smtClean="0"/>
              <a:t>04-08-2021</a:t>
            </a:fld>
            <a:endParaRPr lang="en-IN"/>
          </a:p>
        </p:txBody>
      </p:sp>
      <p:sp>
        <p:nvSpPr>
          <p:cNvPr id="4" name="Footer Placeholder 3">
            <a:extLst>
              <a:ext uri="{FF2B5EF4-FFF2-40B4-BE49-F238E27FC236}">
                <a16:creationId xmlns:a16="http://schemas.microsoft.com/office/drawing/2014/main" id="{F878FCB0-EB81-4806-8248-EABFD693E0C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1050B31-71A1-4D1E-9D25-BC6223856154}"/>
              </a:ext>
            </a:extLst>
          </p:cNvPr>
          <p:cNvSpPr>
            <a:spLocks noGrp="1"/>
          </p:cNvSpPr>
          <p:nvPr>
            <p:ph type="sldNum" sz="quarter" idx="12"/>
          </p:nvPr>
        </p:nvSpPr>
        <p:spPr>
          <a:xfrm>
            <a:off x="8610600" y="6356350"/>
            <a:ext cx="2743200" cy="365125"/>
          </a:xfrm>
          <a:prstGeom prst="rect">
            <a:avLst/>
          </a:prstGeom>
        </p:spPr>
        <p:txBody>
          <a:bodyPr/>
          <a:lstStyle/>
          <a:p>
            <a:fld id="{E43E410C-668F-4230-B6F5-4CCF5DC2D069}" type="slidenum">
              <a:rPr lang="en-IN" smtClean="0"/>
              <a:t>‹#›</a:t>
            </a:fld>
            <a:endParaRPr lang="en-IN"/>
          </a:p>
        </p:txBody>
      </p:sp>
    </p:spTree>
    <p:extLst>
      <p:ext uri="{BB962C8B-B14F-4D97-AF65-F5344CB8AC3E}">
        <p14:creationId xmlns:p14="http://schemas.microsoft.com/office/powerpoint/2010/main" val="1819525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648EA-7C46-403B-88EF-47FE71CF5502}"/>
              </a:ext>
            </a:extLst>
          </p:cNvPr>
          <p:cNvSpPr>
            <a:spLocks noGrp="1"/>
          </p:cNvSpPr>
          <p:nvPr>
            <p:ph type="dt" sz="half" idx="10"/>
          </p:nvPr>
        </p:nvSpPr>
        <p:spPr>
          <a:xfrm>
            <a:off x="838200" y="6356350"/>
            <a:ext cx="2743200" cy="365125"/>
          </a:xfrm>
          <a:prstGeom prst="rect">
            <a:avLst/>
          </a:prstGeom>
        </p:spPr>
        <p:txBody>
          <a:bodyPr/>
          <a:lstStyle/>
          <a:p>
            <a:fld id="{1791431A-051A-429C-BD44-22F90726D35A}" type="datetimeFigureOut">
              <a:rPr lang="en-IN" smtClean="0"/>
              <a:t>04-08-2021</a:t>
            </a:fld>
            <a:endParaRPr lang="en-IN"/>
          </a:p>
        </p:txBody>
      </p:sp>
      <p:sp>
        <p:nvSpPr>
          <p:cNvPr id="3" name="Footer Placeholder 2">
            <a:extLst>
              <a:ext uri="{FF2B5EF4-FFF2-40B4-BE49-F238E27FC236}">
                <a16:creationId xmlns:a16="http://schemas.microsoft.com/office/drawing/2014/main" id="{31A35742-6AAD-459F-8DE4-9DA1CD377A1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7BEB719-FFE0-4E79-82E1-4C135A8C8320}"/>
              </a:ext>
            </a:extLst>
          </p:cNvPr>
          <p:cNvSpPr>
            <a:spLocks noGrp="1"/>
          </p:cNvSpPr>
          <p:nvPr>
            <p:ph type="sldNum" sz="quarter" idx="12"/>
          </p:nvPr>
        </p:nvSpPr>
        <p:spPr>
          <a:xfrm>
            <a:off x="8610600" y="6356350"/>
            <a:ext cx="2743200" cy="365125"/>
          </a:xfrm>
          <a:prstGeom prst="rect">
            <a:avLst/>
          </a:prstGeom>
        </p:spPr>
        <p:txBody>
          <a:bodyPr/>
          <a:lstStyle/>
          <a:p>
            <a:fld id="{E43E410C-668F-4230-B6F5-4CCF5DC2D069}" type="slidenum">
              <a:rPr lang="en-IN" smtClean="0"/>
              <a:t>‹#›</a:t>
            </a:fld>
            <a:endParaRPr lang="en-IN"/>
          </a:p>
        </p:txBody>
      </p:sp>
    </p:spTree>
    <p:extLst>
      <p:ext uri="{BB962C8B-B14F-4D97-AF65-F5344CB8AC3E}">
        <p14:creationId xmlns:p14="http://schemas.microsoft.com/office/powerpoint/2010/main" val="367594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673C-9424-4747-8BFB-6D8846622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CC0EC6D-D7C2-4C1E-BBDF-7B159A7E33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4BB5FA-4001-485A-A8D0-1F03644D2E8F}"/>
              </a:ext>
            </a:extLst>
          </p:cNvPr>
          <p:cNvSpPr>
            <a:spLocks noGrp="1"/>
          </p:cNvSpPr>
          <p:nvPr>
            <p:ph type="dt" sz="half" idx="10"/>
          </p:nvPr>
        </p:nvSpPr>
        <p:spPr/>
        <p:txBody>
          <a:bodyPr/>
          <a:lstStyle/>
          <a:p>
            <a:fld id="{2391A753-1CAE-49C2-9670-8DF699B9A770}" type="datetimeFigureOut">
              <a:rPr lang="en-IN" smtClean="0"/>
              <a:t>04-08-2021</a:t>
            </a:fld>
            <a:endParaRPr lang="en-IN"/>
          </a:p>
        </p:txBody>
      </p:sp>
      <p:sp>
        <p:nvSpPr>
          <p:cNvPr id="5" name="Footer Placeholder 4">
            <a:extLst>
              <a:ext uri="{FF2B5EF4-FFF2-40B4-BE49-F238E27FC236}">
                <a16:creationId xmlns:a16="http://schemas.microsoft.com/office/drawing/2014/main" id="{F6A89A0B-D70C-4ACA-BA66-64CBD3698F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57B3A41-49DF-4071-8B04-080A0597CE79}"/>
              </a:ext>
            </a:extLst>
          </p:cNvPr>
          <p:cNvSpPr>
            <a:spLocks noGrp="1"/>
          </p:cNvSpPr>
          <p:nvPr>
            <p:ph type="sldNum" sz="quarter" idx="12"/>
          </p:nvPr>
        </p:nvSpPr>
        <p:spPr/>
        <p:txBody>
          <a:bodyPr/>
          <a:lstStyle/>
          <a:p>
            <a:fld id="{836C59AF-F345-4E31-A0B0-F8A5C6221EA7}" type="slidenum">
              <a:rPr lang="en-IN" smtClean="0"/>
              <a:t>‹#›</a:t>
            </a:fld>
            <a:endParaRPr lang="en-IN"/>
          </a:p>
        </p:txBody>
      </p:sp>
    </p:spTree>
    <p:extLst>
      <p:ext uri="{BB962C8B-B14F-4D97-AF65-F5344CB8AC3E}">
        <p14:creationId xmlns:p14="http://schemas.microsoft.com/office/powerpoint/2010/main" val="1419211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3871-AD45-4B58-8438-B6438BC63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12CFB7F-6F14-4A4C-92F8-1C163A3187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576DF19-D0F2-4F1D-A3C6-B47AFCAE0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05B3E-DED3-4658-B28E-2BB89C4EAC0C}"/>
              </a:ext>
            </a:extLst>
          </p:cNvPr>
          <p:cNvSpPr>
            <a:spLocks noGrp="1"/>
          </p:cNvSpPr>
          <p:nvPr>
            <p:ph type="dt" sz="half" idx="10"/>
          </p:nvPr>
        </p:nvSpPr>
        <p:spPr>
          <a:xfrm>
            <a:off x="838200" y="6356350"/>
            <a:ext cx="2743200" cy="365125"/>
          </a:xfrm>
          <a:prstGeom prst="rect">
            <a:avLst/>
          </a:prstGeom>
        </p:spPr>
        <p:txBody>
          <a:bodyPr/>
          <a:lstStyle/>
          <a:p>
            <a:fld id="{1791431A-051A-429C-BD44-22F90726D35A}" type="datetimeFigureOut">
              <a:rPr lang="en-IN" smtClean="0"/>
              <a:t>04-08-2021</a:t>
            </a:fld>
            <a:endParaRPr lang="en-IN"/>
          </a:p>
        </p:txBody>
      </p:sp>
      <p:sp>
        <p:nvSpPr>
          <p:cNvPr id="6" name="Footer Placeholder 5">
            <a:extLst>
              <a:ext uri="{FF2B5EF4-FFF2-40B4-BE49-F238E27FC236}">
                <a16:creationId xmlns:a16="http://schemas.microsoft.com/office/drawing/2014/main" id="{3EB2F62B-CDD4-4C46-BE0B-EDFB94CEBF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87BFD58-576A-4E72-9CE0-A337A197F023}"/>
              </a:ext>
            </a:extLst>
          </p:cNvPr>
          <p:cNvSpPr>
            <a:spLocks noGrp="1"/>
          </p:cNvSpPr>
          <p:nvPr>
            <p:ph type="sldNum" sz="quarter" idx="12"/>
          </p:nvPr>
        </p:nvSpPr>
        <p:spPr>
          <a:xfrm>
            <a:off x="8610600" y="6356350"/>
            <a:ext cx="2743200" cy="365125"/>
          </a:xfrm>
          <a:prstGeom prst="rect">
            <a:avLst/>
          </a:prstGeom>
        </p:spPr>
        <p:txBody>
          <a:bodyPr/>
          <a:lstStyle/>
          <a:p>
            <a:fld id="{E43E410C-668F-4230-B6F5-4CCF5DC2D069}" type="slidenum">
              <a:rPr lang="en-IN" smtClean="0"/>
              <a:t>‹#›</a:t>
            </a:fld>
            <a:endParaRPr lang="en-IN"/>
          </a:p>
        </p:txBody>
      </p:sp>
    </p:spTree>
    <p:extLst>
      <p:ext uri="{BB962C8B-B14F-4D97-AF65-F5344CB8AC3E}">
        <p14:creationId xmlns:p14="http://schemas.microsoft.com/office/powerpoint/2010/main" val="587871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F4A4-304D-4715-A210-D6FFBB52A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197374A-8B9E-444B-ACF8-67E76FD7B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1512B7D-25CB-44A1-A830-67B370C4D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437CF-0290-4ABF-BCEA-EB8758395A62}"/>
              </a:ext>
            </a:extLst>
          </p:cNvPr>
          <p:cNvSpPr>
            <a:spLocks noGrp="1"/>
          </p:cNvSpPr>
          <p:nvPr>
            <p:ph type="dt" sz="half" idx="10"/>
          </p:nvPr>
        </p:nvSpPr>
        <p:spPr>
          <a:xfrm>
            <a:off x="838200" y="6356350"/>
            <a:ext cx="2743200" cy="365125"/>
          </a:xfrm>
          <a:prstGeom prst="rect">
            <a:avLst/>
          </a:prstGeom>
        </p:spPr>
        <p:txBody>
          <a:bodyPr/>
          <a:lstStyle/>
          <a:p>
            <a:fld id="{1791431A-051A-429C-BD44-22F90726D35A}" type="datetimeFigureOut">
              <a:rPr lang="en-IN" smtClean="0"/>
              <a:t>04-08-2021</a:t>
            </a:fld>
            <a:endParaRPr lang="en-IN"/>
          </a:p>
        </p:txBody>
      </p:sp>
      <p:sp>
        <p:nvSpPr>
          <p:cNvPr id="6" name="Footer Placeholder 5">
            <a:extLst>
              <a:ext uri="{FF2B5EF4-FFF2-40B4-BE49-F238E27FC236}">
                <a16:creationId xmlns:a16="http://schemas.microsoft.com/office/drawing/2014/main" id="{6AC07D68-75F8-4660-8E05-E3303431EF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C71C59-184C-446C-A0D7-FC1920A4C2DA}"/>
              </a:ext>
            </a:extLst>
          </p:cNvPr>
          <p:cNvSpPr>
            <a:spLocks noGrp="1"/>
          </p:cNvSpPr>
          <p:nvPr>
            <p:ph type="sldNum" sz="quarter" idx="12"/>
          </p:nvPr>
        </p:nvSpPr>
        <p:spPr>
          <a:xfrm>
            <a:off x="8610600" y="6356350"/>
            <a:ext cx="2743200" cy="365125"/>
          </a:xfrm>
          <a:prstGeom prst="rect">
            <a:avLst/>
          </a:prstGeom>
        </p:spPr>
        <p:txBody>
          <a:bodyPr/>
          <a:lstStyle/>
          <a:p>
            <a:fld id="{E43E410C-668F-4230-B6F5-4CCF5DC2D069}" type="slidenum">
              <a:rPr lang="en-IN" smtClean="0"/>
              <a:t>‹#›</a:t>
            </a:fld>
            <a:endParaRPr lang="en-IN"/>
          </a:p>
        </p:txBody>
      </p:sp>
    </p:spTree>
    <p:extLst>
      <p:ext uri="{BB962C8B-B14F-4D97-AF65-F5344CB8AC3E}">
        <p14:creationId xmlns:p14="http://schemas.microsoft.com/office/powerpoint/2010/main" val="473510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AF02-4ADD-4C87-B0ED-78C22B4E341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2ACC14A-5FAB-4510-BA14-4B18D75BC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F99312-A864-4DA8-AB6E-0CBA568E7C02}"/>
              </a:ext>
            </a:extLst>
          </p:cNvPr>
          <p:cNvSpPr>
            <a:spLocks noGrp="1"/>
          </p:cNvSpPr>
          <p:nvPr>
            <p:ph type="dt" sz="half" idx="10"/>
          </p:nvPr>
        </p:nvSpPr>
        <p:spPr>
          <a:xfrm>
            <a:off x="838200" y="6356350"/>
            <a:ext cx="2743200" cy="365125"/>
          </a:xfrm>
          <a:prstGeom prst="rect">
            <a:avLst/>
          </a:prstGeom>
        </p:spPr>
        <p:txBody>
          <a:bodyPr/>
          <a:lstStyle/>
          <a:p>
            <a:fld id="{1791431A-051A-429C-BD44-22F90726D35A}" type="datetimeFigureOut">
              <a:rPr lang="en-IN" smtClean="0"/>
              <a:t>04-08-2021</a:t>
            </a:fld>
            <a:endParaRPr lang="en-IN"/>
          </a:p>
        </p:txBody>
      </p:sp>
      <p:sp>
        <p:nvSpPr>
          <p:cNvPr id="5" name="Footer Placeholder 4">
            <a:extLst>
              <a:ext uri="{FF2B5EF4-FFF2-40B4-BE49-F238E27FC236}">
                <a16:creationId xmlns:a16="http://schemas.microsoft.com/office/drawing/2014/main" id="{E7454C69-E7F1-4405-8899-A8496EF9AC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56170AC-290F-48CF-980D-74DF0D0186C0}"/>
              </a:ext>
            </a:extLst>
          </p:cNvPr>
          <p:cNvSpPr>
            <a:spLocks noGrp="1"/>
          </p:cNvSpPr>
          <p:nvPr>
            <p:ph type="sldNum" sz="quarter" idx="12"/>
          </p:nvPr>
        </p:nvSpPr>
        <p:spPr>
          <a:xfrm>
            <a:off x="8610600" y="6356350"/>
            <a:ext cx="2743200" cy="365125"/>
          </a:xfrm>
          <a:prstGeom prst="rect">
            <a:avLst/>
          </a:prstGeom>
        </p:spPr>
        <p:txBody>
          <a:bodyPr/>
          <a:lstStyle/>
          <a:p>
            <a:fld id="{E43E410C-668F-4230-B6F5-4CCF5DC2D069}" type="slidenum">
              <a:rPr lang="en-IN" smtClean="0"/>
              <a:t>‹#›</a:t>
            </a:fld>
            <a:endParaRPr lang="en-IN"/>
          </a:p>
        </p:txBody>
      </p:sp>
    </p:spTree>
    <p:extLst>
      <p:ext uri="{BB962C8B-B14F-4D97-AF65-F5344CB8AC3E}">
        <p14:creationId xmlns:p14="http://schemas.microsoft.com/office/powerpoint/2010/main" val="2803202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EAC28-A035-42FD-BAA2-1BBD848764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3097041-F590-4329-BBEF-26ABA59898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6A9EEB-CF4D-427B-9C75-03D1641F4136}"/>
              </a:ext>
            </a:extLst>
          </p:cNvPr>
          <p:cNvSpPr>
            <a:spLocks noGrp="1"/>
          </p:cNvSpPr>
          <p:nvPr>
            <p:ph type="dt" sz="half" idx="10"/>
          </p:nvPr>
        </p:nvSpPr>
        <p:spPr>
          <a:xfrm>
            <a:off x="838200" y="6356350"/>
            <a:ext cx="2743200" cy="365125"/>
          </a:xfrm>
          <a:prstGeom prst="rect">
            <a:avLst/>
          </a:prstGeom>
        </p:spPr>
        <p:txBody>
          <a:bodyPr/>
          <a:lstStyle/>
          <a:p>
            <a:fld id="{1791431A-051A-429C-BD44-22F90726D35A}" type="datetimeFigureOut">
              <a:rPr lang="en-IN" smtClean="0"/>
              <a:t>04-08-2021</a:t>
            </a:fld>
            <a:endParaRPr lang="en-IN"/>
          </a:p>
        </p:txBody>
      </p:sp>
      <p:sp>
        <p:nvSpPr>
          <p:cNvPr id="5" name="Footer Placeholder 4">
            <a:extLst>
              <a:ext uri="{FF2B5EF4-FFF2-40B4-BE49-F238E27FC236}">
                <a16:creationId xmlns:a16="http://schemas.microsoft.com/office/drawing/2014/main" id="{CFFE81F5-4C00-4987-8F36-A02E5C33A43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15AAB7B-478F-440B-90F3-F74A37075F54}"/>
              </a:ext>
            </a:extLst>
          </p:cNvPr>
          <p:cNvSpPr>
            <a:spLocks noGrp="1"/>
          </p:cNvSpPr>
          <p:nvPr>
            <p:ph type="sldNum" sz="quarter" idx="12"/>
          </p:nvPr>
        </p:nvSpPr>
        <p:spPr>
          <a:xfrm>
            <a:off x="8610600" y="6356350"/>
            <a:ext cx="2743200" cy="365125"/>
          </a:xfrm>
          <a:prstGeom prst="rect">
            <a:avLst/>
          </a:prstGeom>
        </p:spPr>
        <p:txBody>
          <a:bodyPr/>
          <a:lstStyle/>
          <a:p>
            <a:fld id="{E43E410C-668F-4230-B6F5-4CCF5DC2D069}" type="slidenum">
              <a:rPr lang="en-IN" smtClean="0"/>
              <a:t>‹#›</a:t>
            </a:fld>
            <a:endParaRPr lang="en-IN"/>
          </a:p>
        </p:txBody>
      </p:sp>
    </p:spTree>
    <p:extLst>
      <p:ext uri="{BB962C8B-B14F-4D97-AF65-F5344CB8AC3E}">
        <p14:creationId xmlns:p14="http://schemas.microsoft.com/office/powerpoint/2010/main" val="2703436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3983-B410-4663-90B1-6836D3C21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691D575-C565-466F-BBE8-57A93F985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FEB28EB-5FD0-4F5D-94E1-0741462C3051}"/>
              </a:ext>
            </a:extLst>
          </p:cNvPr>
          <p:cNvSpPr>
            <a:spLocks noGrp="1"/>
          </p:cNvSpPr>
          <p:nvPr>
            <p:ph type="dt" sz="half" idx="10"/>
          </p:nvPr>
        </p:nvSpPr>
        <p:spPr>
          <a:xfrm>
            <a:off x="838200" y="6356350"/>
            <a:ext cx="2743200" cy="365125"/>
          </a:xfrm>
          <a:prstGeom prst="rect">
            <a:avLst/>
          </a:prstGeom>
        </p:spPr>
        <p:txBody>
          <a:bodyPr/>
          <a:lstStyle/>
          <a:p>
            <a:fld id="{2A1362C6-CEF6-4EF4-954F-E66C5B2C4968}" type="datetimeFigureOut">
              <a:rPr lang="en-IN" smtClean="0"/>
              <a:t>04-08-2021</a:t>
            </a:fld>
            <a:endParaRPr lang="en-IN"/>
          </a:p>
        </p:txBody>
      </p:sp>
      <p:sp>
        <p:nvSpPr>
          <p:cNvPr id="5" name="Footer Placeholder 4">
            <a:extLst>
              <a:ext uri="{FF2B5EF4-FFF2-40B4-BE49-F238E27FC236}">
                <a16:creationId xmlns:a16="http://schemas.microsoft.com/office/drawing/2014/main" id="{5D4C5B83-883A-4927-A949-F2D1BF30CF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AB5DF1-2D4A-49AE-B280-45E368782ECB}"/>
              </a:ext>
            </a:extLst>
          </p:cNvPr>
          <p:cNvSpPr>
            <a:spLocks noGrp="1"/>
          </p:cNvSpPr>
          <p:nvPr>
            <p:ph type="sldNum" sz="quarter" idx="12"/>
          </p:nvPr>
        </p:nvSpPr>
        <p:spPr>
          <a:xfrm>
            <a:off x="8610600" y="6356350"/>
            <a:ext cx="2743200" cy="365125"/>
          </a:xfrm>
          <a:prstGeom prst="rect">
            <a:avLst/>
          </a:prstGeom>
        </p:spPr>
        <p:txBody>
          <a:bodyPr/>
          <a:lstStyle/>
          <a:p>
            <a:fld id="{E8685490-2897-435D-BFC7-50A179469651}" type="slidenum">
              <a:rPr lang="en-IN" smtClean="0"/>
              <a:t>‹#›</a:t>
            </a:fld>
            <a:endParaRPr lang="en-IN"/>
          </a:p>
        </p:txBody>
      </p:sp>
    </p:spTree>
    <p:extLst>
      <p:ext uri="{BB962C8B-B14F-4D97-AF65-F5344CB8AC3E}">
        <p14:creationId xmlns:p14="http://schemas.microsoft.com/office/powerpoint/2010/main" val="1840716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FBD1-DB59-4602-BDAE-7070B29947A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7BA666D-D79E-4FB6-BD9C-25A7C2D1B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91BB47-8943-4690-BC92-6DED7DB3635E}"/>
              </a:ext>
            </a:extLst>
          </p:cNvPr>
          <p:cNvSpPr>
            <a:spLocks noGrp="1"/>
          </p:cNvSpPr>
          <p:nvPr>
            <p:ph type="dt" sz="half" idx="10"/>
          </p:nvPr>
        </p:nvSpPr>
        <p:spPr>
          <a:xfrm>
            <a:off x="838200" y="6356350"/>
            <a:ext cx="2743200" cy="365125"/>
          </a:xfrm>
          <a:prstGeom prst="rect">
            <a:avLst/>
          </a:prstGeom>
        </p:spPr>
        <p:txBody>
          <a:bodyPr/>
          <a:lstStyle/>
          <a:p>
            <a:fld id="{2A1362C6-CEF6-4EF4-954F-E66C5B2C4968}" type="datetimeFigureOut">
              <a:rPr lang="en-IN" smtClean="0"/>
              <a:t>04-08-2021</a:t>
            </a:fld>
            <a:endParaRPr lang="en-IN"/>
          </a:p>
        </p:txBody>
      </p:sp>
      <p:sp>
        <p:nvSpPr>
          <p:cNvPr id="5" name="Footer Placeholder 4">
            <a:extLst>
              <a:ext uri="{FF2B5EF4-FFF2-40B4-BE49-F238E27FC236}">
                <a16:creationId xmlns:a16="http://schemas.microsoft.com/office/drawing/2014/main" id="{D5C20DE2-2D9E-47A1-9BC6-A843AD4B6B6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14B871-CA4E-4F06-831B-CA798C57234A}"/>
              </a:ext>
            </a:extLst>
          </p:cNvPr>
          <p:cNvSpPr>
            <a:spLocks noGrp="1"/>
          </p:cNvSpPr>
          <p:nvPr>
            <p:ph type="sldNum" sz="quarter" idx="12"/>
          </p:nvPr>
        </p:nvSpPr>
        <p:spPr>
          <a:xfrm>
            <a:off x="8610600" y="6356350"/>
            <a:ext cx="2743200" cy="365125"/>
          </a:xfrm>
          <a:prstGeom prst="rect">
            <a:avLst/>
          </a:prstGeom>
        </p:spPr>
        <p:txBody>
          <a:bodyPr/>
          <a:lstStyle/>
          <a:p>
            <a:fld id="{E8685490-2897-435D-BFC7-50A179469651}" type="slidenum">
              <a:rPr lang="en-IN" smtClean="0"/>
              <a:t>‹#›</a:t>
            </a:fld>
            <a:endParaRPr lang="en-IN"/>
          </a:p>
        </p:txBody>
      </p:sp>
    </p:spTree>
    <p:extLst>
      <p:ext uri="{BB962C8B-B14F-4D97-AF65-F5344CB8AC3E}">
        <p14:creationId xmlns:p14="http://schemas.microsoft.com/office/powerpoint/2010/main" val="4280846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EB67-F698-4DD4-8046-7D6A63AE96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51DA855-9AF2-4480-9453-60035268ED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418BFE-9C95-4E63-A66A-9DC9C20935F1}"/>
              </a:ext>
            </a:extLst>
          </p:cNvPr>
          <p:cNvSpPr>
            <a:spLocks noGrp="1"/>
          </p:cNvSpPr>
          <p:nvPr>
            <p:ph type="dt" sz="half" idx="10"/>
          </p:nvPr>
        </p:nvSpPr>
        <p:spPr>
          <a:xfrm>
            <a:off x="838200" y="6356350"/>
            <a:ext cx="2743200" cy="365125"/>
          </a:xfrm>
          <a:prstGeom prst="rect">
            <a:avLst/>
          </a:prstGeom>
        </p:spPr>
        <p:txBody>
          <a:bodyPr/>
          <a:lstStyle/>
          <a:p>
            <a:fld id="{2A1362C6-CEF6-4EF4-954F-E66C5B2C4968}" type="datetimeFigureOut">
              <a:rPr lang="en-IN" smtClean="0"/>
              <a:t>04-08-2021</a:t>
            </a:fld>
            <a:endParaRPr lang="en-IN"/>
          </a:p>
        </p:txBody>
      </p:sp>
      <p:sp>
        <p:nvSpPr>
          <p:cNvPr id="5" name="Footer Placeholder 4">
            <a:extLst>
              <a:ext uri="{FF2B5EF4-FFF2-40B4-BE49-F238E27FC236}">
                <a16:creationId xmlns:a16="http://schemas.microsoft.com/office/drawing/2014/main" id="{45DF2984-0B7D-4A59-A85F-A3C0E2F6C1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EE6CF93-5D10-498A-A10C-AC1E90E70BFE}"/>
              </a:ext>
            </a:extLst>
          </p:cNvPr>
          <p:cNvSpPr>
            <a:spLocks noGrp="1"/>
          </p:cNvSpPr>
          <p:nvPr>
            <p:ph type="sldNum" sz="quarter" idx="12"/>
          </p:nvPr>
        </p:nvSpPr>
        <p:spPr>
          <a:xfrm>
            <a:off x="8610600" y="6356350"/>
            <a:ext cx="2743200" cy="365125"/>
          </a:xfrm>
          <a:prstGeom prst="rect">
            <a:avLst/>
          </a:prstGeom>
        </p:spPr>
        <p:txBody>
          <a:bodyPr/>
          <a:lstStyle/>
          <a:p>
            <a:fld id="{E8685490-2897-435D-BFC7-50A179469651}" type="slidenum">
              <a:rPr lang="en-IN" smtClean="0"/>
              <a:t>‹#›</a:t>
            </a:fld>
            <a:endParaRPr lang="en-IN"/>
          </a:p>
        </p:txBody>
      </p:sp>
    </p:spTree>
    <p:extLst>
      <p:ext uri="{BB962C8B-B14F-4D97-AF65-F5344CB8AC3E}">
        <p14:creationId xmlns:p14="http://schemas.microsoft.com/office/powerpoint/2010/main" val="1714877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9B1A0-B512-4303-A6D9-8855D77D80F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7C37822-1AFD-45AC-AE48-50B9A63FC7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0EDC326-F113-4C20-B6EC-4065144E17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837A2D0-80C5-4CA2-9B08-5F6FFFA15C2C}"/>
              </a:ext>
            </a:extLst>
          </p:cNvPr>
          <p:cNvSpPr>
            <a:spLocks noGrp="1"/>
          </p:cNvSpPr>
          <p:nvPr>
            <p:ph type="dt" sz="half" idx="10"/>
          </p:nvPr>
        </p:nvSpPr>
        <p:spPr>
          <a:xfrm>
            <a:off x="838200" y="6356350"/>
            <a:ext cx="2743200" cy="365125"/>
          </a:xfrm>
          <a:prstGeom prst="rect">
            <a:avLst/>
          </a:prstGeom>
        </p:spPr>
        <p:txBody>
          <a:bodyPr/>
          <a:lstStyle/>
          <a:p>
            <a:fld id="{2A1362C6-CEF6-4EF4-954F-E66C5B2C4968}" type="datetimeFigureOut">
              <a:rPr lang="en-IN" smtClean="0"/>
              <a:t>04-08-2021</a:t>
            </a:fld>
            <a:endParaRPr lang="en-IN"/>
          </a:p>
        </p:txBody>
      </p:sp>
      <p:sp>
        <p:nvSpPr>
          <p:cNvPr id="6" name="Footer Placeholder 5">
            <a:extLst>
              <a:ext uri="{FF2B5EF4-FFF2-40B4-BE49-F238E27FC236}">
                <a16:creationId xmlns:a16="http://schemas.microsoft.com/office/drawing/2014/main" id="{679A1CF6-3DEA-461F-88DD-AC001A3723C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032040C-EC0D-4453-8458-3C4A2BAD1FE5}"/>
              </a:ext>
            </a:extLst>
          </p:cNvPr>
          <p:cNvSpPr>
            <a:spLocks noGrp="1"/>
          </p:cNvSpPr>
          <p:nvPr>
            <p:ph type="sldNum" sz="quarter" idx="12"/>
          </p:nvPr>
        </p:nvSpPr>
        <p:spPr>
          <a:xfrm>
            <a:off x="8610600" y="6356350"/>
            <a:ext cx="2743200" cy="365125"/>
          </a:xfrm>
          <a:prstGeom prst="rect">
            <a:avLst/>
          </a:prstGeom>
        </p:spPr>
        <p:txBody>
          <a:bodyPr/>
          <a:lstStyle/>
          <a:p>
            <a:fld id="{E8685490-2897-435D-BFC7-50A179469651}" type="slidenum">
              <a:rPr lang="en-IN" smtClean="0"/>
              <a:t>‹#›</a:t>
            </a:fld>
            <a:endParaRPr lang="en-IN"/>
          </a:p>
        </p:txBody>
      </p:sp>
    </p:spTree>
    <p:extLst>
      <p:ext uri="{BB962C8B-B14F-4D97-AF65-F5344CB8AC3E}">
        <p14:creationId xmlns:p14="http://schemas.microsoft.com/office/powerpoint/2010/main" val="4187327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0787-AE96-4002-A92E-A60327152A6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DF56936-5D11-4D9C-B70A-CAF40BE50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C4734A-BDC2-4E04-8F23-E757952692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77C5CE6-3DA7-4A5A-95CA-6E59D3EB56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25BFA-8F38-452E-A11F-59868CAFEE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648D4E6-60DE-48B1-A6E0-B3C22D7A76E6}"/>
              </a:ext>
            </a:extLst>
          </p:cNvPr>
          <p:cNvSpPr>
            <a:spLocks noGrp="1"/>
          </p:cNvSpPr>
          <p:nvPr>
            <p:ph type="dt" sz="half" idx="10"/>
          </p:nvPr>
        </p:nvSpPr>
        <p:spPr>
          <a:xfrm>
            <a:off x="838200" y="6356350"/>
            <a:ext cx="2743200" cy="365125"/>
          </a:xfrm>
          <a:prstGeom prst="rect">
            <a:avLst/>
          </a:prstGeom>
        </p:spPr>
        <p:txBody>
          <a:bodyPr/>
          <a:lstStyle/>
          <a:p>
            <a:fld id="{2A1362C6-CEF6-4EF4-954F-E66C5B2C4968}" type="datetimeFigureOut">
              <a:rPr lang="en-IN" smtClean="0"/>
              <a:t>04-08-2021</a:t>
            </a:fld>
            <a:endParaRPr lang="en-IN"/>
          </a:p>
        </p:txBody>
      </p:sp>
      <p:sp>
        <p:nvSpPr>
          <p:cNvPr id="8" name="Footer Placeholder 7">
            <a:extLst>
              <a:ext uri="{FF2B5EF4-FFF2-40B4-BE49-F238E27FC236}">
                <a16:creationId xmlns:a16="http://schemas.microsoft.com/office/drawing/2014/main" id="{025B0C96-1E20-477D-AA98-CD16EC9C86E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AA7FBB8-AB8E-4052-9B59-754D9F7F8391}"/>
              </a:ext>
            </a:extLst>
          </p:cNvPr>
          <p:cNvSpPr>
            <a:spLocks noGrp="1"/>
          </p:cNvSpPr>
          <p:nvPr>
            <p:ph type="sldNum" sz="quarter" idx="12"/>
          </p:nvPr>
        </p:nvSpPr>
        <p:spPr>
          <a:xfrm>
            <a:off x="8610600" y="6356350"/>
            <a:ext cx="2743200" cy="365125"/>
          </a:xfrm>
          <a:prstGeom prst="rect">
            <a:avLst/>
          </a:prstGeom>
        </p:spPr>
        <p:txBody>
          <a:bodyPr/>
          <a:lstStyle/>
          <a:p>
            <a:fld id="{E8685490-2897-435D-BFC7-50A179469651}" type="slidenum">
              <a:rPr lang="en-IN" smtClean="0"/>
              <a:t>‹#›</a:t>
            </a:fld>
            <a:endParaRPr lang="en-IN"/>
          </a:p>
        </p:txBody>
      </p:sp>
    </p:spTree>
    <p:extLst>
      <p:ext uri="{BB962C8B-B14F-4D97-AF65-F5344CB8AC3E}">
        <p14:creationId xmlns:p14="http://schemas.microsoft.com/office/powerpoint/2010/main" val="3548610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A70B-0F3C-4690-A7CD-46A352F897D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EA7C5F0-303C-4FFB-BA2A-3EC67DCF5F9D}"/>
              </a:ext>
            </a:extLst>
          </p:cNvPr>
          <p:cNvSpPr>
            <a:spLocks noGrp="1"/>
          </p:cNvSpPr>
          <p:nvPr>
            <p:ph type="dt" sz="half" idx="10"/>
          </p:nvPr>
        </p:nvSpPr>
        <p:spPr>
          <a:xfrm>
            <a:off x="838200" y="6356350"/>
            <a:ext cx="2743200" cy="365125"/>
          </a:xfrm>
          <a:prstGeom prst="rect">
            <a:avLst/>
          </a:prstGeom>
        </p:spPr>
        <p:txBody>
          <a:bodyPr/>
          <a:lstStyle/>
          <a:p>
            <a:fld id="{2A1362C6-CEF6-4EF4-954F-E66C5B2C4968}" type="datetimeFigureOut">
              <a:rPr lang="en-IN" smtClean="0"/>
              <a:t>04-08-2021</a:t>
            </a:fld>
            <a:endParaRPr lang="en-IN"/>
          </a:p>
        </p:txBody>
      </p:sp>
      <p:sp>
        <p:nvSpPr>
          <p:cNvPr id="4" name="Footer Placeholder 3">
            <a:extLst>
              <a:ext uri="{FF2B5EF4-FFF2-40B4-BE49-F238E27FC236}">
                <a16:creationId xmlns:a16="http://schemas.microsoft.com/office/drawing/2014/main" id="{03D2910C-FE62-429C-B48E-2F3E17BD055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6514372-D75B-4F6A-AB11-C5E9F0041CCB}"/>
              </a:ext>
            </a:extLst>
          </p:cNvPr>
          <p:cNvSpPr>
            <a:spLocks noGrp="1"/>
          </p:cNvSpPr>
          <p:nvPr>
            <p:ph type="sldNum" sz="quarter" idx="12"/>
          </p:nvPr>
        </p:nvSpPr>
        <p:spPr>
          <a:xfrm>
            <a:off x="8610600" y="6356350"/>
            <a:ext cx="2743200" cy="365125"/>
          </a:xfrm>
          <a:prstGeom prst="rect">
            <a:avLst/>
          </a:prstGeom>
        </p:spPr>
        <p:txBody>
          <a:bodyPr/>
          <a:lstStyle/>
          <a:p>
            <a:fld id="{E8685490-2897-435D-BFC7-50A179469651}" type="slidenum">
              <a:rPr lang="en-IN" smtClean="0"/>
              <a:t>‹#›</a:t>
            </a:fld>
            <a:endParaRPr lang="en-IN"/>
          </a:p>
        </p:txBody>
      </p:sp>
    </p:spTree>
    <p:extLst>
      <p:ext uri="{BB962C8B-B14F-4D97-AF65-F5344CB8AC3E}">
        <p14:creationId xmlns:p14="http://schemas.microsoft.com/office/powerpoint/2010/main" val="114794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3FEA-FB34-4100-8C28-0B6C275AFDF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7E262F7-FAA8-4F2F-866A-F537E1708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742A0E8-54E9-4F8D-93C4-13961D107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B133EEE-1E00-4141-93BB-700A36A8AE87}"/>
              </a:ext>
            </a:extLst>
          </p:cNvPr>
          <p:cNvSpPr>
            <a:spLocks noGrp="1"/>
          </p:cNvSpPr>
          <p:nvPr>
            <p:ph type="dt" sz="half" idx="10"/>
          </p:nvPr>
        </p:nvSpPr>
        <p:spPr/>
        <p:txBody>
          <a:bodyPr/>
          <a:lstStyle/>
          <a:p>
            <a:fld id="{2391A753-1CAE-49C2-9670-8DF699B9A770}" type="datetimeFigureOut">
              <a:rPr lang="en-IN" smtClean="0"/>
              <a:t>04-08-2021</a:t>
            </a:fld>
            <a:endParaRPr lang="en-IN"/>
          </a:p>
        </p:txBody>
      </p:sp>
      <p:sp>
        <p:nvSpPr>
          <p:cNvPr id="6" name="Footer Placeholder 5">
            <a:extLst>
              <a:ext uri="{FF2B5EF4-FFF2-40B4-BE49-F238E27FC236}">
                <a16:creationId xmlns:a16="http://schemas.microsoft.com/office/drawing/2014/main" id="{34394552-750A-40E1-A2F1-33A4032E038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7F75613-63BA-4AA0-93A0-F367C57ABF71}"/>
              </a:ext>
            </a:extLst>
          </p:cNvPr>
          <p:cNvSpPr>
            <a:spLocks noGrp="1"/>
          </p:cNvSpPr>
          <p:nvPr>
            <p:ph type="sldNum" sz="quarter" idx="12"/>
          </p:nvPr>
        </p:nvSpPr>
        <p:spPr/>
        <p:txBody>
          <a:bodyPr/>
          <a:lstStyle/>
          <a:p>
            <a:fld id="{836C59AF-F345-4E31-A0B0-F8A5C6221EA7}" type="slidenum">
              <a:rPr lang="en-IN" smtClean="0"/>
              <a:t>‹#›</a:t>
            </a:fld>
            <a:endParaRPr lang="en-IN"/>
          </a:p>
        </p:txBody>
      </p:sp>
    </p:spTree>
    <p:extLst>
      <p:ext uri="{BB962C8B-B14F-4D97-AF65-F5344CB8AC3E}">
        <p14:creationId xmlns:p14="http://schemas.microsoft.com/office/powerpoint/2010/main" val="869426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BEE01-19A9-403A-A178-AA6633AB52D0}"/>
              </a:ext>
            </a:extLst>
          </p:cNvPr>
          <p:cNvSpPr>
            <a:spLocks noGrp="1"/>
          </p:cNvSpPr>
          <p:nvPr>
            <p:ph type="dt" sz="half" idx="10"/>
          </p:nvPr>
        </p:nvSpPr>
        <p:spPr>
          <a:xfrm>
            <a:off x="838200" y="6356350"/>
            <a:ext cx="2743200" cy="365125"/>
          </a:xfrm>
          <a:prstGeom prst="rect">
            <a:avLst/>
          </a:prstGeom>
        </p:spPr>
        <p:txBody>
          <a:bodyPr/>
          <a:lstStyle/>
          <a:p>
            <a:fld id="{2A1362C6-CEF6-4EF4-954F-E66C5B2C4968}" type="datetimeFigureOut">
              <a:rPr lang="en-IN" smtClean="0"/>
              <a:t>04-08-2021</a:t>
            </a:fld>
            <a:endParaRPr lang="en-IN"/>
          </a:p>
        </p:txBody>
      </p:sp>
      <p:sp>
        <p:nvSpPr>
          <p:cNvPr id="3" name="Footer Placeholder 2">
            <a:extLst>
              <a:ext uri="{FF2B5EF4-FFF2-40B4-BE49-F238E27FC236}">
                <a16:creationId xmlns:a16="http://schemas.microsoft.com/office/drawing/2014/main" id="{D06ECC88-4B75-4CE3-93A9-C3BB31C8133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3C68F0F-8C28-4194-8760-92DDE3DD4A7A}"/>
              </a:ext>
            </a:extLst>
          </p:cNvPr>
          <p:cNvSpPr>
            <a:spLocks noGrp="1"/>
          </p:cNvSpPr>
          <p:nvPr>
            <p:ph type="sldNum" sz="quarter" idx="12"/>
          </p:nvPr>
        </p:nvSpPr>
        <p:spPr>
          <a:xfrm>
            <a:off x="8610600" y="6356350"/>
            <a:ext cx="2743200" cy="365125"/>
          </a:xfrm>
          <a:prstGeom prst="rect">
            <a:avLst/>
          </a:prstGeom>
        </p:spPr>
        <p:txBody>
          <a:bodyPr/>
          <a:lstStyle/>
          <a:p>
            <a:fld id="{E8685490-2897-435D-BFC7-50A179469651}" type="slidenum">
              <a:rPr lang="en-IN" smtClean="0"/>
              <a:t>‹#›</a:t>
            </a:fld>
            <a:endParaRPr lang="en-IN"/>
          </a:p>
        </p:txBody>
      </p:sp>
    </p:spTree>
    <p:extLst>
      <p:ext uri="{BB962C8B-B14F-4D97-AF65-F5344CB8AC3E}">
        <p14:creationId xmlns:p14="http://schemas.microsoft.com/office/powerpoint/2010/main" val="287413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CFB4-986B-4A25-9FC7-66B4BC624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3CDD9CA-0D55-4FA8-A447-EF4660E87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2682210-6778-4A2F-9FE1-0AF6EE7E4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811F1-CD6A-4BB8-B2C8-BD6CF3EFCBB4}"/>
              </a:ext>
            </a:extLst>
          </p:cNvPr>
          <p:cNvSpPr>
            <a:spLocks noGrp="1"/>
          </p:cNvSpPr>
          <p:nvPr>
            <p:ph type="dt" sz="half" idx="10"/>
          </p:nvPr>
        </p:nvSpPr>
        <p:spPr>
          <a:xfrm>
            <a:off x="838200" y="6356350"/>
            <a:ext cx="2743200" cy="365125"/>
          </a:xfrm>
          <a:prstGeom prst="rect">
            <a:avLst/>
          </a:prstGeom>
        </p:spPr>
        <p:txBody>
          <a:bodyPr/>
          <a:lstStyle/>
          <a:p>
            <a:fld id="{2A1362C6-CEF6-4EF4-954F-E66C5B2C4968}" type="datetimeFigureOut">
              <a:rPr lang="en-IN" smtClean="0"/>
              <a:t>04-08-2021</a:t>
            </a:fld>
            <a:endParaRPr lang="en-IN"/>
          </a:p>
        </p:txBody>
      </p:sp>
      <p:sp>
        <p:nvSpPr>
          <p:cNvPr id="6" name="Footer Placeholder 5">
            <a:extLst>
              <a:ext uri="{FF2B5EF4-FFF2-40B4-BE49-F238E27FC236}">
                <a16:creationId xmlns:a16="http://schemas.microsoft.com/office/drawing/2014/main" id="{633D63B2-6338-4B1F-A122-7D1CA1BD334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E97EF3-2DCB-460A-8BED-7649A5941C19}"/>
              </a:ext>
            </a:extLst>
          </p:cNvPr>
          <p:cNvSpPr>
            <a:spLocks noGrp="1"/>
          </p:cNvSpPr>
          <p:nvPr>
            <p:ph type="sldNum" sz="quarter" idx="12"/>
          </p:nvPr>
        </p:nvSpPr>
        <p:spPr>
          <a:xfrm>
            <a:off x="8610600" y="6356350"/>
            <a:ext cx="2743200" cy="365125"/>
          </a:xfrm>
          <a:prstGeom prst="rect">
            <a:avLst/>
          </a:prstGeom>
        </p:spPr>
        <p:txBody>
          <a:bodyPr/>
          <a:lstStyle/>
          <a:p>
            <a:fld id="{E8685490-2897-435D-BFC7-50A179469651}" type="slidenum">
              <a:rPr lang="en-IN" smtClean="0"/>
              <a:t>‹#›</a:t>
            </a:fld>
            <a:endParaRPr lang="en-IN"/>
          </a:p>
        </p:txBody>
      </p:sp>
    </p:spTree>
    <p:extLst>
      <p:ext uri="{BB962C8B-B14F-4D97-AF65-F5344CB8AC3E}">
        <p14:creationId xmlns:p14="http://schemas.microsoft.com/office/powerpoint/2010/main" val="3484485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1CBE-A958-4567-9DEA-305651042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7544D41-63F8-4C22-9596-DE6F1DA59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DA28C52-72C7-4720-BC78-B2E8F296E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8FA4F-7F5B-4BD7-8549-9B9167840626}"/>
              </a:ext>
            </a:extLst>
          </p:cNvPr>
          <p:cNvSpPr>
            <a:spLocks noGrp="1"/>
          </p:cNvSpPr>
          <p:nvPr>
            <p:ph type="dt" sz="half" idx="10"/>
          </p:nvPr>
        </p:nvSpPr>
        <p:spPr>
          <a:xfrm>
            <a:off x="838200" y="6356350"/>
            <a:ext cx="2743200" cy="365125"/>
          </a:xfrm>
          <a:prstGeom prst="rect">
            <a:avLst/>
          </a:prstGeom>
        </p:spPr>
        <p:txBody>
          <a:bodyPr/>
          <a:lstStyle/>
          <a:p>
            <a:fld id="{2A1362C6-CEF6-4EF4-954F-E66C5B2C4968}" type="datetimeFigureOut">
              <a:rPr lang="en-IN" smtClean="0"/>
              <a:t>04-08-2021</a:t>
            </a:fld>
            <a:endParaRPr lang="en-IN"/>
          </a:p>
        </p:txBody>
      </p:sp>
      <p:sp>
        <p:nvSpPr>
          <p:cNvPr id="6" name="Footer Placeholder 5">
            <a:extLst>
              <a:ext uri="{FF2B5EF4-FFF2-40B4-BE49-F238E27FC236}">
                <a16:creationId xmlns:a16="http://schemas.microsoft.com/office/drawing/2014/main" id="{749B3E68-E8B0-456B-AA1C-54E1796BCBA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15776BF-136D-477A-B500-99B221C9701E}"/>
              </a:ext>
            </a:extLst>
          </p:cNvPr>
          <p:cNvSpPr>
            <a:spLocks noGrp="1"/>
          </p:cNvSpPr>
          <p:nvPr>
            <p:ph type="sldNum" sz="quarter" idx="12"/>
          </p:nvPr>
        </p:nvSpPr>
        <p:spPr>
          <a:xfrm>
            <a:off x="8610600" y="6356350"/>
            <a:ext cx="2743200" cy="365125"/>
          </a:xfrm>
          <a:prstGeom prst="rect">
            <a:avLst/>
          </a:prstGeom>
        </p:spPr>
        <p:txBody>
          <a:bodyPr/>
          <a:lstStyle/>
          <a:p>
            <a:fld id="{E8685490-2897-435D-BFC7-50A179469651}" type="slidenum">
              <a:rPr lang="en-IN" smtClean="0"/>
              <a:t>‹#›</a:t>
            </a:fld>
            <a:endParaRPr lang="en-IN"/>
          </a:p>
        </p:txBody>
      </p:sp>
    </p:spTree>
    <p:extLst>
      <p:ext uri="{BB962C8B-B14F-4D97-AF65-F5344CB8AC3E}">
        <p14:creationId xmlns:p14="http://schemas.microsoft.com/office/powerpoint/2010/main" val="618555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0619B-13F9-4488-AD7E-BD44454546D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45B8BE1-3FF6-46EE-B176-0139AE40D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39546C-0473-45B4-BC01-3A421750CDDA}"/>
              </a:ext>
            </a:extLst>
          </p:cNvPr>
          <p:cNvSpPr>
            <a:spLocks noGrp="1"/>
          </p:cNvSpPr>
          <p:nvPr>
            <p:ph type="dt" sz="half" idx="10"/>
          </p:nvPr>
        </p:nvSpPr>
        <p:spPr>
          <a:xfrm>
            <a:off x="838200" y="6356350"/>
            <a:ext cx="2743200" cy="365125"/>
          </a:xfrm>
          <a:prstGeom prst="rect">
            <a:avLst/>
          </a:prstGeom>
        </p:spPr>
        <p:txBody>
          <a:bodyPr/>
          <a:lstStyle/>
          <a:p>
            <a:fld id="{2A1362C6-CEF6-4EF4-954F-E66C5B2C4968}" type="datetimeFigureOut">
              <a:rPr lang="en-IN" smtClean="0"/>
              <a:t>04-08-2021</a:t>
            </a:fld>
            <a:endParaRPr lang="en-IN"/>
          </a:p>
        </p:txBody>
      </p:sp>
      <p:sp>
        <p:nvSpPr>
          <p:cNvPr id="5" name="Footer Placeholder 4">
            <a:extLst>
              <a:ext uri="{FF2B5EF4-FFF2-40B4-BE49-F238E27FC236}">
                <a16:creationId xmlns:a16="http://schemas.microsoft.com/office/drawing/2014/main" id="{6DB39A65-45B4-4026-85E8-2DEA754DC64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1CDB7E-5926-4061-80C4-3E40B222EA4A}"/>
              </a:ext>
            </a:extLst>
          </p:cNvPr>
          <p:cNvSpPr>
            <a:spLocks noGrp="1"/>
          </p:cNvSpPr>
          <p:nvPr>
            <p:ph type="sldNum" sz="quarter" idx="12"/>
          </p:nvPr>
        </p:nvSpPr>
        <p:spPr>
          <a:xfrm>
            <a:off x="8610600" y="6356350"/>
            <a:ext cx="2743200" cy="365125"/>
          </a:xfrm>
          <a:prstGeom prst="rect">
            <a:avLst/>
          </a:prstGeom>
        </p:spPr>
        <p:txBody>
          <a:bodyPr/>
          <a:lstStyle/>
          <a:p>
            <a:fld id="{E8685490-2897-435D-BFC7-50A179469651}" type="slidenum">
              <a:rPr lang="en-IN" smtClean="0"/>
              <a:t>‹#›</a:t>
            </a:fld>
            <a:endParaRPr lang="en-IN"/>
          </a:p>
        </p:txBody>
      </p:sp>
    </p:spTree>
    <p:extLst>
      <p:ext uri="{BB962C8B-B14F-4D97-AF65-F5344CB8AC3E}">
        <p14:creationId xmlns:p14="http://schemas.microsoft.com/office/powerpoint/2010/main" val="1830141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57012-C102-44E1-8FC5-D342CC743C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C050DBA-A84C-4240-BF1A-F1E5A61E63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55ADD8-C56D-4265-AAB7-B3C759F24728}"/>
              </a:ext>
            </a:extLst>
          </p:cNvPr>
          <p:cNvSpPr>
            <a:spLocks noGrp="1"/>
          </p:cNvSpPr>
          <p:nvPr>
            <p:ph type="dt" sz="half" idx="10"/>
          </p:nvPr>
        </p:nvSpPr>
        <p:spPr>
          <a:xfrm>
            <a:off x="838200" y="6356350"/>
            <a:ext cx="2743200" cy="365125"/>
          </a:xfrm>
          <a:prstGeom prst="rect">
            <a:avLst/>
          </a:prstGeom>
        </p:spPr>
        <p:txBody>
          <a:bodyPr/>
          <a:lstStyle/>
          <a:p>
            <a:fld id="{2A1362C6-CEF6-4EF4-954F-E66C5B2C4968}" type="datetimeFigureOut">
              <a:rPr lang="en-IN" smtClean="0"/>
              <a:t>04-08-2021</a:t>
            </a:fld>
            <a:endParaRPr lang="en-IN"/>
          </a:p>
        </p:txBody>
      </p:sp>
      <p:sp>
        <p:nvSpPr>
          <p:cNvPr id="5" name="Footer Placeholder 4">
            <a:extLst>
              <a:ext uri="{FF2B5EF4-FFF2-40B4-BE49-F238E27FC236}">
                <a16:creationId xmlns:a16="http://schemas.microsoft.com/office/drawing/2014/main" id="{0961DB3A-4FD3-4BEF-9AED-3C2543594D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B417C2-B5FC-487C-B855-717A1EBC3507}"/>
              </a:ext>
            </a:extLst>
          </p:cNvPr>
          <p:cNvSpPr>
            <a:spLocks noGrp="1"/>
          </p:cNvSpPr>
          <p:nvPr>
            <p:ph type="sldNum" sz="quarter" idx="12"/>
          </p:nvPr>
        </p:nvSpPr>
        <p:spPr>
          <a:xfrm>
            <a:off x="8610600" y="6356350"/>
            <a:ext cx="2743200" cy="365125"/>
          </a:xfrm>
          <a:prstGeom prst="rect">
            <a:avLst/>
          </a:prstGeom>
        </p:spPr>
        <p:txBody>
          <a:bodyPr/>
          <a:lstStyle/>
          <a:p>
            <a:fld id="{E8685490-2897-435D-BFC7-50A179469651}" type="slidenum">
              <a:rPr lang="en-IN" smtClean="0"/>
              <a:t>‹#›</a:t>
            </a:fld>
            <a:endParaRPr lang="en-IN"/>
          </a:p>
        </p:txBody>
      </p:sp>
    </p:spTree>
    <p:extLst>
      <p:ext uri="{BB962C8B-B14F-4D97-AF65-F5344CB8AC3E}">
        <p14:creationId xmlns:p14="http://schemas.microsoft.com/office/powerpoint/2010/main" val="351338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CCFC0-6F0A-455A-AC01-D5730F87584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F0BC1AF-475A-4A47-B607-1E2BDBAB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423002-12F7-46B1-AAD1-235EB83B84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BF1703F-DDD2-480D-9CB7-842F45D71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712A7-4AA0-4010-B854-618D6F48D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EE3DC64-79A9-422F-8E9F-DC8767B9DDA2}"/>
              </a:ext>
            </a:extLst>
          </p:cNvPr>
          <p:cNvSpPr>
            <a:spLocks noGrp="1"/>
          </p:cNvSpPr>
          <p:nvPr>
            <p:ph type="dt" sz="half" idx="10"/>
          </p:nvPr>
        </p:nvSpPr>
        <p:spPr/>
        <p:txBody>
          <a:bodyPr/>
          <a:lstStyle/>
          <a:p>
            <a:fld id="{2391A753-1CAE-49C2-9670-8DF699B9A770}" type="datetimeFigureOut">
              <a:rPr lang="en-IN" smtClean="0"/>
              <a:t>04-08-2021</a:t>
            </a:fld>
            <a:endParaRPr lang="en-IN"/>
          </a:p>
        </p:txBody>
      </p:sp>
      <p:sp>
        <p:nvSpPr>
          <p:cNvPr id="8" name="Footer Placeholder 7">
            <a:extLst>
              <a:ext uri="{FF2B5EF4-FFF2-40B4-BE49-F238E27FC236}">
                <a16:creationId xmlns:a16="http://schemas.microsoft.com/office/drawing/2014/main" id="{A04EF085-EA8D-479B-AEFB-A210A0BFFD6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9816B3C-D733-4EC8-B151-86BDDC659C4A}"/>
              </a:ext>
            </a:extLst>
          </p:cNvPr>
          <p:cNvSpPr>
            <a:spLocks noGrp="1"/>
          </p:cNvSpPr>
          <p:nvPr>
            <p:ph type="sldNum" sz="quarter" idx="12"/>
          </p:nvPr>
        </p:nvSpPr>
        <p:spPr/>
        <p:txBody>
          <a:bodyPr/>
          <a:lstStyle/>
          <a:p>
            <a:fld id="{836C59AF-F345-4E31-A0B0-F8A5C6221EA7}" type="slidenum">
              <a:rPr lang="en-IN" smtClean="0"/>
              <a:t>‹#›</a:t>
            </a:fld>
            <a:endParaRPr lang="en-IN"/>
          </a:p>
        </p:txBody>
      </p:sp>
    </p:spTree>
    <p:extLst>
      <p:ext uri="{BB962C8B-B14F-4D97-AF65-F5344CB8AC3E}">
        <p14:creationId xmlns:p14="http://schemas.microsoft.com/office/powerpoint/2010/main" val="280431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4599-06F2-4674-B8DF-5024C44573A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6BA3C25-3A01-4D13-84DB-9DAC79313F0C}"/>
              </a:ext>
            </a:extLst>
          </p:cNvPr>
          <p:cNvSpPr>
            <a:spLocks noGrp="1"/>
          </p:cNvSpPr>
          <p:nvPr>
            <p:ph type="dt" sz="half" idx="10"/>
          </p:nvPr>
        </p:nvSpPr>
        <p:spPr/>
        <p:txBody>
          <a:bodyPr/>
          <a:lstStyle/>
          <a:p>
            <a:fld id="{2391A753-1CAE-49C2-9670-8DF699B9A770}" type="datetimeFigureOut">
              <a:rPr lang="en-IN" smtClean="0"/>
              <a:t>04-08-2021</a:t>
            </a:fld>
            <a:endParaRPr lang="en-IN"/>
          </a:p>
        </p:txBody>
      </p:sp>
      <p:sp>
        <p:nvSpPr>
          <p:cNvPr id="4" name="Footer Placeholder 3">
            <a:extLst>
              <a:ext uri="{FF2B5EF4-FFF2-40B4-BE49-F238E27FC236}">
                <a16:creationId xmlns:a16="http://schemas.microsoft.com/office/drawing/2014/main" id="{86F2B6E1-7DDE-46D7-A7C8-AA3297E3BF5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5A803AE-E2EB-475B-9190-E52EEBECB0CB}"/>
              </a:ext>
            </a:extLst>
          </p:cNvPr>
          <p:cNvSpPr>
            <a:spLocks noGrp="1"/>
          </p:cNvSpPr>
          <p:nvPr>
            <p:ph type="sldNum" sz="quarter" idx="12"/>
          </p:nvPr>
        </p:nvSpPr>
        <p:spPr/>
        <p:txBody>
          <a:bodyPr/>
          <a:lstStyle/>
          <a:p>
            <a:fld id="{836C59AF-F345-4E31-A0B0-F8A5C6221EA7}" type="slidenum">
              <a:rPr lang="en-IN" smtClean="0"/>
              <a:t>‹#›</a:t>
            </a:fld>
            <a:endParaRPr lang="en-IN"/>
          </a:p>
        </p:txBody>
      </p:sp>
    </p:spTree>
    <p:extLst>
      <p:ext uri="{BB962C8B-B14F-4D97-AF65-F5344CB8AC3E}">
        <p14:creationId xmlns:p14="http://schemas.microsoft.com/office/powerpoint/2010/main" val="147673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0CFA9A-07EB-474C-A9C4-6231068E8490}"/>
              </a:ext>
            </a:extLst>
          </p:cNvPr>
          <p:cNvSpPr>
            <a:spLocks noGrp="1"/>
          </p:cNvSpPr>
          <p:nvPr>
            <p:ph type="dt" sz="half" idx="10"/>
          </p:nvPr>
        </p:nvSpPr>
        <p:spPr/>
        <p:txBody>
          <a:bodyPr/>
          <a:lstStyle/>
          <a:p>
            <a:fld id="{2391A753-1CAE-49C2-9670-8DF699B9A770}" type="datetimeFigureOut">
              <a:rPr lang="en-IN" smtClean="0"/>
              <a:t>04-08-2021</a:t>
            </a:fld>
            <a:endParaRPr lang="en-IN"/>
          </a:p>
        </p:txBody>
      </p:sp>
      <p:sp>
        <p:nvSpPr>
          <p:cNvPr id="3" name="Footer Placeholder 2">
            <a:extLst>
              <a:ext uri="{FF2B5EF4-FFF2-40B4-BE49-F238E27FC236}">
                <a16:creationId xmlns:a16="http://schemas.microsoft.com/office/drawing/2014/main" id="{33E3EE52-949B-4785-948C-0B8DDE9D9FE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5534AAE-E4E5-4ABC-95C6-724D9B0DA513}"/>
              </a:ext>
            </a:extLst>
          </p:cNvPr>
          <p:cNvSpPr>
            <a:spLocks noGrp="1"/>
          </p:cNvSpPr>
          <p:nvPr>
            <p:ph type="sldNum" sz="quarter" idx="12"/>
          </p:nvPr>
        </p:nvSpPr>
        <p:spPr/>
        <p:txBody>
          <a:bodyPr/>
          <a:lstStyle/>
          <a:p>
            <a:fld id="{836C59AF-F345-4E31-A0B0-F8A5C6221EA7}" type="slidenum">
              <a:rPr lang="en-IN" smtClean="0"/>
              <a:t>‹#›</a:t>
            </a:fld>
            <a:endParaRPr lang="en-IN"/>
          </a:p>
        </p:txBody>
      </p:sp>
    </p:spTree>
    <p:extLst>
      <p:ext uri="{BB962C8B-B14F-4D97-AF65-F5344CB8AC3E}">
        <p14:creationId xmlns:p14="http://schemas.microsoft.com/office/powerpoint/2010/main" val="418204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2563-F7DB-4FD3-B588-8666F2395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312D405-49C0-40AF-BD53-2231C05637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A83CC94-1EF5-4077-A1FB-AB31CE40A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A0CB3-6B7D-46E9-9308-4A37B2FB185F}"/>
              </a:ext>
            </a:extLst>
          </p:cNvPr>
          <p:cNvSpPr>
            <a:spLocks noGrp="1"/>
          </p:cNvSpPr>
          <p:nvPr>
            <p:ph type="dt" sz="half" idx="10"/>
          </p:nvPr>
        </p:nvSpPr>
        <p:spPr/>
        <p:txBody>
          <a:bodyPr/>
          <a:lstStyle/>
          <a:p>
            <a:fld id="{2391A753-1CAE-49C2-9670-8DF699B9A770}" type="datetimeFigureOut">
              <a:rPr lang="en-IN" smtClean="0"/>
              <a:t>04-08-2021</a:t>
            </a:fld>
            <a:endParaRPr lang="en-IN"/>
          </a:p>
        </p:txBody>
      </p:sp>
      <p:sp>
        <p:nvSpPr>
          <p:cNvPr id="6" name="Footer Placeholder 5">
            <a:extLst>
              <a:ext uri="{FF2B5EF4-FFF2-40B4-BE49-F238E27FC236}">
                <a16:creationId xmlns:a16="http://schemas.microsoft.com/office/drawing/2014/main" id="{C45F6A8B-C4C5-488C-9294-0718D06F26B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EC585F3-A69C-4B74-9729-3F075E3F8DED}"/>
              </a:ext>
            </a:extLst>
          </p:cNvPr>
          <p:cNvSpPr>
            <a:spLocks noGrp="1"/>
          </p:cNvSpPr>
          <p:nvPr>
            <p:ph type="sldNum" sz="quarter" idx="12"/>
          </p:nvPr>
        </p:nvSpPr>
        <p:spPr/>
        <p:txBody>
          <a:bodyPr/>
          <a:lstStyle/>
          <a:p>
            <a:fld id="{836C59AF-F345-4E31-A0B0-F8A5C6221EA7}" type="slidenum">
              <a:rPr lang="en-IN" smtClean="0"/>
              <a:t>‹#›</a:t>
            </a:fld>
            <a:endParaRPr lang="en-IN"/>
          </a:p>
        </p:txBody>
      </p:sp>
    </p:spTree>
    <p:extLst>
      <p:ext uri="{BB962C8B-B14F-4D97-AF65-F5344CB8AC3E}">
        <p14:creationId xmlns:p14="http://schemas.microsoft.com/office/powerpoint/2010/main" val="124601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FDC9-DD4E-41CE-92FB-9C2DC45F7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B61AE9F-2A73-452D-82AB-9E4057FC7A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D06C5B9-2BFE-4BC1-ABE9-14309E7A1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FECCE3-7538-4711-B66D-51F0F059630A}"/>
              </a:ext>
            </a:extLst>
          </p:cNvPr>
          <p:cNvSpPr>
            <a:spLocks noGrp="1"/>
          </p:cNvSpPr>
          <p:nvPr>
            <p:ph type="dt" sz="half" idx="10"/>
          </p:nvPr>
        </p:nvSpPr>
        <p:spPr/>
        <p:txBody>
          <a:bodyPr/>
          <a:lstStyle/>
          <a:p>
            <a:fld id="{2391A753-1CAE-49C2-9670-8DF699B9A770}" type="datetimeFigureOut">
              <a:rPr lang="en-IN" smtClean="0"/>
              <a:t>04-08-2021</a:t>
            </a:fld>
            <a:endParaRPr lang="en-IN"/>
          </a:p>
        </p:txBody>
      </p:sp>
      <p:sp>
        <p:nvSpPr>
          <p:cNvPr id="6" name="Footer Placeholder 5">
            <a:extLst>
              <a:ext uri="{FF2B5EF4-FFF2-40B4-BE49-F238E27FC236}">
                <a16:creationId xmlns:a16="http://schemas.microsoft.com/office/drawing/2014/main" id="{A070341C-7154-4C4E-9A58-35405919587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292A136-35BE-430E-97DC-A6A3B5AFD793}"/>
              </a:ext>
            </a:extLst>
          </p:cNvPr>
          <p:cNvSpPr>
            <a:spLocks noGrp="1"/>
          </p:cNvSpPr>
          <p:nvPr>
            <p:ph type="sldNum" sz="quarter" idx="12"/>
          </p:nvPr>
        </p:nvSpPr>
        <p:spPr/>
        <p:txBody>
          <a:bodyPr/>
          <a:lstStyle/>
          <a:p>
            <a:fld id="{836C59AF-F345-4E31-A0B0-F8A5C6221EA7}" type="slidenum">
              <a:rPr lang="en-IN" smtClean="0"/>
              <a:t>‹#›</a:t>
            </a:fld>
            <a:endParaRPr lang="en-IN"/>
          </a:p>
        </p:txBody>
      </p:sp>
    </p:spTree>
    <p:extLst>
      <p:ext uri="{BB962C8B-B14F-4D97-AF65-F5344CB8AC3E}">
        <p14:creationId xmlns:p14="http://schemas.microsoft.com/office/powerpoint/2010/main" val="22515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C137AB-6008-44A2-A3E2-8EC0D28F8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2CF897A-BAC4-4CB4-A764-B80DF1FE3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EB0710D-C297-41D2-B281-DF0FF5B32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IN" dirty="0"/>
              <a:t>BINDHU MOL G </a:t>
            </a:r>
          </a:p>
        </p:txBody>
      </p:sp>
      <p:sp>
        <p:nvSpPr>
          <p:cNvPr id="5" name="Footer Placeholder 4">
            <a:extLst>
              <a:ext uri="{FF2B5EF4-FFF2-40B4-BE49-F238E27FC236}">
                <a16:creationId xmlns:a16="http://schemas.microsoft.com/office/drawing/2014/main" id="{B989894E-228E-4639-8956-CCDF5DCBC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dirty="0"/>
              <a:t>CLINICAL INSTRUCTOR</a:t>
            </a:r>
          </a:p>
        </p:txBody>
      </p:sp>
      <p:sp>
        <p:nvSpPr>
          <p:cNvPr id="6" name="Slide Number Placeholder 5">
            <a:extLst>
              <a:ext uri="{FF2B5EF4-FFF2-40B4-BE49-F238E27FC236}">
                <a16:creationId xmlns:a16="http://schemas.microsoft.com/office/drawing/2014/main" id="{FE49670F-E970-4AB1-9C9D-455F705C6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IN" dirty="0"/>
              <a:t>SUMANDEEP NURSING COLLEGE</a:t>
            </a:r>
          </a:p>
        </p:txBody>
      </p:sp>
    </p:spTree>
    <p:extLst>
      <p:ext uri="{BB962C8B-B14F-4D97-AF65-F5344CB8AC3E}">
        <p14:creationId xmlns:p14="http://schemas.microsoft.com/office/powerpoint/2010/main" val="341203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EF36E-607E-4A5D-8481-62756331D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8A6EFF3-FE9E-443F-9F5B-8B1010C019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C48BE4-2460-46F6-AF0E-A1D9053A0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768A7-911F-4274-A7FA-8C072EACE7F4}" type="datetimeFigureOut">
              <a:rPr lang="en-IN" smtClean="0"/>
              <a:t>04-08-2021</a:t>
            </a:fld>
            <a:endParaRPr lang="en-IN"/>
          </a:p>
        </p:txBody>
      </p:sp>
      <p:sp>
        <p:nvSpPr>
          <p:cNvPr id="5" name="Footer Placeholder 4">
            <a:extLst>
              <a:ext uri="{FF2B5EF4-FFF2-40B4-BE49-F238E27FC236}">
                <a16:creationId xmlns:a16="http://schemas.microsoft.com/office/drawing/2014/main" id="{A3835049-18B6-4B5F-A5B6-2C01A0DE6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9FCA7C6-7893-4F4A-A8CA-717447C62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1B764-F74D-459A-8074-29A8FECDD34F}" type="slidenum">
              <a:rPr lang="en-IN" smtClean="0"/>
              <a:t>‹#›</a:t>
            </a:fld>
            <a:endParaRPr lang="en-IN"/>
          </a:p>
        </p:txBody>
      </p:sp>
    </p:spTree>
    <p:extLst>
      <p:ext uri="{BB962C8B-B14F-4D97-AF65-F5344CB8AC3E}">
        <p14:creationId xmlns:p14="http://schemas.microsoft.com/office/powerpoint/2010/main" val="21922902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AF18BC-CAB5-4FBA-9DB8-693BA38DA4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60DF78-664F-484F-BD7E-45D15B1F7C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A27BC8E6-C0F0-45AE-B0EA-A6B0D70F9190}"/>
              </a:ext>
            </a:extLst>
          </p:cNvPr>
          <p:cNvSpPr>
            <a:spLocks noGrp="1"/>
          </p:cNvSpPr>
          <p:nvPr>
            <p:ph type="ftr" sz="quarter" idx="3"/>
          </p:nvPr>
        </p:nvSpPr>
        <p:spPr>
          <a:xfrm>
            <a:off x="5225142" y="6492874"/>
            <a:ext cx="58151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dirty="0"/>
              <a:t>BINDHU MOL G, CLINICAL INSTRUCTOR, SUMANDEEP NURSING COLLEGE, SVDU</a:t>
            </a:r>
          </a:p>
        </p:txBody>
      </p:sp>
      <p:pic>
        <p:nvPicPr>
          <p:cNvPr id="8" name="Picture 7">
            <a:extLst>
              <a:ext uri="{FF2B5EF4-FFF2-40B4-BE49-F238E27FC236}">
                <a16:creationId xmlns:a16="http://schemas.microsoft.com/office/drawing/2014/main" id="{BC769DB4-4822-44D1-9C5E-381E4CA211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353800" y="5889962"/>
            <a:ext cx="838200" cy="968037"/>
          </a:xfrm>
          <a:prstGeom prst="rect">
            <a:avLst/>
          </a:prstGeom>
        </p:spPr>
      </p:pic>
    </p:spTree>
    <p:extLst>
      <p:ext uri="{BB962C8B-B14F-4D97-AF65-F5344CB8AC3E}">
        <p14:creationId xmlns:p14="http://schemas.microsoft.com/office/powerpoint/2010/main" val="3087404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9854E-5394-4BA5-B71A-F296B00F7F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99AA04-F7DC-489F-8180-EC50609BAB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703CEB50-9069-49E1-A5A1-BB7F48C245DD}"/>
              </a:ext>
            </a:extLst>
          </p:cNvPr>
          <p:cNvSpPr>
            <a:spLocks noGrp="1"/>
          </p:cNvSpPr>
          <p:nvPr>
            <p:ph type="ftr" sz="quarter" idx="3"/>
          </p:nvPr>
        </p:nvSpPr>
        <p:spPr>
          <a:xfrm>
            <a:off x="4781006" y="6492874"/>
            <a:ext cx="58412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dirty="0"/>
              <a:t>BINDHU Mol G Clinical Instructor, Sumandeep Nursing College, SVDU</a:t>
            </a:r>
          </a:p>
        </p:txBody>
      </p:sp>
      <p:pic>
        <p:nvPicPr>
          <p:cNvPr id="8" name="Picture 7">
            <a:extLst>
              <a:ext uri="{FF2B5EF4-FFF2-40B4-BE49-F238E27FC236}">
                <a16:creationId xmlns:a16="http://schemas.microsoft.com/office/drawing/2014/main" id="{F810D661-2641-4463-B9E2-1B7632AD6FA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flipV="1">
            <a:off x="10881358" y="6048103"/>
            <a:ext cx="1214848" cy="809896"/>
          </a:xfrm>
          <a:prstGeom prst="rect">
            <a:avLst/>
          </a:prstGeom>
        </p:spPr>
      </p:pic>
    </p:spTree>
    <p:extLst>
      <p:ext uri="{BB962C8B-B14F-4D97-AF65-F5344CB8AC3E}">
        <p14:creationId xmlns:p14="http://schemas.microsoft.com/office/powerpoint/2010/main" val="1244623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C5AB14-CC9F-44CD-AA6C-28B1BE13F08E}"/>
              </a:ext>
            </a:extLst>
          </p:cNvPr>
          <p:cNvPicPr>
            <a:picLocks noChangeAspect="1"/>
          </p:cNvPicPr>
          <p:nvPr/>
        </p:nvPicPr>
        <p:blipFill>
          <a:blip r:embed="rId2"/>
          <a:stretch>
            <a:fillRect/>
          </a:stretch>
        </p:blipFill>
        <p:spPr>
          <a:xfrm>
            <a:off x="1" y="0"/>
            <a:ext cx="5922498" cy="6858000"/>
          </a:xfrm>
          <a:prstGeom prst="rect">
            <a:avLst/>
          </a:prstGeom>
        </p:spPr>
      </p:pic>
      <p:sp>
        <p:nvSpPr>
          <p:cNvPr id="3" name="Rectangle 2">
            <a:extLst>
              <a:ext uri="{FF2B5EF4-FFF2-40B4-BE49-F238E27FC236}">
                <a16:creationId xmlns:a16="http://schemas.microsoft.com/office/drawing/2014/main" id="{27F7C1DA-BD94-4934-902B-8129A14D1135}"/>
              </a:ext>
            </a:extLst>
          </p:cNvPr>
          <p:cNvSpPr/>
          <p:nvPr/>
        </p:nvSpPr>
        <p:spPr>
          <a:xfrm>
            <a:off x="6096000" y="2222694"/>
            <a:ext cx="5922498" cy="2053883"/>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IN" sz="4400" b="1" dirty="0">
                <a:solidFill>
                  <a:srgbClr val="FF0000"/>
                </a:solidFill>
                <a:effectLst>
                  <a:reflection blurRad="6350" stA="55000" endA="300" endPos="45500" dir="5400000" sy="-100000" algn="bl" rotWithShape="0"/>
                </a:effectLst>
              </a:rPr>
              <a:t>RADIATION THERAPY</a:t>
            </a:r>
          </a:p>
        </p:txBody>
      </p:sp>
      <p:sp>
        <p:nvSpPr>
          <p:cNvPr id="2" name="TextBox 1">
            <a:extLst>
              <a:ext uri="{FF2B5EF4-FFF2-40B4-BE49-F238E27FC236}">
                <a16:creationId xmlns:a16="http://schemas.microsoft.com/office/drawing/2014/main" id="{22A25BB3-6EDB-4629-81FE-F1DCEA48350A}"/>
              </a:ext>
            </a:extLst>
          </p:cNvPr>
          <p:cNvSpPr txBox="1"/>
          <p:nvPr/>
        </p:nvSpPr>
        <p:spPr>
          <a:xfrm>
            <a:off x="6785811" y="4884821"/>
            <a:ext cx="5232687" cy="1323439"/>
          </a:xfrm>
          <a:prstGeom prst="rect">
            <a:avLst/>
          </a:prstGeom>
          <a:noFill/>
        </p:spPr>
        <p:txBody>
          <a:bodyPr wrap="square" rtlCol="0">
            <a:spAutoFit/>
          </a:bodyPr>
          <a:lstStyle/>
          <a:p>
            <a:r>
              <a:rPr lang="en-IN" sz="2000" b="1" dirty="0">
                <a:solidFill>
                  <a:srgbClr val="FF0000"/>
                </a:solidFill>
              </a:rPr>
              <a:t>PREPARED BY: </a:t>
            </a:r>
          </a:p>
          <a:p>
            <a:r>
              <a:rPr lang="en-IN" sz="2000" b="1" dirty="0">
                <a:solidFill>
                  <a:srgbClr val="FF0000"/>
                </a:solidFill>
              </a:rPr>
              <a:t>BINDHU MOL G</a:t>
            </a:r>
          </a:p>
          <a:p>
            <a:r>
              <a:rPr lang="en-IN" sz="2000" b="1" dirty="0">
                <a:solidFill>
                  <a:srgbClr val="FF0000"/>
                </a:solidFill>
              </a:rPr>
              <a:t>CLINICAL INSTRUCTOR</a:t>
            </a:r>
          </a:p>
          <a:p>
            <a:r>
              <a:rPr lang="en-IN" sz="2000" b="1" dirty="0">
                <a:solidFill>
                  <a:srgbClr val="FF0000"/>
                </a:solidFill>
              </a:rPr>
              <a:t>SUMANDEEP NURSING COLLEGE</a:t>
            </a:r>
          </a:p>
        </p:txBody>
      </p:sp>
    </p:spTree>
    <p:extLst>
      <p:ext uri="{BB962C8B-B14F-4D97-AF65-F5344CB8AC3E}">
        <p14:creationId xmlns:p14="http://schemas.microsoft.com/office/powerpoint/2010/main" val="272835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385F9F-E849-4583-B069-88CBE3F2BE40}"/>
              </a:ext>
            </a:extLst>
          </p:cNvPr>
          <p:cNvSpPr>
            <a:spLocks noGrp="1"/>
          </p:cNvSpPr>
          <p:nvPr>
            <p:ph idx="1"/>
          </p:nvPr>
        </p:nvSpPr>
        <p:spPr>
          <a:xfrm>
            <a:off x="838200" y="407963"/>
            <a:ext cx="10515600" cy="5769000"/>
          </a:xfrm>
        </p:spPr>
        <p:txBody>
          <a:bodyPr>
            <a:normAutofit fontScale="92500"/>
          </a:bodyPr>
          <a:lstStyle/>
          <a:p>
            <a:r>
              <a:rPr lang="en-US" b="1" dirty="0">
                <a:solidFill>
                  <a:srgbClr val="FF0000"/>
                </a:solidFill>
              </a:rPr>
              <a:t>Long term side effects</a:t>
            </a:r>
          </a:p>
          <a:p>
            <a:pPr algn="just">
              <a:lnSpc>
                <a:spcPct val="150000"/>
              </a:lnSpc>
            </a:pPr>
            <a:r>
              <a:rPr lang="en-US" dirty="0"/>
              <a:t>Long term side effects also depend on the treatment site. They include:</a:t>
            </a:r>
          </a:p>
          <a:p>
            <a:pPr algn="just">
              <a:lnSpc>
                <a:spcPct val="150000"/>
              </a:lnSpc>
            </a:pPr>
            <a:r>
              <a:rPr lang="en-US" dirty="0"/>
              <a:t>heart or lung problems, if radiation affects the chest</a:t>
            </a:r>
          </a:p>
          <a:p>
            <a:pPr algn="just">
              <a:lnSpc>
                <a:spcPct val="150000"/>
              </a:lnSpc>
            </a:pPr>
            <a:r>
              <a:rPr lang="en-US" dirty="0"/>
              <a:t>thyroid problems, leading to hormonal changes, if radiation affects the neck area</a:t>
            </a:r>
          </a:p>
          <a:p>
            <a:pPr algn="just">
              <a:lnSpc>
                <a:spcPct val="150000"/>
              </a:lnSpc>
            </a:pPr>
            <a:r>
              <a:rPr lang="en-US" dirty="0"/>
              <a:t>lymphedema, which involves lymph fluid building up and causing pain</a:t>
            </a:r>
          </a:p>
          <a:p>
            <a:pPr algn="just">
              <a:lnSpc>
                <a:spcPct val="150000"/>
              </a:lnSpc>
            </a:pPr>
            <a:r>
              <a:rPr lang="en-US" dirty="0"/>
              <a:t>hormonal changes, including a possibility of early menopause, from radiation in the pelvic area</a:t>
            </a:r>
          </a:p>
        </p:txBody>
      </p:sp>
    </p:spTree>
    <p:extLst>
      <p:ext uri="{BB962C8B-B14F-4D97-AF65-F5344CB8AC3E}">
        <p14:creationId xmlns:p14="http://schemas.microsoft.com/office/powerpoint/2010/main" val="241633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45118-DFB2-4C5F-B51F-618D92A8D326}"/>
              </a:ext>
            </a:extLst>
          </p:cNvPr>
          <p:cNvSpPr>
            <a:spLocks noGrp="1"/>
          </p:cNvSpPr>
          <p:nvPr>
            <p:ph type="title"/>
          </p:nvPr>
        </p:nvSpPr>
        <p:spPr>
          <a:xfrm>
            <a:off x="838200" y="-1"/>
            <a:ext cx="10515600" cy="970671"/>
          </a:xfrm>
        </p:spPr>
        <p:txBody>
          <a:bodyPr>
            <a:normAutofit/>
          </a:bodyPr>
          <a:lstStyle/>
          <a:p>
            <a:pPr algn="ctr"/>
            <a:r>
              <a:rPr lang="en-US" dirty="0">
                <a:solidFill>
                  <a:srgbClr val="FF0000"/>
                </a:solidFill>
                <a:latin typeface="Monotype Corsiva" panose="03010101010201010101" pitchFamily="66" charset="0"/>
              </a:rPr>
              <a:t>Aftercare</a:t>
            </a:r>
          </a:p>
        </p:txBody>
      </p:sp>
      <p:sp>
        <p:nvSpPr>
          <p:cNvPr id="3" name="Content Placeholder 2">
            <a:extLst>
              <a:ext uri="{FF2B5EF4-FFF2-40B4-BE49-F238E27FC236}">
                <a16:creationId xmlns:a16="http://schemas.microsoft.com/office/drawing/2014/main" id="{536E84D2-00A5-4666-8253-FB1347FE2685}"/>
              </a:ext>
            </a:extLst>
          </p:cNvPr>
          <p:cNvSpPr>
            <a:spLocks noGrp="1"/>
          </p:cNvSpPr>
          <p:nvPr>
            <p:ph idx="1"/>
          </p:nvPr>
        </p:nvSpPr>
        <p:spPr>
          <a:xfrm>
            <a:off x="393895" y="858128"/>
            <a:ext cx="11493305" cy="5739619"/>
          </a:xfrm>
        </p:spPr>
        <p:txBody>
          <a:bodyPr>
            <a:normAutofit/>
          </a:bodyPr>
          <a:lstStyle/>
          <a:p>
            <a:endParaRPr lang="en-US" dirty="0"/>
          </a:p>
          <a:p>
            <a:pPr algn="just">
              <a:lnSpc>
                <a:spcPct val="150000"/>
              </a:lnSpc>
            </a:pPr>
            <a:r>
              <a:rPr lang="en-US" dirty="0"/>
              <a:t>After receiving external treatment, a person can go home and continue with their daily routine.</a:t>
            </a:r>
          </a:p>
          <a:p>
            <a:pPr algn="just">
              <a:lnSpc>
                <a:spcPct val="150000"/>
              </a:lnSpc>
            </a:pPr>
            <a:r>
              <a:rPr lang="en-US" dirty="0"/>
              <a:t>However, they may experience:</a:t>
            </a:r>
          </a:p>
          <a:p>
            <a:pPr algn="just">
              <a:lnSpc>
                <a:spcPct val="150000"/>
              </a:lnSpc>
            </a:pPr>
            <a:r>
              <a:rPr lang="en-US" dirty="0"/>
              <a:t>tiredness</a:t>
            </a:r>
          </a:p>
          <a:p>
            <a:pPr algn="just">
              <a:lnSpc>
                <a:spcPct val="150000"/>
              </a:lnSpc>
            </a:pPr>
            <a:r>
              <a:rPr lang="en-US" dirty="0"/>
              <a:t>sensitivity around the treatment site</a:t>
            </a:r>
          </a:p>
          <a:p>
            <a:pPr algn="just">
              <a:lnSpc>
                <a:spcPct val="150000"/>
              </a:lnSpc>
            </a:pPr>
            <a:r>
              <a:rPr lang="en-US" dirty="0"/>
              <a:t>emotional distress</a:t>
            </a:r>
          </a:p>
          <a:p>
            <a:endParaRPr lang="en-IN" dirty="0"/>
          </a:p>
        </p:txBody>
      </p:sp>
    </p:spTree>
    <p:extLst>
      <p:ext uri="{BB962C8B-B14F-4D97-AF65-F5344CB8AC3E}">
        <p14:creationId xmlns:p14="http://schemas.microsoft.com/office/powerpoint/2010/main" val="371404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4ED01-C896-492C-8EAB-4CBB0E5FD370}"/>
              </a:ext>
            </a:extLst>
          </p:cNvPr>
          <p:cNvSpPr>
            <a:spLocks noGrp="1"/>
          </p:cNvSpPr>
          <p:nvPr>
            <p:ph idx="1"/>
          </p:nvPr>
        </p:nvSpPr>
        <p:spPr>
          <a:xfrm>
            <a:off x="838200" y="562708"/>
            <a:ext cx="10515600" cy="5614255"/>
          </a:xfrm>
        </p:spPr>
        <p:txBody>
          <a:bodyPr>
            <a:normAutofit lnSpcReduction="10000"/>
          </a:bodyPr>
          <a:lstStyle/>
          <a:p>
            <a:endParaRPr lang="en-US" dirty="0">
              <a:solidFill>
                <a:srgbClr val="FF0000"/>
              </a:solidFill>
            </a:endParaRPr>
          </a:p>
          <a:p>
            <a:pPr algn="just">
              <a:lnSpc>
                <a:spcPct val="150000"/>
              </a:lnSpc>
            </a:pPr>
            <a:r>
              <a:rPr lang="en-US" dirty="0">
                <a:solidFill>
                  <a:srgbClr val="FF0000"/>
                </a:solidFill>
              </a:rPr>
              <a:t>To help manage these effects, it is important to:</a:t>
            </a:r>
          </a:p>
          <a:p>
            <a:pPr algn="just">
              <a:lnSpc>
                <a:spcPct val="150000"/>
              </a:lnSpc>
            </a:pPr>
            <a:r>
              <a:rPr lang="en-US" dirty="0"/>
              <a:t>get plenty of rest</a:t>
            </a:r>
          </a:p>
          <a:p>
            <a:pPr algn="just">
              <a:lnSpc>
                <a:spcPct val="150000"/>
              </a:lnSpc>
            </a:pPr>
            <a:r>
              <a:rPr lang="en-US" dirty="0"/>
              <a:t>eat healthy food</a:t>
            </a:r>
          </a:p>
          <a:p>
            <a:pPr algn="just">
              <a:lnSpc>
                <a:spcPct val="150000"/>
              </a:lnSpc>
            </a:pPr>
            <a:r>
              <a:rPr lang="en-US" dirty="0"/>
              <a:t>talk to friends and family about any side effects</a:t>
            </a:r>
          </a:p>
          <a:p>
            <a:pPr algn="just">
              <a:lnSpc>
                <a:spcPct val="150000"/>
              </a:lnSpc>
            </a:pPr>
            <a:r>
              <a:rPr lang="en-US" dirty="0"/>
              <a:t>follow instructions, which may involve skin care, from the treatment team</a:t>
            </a:r>
          </a:p>
          <a:p>
            <a:pPr algn="just">
              <a:lnSpc>
                <a:spcPct val="150000"/>
              </a:lnSpc>
            </a:pPr>
            <a:r>
              <a:rPr lang="en-US" dirty="0"/>
              <a:t>avoid spending time in the sun, due to a risk of photosensitivity</a:t>
            </a:r>
          </a:p>
          <a:p>
            <a:pPr algn="just">
              <a:lnSpc>
                <a:spcPct val="150000"/>
              </a:lnSpc>
            </a:pPr>
            <a:endParaRPr lang="en-US" dirty="0"/>
          </a:p>
          <a:p>
            <a:endParaRPr lang="en-IN" dirty="0"/>
          </a:p>
        </p:txBody>
      </p:sp>
    </p:spTree>
    <p:extLst>
      <p:ext uri="{BB962C8B-B14F-4D97-AF65-F5344CB8AC3E}">
        <p14:creationId xmlns:p14="http://schemas.microsoft.com/office/powerpoint/2010/main" val="162612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57B6-3846-4CA8-926D-B8655EC12163}"/>
              </a:ext>
            </a:extLst>
          </p:cNvPr>
          <p:cNvSpPr>
            <a:spLocks noGrp="1"/>
          </p:cNvSpPr>
          <p:nvPr>
            <p:ph type="title"/>
          </p:nvPr>
        </p:nvSpPr>
        <p:spPr>
          <a:xfrm>
            <a:off x="838200" y="365125"/>
            <a:ext cx="10515600" cy="732155"/>
          </a:xfrm>
        </p:spPr>
        <p:txBody>
          <a:bodyPr/>
          <a:lstStyle/>
          <a:p>
            <a:pPr algn="ctr"/>
            <a:r>
              <a:rPr lang="en-IN" b="1" dirty="0">
                <a:solidFill>
                  <a:srgbClr val="FF0000"/>
                </a:solidFill>
                <a:latin typeface="Monotype Corsiva" panose="03010101010201010101" pitchFamily="66" charset="0"/>
              </a:rPr>
              <a:t>Radiation therapy</a:t>
            </a:r>
          </a:p>
        </p:txBody>
      </p:sp>
      <p:sp>
        <p:nvSpPr>
          <p:cNvPr id="3" name="Content Placeholder 2">
            <a:extLst>
              <a:ext uri="{FF2B5EF4-FFF2-40B4-BE49-F238E27FC236}">
                <a16:creationId xmlns:a16="http://schemas.microsoft.com/office/drawing/2014/main" id="{0D460FD3-4DA7-44D8-9375-98761228CAB9}"/>
              </a:ext>
            </a:extLst>
          </p:cNvPr>
          <p:cNvSpPr>
            <a:spLocks noGrp="1"/>
          </p:cNvSpPr>
          <p:nvPr>
            <p:ph idx="1"/>
          </p:nvPr>
        </p:nvSpPr>
        <p:spPr>
          <a:xfrm>
            <a:off x="838200" y="1097280"/>
            <a:ext cx="10515600" cy="5079683"/>
          </a:xfrm>
        </p:spPr>
        <p:txBody>
          <a:bodyPr/>
          <a:lstStyle/>
          <a:p>
            <a:pPr>
              <a:lnSpc>
                <a:spcPct val="150000"/>
              </a:lnSpc>
            </a:pPr>
            <a:r>
              <a:rPr lang="en-US" b="1" dirty="0"/>
              <a:t>Radiation therapy</a:t>
            </a:r>
            <a:r>
              <a:rPr lang="en-US" dirty="0"/>
              <a:t> is a type of cancer </a:t>
            </a:r>
            <a:r>
              <a:rPr lang="en-US" b="1" dirty="0"/>
              <a:t>treatment</a:t>
            </a:r>
            <a:r>
              <a:rPr lang="en-US" dirty="0"/>
              <a:t> that uses beams of intense energy to kill cancer cells. </a:t>
            </a:r>
          </a:p>
          <a:p>
            <a:pPr>
              <a:lnSpc>
                <a:spcPct val="150000"/>
              </a:lnSpc>
            </a:pPr>
            <a:r>
              <a:rPr lang="en-US" b="1" dirty="0"/>
              <a:t>Radiation therapy</a:t>
            </a:r>
            <a:r>
              <a:rPr lang="en-US" dirty="0"/>
              <a:t> most often uses X-rays, but protons or other types of energy also can be used.</a:t>
            </a:r>
          </a:p>
          <a:p>
            <a:pPr>
              <a:lnSpc>
                <a:spcPct val="150000"/>
              </a:lnSpc>
            </a:pPr>
            <a:r>
              <a:rPr lang="en-US" dirty="0"/>
              <a:t>Radiation therapy uses high-dose radiation to kill cancerous cells. </a:t>
            </a:r>
          </a:p>
          <a:p>
            <a:pPr>
              <a:lnSpc>
                <a:spcPct val="150000"/>
              </a:lnSpc>
            </a:pPr>
            <a:r>
              <a:rPr lang="en-US" dirty="0"/>
              <a:t>Also, a doctor may recommend using radiation to shrink a tumor before surgery or reduce tumor-related symptoms.</a:t>
            </a:r>
            <a:endParaRPr lang="en-IN" dirty="0"/>
          </a:p>
        </p:txBody>
      </p:sp>
    </p:spTree>
    <p:extLst>
      <p:ext uri="{BB962C8B-B14F-4D97-AF65-F5344CB8AC3E}">
        <p14:creationId xmlns:p14="http://schemas.microsoft.com/office/powerpoint/2010/main" val="371054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5C5017-6EB2-421A-A411-1D829FCD755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8718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27C2-BEEF-4879-994D-6B8385B553D9}"/>
              </a:ext>
            </a:extLst>
          </p:cNvPr>
          <p:cNvSpPr>
            <a:spLocks noGrp="1"/>
          </p:cNvSpPr>
          <p:nvPr>
            <p:ph type="title"/>
          </p:nvPr>
        </p:nvSpPr>
        <p:spPr>
          <a:xfrm>
            <a:off x="838200" y="225084"/>
            <a:ext cx="10515600" cy="829994"/>
          </a:xfrm>
        </p:spPr>
        <p:txBody>
          <a:bodyPr/>
          <a:lstStyle/>
          <a:p>
            <a:pPr algn="ctr"/>
            <a:r>
              <a:rPr lang="en-IN" b="1" dirty="0">
                <a:solidFill>
                  <a:srgbClr val="FF0000"/>
                </a:solidFill>
                <a:latin typeface="Monotype Corsiva" panose="03010101010201010101" pitchFamily="66" charset="0"/>
              </a:rPr>
              <a:t>Types of radiation therapy</a:t>
            </a:r>
          </a:p>
        </p:txBody>
      </p:sp>
      <p:sp>
        <p:nvSpPr>
          <p:cNvPr id="3" name="Content Placeholder 2">
            <a:extLst>
              <a:ext uri="{FF2B5EF4-FFF2-40B4-BE49-F238E27FC236}">
                <a16:creationId xmlns:a16="http://schemas.microsoft.com/office/drawing/2014/main" id="{24299F06-3687-4596-8F0E-55C7D9DEDBB7}"/>
              </a:ext>
            </a:extLst>
          </p:cNvPr>
          <p:cNvSpPr>
            <a:spLocks noGrp="1"/>
          </p:cNvSpPr>
          <p:nvPr>
            <p:ph idx="1"/>
          </p:nvPr>
        </p:nvSpPr>
        <p:spPr>
          <a:xfrm>
            <a:off x="464233" y="1055078"/>
            <a:ext cx="11394831" cy="5472331"/>
          </a:xfrm>
        </p:spPr>
        <p:txBody>
          <a:bodyPr>
            <a:normAutofit lnSpcReduction="10000"/>
          </a:bodyPr>
          <a:lstStyle/>
          <a:p>
            <a:pPr algn="just">
              <a:lnSpc>
                <a:spcPct val="150000"/>
              </a:lnSpc>
            </a:pPr>
            <a:endParaRPr lang="en-US" b="1" dirty="0"/>
          </a:p>
          <a:p>
            <a:pPr algn="just">
              <a:lnSpc>
                <a:spcPct val="150000"/>
              </a:lnSpc>
            </a:pPr>
            <a:r>
              <a:rPr lang="en-US" b="1" dirty="0"/>
              <a:t>External beam radiation therapy</a:t>
            </a:r>
          </a:p>
          <a:p>
            <a:pPr algn="just">
              <a:lnSpc>
                <a:spcPct val="150000"/>
              </a:lnSpc>
            </a:pPr>
            <a:r>
              <a:rPr lang="en-US" dirty="0"/>
              <a:t>This is the most common type. It involves an external machine emitting a beam of radiation that targets the treatment area.</a:t>
            </a:r>
          </a:p>
          <a:p>
            <a:pPr algn="just">
              <a:lnSpc>
                <a:spcPct val="150000"/>
              </a:lnSpc>
            </a:pPr>
            <a:r>
              <a:rPr lang="en-US" dirty="0"/>
              <a:t>Different forms are available, depending on the need. High-energy beams, for example, can target cancer that is deeper within the body.</a:t>
            </a:r>
          </a:p>
          <a:p>
            <a:pPr algn="just">
              <a:lnSpc>
                <a:spcPct val="150000"/>
              </a:lnSpc>
            </a:pPr>
            <a:r>
              <a:rPr lang="en-US" dirty="0"/>
              <a:t>For example, if cancer in lung, will have radiation only to chest, not to  whole body.</a:t>
            </a:r>
          </a:p>
          <a:p>
            <a:pPr algn="just">
              <a:lnSpc>
                <a:spcPct val="150000"/>
              </a:lnSpc>
            </a:pPr>
            <a:endParaRPr lang="en-US" dirty="0"/>
          </a:p>
          <a:p>
            <a:pPr marL="0" indent="0">
              <a:buNone/>
            </a:pPr>
            <a:endParaRPr lang="en-IN" dirty="0"/>
          </a:p>
        </p:txBody>
      </p:sp>
    </p:spTree>
    <p:extLst>
      <p:ext uri="{BB962C8B-B14F-4D97-AF65-F5344CB8AC3E}">
        <p14:creationId xmlns:p14="http://schemas.microsoft.com/office/powerpoint/2010/main" val="194266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59168A-5A49-4925-B5B3-B99804F2892E}"/>
              </a:ext>
            </a:extLst>
          </p:cNvPr>
          <p:cNvSpPr>
            <a:spLocks noGrp="1"/>
          </p:cNvSpPr>
          <p:nvPr>
            <p:ph idx="1"/>
          </p:nvPr>
        </p:nvSpPr>
        <p:spPr>
          <a:xfrm>
            <a:off x="253218" y="295422"/>
            <a:ext cx="11732456" cy="6372664"/>
          </a:xfrm>
        </p:spPr>
        <p:txBody>
          <a:bodyPr>
            <a:normAutofit fontScale="92500"/>
          </a:bodyPr>
          <a:lstStyle/>
          <a:p>
            <a:pPr algn="just">
              <a:lnSpc>
                <a:spcPct val="150000"/>
              </a:lnSpc>
            </a:pPr>
            <a:r>
              <a:rPr lang="en-US" b="1" dirty="0"/>
              <a:t>Internal Radiation Therapy</a:t>
            </a:r>
            <a:endParaRPr lang="en-US" dirty="0"/>
          </a:p>
          <a:p>
            <a:pPr algn="just">
              <a:lnSpc>
                <a:spcPct val="150000"/>
              </a:lnSpc>
            </a:pPr>
            <a:r>
              <a:rPr lang="en-US" dirty="0"/>
              <a:t>Internal radiation therapy is a treatment in which a source of radiation is put inside the body. The radiation source can be </a:t>
            </a:r>
            <a:r>
              <a:rPr lang="en-US" dirty="0">
                <a:solidFill>
                  <a:schemeClr val="accent5">
                    <a:lumMod val="75000"/>
                  </a:schemeClr>
                </a:solidFill>
              </a:rPr>
              <a:t>solid or liquid.</a:t>
            </a:r>
          </a:p>
          <a:p>
            <a:pPr algn="just">
              <a:lnSpc>
                <a:spcPct val="150000"/>
              </a:lnSpc>
            </a:pPr>
            <a:r>
              <a:rPr lang="en-US" dirty="0">
                <a:solidFill>
                  <a:srgbClr val="FF0000"/>
                </a:solidFill>
              </a:rPr>
              <a:t>Internal radiation therapy with a solid source is called brachytherapy</a:t>
            </a:r>
            <a:r>
              <a:rPr lang="en-US" dirty="0"/>
              <a:t>. In this type of treatment, seeds, ribbons, or capsules that contain a radiation source are placed in body, in or near the tumor. </a:t>
            </a:r>
          </a:p>
          <a:p>
            <a:pPr algn="just">
              <a:lnSpc>
                <a:spcPct val="150000"/>
              </a:lnSpc>
            </a:pPr>
            <a:r>
              <a:rPr lang="en-US" dirty="0"/>
              <a:t>Like external beam radiation therapy, brachytherapy is a local treatment and treats only a specific part of body.</a:t>
            </a:r>
          </a:p>
          <a:p>
            <a:pPr algn="just">
              <a:lnSpc>
                <a:spcPct val="150000"/>
              </a:lnSpc>
            </a:pPr>
            <a:r>
              <a:rPr lang="en-US" dirty="0"/>
              <a:t>With brachytherapy, the radiation source in  body will give off radiation for a while</a:t>
            </a:r>
          </a:p>
          <a:p>
            <a:pPr marL="0" indent="0">
              <a:buNone/>
            </a:pPr>
            <a:endParaRPr lang="en-IN" dirty="0"/>
          </a:p>
        </p:txBody>
      </p:sp>
    </p:spTree>
    <p:extLst>
      <p:ext uri="{BB962C8B-B14F-4D97-AF65-F5344CB8AC3E}">
        <p14:creationId xmlns:p14="http://schemas.microsoft.com/office/powerpoint/2010/main" val="240523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D5060-CF62-4E42-B265-09DF22CA0480}"/>
              </a:ext>
            </a:extLst>
          </p:cNvPr>
          <p:cNvSpPr>
            <a:spLocks noGrp="1"/>
          </p:cNvSpPr>
          <p:nvPr>
            <p:ph idx="1"/>
          </p:nvPr>
        </p:nvSpPr>
        <p:spPr>
          <a:xfrm>
            <a:off x="464234" y="239151"/>
            <a:ext cx="10889566" cy="5937812"/>
          </a:xfrm>
        </p:spPr>
        <p:txBody>
          <a:bodyPr/>
          <a:lstStyle/>
          <a:p>
            <a:pPr algn="just">
              <a:lnSpc>
                <a:spcPct val="150000"/>
              </a:lnSpc>
            </a:pPr>
            <a:endParaRPr lang="en-US" dirty="0">
              <a:solidFill>
                <a:srgbClr val="FF0000"/>
              </a:solidFill>
            </a:endParaRPr>
          </a:p>
          <a:p>
            <a:pPr algn="just">
              <a:lnSpc>
                <a:spcPct val="150000"/>
              </a:lnSpc>
            </a:pPr>
            <a:r>
              <a:rPr lang="en-US" dirty="0">
                <a:solidFill>
                  <a:srgbClr val="FF0000"/>
                </a:solidFill>
              </a:rPr>
              <a:t>Internal radiation therapy with a liquid source is called systemic therapy</a:t>
            </a:r>
            <a:r>
              <a:rPr lang="en-US" dirty="0"/>
              <a:t>. Systemic means that the treatment travels in the blood to tissues throughout the body, seeking out and killing cancer cells. receive systemic radiation therapy by swallowing, through a vein via an IV line, or through an injection.</a:t>
            </a:r>
          </a:p>
          <a:p>
            <a:pPr algn="just">
              <a:lnSpc>
                <a:spcPct val="150000"/>
              </a:lnSpc>
            </a:pPr>
            <a:r>
              <a:rPr lang="en-US" dirty="0"/>
              <a:t>With systemic radiation, body fluids, such as urine, sweat, and saliva, will give off radiation for a while.</a:t>
            </a:r>
          </a:p>
          <a:p>
            <a:endParaRPr lang="en-IN" dirty="0"/>
          </a:p>
        </p:txBody>
      </p:sp>
    </p:spTree>
    <p:extLst>
      <p:ext uri="{BB962C8B-B14F-4D97-AF65-F5344CB8AC3E}">
        <p14:creationId xmlns:p14="http://schemas.microsoft.com/office/powerpoint/2010/main" val="67496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74BBF-57C0-4952-B0DD-7CB1AFBBCD4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28136"/>
            <a:ext cx="12192000" cy="6858000"/>
          </a:xfrm>
          <a:prstGeom prst="rect">
            <a:avLst/>
          </a:prstGeom>
        </p:spPr>
      </p:pic>
    </p:spTree>
    <p:extLst>
      <p:ext uri="{BB962C8B-B14F-4D97-AF65-F5344CB8AC3E}">
        <p14:creationId xmlns:p14="http://schemas.microsoft.com/office/powerpoint/2010/main" val="224330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2231-86BA-496B-BE99-423228D903EA}"/>
              </a:ext>
            </a:extLst>
          </p:cNvPr>
          <p:cNvSpPr>
            <a:spLocks noGrp="1"/>
          </p:cNvSpPr>
          <p:nvPr>
            <p:ph type="title"/>
          </p:nvPr>
        </p:nvSpPr>
        <p:spPr>
          <a:xfrm>
            <a:off x="520505" y="154110"/>
            <a:ext cx="10515600" cy="957238"/>
          </a:xfrm>
        </p:spPr>
        <p:txBody>
          <a:bodyPr/>
          <a:lstStyle/>
          <a:p>
            <a:pPr algn="ctr"/>
            <a:r>
              <a:rPr lang="en-US" b="1" dirty="0">
                <a:solidFill>
                  <a:srgbClr val="FF0000"/>
                </a:solidFill>
                <a:latin typeface="Monotype Corsiva" panose="03010101010201010101" pitchFamily="66" charset="0"/>
              </a:rPr>
              <a:t>Radiation is combined with surgery</a:t>
            </a:r>
            <a:endParaRPr lang="en-IN" b="1" dirty="0">
              <a:solidFill>
                <a:srgbClr val="FF0000"/>
              </a:solidFill>
              <a:latin typeface="Monotype Corsiva" panose="03010101010201010101" pitchFamily="66" charset="0"/>
            </a:endParaRPr>
          </a:p>
        </p:txBody>
      </p:sp>
      <p:sp>
        <p:nvSpPr>
          <p:cNvPr id="3" name="Content Placeholder 2">
            <a:extLst>
              <a:ext uri="{FF2B5EF4-FFF2-40B4-BE49-F238E27FC236}">
                <a16:creationId xmlns:a16="http://schemas.microsoft.com/office/drawing/2014/main" id="{E2A989B0-D857-433E-93BF-32720E99E45F}"/>
              </a:ext>
            </a:extLst>
          </p:cNvPr>
          <p:cNvSpPr>
            <a:spLocks noGrp="1"/>
          </p:cNvSpPr>
          <p:nvPr>
            <p:ph idx="1"/>
          </p:nvPr>
        </p:nvSpPr>
        <p:spPr>
          <a:xfrm>
            <a:off x="309489" y="942535"/>
            <a:ext cx="11605846" cy="5550339"/>
          </a:xfrm>
        </p:spPr>
        <p:txBody>
          <a:bodyPr/>
          <a:lstStyle/>
          <a:p>
            <a:pPr algn="just">
              <a:lnSpc>
                <a:spcPct val="150000"/>
              </a:lnSpc>
            </a:pPr>
            <a:r>
              <a:rPr lang="en-US" dirty="0">
                <a:solidFill>
                  <a:srgbClr val="FF0000"/>
                </a:solidFill>
              </a:rPr>
              <a:t>Before surgery</a:t>
            </a:r>
            <a:r>
              <a:rPr lang="en-US" dirty="0"/>
              <a:t>, to shrink the size of the cancer so it can be removed by surgery and be less likely to return.</a:t>
            </a:r>
          </a:p>
          <a:p>
            <a:pPr algn="just">
              <a:lnSpc>
                <a:spcPct val="150000"/>
              </a:lnSpc>
            </a:pPr>
            <a:r>
              <a:rPr lang="en-US" dirty="0">
                <a:solidFill>
                  <a:srgbClr val="FF0000"/>
                </a:solidFill>
              </a:rPr>
              <a:t>During surgery</a:t>
            </a:r>
            <a:r>
              <a:rPr lang="en-US" dirty="0"/>
              <a:t>, so that it goes straight to the cancer without passing through the skin. Radiation therapy used this way is called intraoperative radiation. With this technique, doctors can more easily protect nearby normal tissues from radiation.</a:t>
            </a:r>
          </a:p>
          <a:p>
            <a:pPr algn="just">
              <a:lnSpc>
                <a:spcPct val="150000"/>
              </a:lnSpc>
            </a:pPr>
            <a:r>
              <a:rPr lang="en-US" dirty="0">
                <a:solidFill>
                  <a:srgbClr val="FF0000"/>
                </a:solidFill>
              </a:rPr>
              <a:t>After surgery </a:t>
            </a:r>
            <a:r>
              <a:rPr lang="en-US" dirty="0"/>
              <a:t>to kill any cancer cells that remain.</a:t>
            </a:r>
          </a:p>
        </p:txBody>
      </p:sp>
    </p:spTree>
    <p:extLst>
      <p:ext uri="{BB962C8B-B14F-4D97-AF65-F5344CB8AC3E}">
        <p14:creationId xmlns:p14="http://schemas.microsoft.com/office/powerpoint/2010/main" val="231152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FCB0-ED0A-4BF7-8402-2D04E493BD4E}"/>
              </a:ext>
            </a:extLst>
          </p:cNvPr>
          <p:cNvSpPr>
            <a:spLocks noGrp="1"/>
          </p:cNvSpPr>
          <p:nvPr>
            <p:ph type="title"/>
          </p:nvPr>
        </p:nvSpPr>
        <p:spPr>
          <a:xfrm>
            <a:off x="838200" y="196949"/>
            <a:ext cx="10515600" cy="970670"/>
          </a:xfrm>
        </p:spPr>
        <p:txBody>
          <a:bodyPr/>
          <a:lstStyle/>
          <a:p>
            <a:pPr algn="ctr"/>
            <a:r>
              <a:rPr lang="en-IN" b="1" dirty="0">
                <a:solidFill>
                  <a:srgbClr val="FF0000"/>
                </a:solidFill>
                <a:latin typeface="Monotype Corsiva" panose="03010101010201010101" pitchFamily="66" charset="0"/>
              </a:rPr>
              <a:t>Side effects</a:t>
            </a:r>
          </a:p>
        </p:txBody>
      </p:sp>
      <p:sp>
        <p:nvSpPr>
          <p:cNvPr id="3" name="Content Placeholder 2">
            <a:extLst>
              <a:ext uri="{FF2B5EF4-FFF2-40B4-BE49-F238E27FC236}">
                <a16:creationId xmlns:a16="http://schemas.microsoft.com/office/drawing/2014/main" id="{E21E2E34-AC8A-481D-AE5A-5BB271704FC0}"/>
              </a:ext>
            </a:extLst>
          </p:cNvPr>
          <p:cNvSpPr>
            <a:spLocks noGrp="1"/>
          </p:cNvSpPr>
          <p:nvPr>
            <p:ph idx="1"/>
          </p:nvPr>
        </p:nvSpPr>
        <p:spPr>
          <a:xfrm>
            <a:off x="506437" y="942535"/>
            <a:ext cx="11254154" cy="5718516"/>
          </a:xfrm>
        </p:spPr>
        <p:txBody>
          <a:bodyPr>
            <a:normAutofit lnSpcReduction="10000"/>
          </a:bodyPr>
          <a:lstStyle/>
          <a:p>
            <a:pPr algn="just">
              <a:lnSpc>
                <a:spcPct val="150000"/>
              </a:lnSpc>
            </a:pPr>
            <a:r>
              <a:rPr lang="en-US" dirty="0">
                <a:solidFill>
                  <a:srgbClr val="FF0000"/>
                </a:solidFill>
              </a:rPr>
              <a:t>Short term side effects </a:t>
            </a:r>
            <a:r>
              <a:rPr lang="en-US" dirty="0"/>
              <a:t>vary, depending on the part of the body receiving radiation.</a:t>
            </a:r>
          </a:p>
          <a:p>
            <a:pPr marL="0" indent="0" algn="just">
              <a:lnSpc>
                <a:spcPct val="150000"/>
              </a:lnSpc>
              <a:buNone/>
            </a:pPr>
            <a:r>
              <a:rPr lang="en-US" dirty="0"/>
              <a:t>They can include:</a:t>
            </a:r>
          </a:p>
          <a:p>
            <a:pPr algn="just">
              <a:lnSpc>
                <a:spcPct val="150000"/>
              </a:lnSpc>
            </a:pPr>
            <a:r>
              <a:rPr lang="en-US" dirty="0"/>
              <a:t>fatigue</a:t>
            </a:r>
          </a:p>
          <a:p>
            <a:pPr algn="just">
              <a:lnSpc>
                <a:spcPct val="150000"/>
              </a:lnSpc>
            </a:pPr>
            <a:r>
              <a:rPr lang="en-US" dirty="0"/>
              <a:t>hair loss</a:t>
            </a:r>
          </a:p>
          <a:p>
            <a:pPr algn="just">
              <a:lnSpc>
                <a:spcPct val="150000"/>
              </a:lnSpc>
            </a:pPr>
            <a:r>
              <a:rPr lang="en-US" dirty="0"/>
              <a:t>diarrhea</a:t>
            </a:r>
          </a:p>
          <a:p>
            <a:pPr algn="just">
              <a:lnSpc>
                <a:spcPct val="150000"/>
              </a:lnSpc>
            </a:pPr>
            <a:r>
              <a:rPr lang="en-US" dirty="0"/>
              <a:t>skin changes</a:t>
            </a:r>
          </a:p>
          <a:p>
            <a:pPr algn="just">
              <a:lnSpc>
                <a:spcPct val="150000"/>
              </a:lnSpc>
            </a:pPr>
            <a:r>
              <a:rPr lang="en-US" dirty="0"/>
              <a:t>nausea and vomiting</a:t>
            </a:r>
          </a:p>
        </p:txBody>
      </p:sp>
    </p:spTree>
    <p:extLst>
      <p:ext uri="{BB962C8B-B14F-4D97-AF65-F5344CB8AC3E}">
        <p14:creationId xmlns:p14="http://schemas.microsoft.com/office/powerpoint/2010/main" val="3312006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607</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Calibri</vt:lpstr>
      <vt:lpstr>Calibri Light</vt:lpstr>
      <vt:lpstr>Monotype Corsiva</vt:lpstr>
      <vt:lpstr>Office Theme</vt:lpstr>
      <vt:lpstr>2_Custom Design</vt:lpstr>
      <vt:lpstr>1_Custom Design</vt:lpstr>
      <vt:lpstr>Custom Design</vt:lpstr>
      <vt:lpstr>PowerPoint Presentation</vt:lpstr>
      <vt:lpstr>Radiation therapy</vt:lpstr>
      <vt:lpstr>PowerPoint Presentation</vt:lpstr>
      <vt:lpstr>Types of radiation therapy</vt:lpstr>
      <vt:lpstr>PowerPoint Presentation</vt:lpstr>
      <vt:lpstr>PowerPoint Presentation</vt:lpstr>
      <vt:lpstr>PowerPoint Presentation</vt:lpstr>
      <vt:lpstr>Radiation is combined with surgery</vt:lpstr>
      <vt:lpstr>Side effects</vt:lpstr>
      <vt:lpstr>PowerPoint Presentation</vt:lpstr>
      <vt:lpstr>Aftercare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Bindhu Rajesh</dc:creator>
  <cp:lastModifiedBy>Bindhu Rajesh</cp:lastModifiedBy>
  <cp:revision>19</cp:revision>
  <dcterms:created xsi:type="dcterms:W3CDTF">2020-02-27T05:48:46Z</dcterms:created>
  <dcterms:modified xsi:type="dcterms:W3CDTF">2021-08-04T10:40:47Z</dcterms:modified>
</cp:coreProperties>
</file>